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8" r:id="rId4"/>
    <p:sldId id="279" r:id="rId5"/>
    <p:sldId id="274" r:id="rId6"/>
    <p:sldId id="259" r:id="rId7"/>
    <p:sldId id="262" r:id="rId8"/>
    <p:sldId id="275" r:id="rId9"/>
    <p:sldId id="257" r:id="rId10"/>
    <p:sldId id="260" r:id="rId11"/>
    <p:sldId id="267" r:id="rId12"/>
    <p:sldId id="276" r:id="rId13"/>
    <p:sldId id="264" r:id="rId14"/>
    <p:sldId id="266" r:id="rId15"/>
    <p:sldId id="268" r:id="rId16"/>
    <p:sldId id="265" r:id="rId17"/>
    <p:sldId id="263" r:id="rId18"/>
    <p:sldId id="270" r:id="rId19"/>
    <p:sldId id="269" r:id="rId20"/>
    <p:sldId id="277" r:id="rId21"/>
    <p:sldId id="271" r:id="rId22"/>
    <p:sldId id="272" r:id="rId23"/>
    <p:sldId id="27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showGuides="1">
      <p:cViewPr varScale="1">
        <p:scale>
          <a:sx n="88" d="100"/>
          <a:sy n="88" d="100"/>
        </p:scale>
        <p:origin x="24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3.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7.png" Type="http://schemas.openxmlformats.org/officeDocument/2006/relationships/image"/><Relationship Id="rId3" Target="../media/image8.png" Type="http://schemas.openxmlformats.org/officeDocument/2006/relationships/im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工作表1!$B$1</c:f>
              <c:strCache>
                <c:ptCount val="1"/>
                <c:pt idx="0">
                  <c:v>系列 1</c:v>
                </c:pt>
              </c:strCache>
            </c:strRef>
          </c:tx>
          <c:spPr>
            <a:blipFill>
              <a:blip r:embed="rId2"/>
              <a:stretch>
                <a:fillRect/>
              </a:stretch>
            </a:blipFill>
            <a:ln>
              <a:noFill/>
            </a:ln>
            <a:effectLst/>
          </c:spPr>
          <c:invertIfNegative val="0"/>
          <c:dPt>
            <c:idx val="1"/>
            <c:invertIfNegative val="0"/>
            <c:spPr>
              <a:blipFill>
                <a:blip r:embed="rId3"/>
                <a:stretch>
                  <a:fillRect/>
                </a:stretch>
              </a:blipFill>
              <a:ln>
                <a:noFill/>
              </a:ln>
              <a:effectLst/>
            </c:spPr>
          </c:dPt>
          <c:dPt>
            <c:idx val="3"/>
            <c:invertIfNegative val="0"/>
            <c:spPr>
              <a:blipFill>
                <a:blip r:embed="rId3"/>
                <a:stretch>
                  <a:fillRect/>
                </a:stretch>
              </a:blipFill>
              <a:ln>
                <a:noFill/>
              </a:ln>
              <a:effectLst/>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0" vertOverflow="ellipsis" vert="horz" wrap="square" lIns="38100" tIns="19050" rIns="38100" bIns="19050" anchor="ctr" anchorCtr="1"/>
              <a:p>
                <a:pPr>
                  <a:defRPr lang="zh-CN" sz="1100" b="0" i="0" u="none" strike="noStrike" kern="1200" baseline="0" smtId="4294967295">
                    <a:solidFill>
                      <a:srgbClr val="FFFFFF"/>
                    </a:solidFill>
                    <a:latin typeface="微软雅黑" panose="020b0503020204020204" pitchFamily="34" charset="-122"/>
                    <a:ea typeface="微软雅黑" panose="020b0503020204020204" pitchFamily="34" charset="-122"/>
                    <a:cs typeface="+mn-cs"/>
                  </a:defRPr>
                </a:pPr>
                <a:endParaRPr lang="zh-CN" sz="1100" b="0" i="0" u="none" strike="noStrike" kern="1200" baseline="0" smtId="4294967295">
                  <a:solidFill>
                    <a:srgbClr val="FFFFFF"/>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ext>
            </c:extLst>
          </c:dLbls>
          <c:cat>
            <c:strRef>
              <c:f>工作表1!$A$2:$A$5</c:f>
              <c:strCache>
                <c:ptCount val="4"/>
                <c:pt idx="0">
                  <c:v>noe</c:v>
                </c:pt>
                <c:pt idx="1">
                  <c:v>two</c:v>
                </c:pt>
                <c:pt idx="2">
                  <c:v>three</c:v>
                </c:pt>
                <c:pt idx="3">
                  <c:v>four</c:v>
                </c:pt>
              </c:strCache>
            </c:strRef>
          </c:cat>
          <c:val>
            <c:numRef>
              <c:f>工作表1!$B$2:$B$5</c:f>
              <c:numCache>
                <c:formatCode>General</c:formatCode>
                <c:ptCount val="4"/>
                <c:pt idx="0">
                  <c:v>4</c:v>
                </c:pt>
                <c:pt idx="1">
                  <c:v>3.7</c:v>
                </c:pt>
                <c:pt idx="2">
                  <c:v>2.8</c:v>
                </c:pt>
                <c:pt idx="3">
                  <c:v>5.2</c:v>
                </c:pt>
              </c:numCache>
            </c:numRef>
          </c:val>
        </c:ser>
        <c:dLbls>
          <c:showLegendKey val="0"/>
          <c:showVal val="0"/>
          <c:showCatName val="0"/>
          <c:showSerName val="0"/>
          <c:showPercent val="0"/>
          <c:showBubbleSize val="0"/>
          <c:showLeaderLines val="0"/>
        </c:dLbls>
        <c:gapWidth val="0"/>
        <c:overlap/>
        <c:axId val="684478384"/>
        <c:axId val="684478944"/>
      </c:barChart>
      <c:catAx>
        <c:axId val="684478384"/>
        <c:scaling>
          <c:orientation/>
        </c:scaling>
        <c:delete val="0"/>
        <c:axPos val="b"/>
        <c:numFmt formatCode="General" sourceLinked="1"/>
        <c:majorTickMark val="none"/>
        <c:minorTickMark val="none"/>
        <c:spPr>
          <a:noFill/>
          <a:ln w="9525" cap="flat" cmpd="sng" algn="ctr">
            <a:noFill/>
            <a:prstDash val="solid"/>
            <a:round/>
          </a:ln>
          <a:effectLst/>
        </c:spPr>
        <c:txPr>
          <a:bodyPr rot="-60000000" spcFirstLastPara="0" vertOverflow="ellipsis" vert="horz" wrap="square" anchor="ctr" anchorCtr="1"/>
          <a:p>
            <a:pPr>
              <a:defRPr lang="zh-CN" sz="1400" b="0" i="0" u="none" strike="noStrike" kern="1200" baseline="0" smtId="4294967295">
                <a:solidFill>
                  <a:srgbClr val="FFFFFF"/>
                </a:solidFill>
                <a:latin typeface="微软雅黑" panose="020b0503020204020204" pitchFamily="34" charset="-122"/>
                <a:ea typeface="微软雅黑" panose="020b0503020204020204" pitchFamily="34" charset="-122"/>
                <a:cs typeface="+mn-cs"/>
              </a:defRPr>
            </a:pPr>
            <a:endParaRPr lang="zh-CN" sz="1400" b="0" i="0" u="none" strike="noStrike" kern="1200" baseline="0" smtId="4294967295">
              <a:solidFill>
                <a:srgbClr val="FFFFFF"/>
              </a:solidFill>
              <a:latin typeface="微软雅黑" panose="020b0503020204020204" pitchFamily="34" charset="-122"/>
              <a:ea typeface="微软雅黑" panose="020b0503020204020204" pitchFamily="34" charset="-122"/>
              <a:cs typeface="+mn-cs"/>
            </a:endParaRPr>
          </a:p>
        </c:txPr>
        <c:crossAx val="684478944"/>
        <c:crosses val="autoZero"/>
        <c:auto val="0"/>
        <c:lblAlgn val="ctr"/>
        <c:lblOffset/>
        <c:noMultiLvlLbl val="0"/>
      </c:catAx>
      <c:valAx>
        <c:axId val="684478944"/>
        <c:scaling>
          <c:orientation/>
        </c:scaling>
        <c:delete val="1"/>
        <c:axPos val="l"/>
        <c:numFmt formatCode="General" sourceLinked="1"/>
        <c:majorTickMark val="none"/>
        <c:minorTickMark val="none"/>
        <c:crossAx val="684478384"/>
        <c:crossBetween val="between"/>
      </c:valAx>
      <c:spPr>
        <a:noFill/>
        <a:ln w="25400">
          <a:noFill/>
        </a:ln>
        <a:effectLst/>
      </c:spPr>
    </c:plotArea>
    <c:plotVisOnly val="1"/>
    <c:dispBlanksAs val="gap"/>
    <c:showDLblsOverMax val="0"/>
  </c:chart>
  <c:spPr>
    <a:noFill/>
    <a:ln>
      <a:noFill/>
    </a:ln>
    <a:effectLst/>
  </c:spPr>
  <c:txPr>
    <a:bodyPr/>
    <a:p>
      <a:pPr>
        <a:defRPr lang="zh-CN" smtId="4294967295">
          <a:solidFill>
            <a:srgbClr val="FFFFFF"/>
          </a:solidFill>
          <a:latin typeface="微软雅黑" panose="020b0503020204020204" pitchFamily="34" charset="-122"/>
          <a:ea typeface="微软雅黑" panose="020b0503020204020204" pitchFamily="34" charset="-122"/>
        </a:defRPr>
      </a:pPr>
      <a:endParaRPr lang="zh-CN" smtId="4294967295">
        <a:solidFill>
          <a:srgbClr val="FFFFFF"/>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stacked"/>
        <c:varyColors val="0"/>
        <c:ser>
          <c:idx val="0"/>
          <c:order val="0"/>
          <c:tx>
            <c:strRef>
              <c:f>Sheet1!$B$1</c:f>
              <c:strCache>
                <c:ptCount val="1"/>
                <c:pt idx="0">
                  <c:v>系列 1</c:v>
                </c:pt>
              </c:strCache>
            </c:strRef>
          </c:tx>
          <c:spPr>
            <a:solidFill>
              <a:srgbClr val="DC328B"/>
            </a:solidFill>
            <a:ln>
              <a:noFill/>
            </a:ln>
            <a:effectLst/>
          </c:spPr>
          <c:invertIfNegative val="0"/>
          <c:dPt>
            <c:idx val="0"/>
            <c:invertIfNegative val="0"/>
            <c:spPr>
              <a:solidFill>
                <a:srgbClr val="DC328B"/>
              </a:solidFill>
              <a:ln>
                <a:noFill/>
              </a:ln>
              <a:effectLst/>
            </c:spPr>
          </c:dPt>
          <c:dPt>
            <c:idx val="1"/>
            <c:invertIfNegative val="0"/>
            <c:spPr>
              <a:solidFill>
                <a:srgbClr val="DC328B"/>
              </a:solidFill>
              <a:ln>
                <a:noFill/>
              </a:ln>
              <a:effectLst/>
            </c:spPr>
          </c:dPt>
          <c:dPt>
            <c:idx val="2"/>
            <c:invertIfNegative val="0"/>
            <c:spPr>
              <a:solidFill>
                <a:srgbClr val="DC328B"/>
              </a:solidFill>
              <a:ln>
                <a:noFill/>
              </a:ln>
              <a:effectLst/>
            </c:spPr>
          </c:dPt>
          <c:dPt>
            <c:idx val="3"/>
            <c:invertIfNegative val="0"/>
            <c:spPr>
              <a:solidFill>
                <a:srgbClr val="DC328B"/>
              </a:solidFill>
              <a:ln>
                <a:noFill/>
              </a:ln>
              <a:effectLst/>
            </c:spPr>
          </c:dPt>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600" b="0"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lang="zh-CN" sz="1600" b="0"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2B65AE"/>
            </a:solidFill>
            <a:ln>
              <a:noFill/>
            </a:ln>
            <a:effectLst/>
          </c:spPr>
          <c:invertIfNegative val="0"/>
          <c:dPt>
            <c:idx val="0"/>
            <c:invertIfNegative val="0"/>
            <c:spPr>
              <a:solidFill>
                <a:srgbClr val="2B65AE"/>
              </a:solidFill>
              <a:ln>
                <a:noFill/>
              </a:ln>
              <a:effectLst/>
            </c:spPr>
          </c:dPt>
          <c:dPt>
            <c:idx val="1"/>
            <c:invertIfNegative val="0"/>
            <c:spPr>
              <a:solidFill>
                <a:srgbClr val="2B65AE"/>
              </a:solidFill>
              <a:ln>
                <a:noFill/>
              </a:ln>
              <a:effectLst/>
            </c:spPr>
          </c:dPt>
          <c:dPt>
            <c:idx val="2"/>
            <c:invertIfNegative val="0"/>
            <c:spPr>
              <a:solidFill>
                <a:srgbClr val="2B65AE"/>
              </a:solidFill>
              <a:ln>
                <a:noFill/>
              </a:ln>
              <a:effectLst/>
            </c:spPr>
          </c:dPt>
          <c:dPt>
            <c:idx val="3"/>
            <c:invertIfNegative val="0"/>
            <c:spPr>
              <a:solidFill>
                <a:srgbClr val="2B65AE"/>
              </a:solidFill>
              <a:ln>
                <a:noFill/>
              </a:ln>
              <a:effectLst/>
            </c:spPr>
          </c:dPt>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1600" b="0"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lang="zh-CN" sz="1600" b="0"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c:v>
                </c:pt>
                <c:pt idx="2">
                  <c:v>1.8</c:v>
                </c:pt>
                <c:pt idx="3">
                  <c:v>2.8</c:v>
                </c:pt>
              </c:numCache>
            </c:numRef>
          </c:val>
        </c:ser>
        <c:dLbls>
          <c:showLegendKey val="0"/>
          <c:showVal val="0"/>
          <c:showCatName val="0"/>
          <c:showSerName val="0"/>
          <c:showPercent val="0"/>
          <c:showBubbleSize val="0"/>
          <c:showLeaderLines val="0"/>
        </c:dLbls>
        <c:gapWidth val="180"/>
        <c:overlap val="100"/>
        <c:axId val="684674608"/>
        <c:axId val="684698128"/>
      </c:barChart>
      <c:catAx>
        <c:axId val="684674608"/>
        <c:scaling>
          <c:orientation/>
        </c:scaling>
        <c:delete val="1"/>
        <c:axPos val="b"/>
        <c:numFmt formatCode="General" sourceLinked="1"/>
        <c:majorTickMark val="none"/>
        <c:minorTickMark val="none"/>
        <c:crossAx val="684698128"/>
        <c:auto val="0"/>
        <c:lblAlgn val="ctr"/>
        <c:lblOffset/>
        <c:noMultiLvlLbl val="0"/>
      </c:catAx>
      <c:valAx>
        <c:axId val="684698128"/>
        <c:scaling>
          <c:orientation/>
        </c:scaling>
        <c:delete val="1"/>
        <c:axPos val="l"/>
        <c:numFmt formatCode="General" sourceLinked="1"/>
        <c:majorTickMark val="none"/>
        <c:minorTickMark val="none"/>
        <c:crossAx val="684674608"/>
        <c:crossBetween val="between"/>
      </c:valAx>
      <c:spPr>
        <a:noFill/>
        <a:ln w="25400">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5A042-6E4C-4C23-B568-B6EB81F9FCD9}"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D3380-6E92-4086-9285-6DC309DC438C}" type="slidenum">
              <a:rPr lang="zh-CN" altLang="en-US" smtClean="0"/>
              <a:t>‹#›</a:t>
            </a:fld>
            <a:endParaRPr lang="zh-CN" altLang="en-US"/>
          </a:p>
        </p:txBody>
      </p:sp>
    </p:spTree>
    <p:extLst>
      <p:ext uri="{BB962C8B-B14F-4D97-AF65-F5344CB8AC3E}">
        <p14:creationId val="2251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1447915"/>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736311"/>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92167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776977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02972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194718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7883891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052639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15897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230324"/>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308724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851977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62535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25807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51824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176483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903057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85756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310704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60600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8191653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364737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419494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09166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628936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402932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176254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59236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5501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671729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356443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126731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21A4CB3-5FC8-449B-863D-14E6787568FB}"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530EE6F-1439-4E57-A910-9F226AAE508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A4CB3-5FC8-449B-863D-14E6787568FB}"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EE6F-1439-4E57-A910-9F226AAE508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64537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charts/chart1.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 Id="rId5" Target="../media/image12.jpeg" Type="http://schemas.openxmlformats.org/officeDocument/2006/relationships/image"/><Relationship Id="rId6" Target="../media/image1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5.jpeg" Type="http://schemas.openxmlformats.org/officeDocument/2006/relationships/image"/><Relationship Id="rId4" Target="../media/image16.png" Type="http://schemas.openxmlformats.org/officeDocument/2006/relationships/image"/><Relationship Id="rId5"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3.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charts/chart2.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任意多边形 4"/>
          <p:cNvSpPr/>
          <p:nvPr/>
        </p:nvSpPr>
        <p:spPr>
          <a:xfrm>
            <a:off x="-1" y="0"/>
            <a:ext cx="6934348" cy="6858000"/>
          </a:xfrm>
          <a:custGeom>
            <a:gdLst>
              <a:gd fmla="*/ 0 w 6934348" name="connsiteX0"/>
              <a:gd fmla="*/ 0 h 6858000" name="connsiteY0"/>
              <a:gd fmla="*/ 3301705 w 6934348" name="connsiteX1"/>
              <a:gd fmla="*/ 0 h 6858000" name="connsiteY1"/>
              <a:gd fmla="*/ 4779580 w 6934348" name="connsiteX2"/>
              <a:gd fmla="*/ 1209403 h 6858000" name="connsiteY2"/>
              <a:gd fmla="*/ 6934348 w 6934348" name="connsiteX3"/>
              <a:gd fmla="*/ 2972734 h 6858000" name="connsiteY3"/>
              <a:gd fmla="*/ 5625286 w 6934348" name="connsiteX4"/>
              <a:gd fmla="*/ 4577091 h 6858000" name="connsiteY4"/>
              <a:gd fmla="*/ 5626079 w 6934348" name="connsiteX5"/>
              <a:gd fmla="*/ 4577740 h 6858000" name="connsiteY5"/>
              <a:gd fmla="*/ 3764775 w 6934348" name="connsiteX6"/>
              <a:gd fmla="*/ 6858000 h 6858000" name="connsiteY6"/>
              <a:gd fmla="*/ 3538847 w 6934348" name="connsiteX7"/>
              <a:gd fmla="*/ 6858000 h 6858000" name="connsiteY7"/>
              <a:gd fmla="*/ 170655 w 6934348" name="connsiteX8"/>
              <a:gd fmla="*/ 6858000 h 6858000" name="connsiteY8"/>
              <a:gd fmla="*/ 0 w 6934348" name="connsiteX9"/>
              <a:gd fmla="*/ 6858000 h 6858000" name="connsiteY9"/>
              <a:gd fmla="*/ 0 w 6934348" name="connsiteX10"/>
              <a:gd fmla="*/ 895854 h 6858000" name="connsiteY10"/>
              <a:gd fmla="*/ 0 w 6934348" name="connsiteX11"/>
              <a:gd fmla="*/ 593766 h 6858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858000" w="6934347">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0" y="0"/>
            <a:ext cx="6934348" cy="5130035"/>
          </a:xfrm>
          <a:custGeom>
            <a:gdLst>
              <a:gd fmla="*/ 0 w 6934348" name="connsiteX0"/>
              <a:gd fmla="*/ 0 h 5130035" name="connsiteY0"/>
              <a:gd fmla="*/ 3301705 w 6934348" name="connsiteX1"/>
              <a:gd fmla="*/ 0 h 5130035" name="connsiteY1"/>
              <a:gd fmla="*/ 4779580 w 6934348" name="connsiteX2"/>
              <a:gd fmla="*/ 1209403 h 5130035" name="connsiteY2"/>
              <a:gd fmla="*/ 6934348 w 6934348" name="connsiteX3"/>
              <a:gd fmla="*/ 2972734 h 5130035" name="connsiteY3"/>
              <a:gd fmla="*/ 5625286 w 6934348" name="connsiteX4"/>
              <a:gd fmla="*/ 4577091 h 5130035" name="connsiteY4"/>
              <a:gd fmla="*/ 5174116 w 6934348" name="connsiteX5"/>
              <a:gd fmla="*/ 5130035 h 5130035" name="connsiteY5"/>
              <a:gd fmla="*/ 3020032 w 6934348" name="connsiteX6"/>
              <a:gd fmla="*/ 3367264 h 5130035" name="connsiteY6"/>
              <a:gd fmla="*/ 3019347 w 6934348" name="connsiteX7"/>
              <a:gd fmla="*/ 3366704 h 5130035" name="connsiteY7"/>
              <a:gd fmla="*/ 0 w 6934348" name="connsiteX8"/>
              <a:gd fmla="*/ 895854 h 513003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035" w="6934347">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170655" y="3367264"/>
            <a:ext cx="5455424" cy="3490736"/>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5796733" y="2870602"/>
            <a:ext cx="5564865" cy="3108960"/>
          </a:xfrm>
          <a:prstGeom prst="rect">
            <a:avLst/>
          </a:prstGeom>
          <a:noFill/>
        </p:spPr>
        <p:txBody>
          <a:bodyPr rtlCol="0" wrap="square">
            <a:spAutoFit/>
          </a:bodyPr>
          <a:lstStyle/>
          <a:p>
            <a:pPr algn="r"/>
            <a:r>
              <a:rPr altLang="zh-CN" b="1" lang="en-US" smtClean="0" sz="6600">
                <a:solidFill>
                  <a:srgbClr val="2B65AE"/>
                </a:solidFill>
                <a:latin charset="-122" panose="020b0503020204020204" pitchFamily="34" typeface="微软雅黑"/>
                <a:ea charset="-122" panose="020b0503020204020204" pitchFamily="34" typeface="微软雅黑"/>
              </a:rPr>
              <a:t>EUROPE</a:t>
            </a:r>
          </a:p>
          <a:p>
            <a:pPr algn="r"/>
            <a:r>
              <a:rPr altLang="zh-CN" b="1" lang="en-US" smtClean="0" sz="6600">
                <a:solidFill>
                  <a:srgbClr val="2B65AE"/>
                </a:solidFill>
                <a:latin charset="-122" panose="020b0503020204020204" pitchFamily="34" typeface="微软雅黑"/>
                <a:ea charset="-122" panose="020b0503020204020204" pitchFamily="34" typeface="微软雅黑"/>
              </a:rPr>
              <a:t> AND THE U.S.</a:t>
            </a:r>
          </a:p>
        </p:txBody>
      </p:sp>
      <p:sp>
        <p:nvSpPr>
          <p:cNvPr id="16" name="PA_文本框 10"/>
          <p:cNvSpPr txBox="1"/>
          <p:nvPr>
            <p:custDataLst>
              <p:tags r:id="rId4"/>
            </p:custDataLst>
          </p:nvPr>
        </p:nvSpPr>
        <p:spPr>
          <a:xfrm>
            <a:off x="7430024" y="4717261"/>
            <a:ext cx="3931575" cy="667512"/>
          </a:xfrm>
          <a:prstGeom prst="rect">
            <a:avLst/>
          </a:prstGeom>
          <a:noFill/>
        </p:spPr>
        <p:txBody>
          <a:bodyPr rtlCol="0" wrap="square">
            <a:spAutoFit/>
          </a:bodyPr>
          <a:lstStyle/>
          <a:p>
            <a:pPr algn="r">
              <a:lnSpc>
                <a:spcPct val="120000"/>
              </a:lnSpc>
            </a:pPr>
            <a:r>
              <a:rPr altLang="zh-CN" lang="en-US" sz="1050">
                <a:solidFill>
                  <a:srgbClr val="FFFFFF"/>
                </a:solidFill>
                <a:latin charset="-122" panose="020b0503020204020204" pitchFamily="34" typeface="微软雅黑"/>
                <a:ea charset="-122" panose="020b0503020204020204" pitchFamily="34" typeface="微软雅黑"/>
              </a:rPr>
              <a:t>Professional custom all kinds of industry ppt template, this work belongs to fly impression design original, do not download after the network communication.</a:t>
            </a:r>
          </a:p>
        </p:txBody>
      </p:sp>
      <p:sp>
        <p:nvSpPr>
          <p:cNvPr id="17" name="PA_文本框 9"/>
          <p:cNvSpPr txBox="1"/>
          <p:nvPr>
            <p:custDataLst>
              <p:tags r:id="rId5"/>
            </p:custDataLst>
          </p:nvPr>
        </p:nvSpPr>
        <p:spPr>
          <a:xfrm>
            <a:off x="9631227" y="5643288"/>
            <a:ext cx="1635370" cy="259080"/>
          </a:xfrm>
          <a:prstGeom prst="rect">
            <a:avLst/>
          </a:prstGeom>
          <a:solidFill>
            <a:srgbClr val="DC328B"/>
          </a:solidFill>
        </p:spPr>
        <p:txBody>
          <a:bodyPr rtlCol="0" wrap="square">
            <a:spAutoFit/>
          </a:bodyPr>
          <a:lstStyle/>
          <a:p>
            <a:pPr algn="ctr"/>
            <a:r>
              <a:rPr altLang="zh-CN" lang="en-US" smtClean="0" sz="1100">
                <a:solidFill>
                  <a:srgbClr val="FFFFFF"/>
                </a:solidFill>
                <a:latin charset="-122" panose="020b0503020204020204" pitchFamily="34" typeface="微软雅黑"/>
                <a:ea charset="-122" panose="020b0503020204020204" pitchFamily="34" typeface="微软雅黑"/>
              </a:rPr>
              <a:t>FLYING IMPRESSION</a:t>
            </a:r>
          </a:p>
        </p:txBody>
      </p:sp>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1000" id="7"/>
                                        <p:tgtEl>
                                          <p:spTgt spid="5"/>
                                        </p:tgtEl>
                                      </p:cBhvr>
                                    </p:animEffect>
                                  </p:childTnLst>
                                </p:cTn>
                              </p:par>
                            </p:childTnLst>
                          </p:cTn>
                        </p:par>
                        <p:par>
                          <p:cTn fill="hold" id="8" nodeType="afterGroup">
                            <p:stCondLst>
                              <p:cond delay="1000"/>
                            </p:stCondLst>
                            <p:childTnLst>
                              <p:par>
                                <p:cTn fill="hold" grpId="0" id="9" nodeType="afterEffect" presetClass="entr" presetID="22" presetSubtype="1">
                                  <p:stCondLst>
                                    <p:cond delay="0"/>
                                  </p:stCondLst>
                                  <p:childTnLst>
                                    <p:set>
                                      <p:cBhvr>
                                        <p:cTn dur="1" fill="hold" id="10">
                                          <p:stCondLst>
                                            <p:cond delay="0"/>
                                          </p:stCondLst>
                                        </p:cTn>
                                        <p:tgtEl>
                                          <p:spTgt spid="12"/>
                                        </p:tgtEl>
                                        <p:attrNameLst>
                                          <p:attrName>style.visibility</p:attrName>
                                        </p:attrNameLst>
                                      </p:cBhvr>
                                      <p:to>
                                        <p:strVal val="visible"/>
                                      </p:to>
                                    </p:set>
                                    <p:animEffect filter="wipe(up)" transition="in">
                                      <p:cBhvr>
                                        <p:cTn dur="1000" id="11"/>
                                        <p:tgtEl>
                                          <p:spTgt spid="12"/>
                                        </p:tgtEl>
                                      </p:cBhvr>
                                    </p:animEffect>
                                  </p:childTnLst>
                                </p:cTn>
                              </p:par>
                            </p:childTnLst>
                          </p:cTn>
                        </p:par>
                        <p:par>
                          <p:cTn fill="hold" id="12" nodeType="afterGroup">
                            <p:stCondLst>
                              <p:cond delay="2000"/>
                            </p:stCondLst>
                            <p:childTnLst>
                              <p:par>
                                <p:cTn fill="hold" grpId="0" id="13" nodeType="after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1000" id="15"/>
                                        <p:tgtEl>
                                          <p:spTgt spid="9"/>
                                        </p:tgtEl>
                                      </p:cBhvr>
                                    </p:animEffect>
                                  </p:childTnLst>
                                </p:cTn>
                              </p:par>
                            </p:childTnLst>
                          </p:cTn>
                        </p:par>
                        <p:par>
                          <p:cTn fill="hold" id="16" nodeType="afterGroup">
                            <p:stCondLst>
                              <p:cond delay="30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13"/>
                                        </p:tgtEl>
                                        <p:attrNameLst>
                                          <p:attrName>style.visibility</p:attrName>
                                        </p:attrNameLst>
                                      </p:cBhvr>
                                      <p:to>
                                        <p:strVal val="visible"/>
                                      </p:to>
                                    </p:set>
                                    <p:anim calcmode="lin" valueType="num">
                                      <p:cBhvr>
                                        <p:cTn dur="1000" fill="hold" id="19"/>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20"/>
                                        <p:tgtEl>
                                          <p:spTgt spid="13"/>
                                        </p:tgtEl>
                                        <p:attrNameLst>
                                          <p:attrName>ppt_y</p:attrName>
                                        </p:attrNameLst>
                                      </p:cBhvr>
                                      <p:tavLst>
                                        <p:tav tm="0">
                                          <p:val>
                                            <p:strVal val="#ppt_y"/>
                                          </p:val>
                                        </p:tav>
                                        <p:tav tm="100000">
                                          <p:val>
                                            <p:strVal val="#ppt_y"/>
                                          </p:val>
                                        </p:tav>
                                      </p:tavLst>
                                    </p:anim>
                                    <p:anim calcmode="lin" valueType="num">
                                      <p:cBhvr>
                                        <p:cTn dur="1000" fill="hold" id="21"/>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22"/>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23" tmFilter="0,0; .5, 1; 1, 1"/>
                                        <p:tgtEl>
                                          <p:spTgt spid="13"/>
                                        </p:tgtEl>
                                      </p:cBhvr>
                                    </p:animEffect>
                                  </p:childTnLst>
                                </p:cTn>
                              </p:par>
                            </p:childTnLst>
                          </p:cTn>
                        </p:par>
                        <p:par>
                          <p:cTn fill="hold" id="24" nodeType="afterGroup">
                            <p:stCondLst>
                              <p:cond delay="4000"/>
                            </p:stCondLst>
                            <p:childTnLst>
                              <p:par>
                                <p:cTn fill="hold" grpId="1" id="25" nodeType="afterEffect" presetClass="emph" presetID="26" presetSubtype="0">
                                  <p:stCondLst>
                                    <p:cond delay="0"/>
                                  </p:stCondLst>
                                  <p:iterate type="lt">
                                    <p:tmPct val="0"/>
                                  </p:iterate>
                                  <p:childTnLst>
                                    <p:animEffect filter="fade" transition="out">
                                      <p:cBhvr>
                                        <p:cTn dur="1000" id="26" tmFilter="0, 0; .2, .5; .8, .5; 1, 0"/>
                                        <p:tgtEl>
                                          <p:spTgt spid="13"/>
                                        </p:tgtEl>
                                      </p:cBhvr>
                                    </p:animEffect>
                                    <p:animScale>
                                      <p:cBhvr>
                                        <p:cTn autoRev="1" dur="500" fill="hold" id="27"/>
                                        <p:tgtEl>
                                          <p:spTgt spid="13"/>
                                        </p:tgtEl>
                                      </p:cBhvr>
                                      <p:by x="105000" y="105000"/>
                                    </p:animScale>
                                  </p:childTnLst>
                                </p:cTn>
                              </p:par>
                            </p:childTnLst>
                          </p:cTn>
                        </p:par>
                        <p:par>
                          <p:cTn fill="hold" id="28" nodeType="afterGroup">
                            <p:stCondLst>
                              <p:cond delay="5000"/>
                            </p:stCondLst>
                            <p:childTnLst>
                              <p:par>
                                <p:cTn fill="hold" grpId="0" id="29" nodeType="afterEffect" presetClass="entr" presetID="22" presetSubtype="8">
                                  <p:stCondLst>
                                    <p:cond delay="0"/>
                                  </p:stCondLst>
                                  <p:childTnLst>
                                    <p:set>
                                      <p:cBhvr>
                                        <p:cTn dur="1" fill="hold" id="30">
                                          <p:stCondLst>
                                            <p:cond delay="0"/>
                                          </p:stCondLst>
                                        </p:cTn>
                                        <p:tgtEl>
                                          <p:spTgt spid="16"/>
                                        </p:tgtEl>
                                        <p:attrNameLst>
                                          <p:attrName>style.visibility</p:attrName>
                                        </p:attrNameLst>
                                      </p:cBhvr>
                                      <p:to>
                                        <p:strVal val="visible"/>
                                      </p:to>
                                    </p:set>
                                    <p:animEffect filter="wipe(left)" transition="in">
                                      <p:cBhvr>
                                        <p:cTn dur="1000" id="31"/>
                                        <p:tgtEl>
                                          <p:spTgt spid="16"/>
                                        </p:tgtEl>
                                      </p:cBhvr>
                                    </p:animEffect>
                                  </p:childTnLst>
                                </p:cTn>
                              </p:par>
                            </p:childTnLst>
                          </p:cTn>
                        </p:par>
                        <p:par>
                          <p:cTn fill="hold" id="32" nodeType="afterGroup">
                            <p:stCondLst>
                              <p:cond delay="6000"/>
                            </p:stCondLst>
                            <p:childTnLst>
                              <p:par>
                                <p:cTn fill="hold" grpId="0" id="33" nodeType="afterEffect" presetClass="entr" presetID="22" presetSubtype="8">
                                  <p:stCondLst>
                                    <p:cond delay="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500" id="35"/>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9"/>
      <p:bldP grpId="0" spid="13"/>
      <p:bldP grpId="1" spid="13"/>
      <p:bldP grpId="0" spid="16"/>
      <p:bldP grpId="0" spid="17"/>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0" name="任意多边形 9"/>
          <p:cNvSpPr/>
          <p:nvPr/>
        </p:nvSpPr>
        <p:spPr>
          <a:xfrm>
            <a:off x="5377506" y="-1490349"/>
            <a:ext cx="6814494" cy="8348349"/>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blipFill dpi="0" rotWithShape="1">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a:off x="5377506" y="3302145"/>
            <a:ext cx="5557193" cy="3555854"/>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TextBox 76"/>
          <p:cNvSpPr txBox="1"/>
          <p:nvPr/>
        </p:nvSpPr>
        <p:spPr>
          <a:xfrm>
            <a:off x="1082136" y="3218392"/>
            <a:ext cx="4034155" cy="822960"/>
          </a:xfrm>
          <a:prstGeom prst="rect">
            <a:avLst/>
          </a:prstGeom>
          <a:noFill/>
        </p:spPr>
        <p:txBody>
          <a:bodyPr rtlCol="0" wrap="none">
            <a:spAutoFit/>
          </a:bodyPr>
          <a:lstStyle/>
          <a:p>
            <a:r>
              <a:rPr altLang="zh-CN" b="1" lang="en-US" sz="4800">
                <a:solidFill>
                  <a:srgbClr val="DC328B"/>
                </a:solidFill>
                <a:latin charset="-122" panose="020b0503020204020204" pitchFamily="34" typeface="微软雅黑"/>
                <a:ea charset="-122" panose="020b0503020204020204" pitchFamily="34" typeface="微软雅黑"/>
              </a:rPr>
              <a:t>PART THREE</a:t>
            </a:r>
          </a:p>
        </p:txBody>
      </p:sp>
      <p:sp>
        <p:nvSpPr>
          <p:cNvPr id="14" name="矩形 13"/>
          <p:cNvSpPr/>
          <p:nvPr/>
        </p:nvSpPr>
        <p:spPr>
          <a:xfrm>
            <a:off x="1082136" y="4105877"/>
            <a:ext cx="3713480" cy="457200"/>
          </a:xfrm>
          <a:prstGeom prst="rect">
            <a:avLst/>
          </a:prstGeom>
          <a:noFill/>
        </p:spPr>
        <p:txBody>
          <a:bodyPr wrap="none">
            <a:spAutoFit/>
          </a:bodyPr>
          <a:lstStyle/>
          <a:p>
            <a:pPr>
              <a:spcBef>
                <a:spcPct val="0"/>
              </a:spcBef>
            </a:pPr>
            <a:r>
              <a:rPr altLang="zh-CN" lang="en-US" sz="2400">
                <a:solidFill>
                  <a:srgbClr val="FFFFFF"/>
                </a:solidFill>
                <a:latin charset="-122" panose="020b0503020204020204" pitchFamily="34" typeface="微软雅黑"/>
                <a:ea charset="-122" panose="020b0503020204020204" pitchFamily="34" typeface="微软雅黑"/>
              </a:rPr>
              <a:t>Please add the title here</a:t>
            </a:r>
          </a:p>
        </p:txBody>
      </p:sp>
      <p:sp>
        <p:nvSpPr>
          <p:cNvPr id="15" name="文本框 14"/>
          <p:cNvSpPr txBox="1"/>
          <p:nvPr/>
        </p:nvSpPr>
        <p:spPr>
          <a:xfrm>
            <a:off x="1082136" y="4736374"/>
            <a:ext cx="4726020" cy="745236"/>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1+#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ppt_x"/>
                                          </p:val>
                                        </p:tav>
                                        <p:tav tm="100000">
                                          <p:val>
                                            <p:strVal val="#ppt_x"/>
                                          </p:val>
                                        </p:tav>
                                      </p:tavLst>
                                    </p:anim>
                                    <p:anim calcmode="lin" valueType="num">
                                      <p:cBhvr additive="base">
                                        <p:cTn dur="1000" fill="hold" id="12"/>
                                        <p:tgtEl>
                                          <p:spTgt spid="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1000" id="21"/>
                                        <p:tgtEl>
                                          <p:spTgt spid="11"/>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10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10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
      <p:bldP grpId="0" spid="8"/>
      <p:bldP grpId="0" spid="11"/>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a:off x="80653" y="3661012"/>
            <a:ext cx="6015347" cy="4503761"/>
          </a:xfrm>
          <a:custGeom>
            <a:gdLst>
              <a:gd fmla="*/ 5611959 w 9159734" name="connsiteX0"/>
              <a:gd fmla="*/ 0 h 6858000" name="connsiteY0"/>
              <a:gd fmla="*/ 9159734 w 9159734" name="connsiteX1"/>
              <a:gd fmla="*/ 0 h 6858000" name="connsiteY1"/>
              <a:gd fmla="*/ 3547776 w 9159734" name="connsiteX2"/>
              <a:gd fmla="*/ 6858000 h 6858000" name="connsiteY2"/>
              <a:gd fmla="*/ 0 w 9159734" name="connsiteX3"/>
              <a:gd fmla="*/ 6858000 h 6858000" name="connsiteY3"/>
              <a:gd fmla="*/ 5611959 w 9159734"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59734">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086228" y="-842749"/>
            <a:ext cx="6015347" cy="4503761"/>
          </a:xfrm>
          <a:custGeom>
            <a:gdLst>
              <a:gd fmla="*/ 5611959 w 9159734" name="connsiteX0"/>
              <a:gd fmla="*/ 0 h 6858000" name="connsiteY0"/>
              <a:gd fmla="*/ 9159734 w 9159734" name="connsiteX1"/>
              <a:gd fmla="*/ 0 h 6858000" name="connsiteY1"/>
              <a:gd fmla="*/ 3547776 w 9159734" name="connsiteX2"/>
              <a:gd fmla="*/ 6858000 h 6858000" name="connsiteY2"/>
              <a:gd fmla="*/ 0 w 9159734" name="connsiteX3"/>
              <a:gd fmla="*/ 6858000 h 6858000" name="connsiteY3"/>
              <a:gd fmla="*/ 5611959 w 9159734"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59734">
                <a:moveTo>
                  <a:pt x="5611959" y="0"/>
                </a:moveTo>
                <a:lnTo>
                  <a:pt x="9159734" y="0"/>
                </a:lnTo>
                <a:lnTo>
                  <a:pt x="3547776" y="6858000"/>
                </a:lnTo>
                <a:lnTo>
                  <a:pt x="0" y="6858000"/>
                </a:lnTo>
                <a:lnTo>
                  <a:pt x="5611959"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6576181" y="4053105"/>
            <a:ext cx="4216344" cy="751508"/>
            <a:chOff x="1156697" y="1567113"/>
            <a:chExt cx="4216344" cy="751508"/>
          </a:xfrm>
        </p:grpSpPr>
        <p:sp>
          <p:nvSpPr>
            <p:cNvPr id="19" name="Oval 26"/>
            <p:cNvSpPr>
              <a:spLocks noChangeArrowheads="1"/>
            </p:cNvSpPr>
            <p:nvPr/>
          </p:nvSpPr>
          <p:spPr bwMode="auto">
            <a:xfrm>
              <a:off x="1156697" y="1567113"/>
              <a:ext cx="751509" cy="751508"/>
            </a:xfrm>
            <a:prstGeom prst="roundRect">
              <a:avLst/>
            </a:prstGeom>
            <a:solidFill>
              <a:srgbClr val="2B65AE"/>
            </a:solidFill>
            <a:ln>
              <a:noFill/>
            </a:ln>
          </p:spPr>
          <p:txBody>
            <a:bodyPr anchor="ctr"/>
            <a:lstStyle>
              <a:lvl1pPr defTabSz="1217295">
                <a:defRPr>
                  <a:solidFill>
                    <a:schemeClr val="tx1"/>
                  </a:solidFill>
                  <a:latin charset="0" panose="020f0502020204030204" pitchFamily="34" typeface="Calibri"/>
                  <a:ea charset="-122" panose="02010600030101010101" pitchFamily="2" typeface="宋体"/>
                </a:defRPr>
              </a:lvl1pPr>
              <a:lvl2pPr defTabSz="1217295" indent="-285750" marL="742950">
                <a:defRPr>
                  <a:solidFill>
                    <a:schemeClr val="tx1"/>
                  </a:solidFill>
                  <a:latin charset="0" panose="020f0502020204030204" pitchFamily="34" typeface="Calibri"/>
                  <a:ea charset="-122" panose="02010600030101010101" pitchFamily="2" typeface="宋体"/>
                </a:defRPr>
              </a:lvl2pPr>
              <a:lvl3pPr defTabSz="1217295" indent="-228600" marL="1143000">
                <a:defRPr>
                  <a:solidFill>
                    <a:schemeClr val="tx1"/>
                  </a:solidFill>
                  <a:latin charset="0" panose="020f0502020204030204" pitchFamily="34" typeface="Calibri"/>
                  <a:ea charset="-122" panose="02010600030101010101" pitchFamily="2" typeface="宋体"/>
                </a:defRPr>
              </a:lvl3pPr>
              <a:lvl4pPr defTabSz="1217295" indent="-228600" marL="1600200">
                <a:defRPr>
                  <a:solidFill>
                    <a:schemeClr val="tx1"/>
                  </a:solidFill>
                  <a:latin charset="0" panose="020f0502020204030204" pitchFamily="34" typeface="Calibri"/>
                  <a:ea charset="-122" panose="02010600030101010101" pitchFamily="2" typeface="宋体"/>
                </a:defRPr>
              </a:lvl4pPr>
              <a:lvl5pPr defTabSz="1217295" indent="-228600" marL="2057400">
                <a:defRPr>
                  <a:solidFill>
                    <a:schemeClr val="tx1"/>
                  </a:solidFill>
                  <a:latin charset="0" panose="020f0502020204030204" pitchFamily="34" typeface="Calibri"/>
                  <a:ea charset="-122" panose="02010600030101010101" pitchFamily="2" typeface="宋体"/>
                </a:defRPr>
              </a:lvl5pPr>
              <a:lvl6pPr defTabSz="1217295"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7295"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7295"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7295"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lang="en-US" sz="3100">
                <a:solidFill>
                  <a:srgbClr val="FFFFFF"/>
                </a:solidFill>
                <a:latin charset="-122" panose="020b0503020204020204" pitchFamily="34" typeface="微软雅黑"/>
              </a:endParaRPr>
            </a:p>
          </p:txBody>
        </p:sp>
        <p:sp>
          <p:nvSpPr>
            <p:cNvPr id="20" name="Freeform 6"/>
            <p:cNvSpPr>
              <a:spLocks noEditPoints="1"/>
            </p:cNvSpPr>
            <p:nvPr/>
          </p:nvSpPr>
          <p:spPr bwMode="auto">
            <a:xfrm>
              <a:off x="1298043" y="1702981"/>
              <a:ext cx="468818" cy="479775"/>
            </a:xfrm>
            <a:custGeom>
              <a:gdLst>
                <a:gd fmla="*/ 121 w 417" name="T0"/>
                <a:gd fmla="*/ 94 h 426" name="T1"/>
                <a:gd fmla="*/ 85 w 417" name="T2"/>
                <a:gd fmla="*/ 341 h 426" name="T3"/>
                <a:gd fmla="*/ 332 w 417" name="T4"/>
                <a:gd fmla="*/ 305 h 426" name="T5"/>
                <a:gd fmla="*/ 267 w 417" name="T6"/>
                <a:gd fmla="*/ 159 h 426" name="T7"/>
                <a:gd fmla="*/ 121 w 417" name="T8"/>
                <a:gd fmla="*/ 94 h 426" name="T9"/>
                <a:gd fmla="*/ 306 w 417" name="T10"/>
                <a:gd fmla="*/ 286 h 426" name="T11"/>
                <a:gd fmla="*/ 199 w 417" name="T12"/>
                <a:gd fmla="*/ 227 h 426" name="T13"/>
                <a:gd fmla="*/ 140 w 417" name="T14"/>
                <a:gd fmla="*/ 120 h 426" name="T15"/>
                <a:gd fmla="*/ 247 w 417" name="T16"/>
                <a:gd fmla="*/ 179 h 426" name="T17"/>
                <a:gd fmla="*/ 306 w 417" name="T18"/>
                <a:gd fmla="*/ 286 h 426" name="T19"/>
                <a:gd fmla="*/ 309 w 417" name="T20"/>
                <a:gd fmla="*/ 128 h 426" name="T21"/>
                <a:gd fmla="*/ 323 w 417" name="T22"/>
                <a:gd fmla="*/ 122 h 426" name="T23"/>
                <a:gd fmla="*/ 361 w 417" name="T24"/>
                <a:gd fmla="*/ 84 h 426" name="T25"/>
                <a:gd fmla="*/ 361 w 417" name="T26"/>
                <a:gd fmla="*/ 56 h 426" name="T27"/>
                <a:gd fmla="*/ 333 w 417" name="T28"/>
                <a:gd fmla="*/ 56 h 426" name="T29"/>
                <a:gd fmla="*/ 295 w 417" name="T30"/>
                <a:gd fmla="*/ 94 h 426" name="T31"/>
                <a:gd fmla="*/ 295 w 417" name="T32"/>
                <a:gd fmla="*/ 122 h 426" name="T33"/>
                <a:gd fmla="*/ 309 w 417" name="T34"/>
                <a:gd fmla="*/ 128 h 426" name="T35"/>
                <a:gd fmla="*/ 237 w 417" name="T36"/>
                <a:gd fmla="*/ 79 h 426" name="T37"/>
                <a:gd fmla="*/ 247 w 417" name="T38"/>
                <a:gd fmla="*/ 81 h 426" name="T39"/>
                <a:gd fmla="*/ 264 w 417" name="T40"/>
                <a:gd fmla="*/ 71 h 426" name="T41"/>
                <a:gd fmla="*/ 286 w 417" name="T42"/>
                <a:gd fmla="*/ 33 h 426" name="T43"/>
                <a:gd fmla="*/ 278 w 417" name="T44"/>
                <a:gd fmla="*/ 5 h 426" name="T45"/>
                <a:gd fmla="*/ 251 w 417" name="T46"/>
                <a:gd fmla="*/ 13 h 426" name="T47"/>
                <a:gd fmla="*/ 229 w 417" name="T48"/>
                <a:gd fmla="*/ 52 h 426" name="T49"/>
                <a:gd fmla="*/ 237 w 417" name="T50"/>
                <a:gd fmla="*/ 79 h 426" name="T51"/>
                <a:gd fmla="*/ 412 w 417" name="T52"/>
                <a:gd fmla="*/ 139 h 426" name="T53"/>
                <a:gd fmla="*/ 385 w 417" name="T54"/>
                <a:gd fmla="*/ 131 h 426" name="T55"/>
                <a:gd fmla="*/ 346 w 417" name="T56"/>
                <a:gd fmla="*/ 153 h 426" name="T57"/>
                <a:gd fmla="*/ 338 w 417" name="T58"/>
                <a:gd fmla="*/ 180 h 426" name="T59"/>
                <a:gd fmla="*/ 356 w 417" name="T60"/>
                <a:gd fmla="*/ 190 h 426" name="T61"/>
                <a:gd fmla="*/ 366 w 417" name="T62"/>
                <a:gd fmla="*/ 188 h 426" name="T63"/>
                <a:gd fmla="*/ 404 w 417" name="T64"/>
                <a:gd fmla="*/ 166 h 426" name="T65"/>
                <a:gd fmla="*/ 412 w 417" name="T66"/>
                <a:gd fmla="*/ 139 h 4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26" w="417">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rgbClr val="FFFFFF"/>
            </a:solidFill>
            <a:ln>
              <a:noFill/>
            </a:ln>
            <a:extLst>
              <a:ext uri="{91240B29-F687-4F45-9708-019B960494DF}">
                <a14:hiddenLine w="9525">
                  <a:solidFill>
                    <a:srgbClr val="000000"/>
                  </a:solidFill>
                  <a:round/>
                </a14:hiddenLine>
              </a:ext>
            </a:extLst>
          </p:spPr>
          <p:txBody>
            <a:bodyPr bIns="60841" lIns="121682" rIns="121682" tIns="60841"/>
            <a:lstStyle/>
            <a:p>
              <a:endParaRPr altLang="en-US" lang="zh-CN">
                <a:solidFill>
                  <a:srgbClr val="FFFFFF"/>
                </a:solidFill>
              </a:endParaRPr>
            </a:p>
          </p:txBody>
        </p:sp>
        <p:sp>
          <p:nvSpPr>
            <p:cNvPr id="21" name="文本框 20"/>
            <p:cNvSpPr txBox="1"/>
            <p:nvPr/>
          </p:nvSpPr>
          <p:spPr>
            <a:xfrm>
              <a:off x="2049553" y="1672438"/>
              <a:ext cx="3323489" cy="566928"/>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22" name="组合 21"/>
          <p:cNvGrpSpPr/>
          <p:nvPr/>
        </p:nvGrpSpPr>
        <p:grpSpPr>
          <a:xfrm>
            <a:off x="5393945" y="5115539"/>
            <a:ext cx="4216344" cy="749972"/>
            <a:chOff x="1156697" y="2874953"/>
            <a:chExt cx="4216344" cy="749972"/>
          </a:xfrm>
        </p:grpSpPr>
        <p:sp>
          <p:nvSpPr>
            <p:cNvPr id="23" name="Oval 24"/>
            <p:cNvSpPr>
              <a:spLocks noChangeArrowheads="1"/>
            </p:cNvSpPr>
            <p:nvPr/>
          </p:nvSpPr>
          <p:spPr bwMode="auto">
            <a:xfrm>
              <a:off x="1156697" y="2874953"/>
              <a:ext cx="751509" cy="749972"/>
            </a:xfrm>
            <a:prstGeom prst="roundRect">
              <a:avLst/>
            </a:prstGeom>
            <a:solidFill>
              <a:srgbClr val="2B65AE"/>
            </a:solidFill>
            <a:ln>
              <a:noFill/>
            </a:ln>
          </p:spPr>
          <p:txBody>
            <a:bodyPr anchor="ctr"/>
            <a:lstStyle>
              <a:lvl1pPr defTabSz="1217295">
                <a:defRPr>
                  <a:solidFill>
                    <a:schemeClr val="tx1"/>
                  </a:solidFill>
                  <a:latin charset="0" panose="020f0502020204030204" pitchFamily="34" typeface="Calibri"/>
                  <a:ea charset="-122" panose="02010600030101010101" pitchFamily="2" typeface="宋体"/>
                </a:defRPr>
              </a:lvl1pPr>
              <a:lvl2pPr defTabSz="1217295" indent="-285750" marL="742950">
                <a:defRPr>
                  <a:solidFill>
                    <a:schemeClr val="tx1"/>
                  </a:solidFill>
                  <a:latin charset="0" panose="020f0502020204030204" pitchFamily="34" typeface="Calibri"/>
                  <a:ea charset="-122" panose="02010600030101010101" pitchFamily="2" typeface="宋体"/>
                </a:defRPr>
              </a:lvl2pPr>
              <a:lvl3pPr defTabSz="1217295" indent="-228600" marL="1143000">
                <a:defRPr>
                  <a:solidFill>
                    <a:schemeClr val="tx1"/>
                  </a:solidFill>
                  <a:latin charset="0" panose="020f0502020204030204" pitchFamily="34" typeface="Calibri"/>
                  <a:ea charset="-122" panose="02010600030101010101" pitchFamily="2" typeface="宋体"/>
                </a:defRPr>
              </a:lvl3pPr>
              <a:lvl4pPr defTabSz="1217295" indent="-228600" marL="1600200">
                <a:defRPr>
                  <a:solidFill>
                    <a:schemeClr val="tx1"/>
                  </a:solidFill>
                  <a:latin charset="0" panose="020f0502020204030204" pitchFamily="34" typeface="Calibri"/>
                  <a:ea charset="-122" panose="02010600030101010101" pitchFamily="2" typeface="宋体"/>
                </a:defRPr>
              </a:lvl4pPr>
              <a:lvl5pPr defTabSz="1217295" indent="-228600" marL="2057400">
                <a:defRPr>
                  <a:solidFill>
                    <a:schemeClr val="tx1"/>
                  </a:solidFill>
                  <a:latin charset="0" panose="020f0502020204030204" pitchFamily="34" typeface="Calibri"/>
                  <a:ea charset="-122" panose="02010600030101010101" pitchFamily="2" typeface="宋体"/>
                </a:defRPr>
              </a:lvl5pPr>
              <a:lvl6pPr defTabSz="1217295"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7295"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7295"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7295"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endParaRPr lang="en-US" sz="3100">
                <a:solidFill>
                  <a:srgbClr val="FFFFFF"/>
                </a:solidFill>
                <a:latin charset="-122" panose="020b0503020204020204" pitchFamily="34" typeface="微软雅黑"/>
              </a:endParaRPr>
            </a:p>
          </p:txBody>
        </p:sp>
        <p:sp>
          <p:nvSpPr>
            <p:cNvPr id="24" name="Freeform 22"/>
            <p:cNvSpPr>
              <a:spLocks noEditPoints="1"/>
            </p:cNvSpPr>
            <p:nvPr/>
          </p:nvSpPr>
          <p:spPr bwMode="auto">
            <a:xfrm>
              <a:off x="1352956" y="3077243"/>
              <a:ext cx="358991" cy="357777"/>
            </a:xfrm>
            <a:custGeom>
              <a:gdLst>
                <a:gd fmla="*/ 287 w 316" name="T0"/>
                <a:gd fmla="*/ 29 h 316" name="T1"/>
                <a:gd fmla="*/ 236 w 316" name="T2"/>
                <a:gd fmla="*/ 4 h 316" name="T3"/>
                <a:gd fmla="*/ 135 w 316" name="T4"/>
                <a:gd fmla="*/ 105 h 316" name="T5"/>
                <a:gd fmla="*/ 20 w 316" name="T6"/>
                <a:gd fmla="*/ 221 h 316" name="T7"/>
                <a:gd fmla="*/ 0 w 316" name="T8"/>
                <a:gd fmla="*/ 316 h 316" name="T9"/>
                <a:gd fmla="*/ 95 w 316" name="T10"/>
                <a:gd fmla="*/ 296 h 316" name="T11"/>
                <a:gd fmla="*/ 210 w 316" name="T12"/>
                <a:gd fmla="*/ 180 h 316" name="T13"/>
                <a:gd fmla="*/ 312 w 316" name="T14"/>
                <a:gd fmla="*/ 79 h 316" name="T15"/>
                <a:gd fmla="*/ 287 w 316" name="T16"/>
                <a:gd fmla="*/ 29 h 316" name="T17"/>
                <a:gd fmla="*/ 89 w 316" name="T18"/>
                <a:gd fmla="*/ 284 h 316" name="T19"/>
                <a:gd fmla="*/ 57 w 316" name="T20"/>
                <a:gd fmla="*/ 291 h 316" name="T21"/>
                <a:gd fmla="*/ 43 w 316" name="T22"/>
                <a:gd fmla="*/ 273 h 316" name="T23"/>
                <a:gd fmla="*/ 24 w 316" name="T24"/>
                <a:gd fmla="*/ 259 h 316" name="T25"/>
                <a:gd fmla="*/ 31 w 316" name="T26"/>
                <a:gd fmla="*/ 226 h 316" name="T27"/>
                <a:gd fmla="*/ 41 w 316" name="T28"/>
                <a:gd fmla="*/ 217 h 316" name="T29"/>
                <a:gd fmla="*/ 78 w 316" name="T30"/>
                <a:gd fmla="*/ 237 h 316" name="T31"/>
                <a:gd fmla="*/ 99 w 316" name="T32"/>
                <a:gd fmla="*/ 275 h 316" name="T33"/>
                <a:gd fmla="*/ 89 w 316" name="T34"/>
                <a:gd fmla="*/ 284 h 31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16" w="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rgbClr val="FFFFFF"/>
            </a:solidFill>
            <a:ln>
              <a:noFill/>
            </a:ln>
            <a:extLst>
              <a:ext uri="{91240B29-F687-4F45-9708-019B960494DF}">
                <a14:hiddenLine w="9525">
                  <a:solidFill>
                    <a:srgbClr val="000000"/>
                  </a:solidFill>
                  <a:round/>
                </a14:hiddenLine>
              </a:ext>
            </a:extLst>
          </p:spPr>
          <p:txBody>
            <a:bodyPr bIns="60841" lIns="121682" rIns="121682" tIns="60841"/>
            <a:lstStyle/>
            <a:p>
              <a:endParaRPr altLang="en-US" lang="zh-CN">
                <a:solidFill>
                  <a:srgbClr val="FFFFFF"/>
                </a:solidFill>
              </a:endParaRPr>
            </a:p>
          </p:txBody>
        </p:sp>
        <p:sp>
          <p:nvSpPr>
            <p:cNvPr id="25" name="文本框 24"/>
            <p:cNvSpPr txBox="1"/>
            <p:nvPr/>
          </p:nvSpPr>
          <p:spPr>
            <a:xfrm>
              <a:off x="2049552" y="2975410"/>
              <a:ext cx="3323489" cy="566928"/>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26" name="组合 25"/>
          <p:cNvGrpSpPr/>
          <p:nvPr/>
        </p:nvGrpSpPr>
        <p:grpSpPr>
          <a:xfrm flipH="1">
            <a:off x="2744651" y="1456513"/>
            <a:ext cx="4210196" cy="751509"/>
            <a:chOff x="1162845" y="4175110"/>
            <a:chExt cx="4210196" cy="751509"/>
          </a:xfrm>
        </p:grpSpPr>
        <p:sp>
          <p:nvSpPr>
            <p:cNvPr id="27" name="Oval 25"/>
            <p:cNvSpPr>
              <a:spLocks noChangeArrowheads="1"/>
            </p:cNvSpPr>
            <p:nvPr/>
          </p:nvSpPr>
          <p:spPr bwMode="auto">
            <a:xfrm>
              <a:off x="1162845" y="4175110"/>
              <a:ext cx="751509" cy="751509"/>
            </a:xfrm>
            <a:prstGeom prst="roundRect">
              <a:avLst/>
            </a:prstGeom>
            <a:solidFill>
              <a:srgbClr val="DC328B"/>
            </a:solidFill>
            <a:ln>
              <a:noFill/>
            </a:ln>
          </p:spPr>
          <p:txBody>
            <a:bodyPr anchor="ctr"/>
            <a:lstStyle>
              <a:lvl1pPr defTabSz="1217295">
                <a:defRPr>
                  <a:solidFill>
                    <a:schemeClr val="tx1"/>
                  </a:solidFill>
                  <a:latin charset="0" panose="020f0502020204030204" pitchFamily="34" typeface="Calibri"/>
                  <a:ea charset="-122" panose="02010600030101010101" pitchFamily="2" typeface="宋体"/>
                </a:defRPr>
              </a:lvl1pPr>
              <a:lvl2pPr defTabSz="1217295" indent="-285750" marL="742950">
                <a:defRPr>
                  <a:solidFill>
                    <a:schemeClr val="tx1"/>
                  </a:solidFill>
                  <a:latin charset="0" panose="020f0502020204030204" pitchFamily="34" typeface="Calibri"/>
                  <a:ea charset="-122" panose="02010600030101010101" pitchFamily="2" typeface="宋体"/>
                </a:defRPr>
              </a:lvl2pPr>
              <a:lvl3pPr defTabSz="1217295" indent="-228600" marL="1143000">
                <a:defRPr>
                  <a:solidFill>
                    <a:schemeClr val="tx1"/>
                  </a:solidFill>
                  <a:latin charset="0" panose="020f0502020204030204" pitchFamily="34" typeface="Calibri"/>
                  <a:ea charset="-122" panose="02010600030101010101" pitchFamily="2" typeface="宋体"/>
                </a:defRPr>
              </a:lvl3pPr>
              <a:lvl4pPr defTabSz="1217295" indent="-228600" marL="1600200">
                <a:defRPr>
                  <a:solidFill>
                    <a:schemeClr val="tx1"/>
                  </a:solidFill>
                  <a:latin charset="0" panose="020f0502020204030204" pitchFamily="34" typeface="Calibri"/>
                  <a:ea charset="-122" panose="02010600030101010101" pitchFamily="2" typeface="宋体"/>
                </a:defRPr>
              </a:lvl4pPr>
              <a:lvl5pPr defTabSz="1217295" indent="-228600" marL="2057400">
                <a:defRPr>
                  <a:solidFill>
                    <a:schemeClr val="tx1"/>
                  </a:solidFill>
                  <a:latin charset="0" panose="020f0502020204030204" pitchFamily="34" typeface="Calibri"/>
                  <a:ea charset="-122" panose="02010600030101010101" pitchFamily="2" typeface="宋体"/>
                </a:defRPr>
              </a:lvl5pPr>
              <a:lvl6pPr defTabSz="1217295"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7295"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7295"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7295"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endParaRPr lang="en-US" sz="3100">
                <a:solidFill>
                  <a:srgbClr val="FFFFFF"/>
                </a:solidFill>
                <a:latin charset="-122" panose="020b0503020204020204" pitchFamily="34" typeface="微软雅黑"/>
              </a:endParaRPr>
            </a:p>
          </p:txBody>
        </p:sp>
        <p:sp>
          <p:nvSpPr>
            <p:cNvPr id="28" name="Freeform 27"/>
            <p:cNvSpPr>
              <a:spLocks noEditPoints="1"/>
            </p:cNvSpPr>
            <p:nvPr/>
          </p:nvSpPr>
          <p:spPr bwMode="auto">
            <a:xfrm>
              <a:off x="1331345" y="4408968"/>
              <a:ext cx="414506" cy="296203"/>
            </a:xfrm>
            <a:custGeom>
              <a:gdLst>
                <a:gd fmla="*/ 392 w 392" name="T0"/>
                <a:gd fmla="*/ 40 h 280" name="T1"/>
                <a:gd fmla="*/ 392 w 392" name="T2"/>
                <a:gd fmla="*/ 16 h 280" name="T3"/>
                <a:gd fmla="*/ 376 w 392" name="T4"/>
                <a:gd fmla="*/ 0 h 280" name="T5"/>
                <a:gd fmla="*/ 16 w 392" name="T6"/>
                <a:gd fmla="*/ 0 h 280" name="T7"/>
                <a:gd fmla="*/ 0 w 392" name="T8"/>
                <a:gd fmla="*/ 16 h 280" name="T9"/>
                <a:gd fmla="*/ 0 w 392" name="T10"/>
                <a:gd fmla="*/ 40 h 280" name="T11"/>
                <a:gd fmla="*/ 40 w 392" name="T12"/>
                <a:gd fmla="*/ 40 h 280" name="T13"/>
                <a:gd fmla="*/ 40 w 392" name="T14"/>
                <a:gd fmla="*/ 80 h 280" name="T15"/>
                <a:gd fmla="*/ 0 w 392" name="T16"/>
                <a:gd fmla="*/ 80 h 280" name="T17"/>
                <a:gd fmla="*/ 0 w 392" name="T18"/>
                <a:gd fmla="*/ 120 h 280" name="T19"/>
                <a:gd fmla="*/ 40 w 392" name="T20"/>
                <a:gd fmla="*/ 120 h 280" name="T21"/>
                <a:gd fmla="*/ 40 w 392" name="T22"/>
                <a:gd fmla="*/ 160 h 280" name="T23"/>
                <a:gd fmla="*/ 0 w 392" name="T24"/>
                <a:gd fmla="*/ 160 h 280" name="T25"/>
                <a:gd fmla="*/ 0 w 392" name="T26"/>
                <a:gd fmla="*/ 200 h 280" name="T27"/>
                <a:gd fmla="*/ 40 w 392" name="T28"/>
                <a:gd fmla="*/ 200 h 280" name="T29"/>
                <a:gd fmla="*/ 40 w 392" name="T30"/>
                <a:gd fmla="*/ 240 h 280" name="T31"/>
                <a:gd fmla="*/ 0 w 392" name="T32"/>
                <a:gd fmla="*/ 240 h 280" name="T33"/>
                <a:gd fmla="*/ 0 w 392" name="T34"/>
                <a:gd fmla="*/ 264 h 280" name="T35"/>
                <a:gd fmla="*/ 16 w 392" name="T36"/>
                <a:gd fmla="*/ 280 h 280" name="T37"/>
                <a:gd fmla="*/ 376 w 392" name="T38"/>
                <a:gd fmla="*/ 280 h 280" name="T39"/>
                <a:gd fmla="*/ 392 w 392" name="T40"/>
                <a:gd fmla="*/ 264 h 280" name="T41"/>
                <a:gd fmla="*/ 392 w 392" name="T42"/>
                <a:gd fmla="*/ 240 h 280" name="T43"/>
                <a:gd fmla="*/ 352 w 392" name="T44"/>
                <a:gd fmla="*/ 240 h 280" name="T45"/>
                <a:gd fmla="*/ 352 w 392" name="T46"/>
                <a:gd fmla="*/ 200 h 280" name="T47"/>
                <a:gd fmla="*/ 392 w 392" name="T48"/>
                <a:gd fmla="*/ 200 h 280" name="T49"/>
                <a:gd fmla="*/ 392 w 392" name="T50"/>
                <a:gd fmla="*/ 160 h 280" name="T51"/>
                <a:gd fmla="*/ 352 w 392" name="T52"/>
                <a:gd fmla="*/ 160 h 280" name="T53"/>
                <a:gd fmla="*/ 352 w 392" name="T54"/>
                <a:gd fmla="*/ 120 h 280" name="T55"/>
                <a:gd fmla="*/ 392 w 392" name="T56"/>
                <a:gd fmla="*/ 120 h 280" name="T57"/>
                <a:gd fmla="*/ 392 w 392" name="T58"/>
                <a:gd fmla="*/ 80 h 280" name="T59"/>
                <a:gd fmla="*/ 352 w 392" name="T60"/>
                <a:gd fmla="*/ 80 h 280" name="T61"/>
                <a:gd fmla="*/ 352 w 392" name="T62"/>
                <a:gd fmla="*/ 40 h 280" name="T63"/>
                <a:gd fmla="*/ 392 w 392" name="T64"/>
                <a:gd fmla="*/ 40 h 280" name="T65"/>
                <a:gd fmla="*/ 152 w 392" name="T66"/>
                <a:gd fmla="*/ 200 h 280" name="T67"/>
                <a:gd fmla="*/ 152 w 392" name="T68"/>
                <a:gd fmla="*/ 80 h 280" name="T69"/>
                <a:gd fmla="*/ 252 w 392" name="T70"/>
                <a:gd fmla="*/ 140 h 280" name="T71"/>
                <a:gd fmla="*/ 152 w 392" name="T72"/>
                <a:gd fmla="*/ 200 h 2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0" w="392">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rgbClr val="FFFFFF"/>
            </a:solidFill>
            <a:ln>
              <a:noFill/>
            </a:ln>
            <a:extLst>
              <a:ext uri="{91240B29-F687-4F45-9708-019B960494DF}">
                <a14:hiddenLine w="9525">
                  <a:solidFill>
                    <a:srgbClr val="000000"/>
                  </a:solidFill>
                  <a:round/>
                </a14:hiddenLine>
              </a:ext>
            </a:extLst>
          </p:spPr>
          <p:txBody>
            <a:bodyPr bIns="60841" lIns="121682" rIns="121682" tIns="60841"/>
            <a:lstStyle/>
            <a:p>
              <a:pPr algn="r"/>
              <a:endParaRPr altLang="en-US" lang="zh-CN">
                <a:solidFill>
                  <a:srgbClr val="FFFFFF"/>
                </a:solidFill>
              </a:endParaRPr>
            </a:p>
          </p:txBody>
        </p:sp>
        <p:sp>
          <p:nvSpPr>
            <p:cNvPr id="29" name="文本框 28"/>
            <p:cNvSpPr txBox="1"/>
            <p:nvPr/>
          </p:nvSpPr>
          <p:spPr>
            <a:xfrm>
              <a:off x="2049552" y="4276334"/>
              <a:ext cx="3323489" cy="566928"/>
            </a:xfrm>
            <a:prstGeom prst="rect">
              <a:avLst/>
            </a:prstGeom>
            <a:noFill/>
          </p:spPr>
          <p:txBody>
            <a:bodyPr rtlCol="0" wrap="square">
              <a:spAutoFit/>
            </a:bodyPr>
            <a:lstStyle/>
            <a:p>
              <a:pPr algn="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30" name="组合 29"/>
          <p:cNvGrpSpPr/>
          <p:nvPr/>
        </p:nvGrpSpPr>
        <p:grpSpPr>
          <a:xfrm flipH="1">
            <a:off x="1560230" y="2518947"/>
            <a:ext cx="4216343" cy="749972"/>
            <a:chOff x="1153775" y="5404362"/>
            <a:chExt cx="4216343" cy="749972"/>
          </a:xfrm>
        </p:grpSpPr>
        <p:sp>
          <p:nvSpPr>
            <p:cNvPr id="31" name="Oval 5"/>
            <p:cNvSpPr>
              <a:spLocks noChangeArrowheads="1"/>
            </p:cNvSpPr>
            <p:nvPr/>
          </p:nvSpPr>
          <p:spPr bwMode="auto">
            <a:xfrm>
              <a:off x="1153775" y="5404362"/>
              <a:ext cx="751508" cy="749972"/>
            </a:xfrm>
            <a:prstGeom prst="roundRect">
              <a:avLst/>
            </a:prstGeom>
            <a:solidFill>
              <a:srgbClr val="DC328B"/>
            </a:solidFill>
            <a:ln>
              <a:noFill/>
            </a:ln>
          </p:spPr>
          <p:txBody>
            <a:bodyPr anchor="ctr"/>
            <a:lstStyle>
              <a:lvl1pPr defTabSz="1217295">
                <a:defRPr>
                  <a:solidFill>
                    <a:schemeClr val="tx1"/>
                  </a:solidFill>
                  <a:latin charset="0" panose="020f0502020204030204" pitchFamily="34" typeface="Calibri"/>
                  <a:ea charset="-122" panose="02010600030101010101" pitchFamily="2" typeface="宋体"/>
                </a:defRPr>
              </a:lvl1pPr>
              <a:lvl2pPr defTabSz="1217295" indent="-285750" marL="742950">
                <a:defRPr>
                  <a:solidFill>
                    <a:schemeClr val="tx1"/>
                  </a:solidFill>
                  <a:latin charset="0" panose="020f0502020204030204" pitchFamily="34" typeface="Calibri"/>
                  <a:ea charset="-122" panose="02010600030101010101" pitchFamily="2" typeface="宋体"/>
                </a:defRPr>
              </a:lvl2pPr>
              <a:lvl3pPr defTabSz="1217295" indent="-228600" marL="1143000">
                <a:defRPr>
                  <a:solidFill>
                    <a:schemeClr val="tx1"/>
                  </a:solidFill>
                  <a:latin charset="0" panose="020f0502020204030204" pitchFamily="34" typeface="Calibri"/>
                  <a:ea charset="-122" panose="02010600030101010101" pitchFamily="2" typeface="宋体"/>
                </a:defRPr>
              </a:lvl3pPr>
              <a:lvl4pPr defTabSz="1217295" indent="-228600" marL="1600200">
                <a:defRPr>
                  <a:solidFill>
                    <a:schemeClr val="tx1"/>
                  </a:solidFill>
                  <a:latin charset="0" panose="020f0502020204030204" pitchFamily="34" typeface="Calibri"/>
                  <a:ea charset="-122" panose="02010600030101010101" pitchFamily="2" typeface="宋体"/>
                </a:defRPr>
              </a:lvl4pPr>
              <a:lvl5pPr defTabSz="1217295" indent="-228600" marL="2057400">
                <a:defRPr>
                  <a:solidFill>
                    <a:schemeClr val="tx1"/>
                  </a:solidFill>
                  <a:latin charset="0" panose="020f0502020204030204" pitchFamily="34" typeface="Calibri"/>
                  <a:ea charset="-122" panose="02010600030101010101" pitchFamily="2" typeface="宋体"/>
                </a:defRPr>
              </a:lvl5pPr>
              <a:lvl6pPr defTabSz="1217295"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1217295"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1217295"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1217295"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r" eaLnBrk="1" hangingPunct="1"/>
              <a:endParaRPr lang="en-US" sz="3100">
                <a:solidFill>
                  <a:srgbClr val="FFFFFF"/>
                </a:solidFill>
                <a:latin charset="-122" panose="020b0503020204020204" pitchFamily="34" typeface="微软雅黑"/>
              </a:endParaRPr>
            </a:p>
          </p:txBody>
        </p:sp>
        <p:sp>
          <p:nvSpPr>
            <p:cNvPr id="32" name="Freeform 7"/>
            <p:cNvSpPr>
              <a:spLocks noEditPoints="1"/>
            </p:cNvSpPr>
            <p:nvPr/>
          </p:nvSpPr>
          <p:spPr bwMode="auto">
            <a:xfrm>
              <a:off x="1333027" y="5583247"/>
              <a:ext cx="393004" cy="392200"/>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rgbClr val="FFFFFF"/>
            </a:solidFill>
            <a:ln>
              <a:noFill/>
            </a:ln>
            <a:extLst>
              <a:ext uri="{91240B29-F687-4F45-9708-019B960494DF}">
                <a14:hiddenLine w="9525">
                  <a:solidFill>
                    <a:srgbClr val="000000"/>
                  </a:solidFill>
                  <a:round/>
                </a14:hiddenLine>
              </a:ext>
            </a:extLst>
          </p:spPr>
          <p:txBody>
            <a:bodyPr bIns="60841" lIns="121682" rIns="121682" tIns="60841"/>
            <a:lstStyle/>
            <a:p>
              <a:pPr algn="r"/>
              <a:endParaRPr altLang="en-US" lang="zh-CN">
                <a:solidFill>
                  <a:srgbClr val="FFFFFF"/>
                </a:solidFill>
              </a:endParaRPr>
            </a:p>
          </p:txBody>
        </p:sp>
        <p:sp>
          <p:nvSpPr>
            <p:cNvPr id="33" name="文本框 32"/>
            <p:cNvSpPr txBox="1"/>
            <p:nvPr/>
          </p:nvSpPr>
          <p:spPr>
            <a:xfrm>
              <a:off x="2046630" y="5500975"/>
              <a:ext cx="3323489" cy="566928"/>
            </a:xfrm>
            <a:prstGeom prst="rect">
              <a:avLst/>
            </a:prstGeom>
            <a:noFill/>
          </p:spPr>
          <p:txBody>
            <a:bodyPr rtlCol="0" wrap="square">
              <a:spAutoFit/>
            </a:bodyPr>
            <a:lstStyle/>
            <a:p>
              <a:pPr algn="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1000" fill="hold" id="7"/>
                                        <p:tgtEl>
                                          <p:spTgt spid="12"/>
                                        </p:tgtEl>
                                        <p:attrNameLst>
                                          <p:attrName>ppt_x</p:attrName>
                                        </p:attrNameLst>
                                      </p:cBhvr>
                                      <p:tavLst>
                                        <p:tav tm="0">
                                          <p:val>
                                            <p:strVal val="#ppt_x"/>
                                          </p:val>
                                        </p:tav>
                                        <p:tav tm="100000">
                                          <p:val>
                                            <p:strVal val="#ppt_x"/>
                                          </p:val>
                                        </p:tav>
                                      </p:tavLst>
                                    </p:anim>
                                    <p:anim calcmode="lin" valueType="num">
                                      <p:cBhvr additive="base">
                                        <p:cTn dur="1000" fill="hold" id="8"/>
                                        <p:tgtEl>
                                          <p:spTgt spid="12"/>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13"/>
                                        </p:tgtEl>
                                        <p:attrNameLst>
                                          <p:attrName>style.visibility</p:attrName>
                                        </p:attrNameLst>
                                      </p:cBhvr>
                                      <p:to>
                                        <p:strVal val="visible"/>
                                      </p:to>
                                    </p:set>
                                    <p:anim calcmode="lin" valueType="num">
                                      <p:cBhvr additive="base">
                                        <p:cTn dur="1000" fill="hold" id="11"/>
                                        <p:tgtEl>
                                          <p:spTgt spid="13"/>
                                        </p:tgtEl>
                                        <p:attrNameLst>
                                          <p:attrName>ppt_x</p:attrName>
                                        </p:attrNameLst>
                                      </p:cBhvr>
                                      <p:tavLst>
                                        <p:tav tm="0">
                                          <p:val>
                                            <p:strVal val="#ppt_x"/>
                                          </p:val>
                                        </p:tav>
                                        <p:tav tm="100000">
                                          <p:val>
                                            <p:strVal val="#ppt_x"/>
                                          </p:val>
                                        </p:tav>
                                      </p:tavLst>
                                    </p:anim>
                                    <p:anim calcmode="lin" valueType="num">
                                      <p:cBhvr additive="base">
                                        <p:cTn dur="1000" fill="hold" id="12"/>
                                        <p:tgtEl>
                                          <p:spTgt spid="13"/>
                                        </p:tgtEl>
                                        <p:attrNameLst>
                                          <p:attrName>ppt_y</p:attrName>
                                        </p:attrNameLst>
                                      </p:cBhvr>
                                      <p:tavLst>
                                        <p:tav tm="0">
                                          <p:val>
                                            <p:strVal val="1+#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8">
                                  <p:stCondLst>
                                    <p:cond delay="0"/>
                                  </p:stCondLst>
                                  <p:childTnLst>
                                    <p:set>
                                      <p:cBhvr>
                                        <p:cTn dur="1" fill="hold" id="16">
                                          <p:stCondLst>
                                            <p:cond delay="0"/>
                                          </p:stCondLst>
                                        </p:cTn>
                                        <p:tgtEl>
                                          <p:spTgt spid="26"/>
                                        </p:tgtEl>
                                        <p:attrNameLst>
                                          <p:attrName>style.visibility</p:attrName>
                                        </p:attrNameLst>
                                      </p:cBhvr>
                                      <p:to>
                                        <p:strVal val="visible"/>
                                      </p:to>
                                    </p:set>
                                    <p:animEffect filter="wipe(left)" transition="in">
                                      <p:cBhvr>
                                        <p:cTn dur="1000" id="17"/>
                                        <p:tgtEl>
                                          <p:spTgt spid="2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8">
                                  <p:stCondLst>
                                    <p:cond delay="0"/>
                                  </p:stCondLst>
                                  <p:childTnLst>
                                    <p:set>
                                      <p:cBhvr>
                                        <p:cTn dur="1" fill="hold" id="21">
                                          <p:stCondLst>
                                            <p:cond delay="0"/>
                                          </p:stCondLst>
                                        </p:cTn>
                                        <p:tgtEl>
                                          <p:spTgt spid="30"/>
                                        </p:tgtEl>
                                        <p:attrNameLst>
                                          <p:attrName>style.visibility</p:attrName>
                                        </p:attrNameLst>
                                      </p:cBhvr>
                                      <p:to>
                                        <p:strVal val="visible"/>
                                      </p:to>
                                    </p:set>
                                    <p:animEffect filter="wipe(left)" transition="in">
                                      <p:cBhvr>
                                        <p:cTn dur="1000" id="22"/>
                                        <p:tgtEl>
                                          <p:spTgt spid="3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2">
                                  <p:stCondLst>
                                    <p:cond delay="0"/>
                                  </p:stCondLst>
                                  <p:childTnLst>
                                    <p:set>
                                      <p:cBhvr>
                                        <p:cTn dur="1" fill="hold" id="26">
                                          <p:stCondLst>
                                            <p:cond delay="0"/>
                                          </p:stCondLst>
                                        </p:cTn>
                                        <p:tgtEl>
                                          <p:spTgt spid="18"/>
                                        </p:tgtEl>
                                        <p:attrNameLst>
                                          <p:attrName>style.visibility</p:attrName>
                                        </p:attrNameLst>
                                      </p:cBhvr>
                                      <p:to>
                                        <p:strVal val="visible"/>
                                      </p:to>
                                    </p:set>
                                    <p:animEffect filter="wipe(right)" transition="in">
                                      <p:cBhvr>
                                        <p:cTn dur="1000" id="27"/>
                                        <p:tgtEl>
                                          <p:spTgt spid="1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2">
                                  <p:stCondLst>
                                    <p:cond delay="0"/>
                                  </p:stCondLst>
                                  <p:childTnLst>
                                    <p:set>
                                      <p:cBhvr>
                                        <p:cTn dur="1" fill="hold" id="31">
                                          <p:stCondLst>
                                            <p:cond delay="0"/>
                                          </p:stCondLst>
                                        </p:cTn>
                                        <p:tgtEl>
                                          <p:spTgt spid="22"/>
                                        </p:tgtEl>
                                        <p:attrNameLst>
                                          <p:attrName>style.visibility</p:attrName>
                                        </p:attrNameLst>
                                      </p:cBhvr>
                                      <p:to>
                                        <p:strVal val="visible"/>
                                      </p:to>
                                    </p:set>
                                    <p:animEffect filter="wipe(right)" transition="in">
                                      <p:cBhvr>
                                        <p:cTn dur="10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89" name="任意多边形 88"/>
          <p:cNvSpPr/>
          <p:nvPr/>
        </p:nvSpPr>
        <p:spPr>
          <a:xfrm>
            <a:off x="1854504" y="-7764"/>
            <a:ext cx="10337496" cy="6865764"/>
          </a:xfrm>
          <a:custGeom>
            <a:gdLst>
              <a:gd fmla="*/ 0 w 10337496" name="connsiteX0"/>
              <a:gd fmla="*/ 0 h 6847788" name="connsiteY0"/>
              <a:gd fmla="*/ 10337496 w 10337496" name="connsiteX1"/>
              <a:gd fmla="*/ 0 h 6847788" name="connsiteY1"/>
              <a:gd fmla="*/ 10337496 w 10337496" name="connsiteX2"/>
              <a:gd fmla="*/ 6847788 h 6847788" name="connsiteY2"/>
              <a:gd fmla="*/ 8406407 w 10337496" name="connsiteX3"/>
              <a:gd fmla="*/ 6847788 h 6847788" name="connsiteY3"/>
              <a:gd fmla="*/ 0 w 10337496" name="connsiteX4"/>
              <a:gd fmla="*/ 0 h 68477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47788" w="10337496">
                <a:moveTo>
                  <a:pt x="0" y="0"/>
                </a:moveTo>
                <a:lnTo>
                  <a:pt x="10337496" y="0"/>
                </a:lnTo>
                <a:lnTo>
                  <a:pt x="10337496" y="6847788"/>
                </a:lnTo>
                <a:lnTo>
                  <a:pt x="8406407" y="684778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grpSp>
        <p:nvGrpSpPr>
          <p:cNvPr id="91" name="组合 90"/>
          <p:cNvGrpSpPr/>
          <p:nvPr/>
        </p:nvGrpSpPr>
        <p:grpSpPr>
          <a:xfrm>
            <a:off x="4783161" y="1332235"/>
            <a:ext cx="2705121" cy="4454298"/>
            <a:chOff x="4796168" y="1215956"/>
            <a:chExt cx="2705121" cy="4454298"/>
          </a:xfrm>
        </p:grpSpPr>
        <p:sp>
          <p:nvSpPr>
            <p:cNvPr id="42" name="Freeform 35"/>
            <p:cNvSpPr/>
            <p:nvPr/>
          </p:nvSpPr>
          <p:spPr bwMode="auto">
            <a:xfrm>
              <a:off x="6880294" y="2503775"/>
              <a:ext cx="620995" cy="1280323"/>
            </a:xfrm>
            <a:custGeom>
              <a:gdLst>
                <a:gd fmla="*/ 54 w 66" name="T0"/>
                <a:gd fmla="*/ 2 h 138" name="T1"/>
                <a:gd fmla="*/ 33 w 66" name="T2"/>
                <a:gd fmla="*/ 75 h 138" name="T3"/>
                <a:gd fmla="*/ 33 w 66" name="T4"/>
                <a:gd fmla="*/ 76 h 138" name="T5"/>
                <a:gd fmla="*/ 15 w 66" name="T6"/>
                <a:gd fmla="*/ 111 h 138" name="T7"/>
                <a:gd fmla="*/ 13 w 66" name="T8"/>
                <a:gd fmla="*/ 115 h 138" name="T9"/>
                <a:gd fmla="*/ 0 w 66" name="T10"/>
                <a:gd fmla="*/ 138 h 138" name="T11"/>
                <a:gd fmla="*/ 14 w 66" name="T12"/>
                <a:gd fmla="*/ 138 h 138" name="T13"/>
                <a:gd fmla="*/ 23 w 66" name="T14"/>
                <a:gd fmla="*/ 121 h 138" name="T15"/>
                <a:gd fmla="*/ 25 w 66" name="T16"/>
                <a:gd fmla="*/ 117 h 138" name="T17"/>
                <a:gd fmla="*/ 43 w 66" name="T18"/>
                <a:gd fmla="*/ 81 h 138" name="T19"/>
                <a:gd fmla="*/ 66 w 66" name="T20"/>
                <a:gd fmla="*/ 2 h 138" name="T21"/>
                <a:gd fmla="*/ 66 w 66" name="T22"/>
                <a:gd fmla="*/ 0 h 138" name="T23"/>
                <a:gd fmla="*/ 54 w 66" name="T24"/>
                <a:gd fmla="*/ 0 h 138" name="T25"/>
                <a:gd fmla="*/ 54 w 66" name="T26"/>
                <a:gd fmla="*/ 2 h 1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8" w="66">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solidFill>
              <a:srgbClr val="FFFFFF"/>
            </a:solidFill>
            <a:ln>
              <a:noFill/>
            </a:ln>
            <a:effectLst/>
          </p:spPr>
          <p:txBody>
            <a:bodyPr anchor="t" anchorCtr="0" bIns="45720" compatLnSpc="1" lIns="91440" numCol="1" rIns="91440" tIns="45720" vert="horz" wrap="square"/>
            <a:lstStyle/>
            <a:p>
              <a:endParaRPr altLang="en-US" lang="zh-CN">
                <a:solidFill>
                  <a:srgbClr val="FFFFFF"/>
                </a:solidFill>
              </a:endParaRPr>
            </a:p>
          </p:txBody>
        </p:sp>
        <p:grpSp>
          <p:nvGrpSpPr>
            <p:cNvPr id="43" name="组合 42"/>
            <p:cNvGrpSpPr/>
            <p:nvPr/>
          </p:nvGrpSpPr>
          <p:grpSpPr>
            <a:xfrm>
              <a:off x="4796168" y="1215956"/>
              <a:ext cx="2690981" cy="4454298"/>
              <a:chOff x="4676620" y="1743303"/>
              <a:chExt cx="2690981" cy="4454298"/>
            </a:xfrm>
            <a:solidFill>
              <a:srgbClr val="E84C23"/>
            </a:solidFill>
            <a:effectLst/>
          </p:grpSpPr>
          <p:sp>
            <p:nvSpPr>
              <p:cNvPr id="44" name="Freeform 22"/>
              <p:cNvSpPr/>
              <p:nvPr/>
            </p:nvSpPr>
            <p:spPr bwMode="auto">
              <a:xfrm>
                <a:off x="5999318" y="4319283"/>
                <a:ext cx="877828" cy="1878318"/>
              </a:xfrm>
              <a:custGeom>
                <a:gdLst>
                  <a:gd fmla="*/ 82 w 96" name="T0"/>
                  <a:gd fmla="*/ 0 h 206" name="T1"/>
                  <a:gd fmla="*/ 74 w 96" name="T2"/>
                  <a:gd fmla="*/ 29 h 206" name="T3"/>
                  <a:gd fmla="*/ 71 w 96" name="T4"/>
                  <a:gd fmla="*/ 50 h 206" name="T5"/>
                  <a:gd fmla="*/ 57 w 96" name="T6"/>
                  <a:gd fmla="*/ 75 h 206" name="T7"/>
                  <a:gd fmla="*/ 57 w 96" name="T8"/>
                  <a:gd fmla="*/ 85 h 206" name="T9"/>
                  <a:gd fmla="*/ 52 w 96" name="T10"/>
                  <a:gd fmla="*/ 94 h 206" name="T11"/>
                  <a:gd fmla="*/ 55 w 96" name="T12"/>
                  <a:gd fmla="*/ 102 h 206" name="T13"/>
                  <a:gd fmla="*/ 56 w 96" name="T14"/>
                  <a:gd fmla="*/ 103 h 206" name="T15"/>
                  <a:gd fmla="*/ 56 w 96" name="T16"/>
                  <a:gd fmla="*/ 104 h 206" name="T17"/>
                  <a:gd fmla="*/ 52 w 96" name="T18"/>
                  <a:gd fmla="*/ 112 h 206" name="T19"/>
                  <a:gd fmla="*/ 55 w 96" name="T20"/>
                  <a:gd fmla="*/ 119 h 206" name="T21"/>
                  <a:gd fmla="*/ 56 w 96" name="T22"/>
                  <a:gd fmla="*/ 121 h 206" name="T23"/>
                  <a:gd fmla="*/ 56 w 96" name="T24"/>
                  <a:gd fmla="*/ 121 h 206" name="T25"/>
                  <a:gd fmla="*/ 52 w 96" name="T26"/>
                  <a:gd fmla="*/ 130 h 206" name="T27"/>
                  <a:gd fmla="*/ 55 w 96" name="T28"/>
                  <a:gd fmla="*/ 137 h 206" name="T29"/>
                  <a:gd fmla="*/ 56 w 96" name="T30"/>
                  <a:gd fmla="*/ 138 h 206" name="T31"/>
                  <a:gd fmla="*/ 55 w 96" name="T32"/>
                  <a:gd fmla="*/ 139 h 206" name="T33"/>
                  <a:gd fmla="*/ 52 w 96" name="T34"/>
                  <a:gd fmla="*/ 147 h 206" name="T35"/>
                  <a:gd fmla="*/ 55 w 96" name="T36"/>
                  <a:gd fmla="*/ 155 h 206" name="T37"/>
                  <a:gd fmla="*/ 57 w 96" name="T38"/>
                  <a:gd fmla="*/ 157 h 206" name="T39"/>
                  <a:gd fmla="*/ 57 w 96" name="T40"/>
                  <a:gd fmla="*/ 157 h 206" name="T41"/>
                  <a:gd fmla="*/ 20 w 96" name="T42"/>
                  <a:gd fmla="*/ 191 h 206" name="T43"/>
                  <a:gd fmla="*/ 20 w 96" name="T44"/>
                  <a:gd fmla="*/ 191 h 206" name="T45"/>
                  <a:gd fmla="*/ 1 w 96" name="T46"/>
                  <a:gd fmla="*/ 194 h 206" name="T47"/>
                  <a:gd fmla="*/ 1 w 96" name="T48"/>
                  <a:gd fmla="*/ 194 h 206" name="T49"/>
                  <a:gd fmla="*/ 0 w 96" name="T50"/>
                  <a:gd fmla="*/ 194 h 206" name="T51"/>
                  <a:gd fmla="*/ 0 w 96" name="T52"/>
                  <a:gd fmla="*/ 206 h 206" name="T53"/>
                  <a:gd fmla="*/ 1 w 96" name="T54"/>
                  <a:gd fmla="*/ 206 h 206" name="T55"/>
                  <a:gd fmla="*/ 1 w 96" name="T56"/>
                  <a:gd fmla="*/ 206 h 206" name="T57"/>
                  <a:gd fmla="*/ 29 w 96" name="T58"/>
                  <a:gd fmla="*/ 198 h 206" name="T59"/>
                  <a:gd fmla="*/ 66 w 96" name="T60"/>
                  <a:gd fmla="*/ 165 h 206" name="T61"/>
                  <a:gd fmla="*/ 71 w 96" name="T62"/>
                  <a:gd fmla="*/ 156 h 206" name="T63"/>
                  <a:gd fmla="*/ 67 w 96" name="T64"/>
                  <a:gd fmla="*/ 148 h 206" name="T65"/>
                  <a:gd fmla="*/ 69 w 96" name="T66"/>
                  <a:gd fmla="*/ 148 h 206" name="T67"/>
                  <a:gd fmla="*/ 69 w 96" name="T68"/>
                  <a:gd fmla="*/ 144 h 206" name="T69"/>
                  <a:gd fmla="*/ 70 w 96" name="T70"/>
                  <a:gd fmla="*/ 138 h 206" name="T71"/>
                  <a:gd fmla="*/ 69 w 96" name="T72"/>
                  <a:gd fmla="*/ 133 h 206" name="T73"/>
                  <a:gd fmla="*/ 69 w 96" name="T74"/>
                  <a:gd fmla="*/ 126 h 206" name="T75"/>
                  <a:gd fmla="*/ 71 w 96" name="T76"/>
                  <a:gd fmla="*/ 121 h 206" name="T77"/>
                  <a:gd fmla="*/ 67 w 96" name="T78"/>
                  <a:gd fmla="*/ 113 h 206" name="T79"/>
                  <a:gd fmla="*/ 69 w 96" name="T80"/>
                  <a:gd fmla="*/ 113 h 206" name="T81"/>
                  <a:gd fmla="*/ 69 w 96" name="T82"/>
                  <a:gd fmla="*/ 109 h 206" name="T83"/>
                  <a:gd fmla="*/ 71 w 96" name="T84"/>
                  <a:gd fmla="*/ 103 h 206" name="T85"/>
                  <a:gd fmla="*/ 67 w 96" name="T86"/>
                  <a:gd fmla="*/ 95 h 206" name="T87"/>
                  <a:gd fmla="*/ 69 w 96" name="T88"/>
                  <a:gd fmla="*/ 95 h 206" name="T89"/>
                  <a:gd fmla="*/ 69 w 96" name="T90"/>
                  <a:gd fmla="*/ 78 h 206" name="T91"/>
                  <a:gd fmla="*/ 82 w 96" name="T92"/>
                  <a:gd fmla="*/ 54 h 206" name="T93"/>
                  <a:gd fmla="*/ 83 w 96" name="T94"/>
                  <a:gd fmla="*/ 53 h 206" name="T95"/>
                  <a:gd fmla="*/ 86 w 96" name="T96"/>
                  <a:gd fmla="*/ 29 h 206" name="T97"/>
                  <a:gd fmla="*/ 86 w 96" name="T98"/>
                  <a:gd fmla="*/ 29 h 206" name="T99"/>
                  <a:gd fmla="*/ 86 w 96" name="T100"/>
                  <a:gd fmla="*/ 28 h 206" name="T101"/>
                  <a:gd fmla="*/ 96 w 96" name="T102"/>
                  <a:gd fmla="*/ 0 h 206" name="T103"/>
                  <a:gd fmla="*/ 82 w 96" name="T104"/>
                  <a:gd fmla="*/ 0 h 20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6" w="9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solidFill>
                <a:srgbClr val="DC328B"/>
              </a:solidFill>
              <a:ln>
                <a:noFill/>
              </a:ln>
            </p:spPr>
            <p:txBody>
              <a:bodyPr anchor="t" anchorCtr="0" bIns="45720" compatLnSpc="1" lIns="91440" numCol="1" rIns="91440" tIns="45720" vert="horz" wrap="square"/>
              <a:lstStyle/>
              <a:p>
                <a:endParaRPr altLang="en-US" lang="zh-CN">
                  <a:solidFill>
                    <a:srgbClr val="FFFFFF"/>
                  </a:solidFill>
                </a:endParaRPr>
              </a:p>
            </p:txBody>
          </p:sp>
          <p:sp>
            <p:nvSpPr>
              <p:cNvPr id="45" name="Freeform 23"/>
              <p:cNvSpPr/>
              <p:nvPr/>
            </p:nvSpPr>
            <p:spPr bwMode="auto">
              <a:xfrm>
                <a:off x="5151950" y="4319283"/>
                <a:ext cx="862494" cy="1878318"/>
              </a:xfrm>
              <a:custGeom>
                <a:gdLst>
                  <a:gd fmla="*/ 77 w 94" name="T0"/>
                  <a:gd fmla="*/ 191 h 206" name="T1"/>
                  <a:gd fmla="*/ 77 w 94" name="T2"/>
                  <a:gd fmla="*/ 191 h 206" name="T3"/>
                  <a:gd fmla="*/ 42 w 94" name="T4"/>
                  <a:gd fmla="*/ 160 h 206" name="T5"/>
                  <a:gd fmla="*/ 44 w 94" name="T6"/>
                  <a:gd fmla="*/ 153 h 206" name="T7"/>
                  <a:gd fmla="*/ 41 w 94" name="T8"/>
                  <a:gd fmla="*/ 146 h 206" name="T9"/>
                  <a:gd fmla="*/ 40 w 94" name="T10"/>
                  <a:gd fmla="*/ 145 h 206" name="T11"/>
                  <a:gd fmla="*/ 41 w 94" name="T12"/>
                  <a:gd fmla="*/ 144 h 206" name="T13"/>
                  <a:gd fmla="*/ 44 w 94" name="T14"/>
                  <a:gd fmla="*/ 136 h 206" name="T15"/>
                  <a:gd fmla="*/ 41 w 94" name="T16"/>
                  <a:gd fmla="*/ 128 h 206" name="T17"/>
                  <a:gd fmla="*/ 40 w 94" name="T18"/>
                  <a:gd fmla="*/ 127 h 206" name="T19"/>
                  <a:gd fmla="*/ 41 w 94" name="T20"/>
                  <a:gd fmla="*/ 126 h 206" name="T21"/>
                  <a:gd fmla="*/ 44 w 94" name="T22"/>
                  <a:gd fmla="*/ 118 h 206" name="T23"/>
                  <a:gd fmla="*/ 41 w 94" name="T24"/>
                  <a:gd fmla="*/ 110 h 206" name="T25"/>
                  <a:gd fmla="*/ 40 w 94" name="T26"/>
                  <a:gd fmla="*/ 109 h 206" name="T27"/>
                  <a:gd fmla="*/ 41 w 94" name="T28"/>
                  <a:gd fmla="*/ 109 h 206" name="T29"/>
                  <a:gd fmla="*/ 44 w 94" name="T30"/>
                  <a:gd fmla="*/ 101 h 206" name="T31"/>
                  <a:gd fmla="*/ 39 w 94" name="T32"/>
                  <a:gd fmla="*/ 91 h 206" name="T33"/>
                  <a:gd fmla="*/ 39 w 94" name="T34"/>
                  <a:gd fmla="*/ 74 h 206" name="T35"/>
                  <a:gd fmla="*/ 36 w 94" name="T36"/>
                  <a:gd fmla="*/ 72 h 206" name="T37"/>
                  <a:gd fmla="*/ 24 w 94" name="T38"/>
                  <a:gd fmla="*/ 51 h 206" name="T39"/>
                  <a:gd fmla="*/ 22 w 94" name="T40"/>
                  <a:gd fmla="*/ 29 h 206" name="T41"/>
                  <a:gd fmla="*/ 13 w 94" name="T42"/>
                  <a:gd fmla="*/ 0 h 206" name="T43"/>
                  <a:gd fmla="*/ 0 w 94" name="T44"/>
                  <a:gd fmla="*/ 0 h 206" name="T45"/>
                  <a:gd fmla="*/ 10 w 94" name="T46"/>
                  <a:gd fmla="*/ 28 h 206" name="T47"/>
                  <a:gd fmla="*/ 10 w 94" name="T48"/>
                  <a:gd fmla="*/ 29 h 206" name="T49"/>
                  <a:gd fmla="*/ 10 w 94" name="T50"/>
                  <a:gd fmla="*/ 29 h 206" name="T51"/>
                  <a:gd fmla="*/ 13 w 94" name="T52"/>
                  <a:gd fmla="*/ 53 h 206" name="T53"/>
                  <a:gd fmla="*/ 13 w 94" name="T54"/>
                  <a:gd fmla="*/ 54 h 206" name="T55"/>
                  <a:gd fmla="*/ 27 w 94" name="T56"/>
                  <a:gd fmla="*/ 80 h 206" name="T57"/>
                  <a:gd fmla="*/ 27 w 94" name="T58"/>
                  <a:gd fmla="*/ 104 h 206" name="T59"/>
                  <a:gd fmla="*/ 25 w 94" name="T60"/>
                  <a:gd fmla="*/ 109 h 206" name="T61"/>
                  <a:gd fmla="*/ 29 w 94" name="T62"/>
                  <a:gd fmla="*/ 117 h 206" name="T63"/>
                  <a:gd fmla="*/ 30 w 94" name="T64"/>
                  <a:gd fmla="*/ 118 h 206" name="T65"/>
                  <a:gd fmla="*/ 25 w 94" name="T66"/>
                  <a:gd fmla="*/ 127 h 206" name="T67"/>
                  <a:gd fmla="*/ 29 w 94" name="T68"/>
                  <a:gd fmla="*/ 135 h 206" name="T69"/>
                  <a:gd fmla="*/ 30 w 94" name="T70"/>
                  <a:gd fmla="*/ 136 h 206" name="T71"/>
                  <a:gd fmla="*/ 25 w 94" name="T72"/>
                  <a:gd fmla="*/ 145 h 206" name="T73"/>
                  <a:gd fmla="*/ 29 w 94" name="T74"/>
                  <a:gd fmla="*/ 153 h 206" name="T75"/>
                  <a:gd fmla="*/ 27 w 94" name="T76"/>
                  <a:gd fmla="*/ 153 h 206" name="T77"/>
                  <a:gd fmla="*/ 27 w 94" name="T78"/>
                  <a:gd fmla="*/ 162 h 206" name="T79"/>
                  <a:gd fmla="*/ 67 w 94" name="T80"/>
                  <a:gd fmla="*/ 198 h 206" name="T81"/>
                  <a:gd fmla="*/ 94 w 94" name="T82"/>
                  <a:gd fmla="*/ 206 h 206" name="T83"/>
                  <a:gd fmla="*/ 94 w 94" name="T84"/>
                  <a:gd fmla="*/ 194 h 206" name="T85"/>
                  <a:gd fmla="*/ 77 w 94" name="T86"/>
                  <a:gd fmla="*/ 191 h 20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6" w="94">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solidFill>
                <a:srgbClr val="2B65AE"/>
              </a:solidFill>
              <a:ln>
                <a:noFill/>
              </a:ln>
            </p:spPr>
            <p:txBody>
              <a:bodyPr anchor="t" anchorCtr="0" bIns="45720" compatLnSpc="1" lIns="91440" numCol="1" rIns="91440" tIns="45720" vert="horz" wrap="square"/>
              <a:lstStyle/>
              <a:p>
                <a:endParaRPr altLang="en-US" lang="zh-CN">
                  <a:solidFill>
                    <a:srgbClr val="FFFFFF"/>
                  </a:solidFill>
                </a:endParaRPr>
              </a:p>
            </p:txBody>
          </p:sp>
          <p:sp>
            <p:nvSpPr>
              <p:cNvPr id="46" name="Freeform 24"/>
              <p:cNvSpPr/>
              <p:nvPr/>
            </p:nvSpPr>
            <p:spPr bwMode="auto">
              <a:xfrm>
                <a:off x="4676620" y="3061959"/>
                <a:ext cx="594163" cy="1257323"/>
              </a:xfrm>
              <a:custGeom>
                <a:gdLst>
                  <a:gd fmla="*/ 53 w 65" name="T0"/>
                  <a:gd fmla="*/ 115 h 138" name="T1"/>
                  <a:gd fmla="*/ 51 w 65" name="T2"/>
                  <a:gd fmla="*/ 111 h 138" name="T3"/>
                  <a:gd fmla="*/ 30 w 65" name="T4"/>
                  <a:gd fmla="*/ 70 h 138" name="T5"/>
                  <a:gd fmla="*/ 30 w 65" name="T6"/>
                  <a:gd fmla="*/ 70 h 138" name="T7"/>
                  <a:gd fmla="*/ 12 w 65" name="T8"/>
                  <a:gd fmla="*/ 2 h 138" name="T9"/>
                  <a:gd fmla="*/ 12 w 65" name="T10"/>
                  <a:gd fmla="*/ 0 h 138" name="T11"/>
                  <a:gd fmla="*/ 0 w 65" name="T12"/>
                  <a:gd fmla="*/ 0 h 138" name="T13"/>
                  <a:gd fmla="*/ 0 w 65" name="T14"/>
                  <a:gd fmla="*/ 2 h 138" name="T15"/>
                  <a:gd fmla="*/ 19 w 65" name="T16"/>
                  <a:gd fmla="*/ 76 h 138" name="T17"/>
                  <a:gd fmla="*/ 40 w 65" name="T18"/>
                  <a:gd fmla="*/ 117 h 138" name="T19"/>
                  <a:gd fmla="*/ 42 w 65" name="T20"/>
                  <a:gd fmla="*/ 121 h 138" name="T21"/>
                  <a:gd fmla="*/ 52 w 65" name="T22"/>
                  <a:gd fmla="*/ 138 h 138" name="T23"/>
                  <a:gd fmla="*/ 65 w 65" name="T24"/>
                  <a:gd fmla="*/ 138 h 138" name="T25"/>
                  <a:gd fmla="*/ 53 w 65" name="T26"/>
                  <a:gd fmla="*/ 115 h 1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8" w="65">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solidFill>
                <a:srgbClr val="2B65AE"/>
              </a:solidFill>
              <a:ln>
                <a:noFill/>
              </a:ln>
            </p:spPr>
            <p:txBody>
              <a:bodyPr anchor="t" anchorCtr="0" bIns="45720" compatLnSpc="1" lIns="91440" numCol="1" rIns="91440" tIns="45720" vert="horz" wrap="square"/>
              <a:lstStyle/>
              <a:p>
                <a:endParaRPr altLang="en-US" lang="zh-CN">
                  <a:solidFill>
                    <a:srgbClr val="FFFFFF"/>
                  </a:solidFill>
                </a:endParaRPr>
              </a:p>
            </p:txBody>
          </p:sp>
          <p:sp>
            <p:nvSpPr>
              <p:cNvPr id="47" name="Freeform 25"/>
              <p:cNvSpPr/>
              <p:nvPr/>
            </p:nvSpPr>
            <p:spPr bwMode="auto">
              <a:xfrm>
                <a:off x="6014444" y="1743303"/>
                <a:ext cx="1353157" cy="1318656"/>
              </a:xfrm>
              <a:custGeom>
                <a:gdLst>
                  <a:gd fmla="*/ 1 w 148" name="T0"/>
                  <a:gd fmla="*/ 12 h 145" name="T1"/>
                  <a:gd fmla="*/ 136 w 148" name="T2"/>
                  <a:gd fmla="*/ 145 h 145" name="T3"/>
                  <a:gd fmla="*/ 148 w 148" name="T4"/>
                  <a:gd fmla="*/ 145 h 145" name="T5"/>
                  <a:gd fmla="*/ 1 w 148" name="T6"/>
                  <a:gd fmla="*/ 0 h 145" name="T7"/>
                  <a:gd fmla="*/ 0 w 148" name="T8"/>
                  <a:gd fmla="*/ 0 h 145" name="T9"/>
                  <a:gd fmla="*/ 0 w 148" name="T10"/>
                  <a:gd fmla="*/ 12 h 145" name="T11"/>
                  <a:gd fmla="*/ 1 w 148" name="T12"/>
                  <a:gd fmla="*/ 12 h 145" name="T13"/>
                </a:gdLst>
                <a:cxnLst>
                  <a:cxn ang="0">
                    <a:pos x="T0" y="T1"/>
                  </a:cxn>
                  <a:cxn ang="0">
                    <a:pos x="T2" y="T3"/>
                  </a:cxn>
                  <a:cxn ang="0">
                    <a:pos x="T4" y="T5"/>
                  </a:cxn>
                  <a:cxn ang="0">
                    <a:pos x="T6" y="T7"/>
                  </a:cxn>
                  <a:cxn ang="0">
                    <a:pos x="T8" y="T9"/>
                  </a:cxn>
                  <a:cxn ang="0">
                    <a:pos x="T10" y="T11"/>
                  </a:cxn>
                  <a:cxn ang="0">
                    <a:pos x="T12" y="T13"/>
                  </a:cxn>
                </a:cxnLst>
                <a:rect b="b" l="0" r="r" t="0"/>
                <a:pathLst>
                  <a:path h="145" w="148">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solidFill>
                <a:srgbClr val="FFFFFF"/>
              </a:solidFill>
              <a:ln>
                <a:noFill/>
              </a:ln>
            </p:spPr>
            <p:txBody>
              <a:bodyPr anchor="t" anchorCtr="0" bIns="45720" compatLnSpc="1" lIns="91440" numCol="1" rIns="91440" tIns="45720" vert="horz" wrap="square"/>
              <a:lstStyle/>
              <a:p>
                <a:endParaRPr altLang="en-US" lang="zh-CN">
                  <a:solidFill>
                    <a:srgbClr val="FFFFFF"/>
                  </a:solidFill>
                </a:endParaRPr>
              </a:p>
            </p:txBody>
          </p:sp>
          <p:sp>
            <p:nvSpPr>
              <p:cNvPr id="48" name="Freeform 27"/>
              <p:cNvSpPr/>
              <p:nvPr/>
            </p:nvSpPr>
            <p:spPr bwMode="auto">
              <a:xfrm>
                <a:off x="4676620" y="1743303"/>
                <a:ext cx="1337824" cy="1318656"/>
              </a:xfrm>
              <a:custGeom>
                <a:gdLst>
                  <a:gd fmla="*/ 146 w 146" name="T0"/>
                  <a:gd fmla="*/ 12 h 145" name="T1"/>
                  <a:gd fmla="*/ 146 w 146" name="T2"/>
                  <a:gd fmla="*/ 0 h 145" name="T3"/>
                  <a:gd fmla="*/ 0 w 146" name="T4"/>
                  <a:gd fmla="*/ 145 h 145" name="T5"/>
                  <a:gd fmla="*/ 12 w 146" name="T6"/>
                  <a:gd fmla="*/ 145 h 145" name="T7"/>
                  <a:gd fmla="*/ 146 w 146" name="T8"/>
                  <a:gd fmla="*/ 12 h 145" name="T9"/>
                </a:gdLst>
                <a:cxnLst>
                  <a:cxn ang="0">
                    <a:pos x="T0" y="T1"/>
                  </a:cxn>
                  <a:cxn ang="0">
                    <a:pos x="T2" y="T3"/>
                  </a:cxn>
                  <a:cxn ang="0">
                    <a:pos x="T4" y="T5"/>
                  </a:cxn>
                  <a:cxn ang="0">
                    <a:pos x="T6" y="T7"/>
                  </a:cxn>
                  <a:cxn ang="0">
                    <a:pos x="T8" y="T9"/>
                  </a:cxn>
                </a:cxnLst>
                <a:rect b="b" l="0" r="r" t="0"/>
                <a:pathLst>
                  <a:path h="145" w="146">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solidFill>
                <a:srgbClr val="FFFFFF"/>
              </a:solidFill>
              <a:ln>
                <a:noFill/>
              </a:ln>
            </p:spPr>
            <p:txBody>
              <a:bodyPr anchor="t" anchorCtr="0" bIns="45720" compatLnSpc="1" lIns="91440" numCol="1" rIns="91440" tIns="45720" vert="horz" wrap="square"/>
              <a:lstStyle/>
              <a:p>
                <a:endParaRPr altLang="en-US" lang="zh-CN">
                  <a:solidFill>
                    <a:srgbClr val="FFFFFF"/>
                  </a:solidFill>
                </a:endParaRPr>
              </a:p>
            </p:txBody>
          </p:sp>
        </p:grpSp>
      </p:grpSp>
      <p:grpSp>
        <p:nvGrpSpPr>
          <p:cNvPr id="92" name="组合 91"/>
          <p:cNvGrpSpPr/>
          <p:nvPr/>
        </p:nvGrpSpPr>
        <p:grpSpPr>
          <a:xfrm>
            <a:off x="4602874" y="2242702"/>
            <a:ext cx="575222" cy="575222"/>
            <a:chOff x="4602874" y="2242702"/>
            <a:chExt cx="575222" cy="575222"/>
          </a:xfrm>
        </p:grpSpPr>
        <p:grpSp>
          <p:nvGrpSpPr>
            <p:cNvPr id="56" name="组合 55"/>
            <p:cNvGrpSpPr/>
            <p:nvPr/>
          </p:nvGrpSpPr>
          <p:grpSpPr>
            <a:xfrm>
              <a:off x="4602874" y="2242702"/>
              <a:ext cx="575222" cy="575222"/>
              <a:chOff x="8173482" y="3250109"/>
              <a:chExt cx="729123" cy="729123"/>
            </a:xfrm>
            <a:solidFill>
              <a:srgbClr val="2B65AE"/>
            </a:solidFill>
            <a:effectLst/>
          </p:grpSpPr>
          <p:sp>
            <p:nvSpPr>
              <p:cNvPr id="57" name="椭圆 56"/>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sp>
            <p:nvSpPr>
              <p:cNvPr id="58" name="椭圆 57"/>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grpSp>
        <p:sp>
          <p:nvSpPr>
            <p:cNvPr id="65" name="KSO_Shape"/>
            <p:cNvSpPr>
              <a:spLocks noChangeAspect="1"/>
            </p:cNvSpPr>
            <p:nvPr/>
          </p:nvSpPr>
          <p:spPr>
            <a:xfrm>
              <a:off x="4732998" y="2425058"/>
              <a:ext cx="314975" cy="21051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sym typeface="+mn-lt"/>
              </a:endParaRPr>
            </a:p>
          </p:txBody>
        </p:sp>
      </p:grpSp>
      <p:grpSp>
        <p:nvGrpSpPr>
          <p:cNvPr id="95" name="组合 94"/>
          <p:cNvGrpSpPr/>
          <p:nvPr/>
        </p:nvGrpSpPr>
        <p:grpSpPr>
          <a:xfrm>
            <a:off x="5096703" y="3763023"/>
            <a:ext cx="575222" cy="575222"/>
            <a:chOff x="5096703" y="3763023"/>
            <a:chExt cx="575222" cy="575222"/>
          </a:xfrm>
        </p:grpSpPr>
        <p:grpSp>
          <p:nvGrpSpPr>
            <p:cNvPr id="50" name="组合 49"/>
            <p:cNvGrpSpPr/>
            <p:nvPr/>
          </p:nvGrpSpPr>
          <p:grpSpPr>
            <a:xfrm>
              <a:off x="5096703" y="3763023"/>
              <a:ext cx="575222" cy="575222"/>
              <a:chOff x="8173482" y="3250109"/>
              <a:chExt cx="729123" cy="729123"/>
            </a:xfrm>
            <a:solidFill>
              <a:srgbClr val="2B65AE"/>
            </a:solidFill>
            <a:effectLst/>
          </p:grpSpPr>
          <p:sp>
            <p:nvSpPr>
              <p:cNvPr id="51" name="椭圆 50"/>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sp>
            <p:nvSpPr>
              <p:cNvPr id="52" name="椭圆 51"/>
              <p:cNvSpPr>
                <a:spLocks noChangeAspect="1"/>
              </p:cNvSpPr>
              <p:nvPr/>
            </p:nvSpPr>
            <p:spPr>
              <a:xfrm>
                <a:off x="8173482" y="3250109"/>
                <a:ext cx="729123" cy="729123"/>
              </a:xfrm>
              <a:prstGeom prst="ellipse">
                <a:avLst/>
              </a:prstGeom>
              <a:grpFill/>
              <a:ln w="28575">
                <a:solidFill>
                  <a:schemeClr val="bg1"/>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grpSp>
        <p:sp>
          <p:nvSpPr>
            <p:cNvPr id="66" name="KSO_Shape"/>
            <p:cNvSpPr>
              <a:spLocks noChangeAspect="1"/>
            </p:cNvSpPr>
            <p:nvPr/>
          </p:nvSpPr>
          <p:spPr>
            <a:xfrm>
              <a:off x="5245237" y="3917352"/>
              <a:ext cx="278155" cy="266564"/>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sym typeface="+mn-lt"/>
              </a:endParaRPr>
            </a:p>
          </p:txBody>
        </p:sp>
      </p:grpSp>
      <p:grpSp>
        <p:nvGrpSpPr>
          <p:cNvPr id="93" name="组合 92"/>
          <p:cNvGrpSpPr/>
          <p:nvPr/>
        </p:nvGrpSpPr>
        <p:grpSpPr>
          <a:xfrm>
            <a:off x="7174337" y="2280886"/>
            <a:ext cx="575222" cy="575222"/>
            <a:chOff x="7174337" y="2280886"/>
            <a:chExt cx="575222" cy="575222"/>
          </a:xfrm>
        </p:grpSpPr>
        <p:grpSp>
          <p:nvGrpSpPr>
            <p:cNvPr id="59" name="组合 58"/>
            <p:cNvGrpSpPr/>
            <p:nvPr/>
          </p:nvGrpSpPr>
          <p:grpSpPr>
            <a:xfrm>
              <a:off x="7174337" y="2280886"/>
              <a:ext cx="575222" cy="575222"/>
              <a:chOff x="8173482" y="3250109"/>
              <a:chExt cx="729123" cy="729123"/>
            </a:xfrm>
            <a:solidFill>
              <a:srgbClr val="DC328B"/>
            </a:solidFill>
            <a:effectLst/>
          </p:grpSpPr>
          <p:sp>
            <p:nvSpPr>
              <p:cNvPr id="60" name="椭圆 59"/>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sp>
            <p:nvSpPr>
              <p:cNvPr id="61" name="椭圆 60"/>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grpSp>
        <p:sp>
          <p:nvSpPr>
            <p:cNvPr id="68" name="KSO_Shape"/>
            <p:cNvSpPr>
              <a:spLocks noChangeAspect="1"/>
            </p:cNvSpPr>
            <p:nvPr/>
          </p:nvSpPr>
          <p:spPr>
            <a:xfrm flipH="1">
              <a:off x="7336571" y="2424837"/>
              <a:ext cx="279756" cy="257840"/>
            </a:xfrm>
            <a:custGeom>
              <a:rect b="b" l="l" r="r" t="t"/>
              <a:pathLst>
                <a:path h="2692126" w="292257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sym typeface="+mn-lt"/>
              </a:endParaRPr>
            </a:p>
          </p:txBody>
        </p:sp>
      </p:grpSp>
      <p:grpSp>
        <p:nvGrpSpPr>
          <p:cNvPr id="94" name="组合 93"/>
          <p:cNvGrpSpPr/>
          <p:nvPr/>
        </p:nvGrpSpPr>
        <p:grpSpPr>
          <a:xfrm>
            <a:off x="6689194" y="3753938"/>
            <a:ext cx="575222" cy="575222"/>
            <a:chOff x="6689194" y="3753938"/>
            <a:chExt cx="575222" cy="575222"/>
          </a:xfrm>
        </p:grpSpPr>
        <p:grpSp>
          <p:nvGrpSpPr>
            <p:cNvPr id="53" name="组合 52"/>
            <p:cNvGrpSpPr/>
            <p:nvPr/>
          </p:nvGrpSpPr>
          <p:grpSpPr>
            <a:xfrm>
              <a:off x="6689194" y="3753938"/>
              <a:ext cx="575222" cy="575222"/>
              <a:chOff x="8173482" y="3250109"/>
              <a:chExt cx="729123" cy="729123"/>
            </a:xfrm>
            <a:solidFill>
              <a:srgbClr val="DC328B"/>
            </a:solidFill>
            <a:effectLst/>
          </p:grpSpPr>
          <p:sp>
            <p:nvSpPr>
              <p:cNvPr id="54" name="椭圆 53"/>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sp>
            <p:nvSpPr>
              <p:cNvPr id="55" name="椭圆 54"/>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typeface="+mn-lt"/>
                </a:endParaRPr>
              </a:p>
            </p:txBody>
          </p:sp>
        </p:grpSp>
        <p:sp>
          <p:nvSpPr>
            <p:cNvPr id="69" name="KSO_Shape"/>
            <p:cNvSpPr>
              <a:spLocks noChangeAspect="1"/>
            </p:cNvSpPr>
            <p:nvPr/>
          </p:nvSpPr>
          <p:spPr>
            <a:xfrm>
              <a:off x="6793562" y="3911448"/>
              <a:ext cx="366486" cy="260203"/>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rgbClr val="FFFFF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solidFill>
                  <a:srgbClr val="FFFFFF"/>
                </a:solidFill>
                <a:sym typeface="+mn-lt"/>
              </a:endParaRPr>
            </a:p>
          </p:txBody>
        </p:sp>
      </p:grpSp>
      <p:sp>
        <p:nvSpPr>
          <p:cNvPr id="73" name="TextBox 76"/>
          <p:cNvSpPr txBox="1"/>
          <p:nvPr/>
        </p:nvSpPr>
        <p:spPr>
          <a:xfrm>
            <a:off x="7992054" y="2216895"/>
            <a:ext cx="2284695" cy="365760"/>
          </a:xfrm>
          <a:prstGeom prst="rect">
            <a:avLst/>
          </a:prstGeom>
          <a:noFill/>
          <a:effectLst/>
        </p:spPr>
        <p:txBody>
          <a:bodyPr rtlCol="0" wrap="square">
            <a:spAutoFit/>
          </a:bodyPr>
          <a:lstStyle/>
          <a:p>
            <a:r>
              <a:rPr altLang="zh-CN" lang="en-US" smtClean="0">
                <a:solidFill>
                  <a:srgbClr val="FFFFFF"/>
                </a:solidFill>
                <a:latin charset="-122" panose="020b0503020204020204" pitchFamily="34" typeface="微软雅黑"/>
                <a:ea charset="-122" panose="020b0503020204020204" pitchFamily="34" typeface="微软雅黑"/>
              </a:rPr>
              <a:t>Add the title here</a:t>
            </a:r>
          </a:p>
        </p:txBody>
      </p:sp>
      <p:sp>
        <p:nvSpPr>
          <p:cNvPr id="74" name="文本框 73"/>
          <p:cNvSpPr txBox="1"/>
          <p:nvPr/>
        </p:nvSpPr>
        <p:spPr>
          <a:xfrm>
            <a:off x="7992054" y="2533969"/>
            <a:ext cx="3115179" cy="566928"/>
          </a:xfrm>
          <a:prstGeom prst="rect">
            <a:avLst/>
          </a:prstGeom>
          <a:noFill/>
          <a:effectLst/>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75" name="TextBox 76"/>
          <p:cNvSpPr txBox="1"/>
          <p:nvPr/>
        </p:nvSpPr>
        <p:spPr>
          <a:xfrm>
            <a:off x="7487148" y="3648566"/>
            <a:ext cx="2284695" cy="365760"/>
          </a:xfrm>
          <a:prstGeom prst="rect">
            <a:avLst/>
          </a:prstGeom>
          <a:noFill/>
          <a:effectLst/>
        </p:spPr>
        <p:txBody>
          <a:bodyPr rtlCol="0" wrap="square">
            <a:spAutoFit/>
          </a:bodyPr>
          <a:lstStyle/>
          <a:p>
            <a:r>
              <a:rPr altLang="zh-CN" lang="en-US" smtClean="0">
                <a:solidFill>
                  <a:srgbClr val="FFFFFF"/>
                </a:solidFill>
                <a:latin charset="-122" panose="020b0503020204020204" pitchFamily="34" typeface="微软雅黑"/>
                <a:ea charset="-122" panose="020b0503020204020204" pitchFamily="34" typeface="微软雅黑"/>
              </a:rPr>
              <a:t>Add the title here</a:t>
            </a:r>
          </a:p>
        </p:txBody>
      </p:sp>
      <p:sp>
        <p:nvSpPr>
          <p:cNvPr id="76" name="文本框 75"/>
          <p:cNvSpPr txBox="1"/>
          <p:nvPr/>
        </p:nvSpPr>
        <p:spPr>
          <a:xfrm>
            <a:off x="7487148" y="3965640"/>
            <a:ext cx="3115179" cy="566928"/>
          </a:xfrm>
          <a:prstGeom prst="rect">
            <a:avLst/>
          </a:prstGeom>
          <a:noFill/>
          <a:effectLst/>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77" name="TextBox 76"/>
          <p:cNvSpPr txBox="1"/>
          <p:nvPr/>
        </p:nvSpPr>
        <p:spPr>
          <a:xfrm>
            <a:off x="2025183" y="2107984"/>
            <a:ext cx="2284695" cy="365760"/>
          </a:xfrm>
          <a:prstGeom prst="rect">
            <a:avLst/>
          </a:prstGeom>
          <a:noFill/>
          <a:effectLst/>
        </p:spPr>
        <p:txBody>
          <a:bodyPr rtlCol="0" wrap="square">
            <a:spAutoFit/>
          </a:bodyPr>
          <a:lstStyle/>
          <a:p>
            <a:pPr algn="r"/>
            <a:r>
              <a:rPr altLang="zh-CN" lang="en-US" smtClean="0">
                <a:solidFill>
                  <a:srgbClr val="FFFFFF"/>
                </a:solidFill>
                <a:latin charset="-122" panose="020b0503020204020204" pitchFamily="34" typeface="微软雅黑"/>
                <a:ea charset="-122" panose="020b0503020204020204" pitchFamily="34" typeface="微软雅黑"/>
              </a:rPr>
              <a:t>Add the title here</a:t>
            </a:r>
          </a:p>
        </p:txBody>
      </p:sp>
      <p:sp>
        <p:nvSpPr>
          <p:cNvPr id="78" name="文本框 77"/>
          <p:cNvSpPr txBox="1"/>
          <p:nvPr/>
        </p:nvSpPr>
        <p:spPr>
          <a:xfrm>
            <a:off x="1194699" y="2425058"/>
            <a:ext cx="3115179" cy="566928"/>
          </a:xfrm>
          <a:prstGeom prst="rect">
            <a:avLst/>
          </a:prstGeom>
          <a:noFill/>
          <a:effectLst/>
        </p:spPr>
        <p:txBody>
          <a:bodyPr rtlCol="0" wrap="square">
            <a:spAutoFit/>
          </a:bodyPr>
          <a:lstStyle/>
          <a:p>
            <a:pPr algn="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79" name="TextBox 76"/>
          <p:cNvSpPr txBox="1"/>
          <p:nvPr/>
        </p:nvSpPr>
        <p:spPr>
          <a:xfrm>
            <a:off x="2582897" y="3559384"/>
            <a:ext cx="2284695" cy="365760"/>
          </a:xfrm>
          <a:prstGeom prst="rect">
            <a:avLst/>
          </a:prstGeom>
          <a:noFill/>
          <a:effectLst/>
        </p:spPr>
        <p:txBody>
          <a:bodyPr rtlCol="0" wrap="square">
            <a:spAutoFit/>
          </a:bodyPr>
          <a:lstStyle/>
          <a:p>
            <a:pPr algn="r"/>
            <a:r>
              <a:rPr altLang="zh-CN" lang="en-US" smtClean="0">
                <a:solidFill>
                  <a:srgbClr val="FFFFFF"/>
                </a:solidFill>
                <a:latin charset="-122" panose="020b0503020204020204" pitchFamily="34" typeface="微软雅黑"/>
                <a:ea charset="-122" panose="020b0503020204020204" pitchFamily="34" typeface="微软雅黑"/>
              </a:rPr>
              <a:t>Add the title here</a:t>
            </a:r>
          </a:p>
        </p:txBody>
      </p:sp>
      <p:sp>
        <p:nvSpPr>
          <p:cNvPr id="80" name="文本框 79"/>
          <p:cNvSpPr txBox="1"/>
          <p:nvPr/>
        </p:nvSpPr>
        <p:spPr>
          <a:xfrm>
            <a:off x="1752413" y="3876458"/>
            <a:ext cx="3115179" cy="566928"/>
          </a:xfrm>
          <a:prstGeom prst="rect">
            <a:avLst/>
          </a:prstGeom>
          <a:noFill/>
          <a:effectLst/>
        </p:spPr>
        <p:txBody>
          <a:bodyPr rtlCol="0" wrap="square">
            <a:spAutoFit/>
          </a:bodyPr>
          <a:lstStyle/>
          <a:p>
            <a:pPr algn="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89"/>
                                        </p:tgtEl>
                                        <p:attrNameLst>
                                          <p:attrName>style.visibility</p:attrName>
                                        </p:attrNameLst>
                                      </p:cBhvr>
                                      <p:to>
                                        <p:strVal val="visible"/>
                                      </p:to>
                                    </p:set>
                                    <p:animEffect filter="wipe(right)" transition="in">
                                      <p:cBhvr>
                                        <p:cTn dur="1000" id="7"/>
                                        <p:tgtEl>
                                          <p:spTgt spid="8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91"/>
                                        </p:tgtEl>
                                        <p:attrNameLst>
                                          <p:attrName>style.visibility</p:attrName>
                                        </p:attrNameLst>
                                      </p:cBhvr>
                                      <p:to>
                                        <p:strVal val="visible"/>
                                      </p:to>
                                    </p:set>
                                    <p:anim calcmode="lin" valueType="num">
                                      <p:cBhvr>
                                        <p:cTn dur="1000" fill="hold" id="12"/>
                                        <p:tgtEl>
                                          <p:spTgt spid="91"/>
                                        </p:tgtEl>
                                        <p:attrNameLst>
                                          <p:attrName>ppt_w</p:attrName>
                                        </p:attrNameLst>
                                      </p:cBhvr>
                                      <p:tavLst>
                                        <p:tav tm="0">
                                          <p:val>
                                            <p:fltVal val="0"/>
                                          </p:val>
                                        </p:tav>
                                        <p:tav tm="100000">
                                          <p:val>
                                            <p:strVal val="#ppt_w"/>
                                          </p:val>
                                        </p:tav>
                                      </p:tavLst>
                                    </p:anim>
                                    <p:anim calcmode="lin" valueType="num">
                                      <p:cBhvr>
                                        <p:cTn dur="1000" fill="hold" id="13"/>
                                        <p:tgtEl>
                                          <p:spTgt spid="91"/>
                                        </p:tgtEl>
                                        <p:attrNameLst>
                                          <p:attrName>ppt_h</p:attrName>
                                        </p:attrNameLst>
                                      </p:cBhvr>
                                      <p:tavLst>
                                        <p:tav tm="0">
                                          <p:val>
                                            <p:fltVal val="0"/>
                                          </p:val>
                                        </p:tav>
                                        <p:tav tm="100000">
                                          <p:val>
                                            <p:strVal val="#ppt_h"/>
                                          </p:val>
                                        </p:tav>
                                      </p:tavLst>
                                    </p:anim>
                                    <p:animEffect filter="fade" transition="in">
                                      <p:cBhvr>
                                        <p:cTn dur="1000" id="14"/>
                                        <p:tgtEl>
                                          <p:spTgt spid="91"/>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53" presetSubtype="0">
                                  <p:stCondLst>
                                    <p:cond delay="0"/>
                                  </p:stCondLst>
                                  <p:childTnLst>
                                    <p:set>
                                      <p:cBhvr>
                                        <p:cTn dur="1" fill="hold" id="18">
                                          <p:stCondLst>
                                            <p:cond delay="0"/>
                                          </p:stCondLst>
                                        </p:cTn>
                                        <p:tgtEl>
                                          <p:spTgt spid="92"/>
                                        </p:tgtEl>
                                        <p:attrNameLst>
                                          <p:attrName>style.visibility</p:attrName>
                                        </p:attrNameLst>
                                      </p:cBhvr>
                                      <p:to>
                                        <p:strVal val="visible"/>
                                      </p:to>
                                    </p:set>
                                    <p:anim calcmode="lin" valueType="num">
                                      <p:cBhvr>
                                        <p:cTn dur="1000" fill="hold" id="19"/>
                                        <p:tgtEl>
                                          <p:spTgt spid="92"/>
                                        </p:tgtEl>
                                        <p:attrNameLst>
                                          <p:attrName>ppt_w</p:attrName>
                                        </p:attrNameLst>
                                      </p:cBhvr>
                                      <p:tavLst>
                                        <p:tav tm="0">
                                          <p:val>
                                            <p:fltVal val="0"/>
                                          </p:val>
                                        </p:tav>
                                        <p:tav tm="100000">
                                          <p:val>
                                            <p:strVal val="#ppt_w"/>
                                          </p:val>
                                        </p:tav>
                                      </p:tavLst>
                                    </p:anim>
                                    <p:anim calcmode="lin" valueType="num">
                                      <p:cBhvr>
                                        <p:cTn dur="1000" fill="hold" id="20"/>
                                        <p:tgtEl>
                                          <p:spTgt spid="92"/>
                                        </p:tgtEl>
                                        <p:attrNameLst>
                                          <p:attrName>ppt_h</p:attrName>
                                        </p:attrNameLst>
                                      </p:cBhvr>
                                      <p:tavLst>
                                        <p:tav tm="0">
                                          <p:val>
                                            <p:fltVal val="0"/>
                                          </p:val>
                                        </p:tav>
                                        <p:tav tm="100000">
                                          <p:val>
                                            <p:strVal val="#ppt_h"/>
                                          </p:val>
                                        </p:tav>
                                      </p:tavLst>
                                    </p:anim>
                                    <p:animEffect filter="fade" transition="in">
                                      <p:cBhvr>
                                        <p:cTn dur="1000" id="21"/>
                                        <p:tgtEl>
                                          <p:spTgt spid="92"/>
                                        </p:tgtEl>
                                      </p:cBhvr>
                                    </p:animEffect>
                                  </p:childTnLst>
                                </p:cTn>
                              </p:par>
                              <p:par>
                                <p:cTn fill="hold" id="22" nodeType="withEffect" presetClass="entr" presetID="53" presetSubtype="0">
                                  <p:stCondLst>
                                    <p:cond delay="0"/>
                                  </p:stCondLst>
                                  <p:childTnLst>
                                    <p:set>
                                      <p:cBhvr>
                                        <p:cTn dur="1" fill="hold" id="23">
                                          <p:stCondLst>
                                            <p:cond delay="0"/>
                                          </p:stCondLst>
                                        </p:cTn>
                                        <p:tgtEl>
                                          <p:spTgt spid="93"/>
                                        </p:tgtEl>
                                        <p:attrNameLst>
                                          <p:attrName>style.visibility</p:attrName>
                                        </p:attrNameLst>
                                      </p:cBhvr>
                                      <p:to>
                                        <p:strVal val="visible"/>
                                      </p:to>
                                    </p:set>
                                    <p:anim calcmode="lin" valueType="num">
                                      <p:cBhvr>
                                        <p:cTn dur="1000" fill="hold" id="24"/>
                                        <p:tgtEl>
                                          <p:spTgt spid="93"/>
                                        </p:tgtEl>
                                        <p:attrNameLst>
                                          <p:attrName>ppt_w</p:attrName>
                                        </p:attrNameLst>
                                      </p:cBhvr>
                                      <p:tavLst>
                                        <p:tav tm="0">
                                          <p:val>
                                            <p:fltVal val="0"/>
                                          </p:val>
                                        </p:tav>
                                        <p:tav tm="100000">
                                          <p:val>
                                            <p:strVal val="#ppt_w"/>
                                          </p:val>
                                        </p:tav>
                                      </p:tavLst>
                                    </p:anim>
                                    <p:anim calcmode="lin" valueType="num">
                                      <p:cBhvr>
                                        <p:cTn dur="1000" fill="hold" id="25"/>
                                        <p:tgtEl>
                                          <p:spTgt spid="93"/>
                                        </p:tgtEl>
                                        <p:attrNameLst>
                                          <p:attrName>ppt_h</p:attrName>
                                        </p:attrNameLst>
                                      </p:cBhvr>
                                      <p:tavLst>
                                        <p:tav tm="0">
                                          <p:val>
                                            <p:fltVal val="0"/>
                                          </p:val>
                                        </p:tav>
                                        <p:tav tm="100000">
                                          <p:val>
                                            <p:strVal val="#ppt_h"/>
                                          </p:val>
                                        </p:tav>
                                      </p:tavLst>
                                    </p:anim>
                                    <p:animEffect filter="fade" transition="in">
                                      <p:cBhvr>
                                        <p:cTn dur="1000" id="26"/>
                                        <p:tgtEl>
                                          <p:spTgt spid="93"/>
                                        </p:tgtEl>
                                      </p:cBhvr>
                                    </p:animEffect>
                                  </p:childTnLst>
                                </p:cTn>
                              </p:par>
                              <p:par>
                                <p:cTn fill="hold" id="27" nodeType="withEffect" presetClass="entr" presetID="53" presetSubtype="0">
                                  <p:stCondLst>
                                    <p:cond delay="0"/>
                                  </p:stCondLst>
                                  <p:childTnLst>
                                    <p:set>
                                      <p:cBhvr>
                                        <p:cTn dur="1" fill="hold" id="28">
                                          <p:stCondLst>
                                            <p:cond delay="0"/>
                                          </p:stCondLst>
                                        </p:cTn>
                                        <p:tgtEl>
                                          <p:spTgt spid="94"/>
                                        </p:tgtEl>
                                        <p:attrNameLst>
                                          <p:attrName>style.visibility</p:attrName>
                                        </p:attrNameLst>
                                      </p:cBhvr>
                                      <p:to>
                                        <p:strVal val="visible"/>
                                      </p:to>
                                    </p:set>
                                    <p:anim calcmode="lin" valueType="num">
                                      <p:cBhvr>
                                        <p:cTn dur="1000" fill="hold" id="29"/>
                                        <p:tgtEl>
                                          <p:spTgt spid="94"/>
                                        </p:tgtEl>
                                        <p:attrNameLst>
                                          <p:attrName>ppt_w</p:attrName>
                                        </p:attrNameLst>
                                      </p:cBhvr>
                                      <p:tavLst>
                                        <p:tav tm="0">
                                          <p:val>
                                            <p:fltVal val="0"/>
                                          </p:val>
                                        </p:tav>
                                        <p:tav tm="100000">
                                          <p:val>
                                            <p:strVal val="#ppt_w"/>
                                          </p:val>
                                        </p:tav>
                                      </p:tavLst>
                                    </p:anim>
                                    <p:anim calcmode="lin" valueType="num">
                                      <p:cBhvr>
                                        <p:cTn dur="1000" fill="hold" id="30"/>
                                        <p:tgtEl>
                                          <p:spTgt spid="94"/>
                                        </p:tgtEl>
                                        <p:attrNameLst>
                                          <p:attrName>ppt_h</p:attrName>
                                        </p:attrNameLst>
                                      </p:cBhvr>
                                      <p:tavLst>
                                        <p:tav tm="0">
                                          <p:val>
                                            <p:fltVal val="0"/>
                                          </p:val>
                                        </p:tav>
                                        <p:tav tm="100000">
                                          <p:val>
                                            <p:strVal val="#ppt_h"/>
                                          </p:val>
                                        </p:tav>
                                      </p:tavLst>
                                    </p:anim>
                                    <p:animEffect filter="fade" transition="in">
                                      <p:cBhvr>
                                        <p:cTn dur="1000" id="31"/>
                                        <p:tgtEl>
                                          <p:spTgt spid="94"/>
                                        </p:tgtEl>
                                      </p:cBhvr>
                                    </p:animEffect>
                                  </p:childTnLst>
                                </p:cTn>
                              </p:par>
                              <p:par>
                                <p:cTn fill="hold" id="32" nodeType="withEffect" presetClass="entr" presetID="53" presetSubtype="0">
                                  <p:stCondLst>
                                    <p:cond delay="0"/>
                                  </p:stCondLst>
                                  <p:childTnLst>
                                    <p:set>
                                      <p:cBhvr>
                                        <p:cTn dur="1" fill="hold" id="33">
                                          <p:stCondLst>
                                            <p:cond delay="0"/>
                                          </p:stCondLst>
                                        </p:cTn>
                                        <p:tgtEl>
                                          <p:spTgt spid="95"/>
                                        </p:tgtEl>
                                        <p:attrNameLst>
                                          <p:attrName>style.visibility</p:attrName>
                                        </p:attrNameLst>
                                      </p:cBhvr>
                                      <p:to>
                                        <p:strVal val="visible"/>
                                      </p:to>
                                    </p:set>
                                    <p:anim calcmode="lin" valueType="num">
                                      <p:cBhvr>
                                        <p:cTn dur="1000" fill="hold" id="34"/>
                                        <p:tgtEl>
                                          <p:spTgt spid="95"/>
                                        </p:tgtEl>
                                        <p:attrNameLst>
                                          <p:attrName>ppt_w</p:attrName>
                                        </p:attrNameLst>
                                      </p:cBhvr>
                                      <p:tavLst>
                                        <p:tav tm="0">
                                          <p:val>
                                            <p:fltVal val="0"/>
                                          </p:val>
                                        </p:tav>
                                        <p:tav tm="100000">
                                          <p:val>
                                            <p:strVal val="#ppt_w"/>
                                          </p:val>
                                        </p:tav>
                                      </p:tavLst>
                                    </p:anim>
                                    <p:anim calcmode="lin" valueType="num">
                                      <p:cBhvr>
                                        <p:cTn dur="1000" fill="hold" id="35"/>
                                        <p:tgtEl>
                                          <p:spTgt spid="95"/>
                                        </p:tgtEl>
                                        <p:attrNameLst>
                                          <p:attrName>ppt_h</p:attrName>
                                        </p:attrNameLst>
                                      </p:cBhvr>
                                      <p:tavLst>
                                        <p:tav tm="0">
                                          <p:val>
                                            <p:fltVal val="0"/>
                                          </p:val>
                                        </p:tav>
                                        <p:tav tm="100000">
                                          <p:val>
                                            <p:strVal val="#ppt_h"/>
                                          </p:val>
                                        </p:tav>
                                      </p:tavLst>
                                    </p:anim>
                                    <p:animEffect filter="fade" transition="in">
                                      <p:cBhvr>
                                        <p:cTn dur="1000" id="36"/>
                                        <p:tgtEl>
                                          <p:spTgt spid="95"/>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22" presetSubtype="8">
                                  <p:stCondLst>
                                    <p:cond delay="0"/>
                                  </p:stCondLst>
                                  <p:childTnLst>
                                    <p:set>
                                      <p:cBhvr>
                                        <p:cTn dur="1" fill="hold" id="40">
                                          <p:stCondLst>
                                            <p:cond delay="0"/>
                                          </p:stCondLst>
                                        </p:cTn>
                                        <p:tgtEl>
                                          <p:spTgt spid="77"/>
                                        </p:tgtEl>
                                        <p:attrNameLst>
                                          <p:attrName>style.visibility</p:attrName>
                                        </p:attrNameLst>
                                      </p:cBhvr>
                                      <p:to>
                                        <p:strVal val="visible"/>
                                      </p:to>
                                    </p:set>
                                    <p:animEffect filter="wipe(left)" transition="in">
                                      <p:cBhvr>
                                        <p:cTn dur="1000" id="41"/>
                                        <p:tgtEl>
                                          <p:spTgt spid="77"/>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78"/>
                                        </p:tgtEl>
                                        <p:attrNameLst>
                                          <p:attrName>style.visibility</p:attrName>
                                        </p:attrNameLst>
                                      </p:cBhvr>
                                      <p:to>
                                        <p:strVal val="visible"/>
                                      </p:to>
                                    </p:set>
                                    <p:animEffect filter="wipe(left)" transition="in">
                                      <p:cBhvr>
                                        <p:cTn dur="1000" id="44"/>
                                        <p:tgtEl>
                                          <p:spTgt spid="78"/>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79"/>
                                        </p:tgtEl>
                                        <p:attrNameLst>
                                          <p:attrName>style.visibility</p:attrName>
                                        </p:attrNameLst>
                                      </p:cBhvr>
                                      <p:to>
                                        <p:strVal val="visible"/>
                                      </p:to>
                                    </p:set>
                                    <p:animEffect filter="wipe(left)" transition="in">
                                      <p:cBhvr>
                                        <p:cTn dur="1000" id="47"/>
                                        <p:tgtEl>
                                          <p:spTgt spid="79"/>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80"/>
                                        </p:tgtEl>
                                        <p:attrNameLst>
                                          <p:attrName>style.visibility</p:attrName>
                                        </p:attrNameLst>
                                      </p:cBhvr>
                                      <p:to>
                                        <p:strVal val="visible"/>
                                      </p:to>
                                    </p:set>
                                    <p:animEffect filter="wipe(left)" transition="in">
                                      <p:cBhvr>
                                        <p:cTn dur="1000" id="50"/>
                                        <p:tgtEl>
                                          <p:spTgt spid="80"/>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76"/>
                                        </p:tgtEl>
                                        <p:attrNameLst>
                                          <p:attrName>style.visibility</p:attrName>
                                        </p:attrNameLst>
                                      </p:cBhvr>
                                      <p:to>
                                        <p:strVal val="visible"/>
                                      </p:to>
                                    </p:set>
                                    <p:animEffect filter="wipe(right)" transition="in">
                                      <p:cBhvr>
                                        <p:cTn dur="1000" id="53"/>
                                        <p:tgtEl>
                                          <p:spTgt spid="76"/>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75"/>
                                        </p:tgtEl>
                                        <p:attrNameLst>
                                          <p:attrName>style.visibility</p:attrName>
                                        </p:attrNameLst>
                                      </p:cBhvr>
                                      <p:to>
                                        <p:strVal val="visible"/>
                                      </p:to>
                                    </p:set>
                                    <p:animEffect filter="wipe(right)" transition="in">
                                      <p:cBhvr>
                                        <p:cTn dur="1000" id="56"/>
                                        <p:tgtEl>
                                          <p:spTgt spid="75"/>
                                        </p:tgtEl>
                                      </p:cBhvr>
                                    </p:animEffect>
                                  </p:childTnLst>
                                </p:cTn>
                              </p:par>
                              <p:par>
                                <p:cTn fill="hold" grpId="0" id="57" nodeType="withEffect" presetClass="entr" presetID="22" presetSubtype="2">
                                  <p:stCondLst>
                                    <p:cond delay="0"/>
                                  </p:stCondLst>
                                  <p:childTnLst>
                                    <p:set>
                                      <p:cBhvr>
                                        <p:cTn dur="1" fill="hold" id="58">
                                          <p:stCondLst>
                                            <p:cond delay="0"/>
                                          </p:stCondLst>
                                        </p:cTn>
                                        <p:tgtEl>
                                          <p:spTgt spid="74"/>
                                        </p:tgtEl>
                                        <p:attrNameLst>
                                          <p:attrName>style.visibility</p:attrName>
                                        </p:attrNameLst>
                                      </p:cBhvr>
                                      <p:to>
                                        <p:strVal val="visible"/>
                                      </p:to>
                                    </p:set>
                                    <p:animEffect filter="wipe(right)" transition="in">
                                      <p:cBhvr>
                                        <p:cTn dur="1000" id="59"/>
                                        <p:tgtEl>
                                          <p:spTgt spid="74"/>
                                        </p:tgtEl>
                                      </p:cBhvr>
                                    </p:animEffect>
                                  </p:childTnLst>
                                </p:cTn>
                              </p:par>
                              <p:par>
                                <p:cTn fill="hold" grpId="0" id="60" nodeType="withEffect" presetClass="entr" presetID="22" presetSubtype="2">
                                  <p:stCondLst>
                                    <p:cond delay="0"/>
                                  </p:stCondLst>
                                  <p:childTnLst>
                                    <p:set>
                                      <p:cBhvr>
                                        <p:cTn dur="1" fill="hold" id="61">
                                          <p:stCondLst>
                                            <p:cond delay="0"/>
                                          </p:stCondLst>
                                        </p:cTn>
                                        <p:tgtEl>
                                          <p:spTgt spid="73"/>
                                        </p:tgtEl>
                                        <p:attrNameLst>
                                          <p:attrName>style.visibility</p:attrName>
                                        </p:attrNameLst>
                                      </p:cBhvr>
                                      <p:to>
                                        <p:strVal val="visible"/>
                                      </p:to>
                                    </p:set>
                                    <p:animEffect filter="wipe(right)" transition="in">
                                      <p:cBhvr>
                                        <p:cTn dur="1000" id="6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73"/>
      <p:bldP grpId="0" spid="74"/>
      <p:bldP grpId="0" spid="75"/>
      <p:bldP grpId="0" spid="76"/>
      <p:bldP grpId="0" spid="77"/>
      <p:bldP grpId="0" spid="78"/>
      <p:bldP grpId="0" spid="79"/>
      <p:bldP grpId="0" spid="8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8" name="图表 7"/>
          <p:cNvGraphicFramePr/>
          <p:nvPr/>
        </p:nvGraphicFramePr>
        <p:xfrm>
          <a:off x="919082" y="1199214"/>
          <a:ext cx="5284738" cy="5016699"/>
        </p:xfrm>
        <a:graphic>
          <a:graphicData uri="http://schemas.openxmlformats.org/drawingml/2006/chart">
            <c:chart xmlns:c="http://schemas.openxmlformats.org/drawingml/2006/chart" r:id="rId3"/>
          </a:graphicData>
        </a:graphic>
      </p:graphicFrame>
      <p:sp>
        <p:nvSpPr>
          <p:cNvPr id="9" name="文本框 8"/>
          <p:cNvSpPr txBox="1"/>
          <p:nvPr/>
        </p:nvSpPr>
        <p:spPr>
          <a:xfrm>
            <a:off x="6613546" y="3043719"/>
            <a:ext cx="4659371" cy="1280160"/>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13" name="任意多边形 12"/>
          <p:cNvSpPr/>
          <p:nvPr/>
        </p:nvSpPr>
        <p:spPr>
          <a:xfrm>
            <a:off x="10477500" y="4757588"/>
            <a:ext cx="1714500" cy="2100413"/>
          </a:xfrm>
          <a:custGeom>
            <a:gdLst>
              <a:gd fmla="*/ 1714500 w 1714500" name="connsiteX0"/>
              <a:gd fmla="*/ 0 h 2100413" name="connsiteY0"/>
              <a:gd fmla="*/ 1714500 w 1714500" name="connsiteX1"/>
              <a:gd fmla="*/ 1144749 h 2100413" name="connsiteY1"/>
              <a:gd fmla="*/ 934422 w 1714500" name="connsiteX2"/>
              <a:gd fmla="*/ 2100413 h 2100413" name="connsiteY2"/>
              <a:gd fmla="*/ 0 w 1714500" name="connsiteX3"/>
              <a:gd fmla="*/ 2100413 h 2100413" name="connsiteY3"/>
              <a:gd fmla="*/ 1714500 w 1714500" name="connsiteX4"/>
              <a:gd fmla="*/ 0 h 21004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00413" w="1714500">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10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9"/>
                                        </p:tgtEl>
                                        <p:attrNameLst>
                                          <p:attrName>style.visibility</p:attrName>
                                        </p:attrNameLst>
                                      </p:cBhvr>
                                      <p:to>
                                        <p:strVal val="visible"/>
                                      </p:to>
                                    </p:set>
                                    <p:animEffect filter="barn(inVertical)" transition="in">
                                      <p:cBhvr>
                                        <p:cTn dur="1000" id="1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Graphic grpId="0" spid="8">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a:off x="5222288" y="-2"/>
            <a:ext cx="6969712" cy="5677471"/>
          </a:xfrm>
          <a:custGeom>
            <a:gdLst>
              <a:gd fmla="*/ 6499902 w 7459795" name="connsiteX0"/>
              <a:gd fmla="*/ 0 h 6076689" name="connsiteY0"/>
              <a:gd fmla="*/ 7459795 w 7459795" name="connsiteX1"/>
              <a:gd fmla="*/ 0 h 6076689" name="connsiteY1"/>
              <a:gd fmla="*/ 7459795 w 7459795" name="connsiteX2"/>
              <a:gd fmla="*/ 2535367 h 6076689" name="connsiteY2"/>
              <a:gd fmla="*/ 7459795 w 7459795" name="connsiteX3"/>
              <a:gd fmla="*/ 6076689 h 6076689" name="connsiteY3"/>
              <a:gd fmla="*/ 0 w 7459795" name="connsiteX4"/>
              <a:gd fmla="*/ 2 h 6076689" name="connsiteY4"/>
              <a:gd fmla="*/ 6499902 w 7459795" name="connsiteX5"/>
              <a:gd fmla="*/ 2 h 6076689" name="connsiteY5"/>
              <a:gd fmla="*/ 6499902 w 7459795" name="connsiteX6"/>
              <a:gd fmla="*/ 0 h 60766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76689" w="7459795">
                <a:moveTo>
                  <a:pt x="6499902" y="0"/>
                </a:moveTo>
                <a:lnTo>
                  <a:pt x="7459795" y="0"/>
                </a:lnTo>
                <a:lnTo>
                  <a:pt x="7459795" y="2535367"/>
                </a:lnTo>
                <a:lnTo>
                  <a:pt x="7459795" y="6076689"/>
                </a:lnTo>
                <a:lnTo>
                  <a:pt x="0" y="2"/>
                </a:lnTo>
                <a:lnTo>
                  <a:pt x="6499902" y="2"/>
                </a:lnTo>
                <a:lnTo>
                  <a:pt x="6499902"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6332238" y="0"/>
            <a:ext cx="5859762" cy="4773315"/>
          </a:xfrm>
          <a:custGeom>
            <a:gdLst>
              <a:gd fmla="*/ 6499902 w 7459795" name="connsiteX0"/>
              <a:gd fmla="*/ 0 h 6076689" name="connsiteY0"/>
              <a:gd fmla="*/ 7459795 w 7459795" name="connsiteX1"/>
              <a:gd fmla="*/ 0 h 6076689" name="connsiteY1"/>
              <a:gd fmla="*/ 7459795 w 7459795" name="connsiteX2"/>
              <a:gd fmla="*/ 2535367 h 6076689" name="connsiteY2"/>
              <a:gd fmla="*/ 7459795 w 7459795" name="connsiteX3"/>
              <a:gd fmla="*/ 6076689 h 6076689" name="connsiteY3"/>
              <a:gd fmla="*/ 0 w 7459795" name="connsiteX4"/>
              <a:gd fmla="*/ 2 h 6076689" name="connsiteY4"/>
              <a:gd fmla="*/ 6499902 w 7459795" name="connsiteX5"/>
              <a:gd fmla="*/ 2 h 6076689" name="connsiteY5"/>
              <a:gd fmla="*/ 6499902 w 7459795" name="connsiteX6"/>
              <a:gd fmla="*/ 0 h 60766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76689" w="7459795">
                <a:moveTo>
                  <a:pt x="6499902" y="0"/>
                </a:moveTo>
                <a:lnTo>
                  <a:pt x="7459795" y="0"/>
                </a:lnTo>
                <a:lnTo>
                  <a:pt x="7459795" y="2535367"/>
                </a:lnTo>
                <a:lnTo>
                  <a:pt x="7459795" y="6076689"/>
                </a:lnTo>
                <a:lnTo>
                  <a:pt x="0" y="2"/>
                </a:lnTo>
                <a:lnTo>
                  <a:pt x="6499902" y="2"/>
                </a:lnTo>
                <a:lnTo>
                  <a:pt x="6499902" y="0"/>
                </a:lnTo>
                <a:close/>
              </a:path>
            </a:pathLst>
          </a:cu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1983653" y="4783743"/>
            <a:ext cx="7337768" cy="804672"/>
          </a:xfrm>
          <a:prstGeom prst="rect">
            <a:avLst/>
          </a:prstGeom>
          <a:noFill/>
        </p:spPr>
        <p:txBody>
          <a:bodyPr rtlCol="0" wrap="square">
            <a:spAutoFit/>
          </a:bodyPr>
          <a:lstStyle/>
          <a:p>
            <a:pP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 Flying impression graphic design thank you for buying this template, we mainly engaged in various types of advertising graphic design.</a:t>
            </a:r>
          </a:p>
        </p:txBody>
      </p:sp>
      <p:sp>
        <p:nvSpPr>
          <p:cNvPr id="37" name="TextBox 76"/>
          <p:cNvSpPr txBox="1"/>
          <p:nvPr/>
        </p:nvSpPr>
        <p:spPr>
          <a:xfrm>
            <a:off x="1983653" y="1808072"/>
            <a:ext cx="4178618" cy="1554480"/>
          </a:xfrm>
          <a:prstGeom prst="rect">
            <a:avLst/>
          </a:prstGeom>
          <a:noFill/>
        </p:spPr>
        <p:txBody>
          <a:bodyPr rtlCol="0" wrap="none">
            <a:spAutoFit/>
          </a:bodyPr>
          <a:lstStyle/>
          <a:p>
            <a:r>
              <a:rPr altLang="zh-CN" b="1" lang="en-US" smtClean="0" sz="3200">
                <a:solidFill>
                  <a:srgbClr val="FFFFFF"/>
                </a:solidFill>
                <a:latin charset="-122" panose="020b0503020204020204" pitchFamily="34" typeface="微软雅黑"/>
                <a:ea charset="-122" panose="020b0503020204020204" pitchFamily="34" typeface="微软雅黑"/>
              </a:rPr>
              <a:t>YOU CAN CHANGE </a:t>
            </a:r>
          </a:p>
          <a:p>
            <a:r>
              <a:rPr altLang="zh-CN" b="1" lang="en-US" smtClean="0" sz="3200">
                <a:solidFill>
                  <a:srgbClr val="FFFFFF"/>
                </a:solidFill>
                <a:latin charset="-122" panose="020b0503020204020204" pitchFamily="34" typeface="微软雅黑"/>
                <a:ea charset="-122" panose="020b0503020204020204" pitchFamily="34" typeface="微软雅黑"/>
              </a:rPr>
              <a:t>YOUR</a:t>
            </a:r>
          </a:p>
          <a:p>
            <a:r>
              <a:rPr altLang="zh-CN" b="1" lang="en-US" smtClean="0" sz="3200">
                <a:solidFill>
                  <a:srgbClr val="FFFFFF"/>
                </a:solidFill>
                <a:latin charset="-122" panose="020b0503020204020204" pitchFamily="34" typeface="微软雅黑"/>
                <a:ea charset="-122" panose="020b0503020204020204" pitchFamily="34" typeface="微软雅黑"/>
              </a:rPr>
              <a:t>TEXT HERE</a:t>
            </a:r>
          </a:p>
        </p:txBody>
      </p:sp>
      <p:sp>
        <p:nvSpPr>
          <p:cNvPr id="38" name="文本框 37"/>
          <p:cNvSpPr txBox="1"/>
          <p:nvPr/>
        </p:nvSpPr>
        <p:spPr>
          <a:xfrm>
            <a:off x="1983653" y="3828361"/>
            <a:ext cx="4572221" cy="804672"/>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 Please add your text description to the flying impression plane.</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35"/>
                                        </p:tgtEl>
                                        <p:attrNameLst>
                                          <p:attrName>style.visibility</p:attrName>
                                        </p:attrNameLst>
                                      </p:cBhvr>
                                      <p:to>
                                        <p:strVal val="visible"/>
                                      </p:to>
                                    </p:set>
                                    <p:animEffect filter="wipe(right)" transition="in">
                                      <p:cBhvr>
                                        <p:cTn dur="1000" id="7"/>
                                        <p:tgtEl>
                                          <p:spTgt spid="3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34"/>
                                        </p:tgtEl>
                                        <p:attrNameLst>
                                          <p:attrName>style.visibility</p:attrName>
                                        </p:attrNameLst>
                                      </p:cBhvr>
                                      <p:to>
                                        <p:strVal val="visible"/>
                                      </p:to>
                                    </p:set>
                                    <p:animEffect filter="wipe(right)" transition="in">
                                      <p:cBhvr>
                                        <p:cTn dur="1000" id="12"/>
                                        <p:tgtEl>
                                          <p:spTgt spid="3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1" presetSubtype="0">
                                  <p:stCondLst>
                                    <p:cond delay="0"/>
                                  </p:stCondLst>
                                  <p:iterate type="lt">
                                    <p:tmPct val="10000"/>
                                  </p:iterate>
                                  <p:childTnLst>
                                    <p:set>
                                      <p:cBhvr>
                                        <p:cTn dur="1" fill="hold" id="16">
                                          <p:stCondLst>
                                            <p:cond delay="0"/>
                                          </p:stCondLst>
                                        </p:cTn>
                                        <p:tgtEl>
                                          <p:spTgt spid="37"/>
                                        </p:tgtEl>
                                        <p:attrNameLst>
                                          <p:attrName>style.visibility</p:attrName>
                                        </p:attrNameLst>
                                      </p:cBhvr>
                                      <p:to>
                                        <p:strVal val="visible"/>
                                      </p:to>
                                    </p:set>
                                    <p:anim calcmode="lin" valueType="num">
                                      <p:cBhvr>
                                        <p:cTn dur="500" fill="hold" id="17"/>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37"/>
                                        </p:tgtEl>
                                        <p:attrNameLst>
                                          <p:attrName>ppt_y</p:attrName>
                                        </p:attrNameLst>
                                      </p:cBhvr>
                                      <p:tavLst>
                                        <p:tav tm="0">
                                          <p:val>
                                            <p:strVal val="#ppt_y"/>
                                          </p:val>
                                        </p:tav>
                                        <p:tav tm="100000">
                                          <p:val>
                                            <p:strVal val="#ppt_y"/>
                                          </p:val>
                                        </p:tav>
                                      </p:tavLst>
                                    </p:anim>
                                    <p:anim calcmode="lin" valueType="num">
                                      <p:cBhvr>
                                        <p:cTn dur="500" fill="hold" id="19"/>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37"/>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8">
                                  <p:stCondLst>
                                    <p:cond delay="0"/>
                                  </p:stCondLst>
                                  <p:childTnLst>
                                    <p:set>
                                      <p:cBhvr>
                                        <p:cTn dur="1" fill="hold" id="25">
                                          <p:stCondLst>
                                            <p:cond delay="0"/>
                                          </p:stCondLst>
                                        </p:cTn>
                                        <p:tgtEl>
                                          <p:spTgt spid="38"/>
                                        </p:tgtEl>
                                        <p:attrNameLst>
                                          <p:attrName>style.visibility</p:attrName>
                                        </p:attrNameLst>
                                      </p:cBhvr>
                                      <p:to>
                                        <p:strVal val="visible"/>
                                      </p:to>
                                    </p:set>
                                    <p:animEffect filter="wipe(left)" transition="in">
                                      <p:cBhvr>
                                        <p:cTn dur="1000" id="26"/>
                                        <p:tgtEl>
                                          <p:spTgt spid="38"/>
                                        </p:tgtEl>
                                      </p:cBhvr>
                                    </p:animEffect>
                                  </p:childTnLst>
                                </p:cTn>
                              </p:par>
                              <p:par>
                                <p:cTn fill="hold" grpId="0" id="27" nodeType="withEffect" presetClass="entr" presetID="22" presetSubtype="8">
                                  <p:stCondLst>
                                    <p:cond delay="0"/>
                                  </p:stCondLst>
                                  <p:childTnLst>
                                    <p:set>
                                      <p:cBhvr>
                                        <p:cTn dur="1" fill="hold" id="28">
                                          <p:stCondLst>
                                            <p:cond delay="0"/>
                                          </p:stCondLst>
                                        </p:cTn>
                                        <p:tgtEl>
                                          <p:spTgt spid="36"/>
                                        </p:tgtEl>
                                        <p:attrNameLst>
                                          <p:attrName>style.visibility</p:attrName>
                                        </p:attrNameLst>
                                      </p:cBhvr>
                                      <p:to>
                                        <p:strVal val="visible"/>
                                      </p:to>
                                    </p:set>
                                    <p:animEffect filter="wipe(left)" transition="in">
                                      <p:cBhvr>
                                        <p:cTn dur="1000" id="29"/>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278730" y="1987575"/>
            <a:ext cx="1871662" cy="2214562"/>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9" name="TextBox 76"/>
          <p:cNvSpPr txBox="1"/>
          <p:nvPr/>
        </p:nvSpPr>
        <p:spPr>
          <a:xfrm>
            <a:off x="1378003" y="4371415"/>
            <a:ext cx="1673116" cy="335280"/>
          </a:xfrm>
          <a:prstGeom prst="rect">
            <a:avLst/>
          </a:prstGeom>
          <a:noFill/>
        </p:spPr>
        <p:txBody>
          <a:bodyPr rtlCol="0" wrap="square">
            <a:spAutoFit/>
          </a:bodyPr>
          <a:lstStyle/>
          <a:p>
            <a:pPr algn="ctr"/>
            <a:r>
              <a:rPr altLang="zh-CN" b="1" lang="en-US" smtClean="0" sz="1600">
                <a:solidFill>
                  <a:srgbClr val="2B65AE"/>
                </a:solidFill>
                <a:latin charset="-122" panose="020b0503020204020204" pitchFamily="34" typeface="微软雅黑"/>
                <a:ea charset="-122" panose="020b0503020204020204" pitchFamily="34" typeface="微软雅黑"/>
              </a:rPr>
              <a:t>Add the title</a:t>
            </a:r>
          </a:p>
        </p:txBody>
      </p:sp>
      <p:sp>
        <p:nvSpPr>
          <p:cNvPr id="10" name="文本框 9"/>
          <p:cNvSpPr txBox="1"/>
          <p:nvPr/>
        </p:nvSpPr>
        <p:spPr>
          <a:xfrm>
            <a:off x="1200149" y="4709968"/>
            <a:ext cx="2028825" cy="804672"/>
          </a:xfrm>
          <a:prstGeom prst="rect">
            <a:avLst/>
          </a:prstGeom>
          <a:noFill/>
        </p:spPr>
        <p:txBody>
          <a:bodyPr rtlCol="0" wrap="square">
            <a:spAutoFit/>
          </a:bodyPr>
          <a:lstStyle/>
          <a:p>
            <a:pPr algn="ct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11" name="TextBox 76"/>
          <p:cNvSpPr txBox="1"/>
          <p:nvPr/>
        </p:nvSpPr>
        <p:spPr>
          <a:xfrm>
            <a:off x="3955706" y="4371415"/>
            <a:ext cx="1673116" cy="335280"/>
          </a:xfrm>
          <a:prstGeom prst="rect">
            <a:avLst/>
          </a:prstGeom>
          <a:noFill/>
        </p:spPr>
        <p:txBody>
          <a:bodyPr rtlCol="0" wrap="square">
            <a:spAutoFit/>
          </a:bodyPr>
          <a:lstStyle/>
          <a:p>
            <a:pPr algn="ctr"/>
            <a:r>
              <a:rPr altLang="zh-CN" b="1" lang="en-US" smtClean="0" sz="1600">
                <a:solidFill>
                  <a:srgbClr val="DC328B"/>
                </a:solidFill>
                <a:latin charset="-122" panose="020b0503020204020204" pitchFamily="34" typeface="微软雅黑"/>
                <a:ea charset="-122" panose="020b0503020204020204" pitchFamily="34" typeface="微软雅黑"/>
              </a:rPr>
              <a:t>Add the title</a:t>
            </a:r>
          </a:p>
        </p:txBody>
      </p:sp>
      <p:sp>
        <p:nvSpPr>
          <p:cNvPr id="12" name="文本框 11"/>
          <p:cNvSpPr txBox="1"/>
          <p:nvPr/>
        </p:nvSpPr>
        <p:spPr>
          <a:xfrm>
            <a:off x="3777852" y="4709968"/>
            <a:ext cx="2028825" cy="804672"/>
          </a:xfrm>
          <a:prstGeom prst="rect">
            <a:avLst/>
          </a:prstGeom>
          <a:noFill/>
        </p:spPr>
        <p:txBody>
          <a:bodyPr rtlCol="0" wrap="square">
            <a:spAutoFit/>
          </a:bodyPr>
          <a:lstStyle/>
          <a:p>
            <a:pPr algn="ct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13" name="TextBox 76"/>
          <p:cNvSpPr txBox="1"/>
          <p:nvPr/>
        </p:nvSpPr>
        <p:spPr>
          <a:xfrm>
            <a:off x="6513868" y="4371415"/>
            <a:ext cx="1673116" cy="335280"/>
          </a:xfrm>
          <a:prstGeom prst="rect">
            <a:avLst/>
          </a:prstGeom>
          <a:noFill/>
        </p:spPr>
        <p:txBody>
          <a:bodyPr rtlCol="0" wrap="square">
            <a:spAutoFit/>
          </a:bodyPr>
          <a:lstStyle/>
          <a:p>
            <a:pPr algn="ctr"/>
            <a:r>
              <a:rPr altLang="zh-CN" b="1" lang="en-US" smtClean="0" sz="1600">
                <a:solidFill>
                  <a:srgbClr val="DC328B"/>
                </a:solidFill>
                <a:latin charset="-122" panose="020b0503020204020204" pitchFamily="34" typeface="微软雅黑"/>
                <a:ea charset="-122" panose="020b0503020204020204" pitchFamily="34" typeface="微软雅黑"/>
              </a:rPr>
              <a:t>Add the title</a:t>
            </a:r>
          </a:p>
        </p:txBody>
      </p:sp>
      <p:sp>
        <p:nvSpPr>
          <p:cNvPr id="14" name="文本框 13"/>
          <p:cNvSpPr txBox="1"/>
          <p:nvPr/>
        </p:nvSpPr>
        <p:spPr>
          <a:xfrm>
            <a:off x="6336015" y="4709968"/>
            <a:ext cx="2028825" cy="804672"/>
          </a:xfrm>
          <a:prstGeom prst="rect">
            <a:avLst/>
          </a:prstGeom>
          <a:noFill/>
        </p:spPr>
        <p:txBody>
          <a:bodyPr rtlCol="0" wrap="square">
            <a:spAutoFit/>
          </a:bodyPr>
          <a:lstStyle/>
          <a:p>
            <a:pPr algn="ct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15" name="TextBox 76"/>
          <p:cNvSpPr txBox="1"/>
          <p:nvPr/>
        </p:nvSpPr>
        <p:spPr>
          <a:xfrm>
            <a:off x="9072030" y="4371415"/>
            <a:ext cx="1673116" cy="335280"/>
          </a:xfrm>
          <a:prstGeom prst="rect">
            <a:avLst/>
          </a:prstGeom>
          <a:noFill/>
        </p:spPr>
        <p:txBody>
          <a:bodyPr rtlCol="0" wrap="square">
            <a:spAutoFit/>
          </a:bodyPr>
          <a:lstStyle/>
          <a:p>
            <a:pPr algn="ctr"/>
            <a:r>
              <a:rPr altLang="zh-CN" b="1" lang="en-US" smtClean="0" sz="1600">
                <a:solidFill>
                  <a:srgbClr val="2B65AE"/>
                </a:solidFill>
                <a:latin charset="-122" panose="020b0503020204020204" pitchFamily="34" typeface="微软雅黑"/>
                <a:ea charset="-122" panose="020b0503020204020204" pitchFamily="34" typeface="微软雅黑"/>
              </a:rPr>
              <a:t>Add the title</a:t>
            </a:r>
          </a:p>
        </p:txBody>
      </p:sp>
      <p:sp>
        <p:nvSpPr>
          <p:cNvPr id="16" name="文本框 15"/>
          <p:cNvSpPr txBox="1"/>
          <p:nvPr/>
        </p:nvSpPr>
        <p:spPr>
          <a:xfrm>
            <a:off x="8894174" y="4709968"/>
            <a:ext cx="2028825" cy="804672"/>
          </a:xfrm>
          <a:prstGeom prst="rect">
            <a:avLst/>
          </a:prstGeom>
          <a:noFill/>
        </p:spPr>
        <p:txBody>
          <a:bodyPr rtlCol="0" wrap="square">
            <a:spAutoFit/>
          </a:bodyPr>
          <a:lstStyle/>
          <a:p>
            <a:pPr algn="ct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17" name="矩形 16"/>
          <p:cNvSpPr/>
          <p:nvPr/>
        </p:nvSpPr>
        <p:spPr>
          <a:xfrm>
            <a:off x="3836685" y="1987575"/>
            <a:ext cx="1871662" cy="2214562"/>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18" name="矩形 17"/>
          <p:cNvSpPr/>
          <p:nvPr/>
        </p:nvSpPr>
        <p:spPr>
          <a:xfrm>
            <a:off x="6404617" y="1987575"/>
            <a:ext cx="1871662" cy="2214562"/>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19" name="矩形 18"/>
          <p:cNvSpPr/>
          <p:nvPr/>
        </p:nvSpPr>
        <p:spPr>
          <a:xfrm>
            <a:off x="8964393" y="1987575"/>
            <a:ext cx="1871662" cy="2214562"/>
          </a:xfrm>
          <a:prstGeom prst="rect">
            <a:avLst/>
          </a:prstGeom>
          <a:blipFill dpi="0"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endParaRPr>
          </a:p>
        </p:txBody>
      </p:sp>
      <p:sp>
        <p:nvSpPr>
          <p:cNvPr id="21" name="等腰三角形 20"/>
          <p:cNvSpPr/>
          <p:nvPr/>
        </p:nvSpPr>
        <p:spPr>
          <a:xfrm rot="5400000">
            <a:off x="3677568" y="2074177"/>
            <a:ext cx="998400" cy="825195"/>
          </a:xfrm>
          <a:prstGeom prst="triangle">
            <a:avLst>
              <a:gd fmla="val 0" name="adj"/>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rot="5400000">
            <a:off x="6308038" y="2074178"/>
            <a:ext cx="998400" cy="825195"/>
          </a:xfrm>
          <a:prstGeom prst="triangle">
            <a:avLst>
              <a:gd fmla="val 0" name="adj"/>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等腰三角形 22"/>
          <p:cNvSpPr/>
          <p:nvPr/>
        </p:nvSpPr>
        <p:spPr>
          <a:xfrm rot="5400000">
            <a:off x="8807573" y="2074179"/>
            <a:ext cx="998400" cy="825195"/>
          </a:xfrm>
          <a:prstGeom prst="triangle">
            <a:avLst>
              <a:gd fmla="val 0" name="adj"/>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任意多边形 23"/>
          <p:cNvSpPr/>
          <p:nvPr/>
        </p:nvSpPr>
        <p:spPr>
          <a:xfrm>
            <a:off x="9925613" y="3094856"/>
            <a:ext cx="910442" cy="1115371"/>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7375814" y="3094856"/>
            <a:ext cx="910442" cy="1115371"/>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任意多边形 27"/>
          <p:cNvSpPr/>
          <p:nvPr/>
        </p:nvSpPr>
        <p:spPr>
          <a:xfrm>
            <a:off x="4868123" y="3094856"/>
            <a:ext cx="910442" cy="1115371"/>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2275059" y="3094856"/>
            <a:ext cx="910442" cy="1115371"/>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rot="5400000">
            <a:off x="1182150" y="2074178"/>
            <a:ext cx="998400" cy="825195"/>
          </a:xfrm>
          <a:prstGeom prst="triangle">
            <a:avLst>
              <a:gd fmla="val 0" name="adj"/>
            </a:avLst>
          </a:prstGeom>
          <a:solidFill>
            <a:srgbClr val="1622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fltVal val="0"/>
                                          </p:val>
                                        </p:tav>
                                        <p:tav tm="100000">
                                          <p:val>
                                            <p:strVal val="#ppt_w"/>
                                          </p:val>
                                        </p:tav>
                                      </p:tavLst>
                                    </p:anim>
                                    <p:anim calcmode="lin" valueType="num">
                                      <p:cBhvr>
                                        <p:cTn dur="1000" fill="hold" id="8"/>
                                        <p:tgtEl>
                                          <p:spTgt spid="8"/>
                                        </p:tgtEl>
                                        <p:attrNameLst>
                                          <p:attrName>ppt_h</p:attrName>
                                        </p:attrNameLst>
                                      </p:cBhvr>
                                      <p:tavLst>
                                        <p:tav tm="0">
                                          <p:val>
                                            <p:fltVal val="0"/>
                                          </p:val>
                                        </p:tav>
                                        <p:tav tm="100000">
                                          <p:val>
                                            <p:strVal val="#ppt_h"/>
                                          </p:val>
                                        </p:tav>
                                      </p:tavLst>
                                    </p:anim>
                                    <p:animEffect filter="fade" transition="in">
                                      <p:cBhvr>
                                        <p:cTn dur="1000" id="9"/>
                                        <p:tgtEl>
                                          <p:spTgt spid="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7"/>
                                        </p:tgtEl>
                                        <p:attrNameLst>
                                          <p:attrName>style.visibility</p:attrName>
                                        </p:attrNameLst>
                                      </p:cBhvr>
                                      <p:to>
                                        <p:strVal val="visible"/>
                                      </p:to>
                                    </p:set>
                                    <p:anim calcmode="lin" valueType="num">
                                      <p:cBhvr>
                                        <p:cTn dur="1000" fill="hold" id="12"/>
                                        <p:tgtEl>
                                          <p:spTgt spid="17"/>
                                        </p:tgtEl>
                                        <p:attrNameLst>
                                          <p:attrName>ppt_w</p:attrName>
                                        </p:attrNameLst>
                                      </p:cBhvr>
                                      <p:tavLst>
                                        <p:tav tm="0">
                                          <p:val>
                                            <p:fltVal val="0"/>
                                          </p:val>
                                        </p:tav>
                                        <p:tav tm="100000">
                                          <p:val>
                                            <p:strVal val="#ppt_w"/>
                                          </p:val>
                                        </p:tav>
                                      </p:tavLst>
                                    </p:anim>
                                    <p:anim calcmode="lin" valueType="num">
                                      <p:cBhvr>
                                        <p:cTn dur="1000" fill="hold" id="13"/>
                                        <p:tgtEl>
                                          <p:spTgt spid="17"/>
                                        </p:tgtEl>
                                        <p:attrNameLst>
                                          <p:attrName>ppt_h</p:attrName>
                                        </p:attrNameLst>
                                      </p:cBhvr>
                                      <p:tavLst>
                                        <p:tav tm="0">
                                          <p:val>
                                            <p:fltVal val="0"/>
                                          </p:val>
                                        </p:tav>
                                        <p:tav tm="100000">
                                          <p:val>
                                            <p:strVal val="#ppt_h"/>
                                          </p:val>
                                        </p:tav>
                                      </p:tavLst>
                                    </p:anim>
                                    <p:animEffect filter="fade" transition="in">
                                      <p:cBhvr>
                                        <p:cTn dur="1000" id="14"/>
                                        <p:tgtEl>
                                          <p:spTgt spid="17"/>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8"/>
                                        </p:tgtEl>
                                        <p:attrNameLst>
                                          <p:attrName>style.visibility</p:attrName>
                                        </p:attrNameLst>
                                      </p:cBhvr>
                                      <p:to>
                                        <p:strVal val="visible"/>
                                      </p:to>
                                    </p:set>
                                    <p:anim calcmode="lin" valueType="num">
                                      <p:cBhvr>
                                        <p:cTn dur="1000" fill="hold" id="17"/>
                                        <p:tgtEl>
                                          <p:spTgt spid="18"/>
                                        </p:tgtEl>
                                        <p:attrNameLst>
                                          <p:attrName>ppt_w</p:attrName>
                                        </p:attrNameLst>
                                      </p:cBhvr>
                                      <p:tavLst>
                                        <p:tav tm="0">
                                          <p:val>
                                            <p:fltVal val="0"/>
                                          </p:val>
                                        </p:tav>
                                        <p:tav tm="100000">
                                          <p:val>
                                            <p:strVal val="#ppt_w"/>
                                          </p:val>
                                        </p:tav>
                                      </p:tavLst>
                                    </p:anim>
                                    <p:anim calcmode="lin" valueType="num">
                                      <p:cBhvr>
                                        <p:cTn dur="1000" fill="hold" id="18"/>
                                        <p:tgtEl>
                                          <p:spTgt spid="18"/>
                                        </p:tgtEl>
                                        <p:attrNameLst>
                                          <p:attrName>ppt_h</p:attrName>
                                        </p:attrNameLst>
                                      </p:cBhvr>
                                      <p:tavLst>
                                        <p:tav tm="0">
                                          <p:val>
                                            <p:fltVal val="0"/>
                                          </p:val>
                                        </p:tav>
                                        <p:tav tm="100000">
                                          <p:val>
                                            <p:strVal val="#ppt_h"/>
                                          </p:val>
                                        </p:tav>
                                      </p:tavLst>
                                    </p:anim>
                                    <p:animEffect filter="fade" transition="in">
                                      <p:cBhvr>
                                        <p:cTn dur="1000" id="19"/>
                                        <p:tgtEl>
                                          <p:spTgt spid="18"/>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p:cTn dur="1000" fill="hold" id="22"/>
                                        <p:tgtEl>
                                          <p:spTgt spid="19"/>
                                        </p:tgtEl>
                                        <p:attrNameLst>
                                          <p:attrName>ppt_w</p:attrName>
                                        </p:attrNameLst>
                                      </p:cBhvr>
                                      <p:tavLst>
                                        <p:tav tm="0">
                                          <p:val>
                                            <p:fltVal val="0"/>
                                          </p:val>
                                        </p:tav>
                                        <p:tav tm="100000">
                                          <p:val>
                                            <p:strVal val="#ppt_w"/>
                                          </p:val>
                                        </p:tav>
                                      </p:tavLst>
                                    </p:anim>
                                    <p:anim calcmode="lin" valueType="num">
                                      <p:cBhvr>
                                        <p:cTn dur="1000" fill="hold" id="23"/>
                                        <p:tgtEl>
                                          <p:spTgt spid="19"/>
                                        </p:tgtEl>
                                        <p:attrNameLst>
                                          <p:attrName>ppt_h</p:attrName>
                                        </p:attrNameLst>
                                      </p:cBhvr>
                                      <p:tavLst>
                                        <p:tav tm="0">
                                          <p:val>
                                            <p:fltVal val="0"/>
                                          </p:val>
                                        </p:tav>
                                        <p:tav tm="100000">
                                          <p:val>
                                            <p:strVal val="#ppt_h"/>
                                          </p:val>
                                        </p:tav>
                                      </p:tavLst>
                                    </p:anim>
                                    <p:animEffect filter="fade" transition="in">
                                      <p:cBhvr>
                                        <p:cTn dur="1000" id="24"/>
                                        <p:tgtEl>
                                          <p:spTgt spid="19"/>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42" presetSubtype="0">
                                  <p:stCondLst>
                                    <p:cond delay="0"/>
                                  </p:stCondLst>
                                  <p:childTnLst>
                                    <p:set>
                                      <p:cBhvr>
                                        <p:cTn dur="1" fill="hold" id="28">
                                          <p:stCondLst>
                                            <p:cond delay="0"/>
                                          </p:stCondLst>
                                        </p:cTn>
                                        <p:tgtEl>
                                          <p:spTgt spid="9"/>
                                        </p:tgtEl>
                                        <p:attrNameLst>
                                          <p:attrName>style.visibility</p:attrName>
                                        </p:attrNameLst>
                                      </p:cBhvr>
                                      <p:to>
                                        <p:strVal val="visible"/>
                                      </p:to>
                                    </p:set>
                                    <p:animEffect filter="fade" transition="in">
                                      <p:cBhvr>
                                        <p:cTn dur="1000" id="29"/>
                                        <p:tgtEl>
                                          <p:spTgt spid="9"/>
                                        </p:tgtEl>
                                      </p:cBhvr>
                                    </p:animEffect>
                                    <p:anim calcmode="lin" valueType="num">
                                      <p:cBhvr>
                                        <p:cTn dur="1000" fill="hold" id="30"/>
                                        <p:tgtEl>
                                          <p:spTgt spid="9"/>
                                        </p:tgtEl>
                                        <p:attrNameLst>
                                          <p:attrName>ppt_x</p:attrName>
                                        </p:attrNameLst>
                                      </p:cBhvr>
                                      <p:tavLst>
                                        <p:tav tm="0">
                                          <p:val>
                                            <p:strVal val="#ppt_x"/>
                                          </p:val>
                                        </p:tav>
                                        <p:tav tm="100000">
                                          <p:val>
                                            <p:strVal val="#ppt_x"/>
                                          </p:val>
                                        </p:tav>
                                      </p:tavLst>
                                    </p:anim>
                                    <p:anim calcmode="lin" valueType="num">
                                      <p:cBhvr>
                                        <p:cTn dur="1000" fill="hold" id="31"/>
                                        <p:tgtEl>
                                          <p:spTgt spid="9"/>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000" id="34"/>
                                        <p:tgtEl>
                                          <p:spTgt spid="10"/>
                                        </p:tgtEl>
                                      </p:cBhvr>
                                    </p:animEffect>
                                    <p:anim calcmode="lin" valueType="num">
                                      <p:cBhvr>
                                        <p:cTn dur="1000" fill="hold" id="35"/>
                                        <p:tgtEl>
                                          <p:spTgt spid="10"/>
                                        </p:tgtEl>
                                        <p:attrNameLst>
                                          <p:attrName>ppt_x</p:attrName>
                                        </p:attrNameLst>
                                      </p:cBhvr>
                                      <p:tavLst>
                                        <p:tav tm="0">
                                          <p:val>
                                            <p:strVal val="#ppt_x"/>
                                          </p:val>
                                        </p:tav>
                                        <p:tav tm="100000">
                                          <p:val>
                                            <p:strVal val="#ppt_x"/>
                                          </p:val>
                                        </p:tav>
                                      </p:tavLst>
                                    </p:anim>
                                    <p:anim calcmode="lin" valueType="num">
                                      <p:cBhvr>
                                        <p:cTn dur="1000" fill="hold" id="36"/>
                                        <p:tgtEl>
                                          <p:spTgt spid="10"/>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11"/>
                                        </p:tgtEl>
                                        <p:attrNameLst>
                                          <p:attrName>style.visibility</p:attrName>
                                        </p:attrNameLst>
                                      </p:cBhvr>
                                      <p:to>
                                        <p:strVal val="visible"/>
                                      </p:to>
                                    </p:set>
                                    <p:animEffect filter="fade" transition="in">
                                      <p:cBhvr>
                                        <p:cTn dur="1000" id="39"/>
                                        <p:tgtEl>
                                          <p:spTgt spid="11"/>
                                        </p:tgtEl>
                                      </p:cBhvr>
                                    </p:animEffect>
                                    <p:anim calcmode="lin" valueType="num">
                                      <p:cBhvr>
                                        <p:cTn dur="1000" fill="hold" id="40"/>
                                        <p:tgtEl>
                                          <p:spTgt spid="11"/>
                                        </p:tgtEl>
                                        <p:attrNameLst>
                                          <p:attrName>ppt_x</p:attrName>
                                        </p:attrNameLst>
                                      </p:cBhvr>
                                      <p:tavLst>
                                        <p:tav tm="0">
                                          <p:val>
                                            <p:strVal val="#ppt_x"/>
                                          </p:val>
                                        </p:tav>
                                        <p:tav tm="100000">
                                          <p:val>
                                            <p:strVal val="#ppt_x"/>
                                          </p:val>
                                        </p:tav>
                                      </p:tavLst>
                                    </p:anim>
                                    <p:anim calcmode="lin" valueType="num">
                                      <p:cBhvr>
                                        <p:cTn dur="1000" fill="hold" id="41"/>
                                        <p:tgtEl>
                                          <p:spTgt spid="11"/>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ur="1000" fill="hold" id="46"/>
                                        <p:tgtEl>
                                          <p:spTgt spid="12"/>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14"/>
                                        </p:tgtEl>
                                        <p:attrNameLst>
                                          <p:attrName>style.visibility</p:attrName>
                                        </p:attrNameLst>
                                      </p:cBhvr>
                                      <p:to>
                                        <p:strVal val="visible"/>
                                      </p:to>
                                    </p:set>
                                    <p:animEffect filter="fade" transition="in">
                                      <p:cBhvr>
                                        <p:cTn dur="1000" id="49"/>
                                        <p:tgtEl>
                                          <p:spTgt spid="14"/>
                                        </p:tgtEl>
                                      </p:cBhvr>
                                    </p:animEffect>
                                    <p:anim calcmode="lin" valueType="num">
                                      <p:cBhvr>
                                        <p:cTn dur="1000" fill="hold" id="50"/>
                                        <p:tgtEl>
                                          <p:spTgt spid="14"/>
                                        </p:tgtEl>
                                        <p:attrNameLst>
                                          <p:attrName>ppt_x</p:attrName>
                                        </p:attrNameLst>
                                      </p:cBhvr>
                                      <p:tavLst>
                                        <p:tav tm="0">
                                          <p:val>
                                            <p:strVal val="#ppt_x"/>
                                          </p:val>
                                        </p:tav>
                                        <p:tav tm="100000">
                                          <p:val>
                                            <p:strVal val="#ppt_x"/>
                                          </p:val>
                                        </p:tav>
                                      </p:tavLst>
                                    </p:anim>
                                    <p:anim calcmode="lin" valueType="num">
                                      <p:cBhvr>
                                        <p:cTn dur="1000" fill="hold" id="51"/>
                                        <p:tgtEl>
                                          <p:spTgt spid="14"/>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13"/>
                                        </p:tgtEl>
                                        <p:attrNameLst>
                                          <p:attrName>style.visibility</p:attrName>
                                        </p:attrNameLst>
                                      </p:cBhvr>
                                      <p:to>
                                        <p:strVal val="visible"/>
                                      </p:to>
                                    </p:set>
                                    <p:animEffect filter="fade" transition="in">
                                      <p:cBhvr>
                                        <p:cTn dur="1000" id="54"/>
                                        <p:tgtEl>
                                          <p:spTgt spid="13"/>
                                        </p:tgtEl>
                                      </p:cBhvr>
                                    </p:animEffect>
                                    <p:anim calcmode="lin" valueType="num">
                                      <p:cBhvr>
                                        <p:cTn dur="1000" fill="hold" id="55"/>
                                        <p:tgtEl>
                                          <p:spTgt spid="13"/>
                                        </p:tgtEl>
                                        <p:attrNameLst>
                                          <p:attrName>ppt_x</p:attrName>
                                        </p:attrNameLst>
                                      </p:cBhvr>
                                      <p:tavLst>
                                        <p:tav tm="0">
                                          <p:val>
                                            <p:strVal val="#ppt_x"/>
                                          </p:val>
                                        </p:tav>
                                        <p:tav tm="100000">
                                          <p:val>
                                            <p:strVal val="#ppt_x"/>
                                          </p:val>
                                        </p:tav>
                                      </p:tavLst>
                                    </p:anim>
                                    <p:anim calcmode="lin" valueType="num">
                                      <p:cBhvr>
                                        <p:cTn dur="1000" fill="hold" id="56"/>
                                        <p:tgtEl>
                                          <p:spTgt spid="13"/>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15"/>
                                        </p:tgtEl>
                                        <p:attrNameLst>
                                          <p:attrName>style.visibility</p:attrName>
                                        </p:attrNameLst>
                                      </p:cBhvr>
                                      <p:to>
                                        <p:strVal val="visible"/>
                                      </p:to>
                                    </p:set>
                                    <p:animEffect filter="fade" transition="in">
                                      <p:cBhvr>
                                        <p:cTn dur="1000" id="59"/>
                                        <p:tgtEl>
                                          <p:spTgt spid="15"/>
                                        </p:tgtEl>
                                      </p:cBhvr>
                                    </p:animEffect>
                                    <p:anim calcmode="lin" valueType="num">
                                      <p:cBhvr>
                                        <p:cTn dur="1000" fill="hold" id="60"/>
                                        <p:tgtEl>
                                          <p:spTgt spid="15"/>
                                        </p:tgtEl>
                                        <p:attrNameLst>
                                          <p:attrName>ppt_x</p:attrName>
                                        </p:attrNameLst>
                                      </p:cBhvr>
                                      <p:tavLst>
                                        <p:tav tm="0">
                                          <p:val>
                                            <p:strVal val="#ppt_x"/>
                                          </p:val>
                                        </p:tav>
                                        <p:tav tm="100000">
                                          <p:val>
                                            <p:strVal val="#ppt_x"/>
                                          </p:val>
                                        </p:tav>
                                      </p:tavLst>
                                    </p:anim>
                                    <p:anim calcmode="lin" valueType="num">
                                      <p:cBhvr>
                                        <p:cTn dur="1000" fill="hold" id="61"/>
                                        <p:tgtEl>
                                          <p:spTgt spid="15"/>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0"/>
                                  </p:stCondLst>
                                  <p:childTnLst>
                                    <p:set>
                                      <p:cBhvr>
                                        <p:cTn dur="1" fill="hold" id="63">
                                          <p:stCondLst>
                                            <p:cond delay="0"/>
                                          </p:stCondLst>
                                        </p:cTn>
                                        <p:tgtEl>
                                          <p:spTgt spid="16"/>
                                        </p:tgtEl>
                                        <p:attrNameLst>
                                          <p:attrName>style.visibility</p:attrName>
                                        </p:attrNameLst>
                                      </p:cBhvr>
                                      <p:to>
                                        <p:strVal val="visible"/>
                                      </p:to>
                                    </p:set>
                                    <p:animEffect filter="fade" transition="in">
                                      <p:cBhvr>
                                        <p:cTn dur="1000" id="64"/>
                                        <p:tgtEl>
                                          <p:spTgt spid="16"/>
                                        </p:tgtEl>
                                      </p:cBhvr>
                                    </p:animEffect>
                                    <p:anim calcmode="lin" valueType="num">
                                      <p:cBhvr>
                                        <p:cTn dur="1000" fill="hold" id="65"/>
                                        <p:tgtEl>
                                          <p:spTgt spid="16"/>
                                        </p:tgtEl>
                                        <p:attrNameLst>
                                          <p:attrName>ppt_x</p:attrName>
                                        </p:attrNameLst>
                                      </p:cBhvr>
                                      <p:tavLst>
                                        <p:tav tm="0">
                                          <p:val>
                                            <p:strVal val="#ppt_x"/>
                                          </p:val>
                                        </p:tav>
                                        <p:tav tm="100000">
                                          <p:val>
                                            <p:strVal val="#ppt_x"/>
                                          </p:val>
                                        </p:tav>
                                      </p:tavLst>
                                    </p:anim>
                                    <p:anim calcmode="lin" valueType="num">
                                      <p:cBhvr>
                                        <p:cTn dur="1000" fill="hold" id="66"/>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700000">
            <a:off x="9824308" y="1588464"/>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rgbClr val="FFFFFF"/>
              </a:solidFill>
            </a:endParaRPr>
          </a:p>
        </p:txBody>
      </p:sp>
      <p:sp>
        <p:nvSpPr>
          <p:cNvPr id="9" name="矩形 8"/>
          <p:cNvSpPr/>
          <p:nvPr/>
        </p:nvSpPr>
        <p:spPr>
          <a:xfrm rot="2700000">
            <a:off x="11175520" y="2490770"/>
            <a:ext cx="2032959" cy="2032959"/>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rgbClr val="FFFFFF"/>
              </a:solidFill>
              <a:latin charset="-122" panose="020b0503020204020204" pitchFamily="34" typeface="微软雅黑"/>
              <a:ea charset="-122" panose="020b0503020204020204" pitchFamily="34" typeface="微软雅黑"/>
            </a:endParaRPr>
          </a:p>
        </p:txBody>
      </p:sp>
      <p:sp>
        <p:nvSpPr>
          <p:cNvPr id="10" name="矩形 9"/>
          <p:cNvSpPr/>
          <p:nvPr/>
        </p:nvSpPr>
        <p:spPr>
          <a:xfrm rot="2700000">
            <a:off x="9865672" y="3986560"/>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rgbClr val="FFFFFF"/>
              </a:solidFill>
            </a:endParaRPr>
          </a:p>
        </p:txBody>
      </p:sp>
      <p:sp>
        <p:nvSpPr>
          <p:cNvPr id="11" name="矩形 10"/>
          <p:cNvSpPr/>
          <p:nvPr/>
        </p:nvSpPr>
        <p:spPr>
          <a:xfrm rot="2700000">
            <a:off x="6682774" y="1968010"/>
            <a:ext cx="3016047" cy="3016047"/>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rgbClr val="FFFFFF"/>
              </a:solidFill>
              <a:latin charset="-122" panose="020b0503020204020204" pitchFamily="34" typeface="微软雅黑"/>
              <a:ea charset="-122" panose="020b0503020204020204" pitchFamily="34" typeface="微软雅黑"/>
            </a:endParaRPr>
          </a:p>
        </p:txBody>
      </p:sp>
      <p:grpSp>
        <p:nvGrpSpPr>
          <p:cNvPr id="12" name="组合 11"/>
          <p:cNvGrpSpPr/>
          <p:nvPr/>
        </p:nvGrpSpPr>
        <p:grpSpPr>
          <a:xfrm>
            <a:off x="10121012" y="1968902"/>
            <a:ext cx="735739" cy="721725"/>
            <a:chOff x="8809037" y="4174203"/>
            <a:chExt cx="333375" cy="327025"/>
          </a:xfrm>
          <a:solidFill>
            <a:schemeClr val="bg1"/>
          </a:solidFill>
        </p:grpSpPr>
        <p:sp>
          <p:nvSpPr>
            <p:cNvPr id="13" name="Freeform 368"/>
            <p:cNvSpPr>
              <a:spLocks noEditPoints="1"/>
            </p:cNvSpPr>
            <p:nvPr/>
          </p:nvSpPr>
          <p:spPr bwMode="auto">
            <a:xfrm>
              <a:off x="8809037" y="4174203"/>
              <a:ext cx="333375" cy="327025"/>
            </a:xfrm>
            <a:custGeom>
              <a:gdLst>
                <a:gd fmla="*/ 38 w 89" name="T0"/>
                <a:gd fmla="*/ 87 h 87" name="T1"/>
                <a:gd fmla="*/ 37 w 89" name="T2"/>
                <a:gd fmla="*/ 87 h 87" name="T3"/>
                <a:gd fmla="*/ 36 w 89" name="T4"/>
                <a:gd fmla="*/ 85 h 87" name="T5"/>
                <a:gd fmla="*/ 33 w 89" name="T6"/>
                <a:gd fmla="*/ 60 h 87" name="T7"/>
                <a:gd fmla="*/ 29 w 89" name="T8"/>
                <a:gd fmla="*/ 60 h 87" name="T9"/>
                <a:gd fmla="*/ 28 w 89" name="T10"/>
                <a:gd fmla="*/ 58 h 87" name="T11"/>
                <a:gd fmla="*/ 27 w 89" name="T12"/>
                <a:gd fmla="*/ 54 h 87" name="T13"/>
                <a:gd fmla="*/ 3 w 89" name="T14"/>
                <a:gd fmla="*/ 51 h 87" name="T15"/>
                <a:gd fmla="*/ 1 w 89" name="T16"/>
                <a:gd fmla="*/ 51 h 87" name="T17"/>
                <a:gd fmla="*/ 0 w 89" name="T18"/>
                <a:gd fmla="*/ 49 h 87" name="T19"/>
                <a:gd fmla="*/ 6 w 89" name="T20"/>
                <a:gd fmla="*/ 40 h 87" name="T21"/>
                <a:gd fmla="*/ 31 w 89" name="T22"/>
                <a:gd fmla="*/ 32 h 87" name="T23"/>
                <a:gd fmla="*/ 42 w 89" name="T24"/>
                <a:gd fmla="*/ 15 h 87" name="T25"/>
                <a:gd fmla="*/ 76 w 89" name="T26"/>
                <a:gd fmla="*/ 0 h 87" name="T27"/>
                <a:gd fmla="*/ 85 w 89" name="T28"/>
                <a:gd fmla="*/ 1 h 87" name="T29"/>
                <a:gd fmla="*/ 86 w 89" name="T30"/>
                <a:gd fmla="*/ 3 h 87" name="T31"/>
                <a:gd fmla="*/ 72 w 89" name="T32"/>
                <a:gd fmla="*/ 46 h 87" name="T33"/>
                <a:gd fmla="*/ 56 w 89" name="T34"/>
                <a:gd fmla="*/ 56 h 87" name="T35"/>
                <a:gd fmla="*/ 48 w 89" name="T36"/>
                <a:gd fmla="*/ 81 h 87" name="T37"/>
                <a:gd fmla="*/ 39 w 89" name="T38"/>
                <a:gd fmla="*/ 87 h 87" name="T39"/>
                <a:gd fmla="*/ 38 w 89" name="T40"/>
                <a:gd fmla="*/ 87 h 87" name="T41"/>
                <a:gd fmla="*/ 31 w 89" name="T42"/>
                <a:gd fmla="*/ 56 h 87" name="T43"/>
                <a:gd fmla="*/ 35 w 89" name="T44"/>
                <a:gd fmla="*/ 56 h 87" name="T45"/>
                <a:gd fmla="*/ 36 w 89" name="T46"/>
                <a:gd fmla="*/ 57 h 87" name="T47"/>
                <a:gd fmla="*/ 41 w 89" name="T48"/>
                <a:gd fmla="*/ 81 h 87" name="T49"/>
                <a:gd fmla="*/ 45 w 89" name="T50"/>
                <a:gd fmla="*/ 78 h 87" name="T51"/>
                <a:gd fmla="*/ 52 w 89" name="T52"/>
                <a:gd fmla="*/ 56 h 87" name="T53"/>
                <a:gd fmla="*/ 53 w 89" name="T54"/>
                <a:gd fmla="*/ 53 h 87" name="T55"/>
                <a:gd fmla="*/ 69 w 89" name="T56"/>
                <a:gd fmla="*/ 43 h 87" name="T57"/>
                <a:gd fmla="*/ 82 w 89" name="T58"/>
                <a:gd fmla="*/ 5 h 87" name="T59"/>
                <a:gd fmla="*/ 45 w 89" name="T60"/>
                <a:gd fmla="*/ 18 h 87" name="T61"/>
                <a:gd fmla="*/ 34 w 89" name="T62"/>
                <a:gd fmla="*/ 34 h 87" name="T63"/>
                <a:gd fmla="*/ 32 w 89" name="T64"/>
                <a:gd fmla="*/ 36 h 87" name="T65"/>
                <a:gd fmla="*/ 9 w 89" name="T66"/>
                <a:gd fmla="*/ 42 h 87" name="T67"/>
                <a:gd fmla="*/ 6 w 89" name="T68"/>
                <a:gd fmla="*/ 46 h 87" name="T69"/>
                <a:gd fmla="*/ 30 w 89" name="T70"/>
                <a:gd fmla="*/ 51 h 87" name="T71"/>
                <a:gd fmla="*/ 31 w 89" name="T72"/>
                <a:gd fmla="*/ 53 h 87" name="T73"/>
                <a:gd fmla="*/ 31 w 89" name="T74"/>
                <a:gd fmla="*/ 56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89">
                  <a:moveTo>
                    <a:pt x="38" y="87"/>
                  </a:moveTo>
                  <a:cubicBezTo>
                    <a:pt x="37" y="87"/>
                    <a:pt x="37" y="87"/>
                    <a:pt x="37" y="87"/>
                  </a:cubicBezTo>
                  <a:cubicBezTo>
                    <a:pt x="36" y="86"/>
                    <a:pt x="36" y="85"/>
                    <a:pt x="36" y="85"/>
                  </a:cubicBezTo>
                  <a:cubicBezTo>
                    <a:pt x="40" y="77"/>
                    <a:pt x="38" y="67"/>
                    <a:pt x="33" y="60"/>
                  </a:cubicBezTo>
                  <a:cubicBezTo>
                    <a:pt x="32" y="60"/>
                    <a:pt x="31" y="60"/>
                    <a:pt x="29" y="60"/>
                  </a:cubicBezTo>
                  <a:cubicBezTo>
                    <a:pt x="29" y="59"/>
                    <a:pt x="28" y="59"/>
                    <a:pt x="28" y="58"/>
                  </a:cubicBezTo>
                  <a:cubicBezTo>
                    <a:pt x="28" y="57"/>
                    <a:pt x="27" y="55"/>
                    <a:pt x="27" y="54"/>
                  </a:cubicBezTo>
                  <a:cubicBezTo>
                    <a:pt x="20" y="49"/>
                    <a:pt x="11" y="48"/>
                    <a:pt x="3" y="51"/>
                  </a:cubicBezTo>
                  <a:cubicBezTo>
                    <a:pt x="2" y="52"/>
                    <a:pt x="1" y="51"/>
                    <a:pt x="1" y="51"/>
                  </a:cubicBezTo>
                  <a:cubicBezTo>
                    <a:pt x="0" y="50"/>
                    <a:pt x="0" y="49"/>
                    <a:pt x="0" y="49"/>
                  </a:cubicBezTo>
                  <a:cubicBezTo>
                    <a:pt x="2" y="45"/>
                    <a:pt x="4" y="42"/>
                    <a:pt x="6" y="40"/>
                  </a:cubicBezTo>
                  <a:cubicBezTo>
                    <a:pt x="13" y="33"/>
                    <a:pt x="22" y="30"/>
                    <a:pt x="31" y="32"/>
                  </a:cubicBezTo>
                  <a:cubicBezTo>
                    <a:pt x="34" y="25"/>
                    <a:pt x="37" y="20"/>
                    <a:pt x="42" y="15"/>
                  </a:cubicBezTo>
                  <a:cubicBezTo>
                    <a:pt x="51" y="6"/>
                    <a:pt x="64" y="0"/>
                    <a:pt x="76" y="0"/>
                  </a:cubicBezTo>
                  <a:cubicBezTo>
                    <a:pt x="79" y="0"/>
                    <a:pt x="82" y="1"/>
                    <a:pt x="85" y="1"/>
                  </a:cubicBezTo>
                  <a:cubicBezTo>
                    <a:pt x="85" y="1"/>
                    <a:pt x="86" y="2"/>
                    <a:pt x="86" y="3"/>
                  </a:cubicBezTo>
                  <a:cubicBezTo>
                    <a:pt x="89" y="18"/>
                    <a:pt x="84" y="34"/>
                    <a:pt x="72" y="46"/>
                  </a:cubicBezTo>
                  <a:cubicBezTo>
                    <a:pt x="67" y="50"/>
                    <a:pt x="62" y="54"/>
                    <a:pt x="56" y="56"/>
                  </a:cubicBezTo>
                  <a:cubicBezTo>
                    <a:pt x="57" y="66"/>
                    <a:pt x="54" y="75"/>
                    <a:pt x="48" y="81"/>
                  </a:cubicBezTo>
                  <a:cubicBezTo>
                    <a:pt x="45" y="84"/>
                    <a:pt x="42" y="86"/>
                    <a:pt x="39" y="87"/>
                  </a:cubicBezTo>
                  <a:cubicBezTo>
                    <a:pt x="39" y="87"/>
                    <a:pt x="38" y="87"/>
                    <a:pt x="38" y="87"/>
                  </a:cubicBezTo>
                  <a:close/>
                  <a:moveTo>
                    <a:pt x="31" y="56"/>
                  </a:moveTo>
                  <a:cubicBezTo>
                    <a:pt x="32" y="56"/>
                    <a:pt x="34" y="56"/>
                    <a:pt x="35" y="56"/>
                  </a:cubicBezTo>
                  <a:cubicBezTo>
                    <a:pt x="35" y="56"/>
                    <a:pt x="36" y="57"/>
                    <a:pt x="36" y="57"/>
                  </a:cubicBezTo>
                  <a:cubicBezTo>
                    <a:pt x="41" y="64"/>
                    <a:pt x="43" y="73"/>
                    <a:pt x="41" y="81"/>
                  </a:cubicBezTo>
                  <a:cubicBezTo>
                    <a:pt x="43" y="80"/>
                    <a:pt x="44" y="79"/>
                    <a:pt x="45" y="78"/>
                  </a:cubicBezTo>
                  <a:cubicBezTo>
                    <a:pt x="51" y="72"/>
                    <a:pt x="53" y="64"/>
                    <a:pt x="52" y="56"/>
                  </a:cubicBezTo>
                  <a:cubicBezTo>
                    <a:pt x="51" y="55"/>
                    <a:pt x="52" y="54"/>
                    <a:pt x="53" y="53"/>
                  </a:cubicBezTo>
                  <a:cubicBezTo>
                    <a:pt x="59" y="51"/>
                    <a:pt x="65" y="47"/>
                    <a:pt x="69" y="43"/>
                  </a:cubicBezTo>
                  <a:cubicBezTo>
                    <a:pt x="80" y="32"/>
                    <a:pt x="85" y="18"/>
                    <a:pt x="82" y="5"/>
                  </a:cubicBezTo>
                  <a:cubicBezTo>
                    <a:pt x="69" y="3"/>
                    <a:pt x="55" y="8"/>
                    <a:pt x="45" y="18"/>
                  </a:cubicBezTo>
                  <a:cubicBezTo>
                    <a:pt x="40" y="23"/>
                    <a:pt x="36" y="28"/>
                    <a:pt x="34" y="34"/>
                  </a:cubicBezTo>
                  <a:cubicBezTo>
                    <a:pt x="34" y="35"/>
                    <a:pt x="33" y="36"/>
                    <a:pt x="32" y="36"/>
                  </a:cubicBezTo>
                  <a:cubicBezTo>
                    <a:pt x="24" y="34"/>
                    <a:pt x="15" y="37"/>
                    <a:pt x="9" y="42"/>
                  </a:cubicBezTo>
                  <a:cubicBezTo>
                    <a:pt x="8" y="43"/>
                    <a:pt x="7" y="45"/>
                    <a:pt x="6" y="46"/>
                  </a:cubicBezTo>
                  <a:cubicBezTo>
                    <a:pt x="14" y="44"/>
                    <a:pt x="24" y="46"/>
                    <a:pt x="30" y="51"/>
                  </a:cubicBezTo>
                  <a:cubicBezTo>
                    <a:pt x="31" y="52"/>
                    <a:pt x="31" y="52"/>
                    <a:pt x="31" y="53"/>
                  </a:cubicBezTo>
                  <a:cubicBezTo>
                    <a:pt x="31" y="54"/>
                    <a:pt x="31" y="55"/>
                    <a:pt x="31" y="5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14" name="Freeform 369"/>
            <p:cNvSpPr>
              <a:spLocks noEditPoints="1"/>
            </p:cNvSpPr>
            <p:nvPr/>
          </p:nvSpPr>
          <p:spPr bwMode="auto">
            <a:xfrm>
              <a:off x="9004300" y="4223416"/>
              <a:ext cx="77788" cy="79375"/>
            </a:xfrm>
            <a:custGeom>
              <a:gdLst>
                <a:gd fmla="*/ 11 w 21" name="T0"/>
                <a:gd fmla="*/ 21 h 21" name="T1"/>
                <a:gd fmla="*/ 4 w 21" name="T2"/>
                <a:gd fmla="*/ 18 h 21" name="T3"/>
                <a:gd fmla="*/ 4 w 21" name="T4"/>
                <a:gd fmla="*/ 4 h 21" name="T5"/>
                <a:gd fmla="*/ 18 w 21" name="T6"/>
                <a:gd fmla="*/ 4 h 21" name="T7"/>
                <a:gd fmla="*/ 21 w 21" name="T8"/>
                <a:gd fmla="*/ 11 h 21" name="T9"/>
                <a:gd fmla="*/ 18 w 21" name="T10"/>
                <a:gd fmla="*/ 18 h 21" name="T11"/>
                <a:gd fmla="*/ 11 w 21" name="T12"/>
                <a:gd fmla="*/ 21 h 21" name="T13"/>
                <a:gd fmla="*/ 11 w 21" name="T14"/>
                <a:gd fmla="*/ 5 h 21" name="T15"/>
                <a:gd fmla="*/ 7 w 21" name="T16"/>
                <a:gd fmla="*/ 7 h 21" name="T17"/>
                <a:gd fmla="*/ 7 w 21" name="T18"/>
                <a:gd fmla="*/ 15 h 21" name="T19"/>
                <a:gd fmla="*/ 16 w 21" name="T20"/>
                <a:gd fmla="*/ 15 h 21" name="T21"/>
                <a:gd fmla="*/ 17 w 21" name="T22"/>
                <a:gd fmla="*/ 11 h 21" name="T23"/>
                <a:gd fmla="*/ 16 w 21" name="T24"/>
                <a:gd fmla="*/ 7 h 21" name="T25"/>
                <a:gd fmla="*/ 11 w 21" name="T26"/>
                <a:gd fmla="*/ 5 h 2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 w="21">
                  <a:moveTo>
                    <a:pt x="11" y="21"/>
                  </a:moveTo>
                  <a:cubicBezTo>
                    <a:pt x="9" y="21"/>
                    <a:pt x="6" y="20"/>
                    <a:pt x="4" y="18"/>
                  </a:cubicBezTo>
                  <a:cubicBezTo>
                    <a:pt x="0" y="14"/>
                    <a:pt x="0" y="8"/>
                    <a:pt x="4" y="4"/>
                  </a:cubicBezTo>
                  <a:cubicBezTo>
                    <a:pt x="8" y="0"/>
                    <a:pt x="15" y="0"/>
                    <a:pt x="18" y="4"/>
                  </a:cubicBezTo>
                  <a:cubicBezTo>
                    <a:pt x="20" y="6"/>
                    <a:pt x="21" y="8"/>
                    <a:pt x="21" y="11"/>
                  </a:cubicBezTo>
                  <a:cubicBezTo>
                    <a:pt x="21" y="14"/>
                    <a:pt x="20" y="16"/>
                    <a:pt x="18" y="18"/>
                  </a:cubicBezTo>
                  <a:cubicBezTo>
                    <a:pt x="16" y="20"/>
                    <a:pt x="14" y="21"/>
                    <a:pt x="11" y="21"/>
                  </a:cubicBezTo>
                  <a:close/>
                  <a:moveTo>
                    <a:pt x="11" y="5"/>
                  </a:moveTo>
                  <a:cubicBezTo>
                    <a:pt x="10" y="5"/>
                    <a:pt x="8" y="6"/>
                    <a:pt x="7" y="7"/>
                  </a:cubicBezTo>
                  <a:cubicBezTo>
                    <a:pt x="5" y="9"/>
                    <a:pt x="5" y="13"/>
                    <a:pt x="7" y="15"/>
                  </a:cubicBezTo>
                  <a:cubicBezTo>
                    <a:pt x="9" y="18"/>
                    <a:pt x="13" y="18"/>
                    <a:pt x="16" y="15"/>
                  </a:cubicBezTo>
                  <a:cubicBezTo>
                    <a:pt x="17" y="14"/>
                    <a:pt x="17" y="13"/>
                    <a:pt x="17" y="11"/>
                  </a:cubicBezTo>
                  <a:cubicBezTo>
                    <a:pt x="17" y="10"/>
                    <a:pt x="17" y="8"/>
                    <a:pt x="16" y="7"/>
                  </a:cubicBezTo>
                  <a:cubicBezTo>
                    <a:pt x="14" y="6"/>
                    <a:pt x="13" y="5"/>
                    <a:pt x="1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15" name="Freeform 370"/>
            <p:cNvSpPr/>
            <p:nvPr/>
          </p:nvSpPr>
          <p:spPr bwMode="auto">
            <a:xfrm>
              <a:off x="8850312" y="4358353"/>
              <a:ext cx="101600" cy="101600"/>
            </a:xfrm>
            <a:custGeom>
              <a:gdLst>
                <a:gd fmla="*/ 7 w 27" name="T0"/>
                <a:gd fmla="*/ 27 h 27" name="T1"/>
                <a:gd fmla="*/ 3 w 27" name="T2"/>
                <a:gd fmla="*/ 26 h 27" name="T3"/>
                <a:gd fmla="*/ 1 w 27" name="T4"/>
                <a:gd fmla="*/ 25 h 27" name="T5"/>
                <a:gd fmla="*/ 9 w 27" name="T6"/>
                <a:gd fmla="*/ 1 h 27" name="T7"/>
                <a:gd fmla="*/ 12 w 27" name="T8"/>
                <a:gd fmla="*/ 1 h 27" name="T9"/>
                <a:gd fmla="*/ 12 w 27" name="T10"/>
                <a:gd fmla="*/ 4 h 27" name="T11"/>
                <a:gd fmla="*/ 5 w 27" name="T12"/>
                <a:gd fmla="*/ 22 h 27" name="T13"/>
                <a:gd fmla="*/ 23 w 27" name="T14"/>
                <a:gd fmla="*/ 15 h 27" name="T15"/>
                <a:gd fmla="*/ 26 w 27" name="T16"/>
                <a:gd fmla="*/ 15 h 27" name="T17"/>
                <a:gd fmla="*/ 26 w 27" name="T18"/>
                <a:gd fmla="*/ 18 h 27" name="T19"/>
                <a:gd fmla="*/ 7 w 27" name="T20"/>
                <a:gd fmla="*/ 27 h 2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7" w="27">
                  <a:moveTo>
                    <a:pt x="7" y="27"/>
                  </a:moveTo>
                  <a:cubicBezTo>
                    <a:pt x="5" y="27"/>
                    <a:pt x="4" y="26"/>
                    <a:pt x="3" y="26"/>
                  </a:cubicBezTo>
                  <a:cubicBezTo>
                    <a:pt x="2" y="26"/>
                    <a:pt x="1" y="25"/>
                    <a:pt x="1" y="25"/>
                  </a:cubicBezTo>
                  <a:cubicBezTo>
                    <a:pt x="0" y="16"/>
                    <a:pt x="3" y="8"/>
                    <a:pt x="9" y="1"/>
                  </a:cubicBezTo>
                  <a:cubicBezTo>
                    <a:pt x="10" y="0"/>
                    <a:pt x="11" y="0"/>
                    <a:pt x="12" y="1"/>
                  </a:cubicBezTo>
                  <a:cubicBezTo>
                    <a:pt x="13" y="2"/>
                    <a:pt x="13" y="3"/>
                    <a:pt x="12" y="4"/>
                  </a:cubicBezTo>
                  <a:cubicBezTo>
                    <a:pt x="7" y="9"/>
                    <a:pt x="4" y="16"/>
                    <a:pt x="5" y="22"/>
                  </a:cubicBezTo>
                  <a:cubicBezTo>
                    <a:pt x="11" y="23"/>
                    <a:pt x="18" y="20"/>
                    <a:pt x="23" y="15"/>
                  </a:cubicBezTo>
                  <a:cubicBezTo>
                    <a:pt x="24" y="15"/>
                    <a:pt x="25" y="15"/>
                    <a:pt x="26" y="15"/>
                  </a:cubicBezTo>
                  <a:cubicBezTo>
                    <a:pt x="27" y="16"/>
                    <a:pt x="27" y="17"/>
                    <a:pt x="26" y="18"/>
                  </a:cubicBezTo>
                  <a:cubicBezTo>
                    <a:pt x="21" y="24"/>
                    <a:pt x="14" y="27"/>
                    <a:pt x="7"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grpSp>
      <p:grpSp>
        <p:nvGrpSpPr>
          <p:cNvPr id="16" name="组合 15"/>
          <p:cNvGrpSpPr/>
          <p:nvPr/>
        </p:nvGrpSpPr>
        <p:grpSpPr>
          <a:xfrm>
            <a:off x="10096246" y="4373695"/>
            <a:ext cx="893399" cy="732237"/>
            <a:chOff x="5075237" y="5114003"/>
            <a:chExt cx="404813" cy="331788"/>
          </a:xfrm>
          <a:solidFill>
            <a:schemeClr val="bg1"/>
          </a:solidFill>
        </p:grpSpPr>
        <p:sp>
          <p:nvSpPr>
            <p:cNvPr id="17" name="Freeform 345"/>
            <p:cNvSpPr>
              <a:spLocks noEditPoints="1"/>
            </p:cNvSpPr>
            <p:nvPr/>
          </p:nvSpPr>
          <p:spPr bwMode="auto">
            <a:xfrm>
              <a:off x="5075237" y="5121941"/>
              <a:ext cx="190500" cy="104775"/>
            </a:xfrm>
            <a:custGeom>
              <a:gdLst>
                <a:gd fmla="*/ 14 w 51" name="T0"/>
                <a:gd fmla="*/ 28 h 28" name="T1"/>
                <a:gd fmla="*/ 13 w 51" name="T2"/>
                <a:gd fmla="*/ 28 h 28" name="T3"/>
                <a:gd fmla="*/ 1 w 51" name="T4"/>
                <a:gd fmla="*/ 17 h 28" name="T5"/>
                <a:gd fmla="*/ 0 w 51" name="T6"/>
                <a:gd fmla="*/ 15 h 28" name="T7"/>
                <a:gd fmla="*/ 2 w 51" name="T8"/>
                <a:gd fmla="*/ 14 h 28" name="T9"/>
                <a:gd fmla="*/ 36 w 51" name="T10"/>
                <a:gd fmla="*/ 0 h 28" name="T11"/>
                <a:gd fmla="*/ 38 w 51" name="T12"/>
                <a:gd fmla="*/ 0 h 28" name="T13"/>
                <a:gd fmla="*/ 51 w 51" name="T14"/>
                <a:gd fmla="*/ 11 h 28" name="T15"/>
                <a:gd fmla="*/ 51 w 51" name="T16"/>
                <a:gd fmla="*/ 13 h 28" name="T17"/>
                <a:gd fmla="*/ 50 w 51" name="T18"/>
                <a:gd fmla="*/ 14 h 28" name="T19"/>
                <a:gd fmla="*/ 15 w 51" name="T20"/>
                <a:gd fmla="*/ 28 h 28" name="T21"/>
                <a:gd fmla="*/ 14 w 51" name="T22"/>
                <a:gd fmla="*/ 28 h 28" name="T23"/>
                <a:gd fmla="*/ 6 w 51" name="T24"/>
                <a:gd fmla="*/ 16 h 28" name="T25"/>
                <a:gd fmla="*/ 15 w 51" name="T26"/>
                <a:gd fmla="*/ 24 h 28" name="T27"/>
                <a:gd fmla="*/ 45 w 51" name="T28"/>
                <a:gd fmla="*/ 12 h 28" name="T29"/>
                <a:gd fmla="*/ 37 w 51" name="T30"/>
                <a:gd fmla="*/ 4 h 28" name="T31"/>
                <a:gd fmla="*/ 6 w 51" name="T32"/>
                <a:gd fmla="*/ 16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51">
                  <a:moveTo>
                    <a:pt x="14" y="28"/>
                  </a:moveTo>
                  <a:cubicBezTo>
                    <a:pt x="14" y="28"/>
                    <a:pt x="14" y="28"/>
                    <a:pt x="13" y="28"/>
                  </a:cubicBezTo>
                  <a:cubicBezTo>
                    <a:pt x="1" y="17"/>
                    <a:pt x="1" y="17"/>
                    <a:pt x="1" y="17"/>
                  </a:cubicBezTo>
                  <a:cubicBezTo>
                    <a:pt x="0" y="17"/>
                    <a:pt x="0" y="16"/>
                    <a:pt x="0" y="15"/>
                  </a:cubicBezTo>
                  <a:cubicBezTo>
                    <a:pt x="0" y="15"/>
                    <a:pt x="1" y="14"/>
                    <a:pt x="2" y="14"/>
                  </a:cubicBezTo>
                  <a:cubicBezTo>
                    <a:pt x="36" y="0"/>
                    <a:pt x="36" y="0"/>
                    <a:pt x="36" y="0"/>
                  </a:cubicBezTo>
                  <a:cubicBezTo>
                    <a:pt x="37" y="0"/>
                    <a:pt x="38" y="0"/>
                    <a:pt x="38" y="0"/>
                  </a:cubicBezTo>
                  <a:cubicBezTo>
                    <a:pt x="51" y="11"/>
                    <a:pt x="51" y="11"/>
                    <a:pt x="51" y="11"/>
                  </a:cubicBezTo>
                  <a:cubicBezTo>
                    <a:pt x="51" y="11"/>
                    <a:pt x="51" y="12"/>
                    <a:pt x="51" y="13"/>
                  </a:cubicBezTo>
                  <a:cubicBezTo>
                    <a:pt x="51" y="13"/>
                    <a:pt x="51" y="14"/>
                    <a:pt x="50" y="14"/>
                  </a:cubicBezTo>
                  <a:cubicBezTo>
                    <a:pt x="15" y="28"/>
                    <a:pt x="15" y="28"/>
                    <a:pt x="15" y="28"/>
                  </a:cubicBezTo>
                  <a:cubicBezTo>
                    <a:pt x="15" y="28"/>
                    <a:pt x="15" y="28"/>
                    <a:pt x="14" y="28"/>
                  </a:cubicBezTo>
                  <a:close/>
                  <a:moveTo>
                    <a:pt x="6" y="16"/>
                  </a:moveTo>
                  <a:cubicBezTo>
                    <a:pt x="15" y="24"/>
                    <a:pt x="15" y="24"/>
                    <a:pt x="15" y="24"/>
                  </a:cubicBezTo>
                  <a:cubicBezTo>
                    <a:pt x="45" y="12"/>
                    <a:pt x="45" y="12"/>
                    <a:pt x="45" y="12"/>
                  </a:cubicBezTo>
                  <a:cubicBezTo>
                    <a:pt x="37" y="4"/>
                    <a:pt x="37" y="4"/>
                    <a:pt x="37" y="4"/>
                  </a:cubicBezTo>
                  <a:cubicBezTo>
                    <a:pt x="6" y="16"/>
                    <a:pt x="6" y="16"/>
                    <a:pt x="6"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18" name="Freeform 346"/>
            <p:cNvSpPr/>
            <p:nvPr/>
          </p:nvSpPr>
          <p:spPr bwMode="auto">
            <a:xfrm>
              <a:off x="5251450" y="5283866"/>
              <a:ext cx="168275" cy="161925"/>
            </a:xfrm>
            <a:custGeom>
              <a:gdLst>
                <a:gd fmla="*/ 2 w 45" name="T0"/>
                <a:gd fmla="*/ 43 h 43" name="T1"/>
                <a:gd fmla="*/ 0 w 45" name="T2"/>
                <a:gd fmla="*/ 42 h 43" name="T3"/>
                <a:gd fmla="*/ 0 w 45" name="T4"/>
                <a:gd fmla="*/ 41 h 43" name="T5"/>
                <a:gd fmla="*/ 0 w 45" name="T6"/>
                <a:gd fmla="*/ 2 h 43" name="T7"/>
                <a:gd fmla="*/ 2 w 45" name="T8"/>
                <a:gd fmla="*/ 0 h 43" name="T9"/>
                <a:gd fmla="*/ 4 w 45" name="T10"/>
                <a:gd fmla="*/ 2 h 43" name="T11"/>
                <a:gd fmla="*/ 4 w 45" name="T12"/>
                <a:gd fmla="*/ 38 h 43" name="T13"/>
                <a:gd fmla="*/ 41 w 45" name="T14"/>
                <a:gd fmla="*/ 26 h 43" name="T15"/>
                <a:gd fmla="*/ 41 w 45" name="T16"/>
                <a:gd fmla="*/ 7 h 43" name="T17"/>
                <a:gd fmla="*/ 43 w 45" name="T18"/>
                <a:gd fmla="*/ 5 h 43" name="T19"/>
                <a:gd fmla="*/ 45 w 45" name="T20"/>
                <a:gd fmla="*/ 7 h 43" name="T21"/>
                <a:gd fmla="*/ 45 w 45" name="T22"/>
                <a:gd fmla="*/ 27 h 43" name="T23"/>
                <a:gd fmla="*/ 44 w 45" name="T24"/>
                <a:gd fmla="*/ 29 h 43" name="T25"/>
                <a:gd fmla="*/ 2 w 45" name="T26"/>
                <a:gd fmla="*/ 43 h 43" name="T27"/>
                <a:gd fmla="*/ 2 w 45" name="T28"/>
                <a:gd fmla="*/ 43 h 4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3" w="45">
                  <a:moveTo>
                    <a:pt x="2" y="43"/>
                  </a:moveTo>
                  <a:cubicBezTo>
                    <a:pt x="1" y="43"/>
                    <a:pt x="1" y="43"/>
                    <a:pt x="0" y="42"/>
                  </a:cubicBezTo>
                  <a:cubicBezTo>
                    <a:pt x="0" y="42"/>
                    <a:pt x="0" y="41"/>
                    <a:pt x="0" y="41"/>
                  </a:cubicBezTo>
                  <a:cubicBezTo>
                    <a:pt x="0" y="2"/>
                    <a:pt x="0" y="2"/>
                    <a:pt x="0" y="2"/>
                  </a:cubicBezTo>
                  <a:cubicBezTo>
                    <a:pt x="0" y="0"/>
                    <a:pt x="0" y="0"/>
                    <a:pt x="2" y="0"/>
                  </a:cubicBezTo>
                  <a:cubicBezTo>
                    <a:pt x="3" y="0"/>
                    <a:pt x="4" y="0"/>
                    <a:pt x="4" y="2"/>
                  </a:cubicBezTo>
                  <a:cubicBezTo>
                    <a:pt x="4" y="38"/>
                    <a:pt x="4" y="38"/>
                    <a:pt x="4" y="38"/>
                  </a:cubicBezTo>
                  <a:cubicBezTo>
                    <a:pt x="41" y="26"/>
                    <a:pt x="41" y="26"/>
                    <a:pt x="41" y="26"/>
                  </a:cubicBezTo>
                  <a:cubicBezTo>
                    <a:pt x="41" y="7"/>
                    <a:pt x="41" y="7"/>
                    <a:pt x="41" y="7"/>
                  </a:cubicBezTo>
                  <a:cubicBezTo>
                    <a:pt x="41" y="6"/>
                    <a:pt x="42" y="5"/>
                    <a:pt x="43" y="5"/>
                  </a:cubicBezTo>
                  <a:cubicBezTo>
                    <a:pt x="44" y="5"/>
                    <a:pt x="45" y="6"/>
                    <a:pt x="45" y="7"/>
                  </a:cubicBezTo>
                  <a:cubicBezTo>
                    <a:pt x="45" y="27"/>
                    <a:pt x="45" y="27"/>
                    <a:pt x="45" y="27"/>
                  </a:cubicBezTo>
                  <a:cubicBezTo>
                    <a:pt x="45" y="28"/>
                    <a:pt x="45" y="29"/>
                    <a:pt x="44" y="29"/>
                  </a:cubicBezTo>
                  <a:cubicBezTo>
                    <a:pt x="2" y="43"/>
                    <a:pt x="2" y="43"/>
                    <a:pt x="2" y="43"/>
                  </a:cubicBezTo>
                  <a:cubicBezTo>
                    <a:pt x="2" y="43"/>
                    <a:pt x="2" y="43"/>
                    <a:pt x="2"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19" name="Freeform 347"/>
            <p:cNvSpPr>
              <a:spLocks noEditPoints="1"/>
            </p:cNvSpPr>
            <p:nvPr/>
          </p:nvSpPr>
          <p:spPr bwMode="auto">
            <a:xfrm>
              <a:off x="5287962" y="5223541"/>
              <a:ext cx="192088" cy="109538"/>
            </a:xfrm>
            <a:custGeom>
              <a:gdLst>
                <a:gd fmla="*/ 14 w 51" name="T0"/>
                <a:gd fmla="*/ 29 h 29" name="T1"/>
                <a:gd fmla="*/ 13 w 51" name="T2"/>
                <a:gd fmla="*/ 28 h 29" name="T3"/>
                <a:gd fmla="*/ 1 w 51" name="T4"/>
                <a:gd fmla="*/ 18 h 29" name="T5"/>
                <a:gd fmla="*/ 0 w 51" name="T6"/>
                <a:gd fmla="*/ 16 h 29" name="T7"/>
                <a:gd fmla="*/ 1 w 51" name="T8"/>
                <a:gd fmla="*/ 14 h 29" name="T9"/>
                <a:gd fmla="*/ 36 w 51" name="T10"/>
                <a:gd fmla="*/ 1 h 29" name="T11"/>
                <a:gd fmla="*/ 38 w 51" name="T12"/>
                <a:gd fmla="*/ 1 h 29" name="T13"/>
                <a:gd fmla="*/ 50 w 51" name="T14"/>
                <a:gd fmla="*/ 11 h 29" name="T15"/>
                <a:gd fmla="*/ 51 w 51" name="T16"/>
                <a:gd fmla="*/ 13 h 29" name="T17"/>
                <a:gd fmla="*/ 50 w 51" name="T18"/>
                <a:gd fmla="*/ 15 h 29" name="T19"/>
                <a:gd fmla="*/ 15 w 51" name="T20"/>
                <a:gd fmla="*/ 29 h 29" name="T21"/>
                <a:gd fmla="*/ 14 w 51" name="T22"/>
                <a:gd fmla="*/ 29 h 29" name="T23"/>
                <a:gd fmla="*/ 6 w 51" name="T24"/>
                <a:gd fmla="*/ 17 h 29" name="T25"/>
                <a:gd fmla="*/ 15 w 51" name="T26"/>
                <a:gd fmla="*/ 25 h 29" name="T27"/>
                <a:gd fmla="*/ 45 w 51" name="T28"/>
                <a:gd fmla="*/ 12 h 29" name="T29"/>
                <a:gd fmla="*/ 36 w 51" name="T30"/>
                <a:gd fmla="*/ 5 h 29" name="T31"/>
                <a:gd fmla="*/ 6 w 51" name="T32"/>
                <a:gd fmla="*/ 17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51">
                  <a:moveTo>
                    <a:pt x="14" y="29"/>
                  </a:moveTo>
                  <a:cubicBezTo>
                    <a:pt x="14" y="29"/>
                    <a:pt x="13" y="29"/>
                    <a:pt x="13" y="28"/>
                  </a:cubicBezTo>
                  <a:cubicBezTo>
                    <a:pt x="1" y="18"/>
                    <a:pt x="1" y="18"/>
                    <a:pt x="1" y="18"/>
                  </a:cubicBezTo>
                  <a:cubicBezTo>
                    <a:pt x="0" y="17"/>
                    <a:pt x="0" y="17"/>
                    <a:pt x="0" y="16"/>
                  </a:cubicBezTo>
                  <a:cubicBezTo>
                    <a:pt x="0" y="15"/>
                    <a:pt x="1" y="15"/>
                    <a:pt x="1" y="14"/>
                  </a:cubicBezTo>
                  <a:cubicBezTo>
                    <a:pt x="36" y="1"/>
                    <a:pt x="36" y="1"/>
                    <a:pt x="36" y="1"/>
                  </a:cubicBezTo>
                  <a:cubicBezTo>
                    <a:pt x="37" y="0"/>
                    <a:pt x="38" y="0"/>
                    <a:pt x="38" y="1"/>
                  </a:cubicBezTo>
                  <a:cubicBezTo>
                    <a:pt x="50" y="11"/>
                    <a:pt x="50" y="11"/>
                    <a:pt x="50" y="11"/>
                  </a:cubicBezTo>
                  <a:cubicBezTo>
                    <a:pt x="51" y="12"/>
                    <a:pt x="51" y="13"/>
                    <a:pt x="51" y="13"/>
                  </a:cubicBezTo>
                  <a:cubicBezTo>
                    <a:pt x="51" y="14"/>
                    <a:pt x="50" y="15"/>
                    <a:pt x="50" y="15"/>
                  </a:cubicBezTo>
                  <a:cubicBezTo>
                    <a:pt x="15" y="29"/>
                    <a:pt x="15" y="29"/>
                    <a:pt x="15" y="29"/>
                  </a:cubicBezTo>
                  <a:cubicBezTo>
                    <a:pt x="15" y="29"/>
                    <a:pt x="15" y="29"/>
                    <a:pt x="14" y="29"/>
                  </a:cubicBezTo>
                  <a:close/>
                  <a:moveTo>
                    <a:pt x="6" y="17"/>
                  </a:moveTo>
                  <a:cubicBezTo>
                    <a:pt x="15" y="25"/>
                    <a:pt x="15" y="25"/>
                    <a:pt x="15" y="25"/>
                  </a:cubicBezTo>
                  <a:cubicBezTo>
                    <a:pt x="45" y="12"/>
                    <a:pt x="45" y="12"/>
                    <a:pt x="45" y="12"/>
                  </a:cubicBezTo>
                  <a:cubicBezTo>
                    <a:pt x="36" y="5"/>
                    <a:pt x="36" y="5"/>
                    <a:pt x="36" y="5"/>
                  </a:cubicBezTo>
                  <a:cubicBezTo>
                    <a:pt x="6" y="17"/>
                    <a:pt x="6" y="17"/>
                    <a:pt x="6"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0" name="Freeform 348"/>
            <p:cNvSpPr>
              <a:spLocks noEditPoints="1"/>
            </p:cNvSpPr>
            <p:nvPr/>
          </p:nvSpPr>
          <p:spPr bwMode="auto">
            <a:xfrm>
              <a:off x="5273675" y="5114003"/>
              <a:ext cx="192088" cy="109538"/>
            </a:xfrm>
            <a:custGeom>
              <a:gdLst>
                <a:gd fmla="*/ 37 w 51" name="T0"/>
                <a:gd fmla="*/ 29 h 29" name="T1"/>
                <a:gd fmla="*/ 37 w 51" name="T2"/>
                <a:gd fmla="*/ 29 h 29" name="T3"/>
                <a:gd fmla="*/ 2 w 51" name="T4"/>
                <a:gd fmla="*/ 15 h 29" name="T5"/>
                <a:gd fmla="*/ 0 w 51" name="T6"/>
                <a:gd fmla="*/ 14 h 29" name="T7"/>
                <a:gd fmla="*/ 1 w 51" name="T8"/>
                <a:gd fmla="*/ 12 h 29" name="T9"/>
                <a:gd fmla="*/ 13 w 51" name="T10"/>
                <a:gd fmla="*/ 0 h 29" name="T11"/>
                <a:gd fmla="*/ 15 w 51" name="T12"/>
                <a:gd fmla="*/ 0 h 29" name="T13"/>
                <a:gd fmla="*/ 50 w 51" name="T14"/>
                <a:gd fmla="*/ 14 h 29" name="T15"/>
                <a:gd fmla="*/ 51 w 51" name="T16"/>
                <a:gd fmla="*/ 15 h 29" name="T17"/>
                <a:gd fmla="*/ 51 w 51" name="T18"/>
                <a:gd fmla="*/ 17 h 29" name="T19"/>
                <a:gd fmla="*/ 39 w 51" name="T20"/>
                <a:gd fmla="*/ 29 h 29" name="T21"/>
                <a:gd fmla="*/ 37 w 51" name="T22"/>
                <a:gd fmla="*/ 29 h 29" name="T23"/>
                <a:gd fmla="*/ 6 w 51" name="T24"/>
                <a:gd fmla="*/ 13 h 29" name="T25"/>
                <a:gd fmla="*/ 37 w 51" name="T26"/>
                <a:gd fmla="*/ 25 h 29" name="T27"/>
                <a:gd fmla="*/ 46 w 51" name="T28"/>
                <a:gd fmla="*/ 17 h 29" name="T29"/>
                <a:gd fmla="*/ 15 w 51" name="T30"/>
                <a:gd fmla="*/ 4 h 29" name="T31"/>
                <a:gd fmla="*/ 6 w 51" name="T32"/>
                <a:gd fmla="*/ 13 h 2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51">
                  <a:moveTo>
                    <a:pt x="37" y="29"/>
                  </a:moveTo>
                  <a:cubicBezTo>
                    <a:pt x="37" y="29"/>
                    <a:pt x="37" y="29"/>
                    <a:pt x="37" y="29"/>
                  </a:cubicBezTo>
                  <a:cubicBezTo>
                    <a:pt x="2" y="15"/>
                    <a:pt x="2" y="15"/>
                    <a:pt x="2" y="15"/>
                  </a:cubicBezTo>
                  <a:cubicBezTo>
                    <a:pt x="1" y="15"/>
                    <a:pt x="1" y="15"/>
                    <a:pt x="0" y="14"/>
                  </a:cubicBezTo>
                  <a:cubicBezTo>
                    <a:pt x="0" y="13"/>
                    <a:pt x="1" y="13"/>
                    <a:pt x="1" y="12"/>
                  </a:cubicBezTo>
                  <a:cubicBezTo>
                    <a:pt x="13" y="0"/>
                    <a:pt x="13" y="0"/>
                    <a:pt x="13" y="0"/>
                  </a:cubicBezTo>
                  <a:cubicBezTo>
                    <a:pt x="14" y="0"/>
                    <a:pt x="14" y="0"/>
                    <a:pt x="15" y="0"/>
                  </a:cubicBezTo>
                  <a:cubicBezTo>
                    <a:pt x="50" y="14"/>
                    <a:pt x="50" y="14"/>
                    <a:pt x="50" y="14"/>
                  </a:cubicBezTo>
                  <a:cubicBezTo>
                    <a:pt x="51" y="14"/>
                    <a:pt x="51" y="15"/>
                    <a:pt x="51" y="15"/>
                  </a:cubicBezTo>
                  <a:cubicBezTo>
                    <a:pt x="51" y="16"/>
                    <a:pt x="51" y="17"/>
                    <a:pt x="51" y="17"/>
                  </a:cubicBezTo>
                  <a:cubicBezTo>
                    <a:pt x="39" y="29"/>
                    <a:pt x="39" y="29"/>
                    <a:pt x="39" y="29"/>
                  </a:cubicBezTo>
                  <a:cubicBezTo>
                    <a:pt x="38" y="29"/>
                    <a:pt x="38" y="29"/>
                    <a:pt x="37" y="29"/>
                  </a:cubicBezTo>
                  <a:close/>
                  <a:moveTo>
                    <a:pt x="6" y="13"/>
                  </a:moveTo>
                  <a:cubicBezTo>
                    <a:pt x="37" y="25"/>
                    <a:pt x="37" y="25"/>
                    <a:pt x="37" y="25"/>
                  </a:cubicBezTo>
                  <a:cubicBezTo>
                    <a:pt x="46" y="17"/>
                    <a:pt x="46" y="17"/>
                    <a:pt x="46" y="17"/>
                  </a:cubicBezTo>
                  <a:cubicBezTo>
                    <a:pt x="15" y="4"/>
                    <a:pt x="15" y="4"/>
                    <a:pt x="15" y="4"/>
                  </a:cubicBezTo>
                  <a:cubicBezTo>
                    <a:pt x="6" y="13"/>
                    <a:pt x="6" y="13"/>
                    <a:pt x="6"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1" name="Freeform 349"/>
            <p:cNvSpPr/>
            <p:nvPr/>
          </p:nvSpPr>
          <p:spPr bwMode="auto">
            <a:xfrm>
              <a:off x="5127625" y="5306091"/>
              <a:ext cx="134938" cy="139700"/>
            </a:xfrm>
            <a:custGeom>
              <a:gdLst>
                <a:gd fmla="*/ 34 w 36" name="T0"/>
                <a:gd fmla="*/ 37 h 37" name="T1"/>
                <a:gd fmla="*/ 33 w 36" name="T2"/>
                <a:gd fmla="*/ 37 h 37" name="T3"/>
                <a:gd fmla="*/ 1 w 36" name="T4"/>
                <a:gd fmla="*/ 23 h 37" name="T5"/>
                <a:gd fmla="*/ 0 w 36" name="T6"/>
                <a:gd fmla="*/ 21 h 37" name="T7"/>
                <a:gd fmla="*/ 0 w 36" name="T8"/>
                <a:gd fmla="*/ 2 h 37" name="T9"/>
                <a:gd fmla="*/ 2 w 36" name="T10"/>
                <a:gd fmla="*/ 0 h 37" name="T11"/>
                <a:gd fmla="*/ 4 w 36" name="T12"/>
                <a:gd fmla="*/ 2 h 37" name="T13"/>
                <a:gd fmla="*/ 4 w 36" name="T14"/>
                <a:gd fmla="*/ 20 h 37" name="T15"/>
                <a:gd fmla="*/ 35 w 36" name="T16"/>
                <a:gd fmla="*/ 33 h 37" name="T17"/>
                <a:gd fmla="*/ 36 w 36" name="T18"/>
                <a:gd fmla="*/ 35 h 37" name="T19"/>
                <a:gd fmla="*/ 34 w 36" name="T20"/>
                <a:gd fmla="*/ 37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36">
                  <a:moveTo>
                    <a:pt x="34" y="37"/>
                  </a:moveTo>
                  <a:cubicBezTo>
                    <a:pt x="34" y="37"/>
                    <a:pt x="33" y="37"/>
                    <a:pt x="33" y="37"/>
                  </a:cubicBezTo>
                  <a:cubicBezTo>
                    <a:pt x="1" y="23"/>
                    <a:pt x="1" y="23"/>
                    <a:pt x="1" y="23"/>
                  </a:cubicBezTo>
                  <a:cubicBezTo>
                    <a:pt x="0" y="23"/>
                    <a:pt x="0" y="22"/>
                    <a:pt x="0" y="21"/>
                  </a:cubicBezTo>
                  <a:cubicBezTo>
                    <a:pt x="0" y="2"/>
                    <a:pt x="0" y="2"/>
                    <a:pt x="0" y="2"/>
                  </a:cubicBezTo>
                  <a:cubicBezTo>
                    <a:pt x="0" y="1"/>
                    <a:pt x="1" y="0"/>
                    <a:pt x="2" y="0"/>
                  </a:cubicBezTo>
                  <a:cubicBezTo>
                    <a:pt x="3" y="0"/>
                    <a:pt x="4" y="1"/>
                    <a:pt x="4" y="2"/>
                  </a:cubicBezTo>
                  <a:cubicBezTo>
                    <a:pt x="4" y="20"/>
                    <a:pt x="4" y="20"/>
                    <a:pt x="4" y="20"/>
                  </a:cubicBezTo>
                  <a:cubicBezTo>
                    <a:pt x="35" y="33"/>
                    <a:pt x="35" y="33"/>
                    <a:pt x="35" y="33"/>
                  </a:cubicBezTo>
                  <a:cubicBezTo>
                    <a:pt x="36" y="33"/>
                    <a:pt x="36" y="34"/>
                    <a:pt x="36" y="35"/>
                  </a:cubicBezTo>
                  <a:cubicBezTo>
                    <a:pt x="35" y="36"/>
                    <a:pt x="35" y="37"/>
                    <a:pt x="34" y="3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2" name="Freeform 350"/>
            <p:cNvSpPr>
              <a:spLocks noEditPoints="1"/>
            </p:cNvSpPr>
            <p:nvPr/>
          </p:nvSpPr>
          <p:spPr bwMode="auto">
            <a:xfrm>
              <a:off x="5075237" y="5226716"/>
              <a:ext cx="190500" cy="112713"/>
            </a:xfrm>
            <a:custGeom>
              <a:gdLst>
                <a:gd fmla="*/ 37 w 51" name="T0"/>
                <a:gd fmla="*/ 30 h 30" name="T1"/>
                <a:gd fmla="*/ 36 w 51" name="T2"/>
                <a:gd fmla="*/ 30 h 30" name="T3"/>
                <a:gd fmla="*/ 1 w 51" name="T4"/>
                <a:gd fmla="*/ 16 h 30" name="T5"/>
                <a:gd fmla="*/ 0 w 51" name="T6"/>
                <a:gd fmla="*/ 15 h 30" name="T7"/>
                <a:gd fmla="*/ 0 w 51" name="T8"/>
                <a:gd fmla="*/ 13 h 30" name="T9"/>
                <a:gd fmla="*/ 12 w 51" name="T10"/>
                <a:gd fmla="*/ 1 h 30" name="T11"/>
                <a:gd fmla="*/ 14 w 51" name="T12"/>
                <a:gd fmla="*/ 1 h 30" name="T13"/>
                <a:gd fmla="*/ 49 w 51" name="T14"/>
                <a:gd fmla="*/ 15 h 30" name="T15"/>
                <a:gd fmla="*/ 51 w 51" name="T16"/>
                <a:gd fmla="*/ 16 h 30" name="T17"/>
                <a:gd fmla="*/ 50 w 51" name="T18"/>
                <a:gd fmla="*/ 18 h 30" name="T19"/>
                <a:gd fmla="*/ 38 w 51" name="T20"/>
                <a:gd fmla="*/ 30 h 30" name="T21"/>
                <a:gd fmla="*/ 37 w 51" name="T22"/>
                <a:gd fmla="*/ 30 h 30" name="T23"/>
                <a:gd fmla="*/ 5 w 51" name="T24"/>
                <a:gd fmla="*/ 13 h 30" name="T25"/>
                <a:gd fmla="*/ 36 w 51" name="T26"/>
                <a:gd fmla="*/ 26 h 30" name="T27"/>
                <a:gd fmla="*/ 45 w 51" name="T28"/>
                <a:gd fmla="*/ 17 h 30" name="T29"/>
                <a:gd fmla="*/ 14 w 51" name="T30"/>
                <a:gd fmla="*/ 5 h 30" name="T31"/>
                <a:gd fmla="*/ 5 w 51" name="T32"/>
                <a:gd fmla="*/ 13 h 3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 w="51">
                  <a:moveTo>
                    <a:pt x="37" y="30"/>
                  </a:moveTo>
                  <a:cubicBezTo>
                    <a:pt x="36" y="30"/>
                    <a:pt x="36" y="30"/>
                    <a:pt x="36" y="30"/>
                  </a:cubicBezTo>
                  <a:cubicBezTo>
                    <a:pt x="1" y="16"/>
                    <a:pt x="1" y="16"/>
                    <a:pt x="1" y="16"/>
                  </a:cubicBezTo>
                  <a:cubicBezTo>
                    <a:pt x="0" y="16"/>
                    <a:pt x="0" y="15"/>
                    <a:pt x="0" y="15"/>
                  </a:cubicBezTo>
                  <a:cubicBezTo>
                    <a:pt x="0" y="14"/>
                    <a:pt x="0" y="13"/>
                    <a:pt x="0" y="13"/>
                  </a:cubicBezTo>
                  <a:cubicBezTo>
                    <a:pt x="12" y="1"/>
                    <a:pt x="12" y="1"/>
                    <a:pt x="12" y="1"/>
                  </a:cubicBezTo>
                  <a:cubicBezTo>
                    <a:pt x="13" y="1"/>
                    <a:pt x="14" y="0"/>
                    <a:pt x="14" y="1"/>
                  </a:cubicBezTo>
                  <a:cubicBezTo>
                    <a:pt x="49" y="15"/>
                    <a:pt x="49" y="15"/>
                    <a:pt x="49" y="15"/>
                  </a:cubicBezTo>
                  <a:cubicBezTo>
                    <a:pt x="50" y="15"/>
                    <a:pt x="50" y="15"/>
                    <a:pt x="51" y="16"/>
                  </a:cubicBezTo>
                  <a:cubicBezTo>
                    <a:pt x="51" y="17"/>
                    <a:pt x="50" y="17"/>
                    <a:pt x="50" y="18"/>
                  </a:cubicBezTo>
                  <a:cubicBezTo>
                    <a:pt x="38" y="30"/>
                    <a:pt x="38" y="30"/>
                    <a:pt x="38" y="30"/>
                  </a:cubicBezTo>
                  <a:cubicBezTo>
                    <a:pt x="38" y="30"/>
                    <a:pt x="37" y="30"/>
                    <a:pt x="37" y="30"/>
                  </a:cubicBezTo>
                  <a:close/>
                  <a:moveTo>
                    <a:pt x="5" y="13"/>
                  </a:moveTo>
                  <a:cubicBezTo>
                    <a:pt x="36" y="26"/>
                    <a:pt x="36" y="26"/>
                    <a:pt x="36" y="26"/>
                  </a:cubicBezTo>
                  <a:cubicBezTo>
                    <a:pt x="45" y="17"/>
                    <a:pt x="45" y="17"/>
                    <a:pt x="45" y="17"/>
                  </a:cubicBezTo>
                  <a:cubicBezTo>
                    <a:pt x="14" y="5"/>
                    <a:pt x="14" y="5"/>
                    <a:pt x="14" y="5"/>
                  </a:cubicBezTo>
                  <a:cubicBezTo>
                    <a:pt x="5" y="13"/>
                    <a:pt x="5" y="13"/>
                    <a:pt x="5"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grpSp>
      <p:grpSp>
        <p:nvGrpSpPr>
          <p:cNvPr id="23" name="组合 22"/>
          <p:cNvGrpSpPr>
            <a:grpSpLocks noChangeAspect="1"/>
          </p:cNvGrpSpPr>
          <p:nvPr/>
        </p:nvGrpSpPr>
        <p:grpSpPr>
          <a:xfrm flipH="1">
            <a:off x="7256324" y="2287519"/>
            <a:ext cx="2026658" cy="2013050"/>
            <a:chOff x="6463926" y="2278309"/>
            <a:chExt cx="708057" cy="703302"/>
          </a:xfrm>
          <a:solidFill>
            <a:srgbClr val="FFFFFF"/>
          </a:solidFill>
          <a:effectLst/>
        </p:grpSpPr>
        <p:sp>
          <p:nvSpPr>
            <p:cNvPr id="24" name="Freeform 30"/>
            <p:cNvSpPr>
              <a:spLocks noEditPoints="1"/>
            </p:cNvSpPr>
            <p:nvPr/>
          </p:nvSpPr>
          <p:spPr bwMode="auto">
            <a:xfrm>
              <a:off x="6687023" y="2278309"/>
              <a:ext cx="261864" cy="305752"/>
            </a:xfrm>
            <a:custGeom>
              <a:gdLst>
                <a:gd fmla="*/ 150 w 303" name="T0"/>
                <a:gd fmla="*/ 1 h 354" name="T1"/>
                <a:gd fmla="*/ 81 w 303" name="T2"/>
                <a:gd fmla="*/ 76 h 354" name="T3"/>
                <a:gd fmla="*/ 153 w 303" name="T4"/>
                <a:gd fmla="*/ 165 h 354" name="T5"/>
                <a:gd fmla="*/ 222 w 303" name="T6"/>
                <a:gd fmla="*/ 74 h 354" name="T7"/>
                <a:gd fmla="*/ 150 w 303" name="T8"/>
                <a:gd fmla="*/ 1 h 354" name="T9"/>
                <a:gd fmla="*/ 151 w 303" name="T10"/>
                <a:gd fmla="*/ 261 h 354" name="T11"/>
                <a:gd fmla="*/ 198 w 303" name="T12"/>
                <a:gd fmla="*/ 196 h 354" name="T13"/>
                <a:gd fmla="*/ 210 w 303" name="T14"/>
                <a:gd fmla="*/ 190 h 354" name="T15"/>
                <a:gd fmla="*/ 260 w 303" name="T16"/>
                <a:gd fmla="*/ 199 h 354" name="T17"/>
                <a:gd fmla="*/ 290 w 303" name="T18"/>
                <a:gd fmla="*/ 225 h 354" name="T19"/>
                <a:gd fmla="*/ 303 w 303" name="T20"/>
                <a:gd fmla="*/ 330 h 354" name="T21"/>
                <a:gd fmla="*/ 297 w 303" name="T22"/>
                <a:gd fmla="*/ 347 h 354" name="T23"/>
                <a:gd fmla="*/ 280 w 303" name="T24"/>
                <a:gd fmla="*/ 354 h 354" name="T25"/>
                <a:gd fmla="*/ 23 w 303" name="T26"/>
                <a:gd fmla="*/ 354 h 354" name="T27"/>
                <a:gd fmla="*/ 6 w 303" name="T28"/>
                <a:gd fmla="*/ 347 h 354" name="T29"/>
                <a:gd fmla="*/ 0 w 303" name="T30"/>
                <a:gd fmla="*/ 330 h 354" name="T31"/>
                <a:gd fmla="*/ 13 w 303" name="T32"/>
                <a:gd fmla="*/ 225 h 354" name="T33"/>
                <a:gd fmla="*/ 43 w 303" name="T34"/>
                <a:gd fmla="*/ 199 h 354" name="T35"/>
                <a:gd fmla="*/ 93 w 303" name="T36"/>
                <a:gd fmla="*/ 190 h 354" name="T37"/>
                <a:gd fmla="*/ 105 w 303" name="T38"/>
                <a:gd fmla="*/ 196 h 354" name="T39"/>
                <a:gd fmla="*/ 151 w 303" name="T40"/>
                <a:gd fmla="*/ 261 h 35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54" w="303">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5" name="Freeform 31"/>
            <p:cNvSpPr>
              <a:spLocks noEditPoints="1"/>
            </p:cNvSpPr>
            <p:nvPr/>
          </p:nvSpPr>
          <p:spPr bwMode="auto">
            <a:xfrm>
              <a:off x="6463926" y="2632337"/>
              <a:ext cx="268082" cy="349274"/>
            </a:xfrm>
            <a:custGeom>
              <a:gdLst>
                <a:gd fmla="*/ 153 w 310" name="T0"/>
                <a:gd fmla="*/ 1 h 404" name="T1"/>
                <a:gd fmla="*/ 84 w 310" name="T2"/>
                <a:gd fmla="*/ 76 h 404" name="T3"/>
                <a:gd fmla="*/ 156 w 310" name="T4"/>
                <a:gd fmla="*/ 165 h 404" name="T5"/>
                <a:gd fmla="*/ 225 w 310" name="T6"/>
                <a:gd fmla="*/ 73 h 404" name="T7"/>
                <a:gd fmla="*/ 153 w 310" name="T8"/>
                <a:gd fmla="*/ 1 h 404" name="T9"/>
                <a:gd fmla="*/ 155 w 310" name="T10"/>
                <a:gd fmla="*/ 261 h 404" name="T11"/>
                <a:gd fmla="*/ 201 w 310" name="T12"/>
                <a:gd fmla="*/ 195 h 404" name="T13"/>
                <a:gd fmla="*/ 213 w 310" name="T14"/>
                <a:gd fmla="*/ 190 h 404" name="T15"/>
                <a:gd fmla="*/ 263 w 310" name="T16"/>
                <a:gd fmla="*/ 199 h 404" name="T17"/>
                <a:gd fmla="*/ 293 w 310" name="T18"/>
                <a:gd fmla="*/ 225 h 404" name="T19"/>
                <a:gd fmla="*/ 304 w 310" name="T20"/>
                <a:gd fmla="*/ 385 h 404" name="T21"/>
                <a:gd fmla="*/ 282 w 310" name="T22"/>
                <a:gd fmla="*/ 404 h 404" name="T23"/>
                <a:gd fmla="*/ 27 w 310" name="T24"/>
                <a:gd fmla="*/ 404 h 404" name="T25"/>
                <a:gd fmla="*/ 5 w 310" name="T26"/>
                <a:gd fmla="*/ 385 h 404" name="T27"/>
                <a:gd fmla="*/ 16 w 310" name="T28"/>
                <a:gd fmla="*/ 225 h 404" name="T29"/>
                <a:gd fmla="*/ 46 w 310" name="T30"/>
                <a:gd fmla="*/ 199 h 404" name="T31"/>
                <a:gd fmla="*/ 96 w 310" name="T32"/>
                <a:gd fmla="*/ 190 h 404" name="T33"/>
                <a:gd fmla="*/ 108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6" name="Freeform 32"/>
            <p:cNvSpPr/>
            <p:nvPr/>
          </p:nvSpPr>
          <p:spPr bwMode="auto">
            <a:xfrm>
              <a:off x="6727619" y="2616977"/>
              <a:ext cx="180672" cy="154705"/>
            </a:xfrm>
            <a:custGeom>
              <a:gdLst>
                <a:gd fmla="*/ 85 w 209" name="T0"/>
                <a:gd fmla="*/ 19 h 179" name="T1"/>
                <a:gd fmla="*/ 104 w 209" name="T2"/>
                <a:gd fmla="*/ 0 h 179" name="T3"/>
                <a:gd fmla="*/ 124 w 209" name="T4"/>
                <a:gd fmla="*/ 19 h 179" name="T5"/>
                <a:gd fmla="*/ 124 w 209" name="T6"/>
                <a:gd fmla="*/ 98 h 179" name="T7"/>
                <a:gd fmla="*/ 197 w 209" name="T8"/>
                <a:gd fmla="*/ 141 h 179" name="T9"/>
                <a:gd fmla="*/ 204 w 209" name="T10"/>
                <a:gd fmla="*/ 167 h 179" name="T11"/>
                <a:gd fmla="*/ 178 w 209" name="T12"/>
                <a:gd fmla="*/ 174 h 179" name="T13"/>
                <a:gd fmla="*/ 104 w 209" name="T14"/>
                <a:gd fmla="*/ 131 h 179" name="T15"/>
                <a:gd fmla="*/ 31 w 209" name="T16"/>
                <a:gd fmla="*/ 174 h 179" name="T17"/>
                <a:gd fmla="*/ 5 w 209" name="T18"/>
                <a:gd fmla="*/ 167 h 179" name="T19"/>
                <a:gd fmla="*/ 12 w 209" name="T20"/>
                <a:gd fmla="*/ 141 h 179" name="T21"/>
                <a:gd fmla="*/ 85 w 209" name="T22"/>
                <a:gd fmla="*/ 98 h 179" name="T23"/>
                <a:gd fmla="*/ 85 w 209" name="T24"/>
                <a:gd fmla="*/ 19 h 17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9" w="20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sp>
          <p:nvSpPr>
            <p:cNvPr id="27" name="Freeform 33"/>
            <p:cNvSpPr>
              <a:spLocks noEditPoints="1"/>
            </p:cNvSpPr>
            <p:nvPr/>
          </p:nvSpPr>
          <p:spPr bwMode="auto">
            <a:xfrm>
              <a:off x="6903901" y="2632337"/>
              <a:ext cx="268082" cy="349274"/>
            </a:xfrm>
            <a:custGeom>
              <a:gdLst>
                <a:gd fmla="*/ 154 w 310" name="T0"/>
                <a:gd fmla="*/ 1 h 404" name="T1"/>
                <a:gd fmla="*/ 85 w 310" name="T2"/>
                <a:gd fmla="*/ 76 h 404" name="T3"/>
                <a:gd fmla="*/ 157 w 310" name="T4"/>
                <a:gd fmla="*/ 165 h 404" name="T5"/>
                <a:gd fmla="*/ 226 w 310" name="T6"/>
                <a:gd fmla="*/ 73 h 404" name="T7"/>
                <a:gd fmla="*/ 154 w 310" name="T8"/>
                <a:gd fmla="*/ 1 h 404" name="T9"/>
                <a:gd fmla="*/ 155 w 310" name="T10"/>
                <a:gd fmla="*/ 261 h 404" name="T11"/>
                <a:gd fmla="*/ 202 w 310" name="T12"/>
                <a:gd fmla="*/ 195 h 404" name="T13"/>
                <a:gd fmla="*/ 214 w 310" name="T14"/>
                <a:gd fmla="*/ 190 h 404" name="T15"/>
                <a:gd fmla="*/ 264 w 310" name="T16"/>
                <a:gd fmla="*/ 199 h 404" name="T17"/>
                <a:gd fmla="*/ 294 w 310" name="T18"/>
                <a:gd fmla="*/ 225 h 404" name="T19"/>
                <a:gd fmla="*/ 305 w 310" name="T20"/>
                <a:gd fmla="*/ 385 h 404" name="T21"/>
                <a:gd fmla="*/ 283 w 310" name="T22"/>
                <a:gd fmla="*/ 404 h 404" name="T23"/>
                <a:gd fmla="*/ 28 w 310" name="T24"/>
                <a:gd fmla="*/ 404 h 404" name="T25"/>
                <a:gd fmla="*/ 6 w 310" name="T26"/>
                <a:gd fmla="*/ 385 h 404" name="T27"/>
                <a:gd fmla="*/ 17 w 310" name="T28"/>
                <a:gd fmla="*/ 225 h 404" name="T29"/>
                <a:gd fmla="*/ 47 w 310" name="T30"/>
                <a:gd fmla="*/ 199 h 404" name="T31"/>
                <a:gd fmla="*/ 97 w 310" name="T32"/>
                <a:gd fmla="*/ 190 h 404" name="T33"/>
                <a:gd fmla="*/ 109 w 310" name="T34"/>
                <a:gd fmla="*/ 195 h 404" name="T35"/>
                <a:gd fmla="*/ 155 w 310" name="T36"/>
                <a:gd fmla="*/ 261 h 40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03" w="310">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endParaRPr>
            </a:p>
          </p:txBody>
        </p:sp>
      </p:grpSp>
      <p:sp>
        <p:nvSpPr>
          <p:cNvPr id="31" name="Freeform 654"/>
          <p:cNvSpPr>
            <a:spLocks noEditPoints="1"/>
          </p:cNvSpPr>
          <p:nvPr/>
        </p:nvSpPr>
        <p:spPr bwMode="auto">
          <a:xfrm>
            <a:off x="1423465" y="2232245"/>
            <a:ext cx="617306" cy="506395"/>
          </a:xfrm>
          <a:custGeom>
            <a:gdLst>
              <a:gd fmla="*/ 0 w 42" name="T0"/>
              <a:gd fmla="*/ 2 h 42" name="T1"/>
              <a:gd fmla="*/ 5 w 42" name="T2"/>
              <a:gd fmla="*/ 38 h 42" name="T3"/>
              <a:gd fmla="*/ 8 w 42" name="T4"/>
              <a:gd fmla="*/ 40 h 42" name="T5"/>
              <a:gd fmla="*/ 34 w 42" name="T6"/>
              <a:gd fmla="*/ 40 h 42" name="T7"/>
              <a:gd fmla="*/ 37 w 42" name="T8"/>
              <a:gd fmla="*/ 38 h 42" name="T9"/>
              <a:gd fmla="*/ 42 w 42" name="T10"/>
              <a:gd fmla="*/ 2 h 42" name="T11"/>
              <a:gd fmla="*/ 39 w 42" name="T12"/>
              <a:gd fmla="*/ 35 h 42" name="T13"/>
              <a:gd fmla="*/ 39 w 42" name="T14"/>
              <a:gd fmla="*/ 3 h 42" name="T15"/>
              <a:gd fmla="*/ 27 w 42" name="T16"/>
              <a:gd fmla="*/ 24 h 42" name="T17"/>
              <a:gd fmla="*/ 32 w 42" name="T18"/>
              <a:gd fmla="*/ 19 h 42" name="T19"/>
              <a:gd fmla="*/ 30 w 42" name="T20"/>
              <a:gd fmla="*/ 16 h 42" name="T21"/>
              <a:gd fmla="*/ 22 w 42" name="T22"/>
              <a:gd fmla="*/ 19 h 42" name="T23"/>
              <a:gd fmla="*/ 25 w 42" name="T24"/>
              <a:gd fmla="*/ 17 h 42" name="T25"/>
              <a:gd fmla="*/ 29 w 42" name="T26"/>
              <a:gd fmla="*/ 17 h 42" name="T27"/>
              <a:gd fmla="*/ 29 w 42" name="T28"/>
              <a:gd fmla="*/ 21 h 42" name="T29"/>
              <a:gd fmla="*/ 25 w 42" name="T30"/>
              <a:gd fmla="*/ 21 h 42" name="T31"/>
              <a:gd fmla="*/ 21 w 42" name="T32"/>
              <a:gd fmla="*/ 25 h 42" name="T33"/>
              <a:gd fmla="*/ 27 w 42" name="T34"/>
              <a:gd fmla="*/ 27 h 42" name="T35"/>
              <a:gd fmla="*/ 33 w 42" name="T36"/>
              <a:gd fmla="*/ 13 h 42" name="T37"/>
              <a:gd fmla="*/ 21 w 42" name="T38"/>
              <a:gd fmla="*/ 13 h 42" name="T39"/>
              <a:gd fmla="*/ 21 w 42" name="T40"/>
              <a:gd fmla="*/ 25 h 42" name="T41"/>
              <a:gd fmla="*/ 23 w 42" name="T42"/>
              <a:gd fmla="*/ 15 h 42" name="T43"/>
              <a:gd fmla="*/ 33 w 42" name="T44"/>
              <a:gd fmla="*/ 19 h 42" name="T45"/>
              <a:gd fmla="*/ 23 w 42" name="T46"/>
              <a:gd fmla="*/ 24 h 42" name="T47"/>
              <a:gd fmla="*/ 23 w 42" name="T48"/>
              <a:gd fmla="*/ 15 h 42" name="T49"/>
              <a:gd fmla="*/ 8 w 42" name="T50"/>
              <a:gd fmla="*/ 27 h 42" name="T51"/>
              <a:gd fmla="*/ 8 w 42" name="T52"/>
              <a:gd fmla="*/ 32 h 42" name="T53"/>
              <a:gd fmla="*/ 12 w 42" name="T54"/>
              <a:gd fmla="*/ 32 h 42" name="T55"/>
              <a:gd fmla="*/ 12 w 42" name="T56"/>
              <a:gd fmla="*/ 27 h 42" name="T57"/>
              <a:gd fmla="*/ 11 w 42" name="T58"/>
              <a:gd fmla="*/ 11 h 42" name="T59"/>
              <a:gd fmla="*/ 13 w 42" name="T60"/>
              <a:gd fmla="*/ 8 h 42" name="T61"/>
              <a:gd fmla="*/ 10 w 42" name="T62"/>
              <a:gd fmla="*/ 5 h 42" name="T63"/>
              <a:gd fmla="*/ 7 w 42" name="T64"/>
              <a:gd fmla="*/ 8 h 42" name="T65"/>
              <a:gd fmla="*/ 9 w 42" name="T66"/>
              <a:gd fmla="*/ 11 h 42" name="T67"/>
              <a:gd fmla="*/ 9 w 42" name="T68"/>
              <a:gd fmla="*/ 8 h 42" name="T69"/>
              <a:gd fmla="*/ 9 w 42" name="T70"/>
              <a:gd fmla="*/ 7 h 42" name="T71"/>
              <a:gd fmla="*/ 11 w 42" name="T72"/>
              <a:gd fmla="*/ 7 h 42" name="T73"/>
              <a:gd fmla="*/ 11 w 42" name="T74"/>
              <a:gd fmla="*/ 9 h 42" name="T75"/>
              <a:gd fmla="*/ 9 w 42" name="T76"/>
              <a:gd fmla="*/ 9 h 42" name="T77"/>
              <a:gd fmla="*/ 9 w 42" name="T78"/>
              <a:gd fmla="*/ 29 h 42" name="T79"/>
              <a:gd fmla="*/ 10 w 42" name="T80"/>
              <a:gd fmla="*/ 29 h 42" name="T81"/>
              <a:gd fmla="*/ 11 w 42" name="T82"/>
              <a:gd fmla="*/ 30 h 42" name="T83"/>
              <a:gd fmla="*/ 11 w 42" name="T84"/>
              <a:gd fmla="*/ 30 h 42" name="T85"/>
              <a:gd fmla="*/ 9 w 42" name="T86"/>
              <a:gd fmla="*/ 30 h 4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2" w="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rgbClr val="DC328B"/>
          </a:solidFill>
          <a:ln w="3175">
            <a:noFill/>
            <a:round/>
          </a:ln>
        </p:spPr>
        <p:txBody>
          <a:bodyPr anchor="t" anchorCtr="0" bIns="45720" compatLnSpc="1" lIns="91440" numCol="1" rIns="91440" tIns="45720" vert="horz" wrap="square"/>
          <a:lstStyle/>
          <a:p>
            <a:endParaRPr altLang="en-US" lang="zh-CN">
              <a:solidFill>
                <a:srgbClr val="FFFFFF"/>
              </a:solidFill>
            </a:endParaRPr>
          </a:p>
        </p:txBody>
      </p:sp>
      <p:sp>
        <p:nvSpPr>
          <p:cNvPr id="32" name="Freeform 648"/>
          <p:cNvSpPr>
            <a:spLocks noEditPoints="1"/>
          </p:cNvSpPr>
          <p:nvPr/>
        </p:nvSpPr>
        <p:spPr bwMode="auto">
          <a:xfrm>
            <a:off x="1423465" y="3280655"/>
            <a:ext cx="617306" cy="547401"/>
          </a:xfrm>
          <a:custGeom>
            <a:gdLst>
              <a:gd fmla="*/ 26 w 43" name="T0"/>
              <a:gd fmla="*/ 0 h 41" name="T1"/>
              <a:gd fmla="*/ 31 w 43" name="T2"/>
              <a:gd fmla="*/ 5 h 41" name="T3"/>
              <a:gd fmla="*/ 35 w 43" name="T4"/>
              <a:gd fmla="*/ 6 h 41" name="T5"/>
              <a:gd fmla="*/ 43 w 43" name="T6"/>
              <a:gd fmla="*/ 15 h 41" name="T7"/>
              <a:gd fmla="*/ 41 w 43" name="T8"/>
              <a:gd fmla="*/ 38 h 41" name="T9"/>
              <a:gd fmla="*/ 9 w 43" name="T10"/>
              <a:gd fmla="*/ 41 h 41" name="T11"/>
              <a:gd fmla="*/ 3 w 43" name="T12"/>
              <a:gd fmla="*/ 38 h 41" name="T13"/>
              <a:gd fmla="*/ 0 w 43" name="T14"/>
              <a:gd fmla="*/ 15 h 41" name="T15"/>
              <a:gd fmla="*/ 3 w 43" name="T16"/>
              <a:gd fmla="*/ 9 h 41" name="T17"/>
              <a:gd fmla="*/ 9 w 43" name="T18"/>
              <a:gd fmla="*/ 6 h 41" name="T19"/>
              <a:gd fmla="*/ 12 w 43" name="T20"/>
              <a:gd fmla="*/ 5 h 41" name="T21"/>
              <a:gd fmla="*/ 17 w 43" name="T22"/>
              <a:gd fmla="*/ 0 h 41" name="T23"/>
              <a:gd fmla="*/ 30 w 43" name="T24"/>
              <a:gd fmla="*/ 9 h 41" name="T25"/>
              <a:gd fmla="*/ 30 w 43" name="T26"/>
              <a:gd fmla="*/ 9 h 41" name="T27"/>
              <a:gd fmla="*/ 13 w 43" name="T28"/>
              <a:gd fmla="*/ 9 h 41" name="T29"/>
              <a:gd fmla="*/ 5 w 43" name="T30"/>
              <a:gd fmla="*/ 11 h 41" name="T31"/>
              <a:gd fmla="*/ 3 w 43" name="T32"/>
              <a:gd fmla="*/ 15 h 41" name="T33"/>
              <a:gd fmla="*/ 8 w 43" name="T34"/>
              <a:gd fmla="*/ 22 h 41" name="T35"/>
              <a:gd fmla="*/ 9 w 43" name="T36"/>
              <a:gd fmla="*/ 19 h 41" name="T37"/>
              <a:gd fmla="*/ 16 w 43" name="T38"/>
              <a:gd fmla="*/ 19 h 41" name="T39"/>
              <a:gd fmla="*/ 17 w 43" name="T40"/>
              <a:gd fmla="*/ 20 h 41" name="T41"/>
              <a:gd fmla="*/ 26 w 43" name="T42"/>
              <a:gd fmla="*/ 22 h 41" name="T43"/>
              <a:gd fmla="*/ 27 w 43" name="T44"/>
              <a:gd fmla="*/ 19 h 41" name="T45"/>
              <a:gd fmla="*/ 34 w 43" name="T46"/>
              <a:gd fmla="*/ 19 h 41" name="T47"/>
              <a:gd fmla="*/ 35 w 43" name="T48"/>
              <a:gd fmla="*/ 20 h 41" name="T49"/>
              <a:gd fmla="*/ 40 w 43" name="T50"/>
              <a:gd fmla="*/ 22 h 41" name="T51"/>
              <a:gd fmla="*/ 38 w 43" name="T52"/>
              <a:gd fmla="*/ 11 h 41" name="T53"/>
              <a:gd fmla="*/ 30 w 43" name="T54"/>
              <a:gd fmla="*/ 9 h 41" name="T55"/>
              <a:gd fmla="*/ 14 w 43" name="T56"/>
              <a:gd fmla="*/ 6 h 41" name="T57"/>
              <a:gd fmla="*/ 29 w 43" name="T58"/>
              <a:gd fmla="*/ 5 h 41" name="T59"/>
              <a:gd fmla="*/ 26 w 43" name="T60"/>
              <a:gd fmla="*/ 2 h 41" name="T61"/>
              <a:gd fmla="*/ 15 w 43" name="T62"/>
              <a:gd fmla="*/ 3 h 41" name="T63"/>
              <a:gd fmla="*/ 14 w 43" name="T64"/>
              <a:gd fmla="*/ 6 h 41" name="T65"/>
              <a:gd fmla="*/ 3 w 43" name="T66"/>
              <a:gd fmla="*/ 24 h 41" name="T67"/>
              <a:gd fmla="*/ 5 w 43" name="T68"/>
              <a:gd fmla="*/ 36 h 41" name="T69"/>
              <a:gd fmla="*/ 9 w 43" name="T70"/>
              <a:gd fmla="*/ 38 h 41" name="T71"/>
              <a:gd fmla="*/ 38 w 43" name="T72"/>
              <a:gd fmla="*/ 36 h 41" name="T73"/>
              <a:gd fmla="*/ 40 w 43" name="T74"/>
              <a:gd fmla="*/ 24 h 41" name="T75"/>
              <a:gd fmla="*/ 35 w 43" name="T76"/>
              <a:gd fmla="*/ 27 h 41" name="T77"/>
              <a:gd fmla="*/ 34 w 43" name="T78"/>
              <a:gd fmla="*/ 28 h 41" name="T79"/>
              <a:gd fmla="*/ 26 w 43" name="T80"/>
              <a:gd fmla="*/ 27 h 41" name="T81"/>
              <a:gd fmla="*/ 26 w 43" name="T82"/>
              <a:gd fmla="*/ 24 h 41" name="T83"/>
              <a:gd fmla="*/ 17 w 43" name="T84"/>
              <a:gd fmla="*/ 27 h 41" name="T85"/>
              <a:gd fmla="*/ 16 w 43" name="T86"/>
              <a:gd fmla="*/ 28 h 41" name="T87"/>
              <a:gd fmla="*/ 8 w 43" name="T88"/>
              <a:gd fmla="*/ 27 h 41" name="T89"/>
              <a:gd fmla="*/ 8 w 43" name="T90"/>
              <a:gd fmla="*/ 24 h 41" name="T91"/>
              <a:gd fmla="*/ 15 w 43" name="T92"/>
              <a:gd fmla="*/ 21 h 41" name="T93"/>
              <a:gd fmla="*/ 10 w 43" name="T94"/>
              <a:gd fmla="*/ 21 h 41" name="T95"/>
              <a:gd fmla="*/ 10 w 43" name="T96"/>
              <a:gd fmla="*/ 23 h 41" name="T97"/>
              <a:gd fmla="*/ 10 w 43" name="T98"/>
              <a:gd fmla="*/ 26 h 41" name="T99"/>
              <a:gd fmla="*/ 15 w 43" name="T100"/>
              <a:gd fmla="*/ 23 h 41" name="T101"/>
              <a:gd fmla="*/ 15 w 43" name="T102"/>
              <a:gd fmla="*/ 23 h 41" name="T103"/>
              <a:gd fmla="*/ 33 w 43" name="T104"/>
              <a:gd fmla="*/ 21 h 41" name="T105"/>
              <a:gd fmla="*/ 28 w 43" name="T106"/>
              <a:gd fmla="*/ 21 h 41" name="T107"/>
              <a:gd fmla="*/ 28 w 43" name="T108"/>
              <a:gd fmla="*/ 23 h 41" name="T109"/>
              <a:gd fmla="*/ 28 w 43" name="T110"/>
              <a:gd fmla="*/ 26 h 41" name="T111"/>
              <a:gd fmla="*/ 33 w 43" name="T112"/>
              <a:gd fmla="*/ 23 h 41" name="T113"/>
              <a:gd fmla="*/ 33 w 43" name="T114"/>
              <a:gd fmla="*/ 23 h 4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1" w="43">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rgbClr val="2B65AE"/>
          </a:solidFill>
          <a:ln w="3175">
            <a:noFill/>
            <a:round/>
          </a:ln>
        </p:spPr>
        <p:txBody>
          <a:bodyPr anchor="t" anchorCtr="0" bIns="45720" compatLnSpc="1" lIns="91440" numCol="1" rIns="91440" tIns="45720" vert="horz" wrap="square"/>
          <a:lstStyle/>
          <a:p>
            <a:endParaRPr altLang="en-US" lang="zh-CN">
              <a:solidFill>
                <a:srgbClr val="FFFFFF"/>
              </a:solidFill>
            </a:endParaRPr>
          </a:p>
        </p:txBody>
      </p:sp>
      <p:sp>
        <p:nvSpPr>
          <p:cNvPr id="33" name="Freeform 611"/>
          <p:cNvSpPr>
            <a:spLocks noEditPoints="1"/>
          </p:cNvSpPr>
          <p:nvPr/>
        </p:nvSpPr>
        <p:spPr bwMode="auto">
          <a:xfrm>
            <a:off x="1423466" y="4415006"/>
            <a:ext cx="617306" cy="502648"/>
          </a:xfrm>
          <a:custGeom>
            <a:gdLst>
              <a:gd fmla="*/ 31 w 45" name="T0"/>
              <a:gd fmla="*/ 11 h 37" name="T1"/>
              <a:gd fmla="*/ 3 w 45" name="T2"/>
              <a:gd fmla="*/ 29 h 37" name="T3"/>
              <a:gd fmla="*/ 35 w 45" name="T4"/>
              <a:gd fmla="*/ 23 h 37" name="T5"/>
              <a:gd fmla="*/ 35 w 45" name="T6"/>
              <a:gd fmla="*/ 23 h 37" name="T7"/>
              <a:gd fmla="*/ 33 w 45" name="T8"/>
              <a:gd fmla="*/ 32 h 37" name="T9"/>
              <a:gd fmla="*/ 28 w 45" name="T10"/>
              <a:gd fmla="*/ 32 h 37" name="T11"/>
              <a:gd fmla="*/ 42 w 45" name="T12"/>
              <a:gd fmla="*/ 33 h 37" name="T13"/>
              <a:gd fmla="*/ 28 w 45" name="T14"/>
              <a:gd fmla="*/ 3 h 37" name="T15"/>
              <a:gd fmla="*/ 33 w 45" name="T16"/>
              <a:gd fmla="*/ 8 h 37" name="T17"/>
              <a:gd fmla="*/ 35 w 45" name="T18"/>
              <a:gd fmla="*/ 10 h 37" name="T19"/>
              <a:gd fmla="*/ 35 w 45" name="T20"/>
              <a:gd fmla="*/ 10 h 37" name="T21"/>
              <a:gd fmla="*/ 41 w 45" name="T22"/>
              <a:gd fmla="*/ 11 h 37" name="T23"/>
              <a:gd fmla="*/ 35 w 45" name="T24"/>
              <a:gd fmla="*/ 12 h 37" name="T25"/>
              <a:gd fmla="*/ 35 w 45" name="T26"/>
              <a:gd fmla="*/ 15 h 37" name="T27"/>
              <a:gd fmla="*/ 40 w 45" name="T28"/>
              <a:gd fmla="*/ 15 h 37" name="T29"/>
              <a:gd fmla="*/ 40 w 45" name="T30"/>
              <a:gd fmla="*/ 17 h 37" name="T31"/>
              <a:gd fmla="*/ 35 w 45" name="T32"/>
              <a:gd fmla="*/ 17 h 37" name="T33"/>
              <a:gd fmla="*/ 35 w 45" name="T34"/>
              <a:gd fmla="*/ 21 h 37" name="T35"/>
              <a:gd fmla="*/ 41 w 45" name="T36"/>
              <a:gd fmla="*/ 22 h 37" name="T37"/>
              <a:gd fmla="*/ 35 w 45" name="T38"/>
              <a:gd fmla="*/ 23 h 37" name="T39"/>
              <a:gd fmla="*/ 12 w 45" name="T40"/>
              <a:gd fmla="*/ 37 h 37" name="T41"/>
              <a:gd fmla="*/ 12 w 45" name="T42"/>
              <a:gd fmla="*/ 35 h 37" name="T43"/>
              <a:gd fmla="*/ 16 w 45" name="T44"/>
              <a:gd fmla="*/ 32 h 37" name="T45"/>
              <a:gd fmla="*/ 0 w 45" name="T46"/>
              <a:gd fmla="*/ 30 h 37" name="T47"/>
              <a:gd fmla="*/ 0 w 45" name="T48"/>
              <a:gd fmla="*/ 9 h 37" name="T49"/>
              <a:gd fmla="*/ 2 w 45" name="T50"/>
              <a:gd fmla="*/ 8 h 37" name="T51"/>
              <a:gd fmla="*/ 25 w 45" name="T52"/>
              <a:gd fmla="*/ 2 h 37" name="T53"/>
              <a:gd fmla="*/ 27 w 45" name="T54"/>
              <a:gd fmla="*/ 0 h 37" name="T55"/>
              <a:gd fmla="*/ 45 w 45" name="T56"/>
              <a:gd fmla="*/ 2 h 37" name="T57"/>
              <a:gd fmla="*/ 45 w 45" name="T58"/>
              <a:gd fmla="*/ 35 h 37" name="T59"/>
              <a:gd fmla="*/ 43 w 45" name="T60"/>
              <a:gd fmla="*/ 37 h 37" name="T61"/>
              <a:gd fmla="*/ 25 w 45" name="T62"/>
              <a:gd fmla="*/ 35 h 37" name="T63"/>
              <a:gd fmla="*/ 25 w 45" name="T64"/>
              <a:gd fmla="*/ 32 h 37" name="T65"/>
              <a:gd fmla="*/ 19 w 45" name="T66"/>
              <a:gd fmla="*/ 35 h 37" name="T67"/>
              <a:gd fmla="*/ 24 w 45" name="T68"/>
              <a:gd fmla="*/ 36 h 37" name="T69"/>
              <a:gd fmla="*/ 12 w 45" name="T70"/>
              <a:gd fmla="*/ 37 h 3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7" w="45">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rgbClr val="DC328B"/>
          </a:solidFill>
          <a:ln w="3175">
            <a:noFill/>
            <a:round/>
          </a:ln>
        </p:spPr>
        <p:txBody>
          <a:bodyPr anchor="t" anchorCtr="0" bIns="45720" compatLnSpc="1" lIns="91440" numCol="1" rIns="91440" tIns="45720" vert="horz" wrap="square"/>
          <a:lstStyle/>
          <a:p>
            <a:endParaRPr altLang="en-US" lang="zh-CN">
              <a:solidFill>
                <a:srgbClr val="FFFFFF"/>
              </a:solidFill>
            </a:endParaRPr>
          </a:p>
        </p:txBody>
      </p:sp>
      <p:sp>
        <p:nvSpPr>
          <p:cNvPr id="34" name="文本框 33"/>
          <p:cNvSpPr txBox="1"/>
          <p:nvPr/>
        </p:nvSpPr>
        <p:spPr>
          <a:xfrm>
            <a:off x="2300784" y="2197858"/>
            <a:ext cx="2868375" cy="566928"/>
          </a:xfrm>
          <a:prstGeom prst="rect">
            <a:avLst/>
          </a:prstGeom>
          <a:noFill/>
          <a:effectLst/>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35" name="文本框 34"/>
          <p:cNvSpPr txBox="1"/>
          <p:nvPr/>
        </p:nvSpPr>
        <p:spPr>
          <a:xfrm>
            <a:off x="2300784" y="3280656"/>
            <a:ext cx="2868375" cy="566928"/>
          </a:xfrm>
          <a:prstGeom prst="rect">
            <a:avLst/>
          </a:prstGeom>
          <a:noFill/>
          <a:effectLst/>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
        <p:nvSpPr>
          <p:cNvPr id="36" name="文本框 35"/>
          <p:cNvSpPr txBox="1"/>
          <p:nvPr/>
        </p:nvSpPr>
        <p:spPr>
          <a:xfrm>
            <a:off x="2300784" y="4380099"/>
            <a:ext cx="2868375" cy="566928"/>
          </a:xfrm>
          <a:prstGeom prst="rect">
            <a:avLst/>
          </a:prstGeom>
          <a:noFill/>
          <a:effectLst/>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1000" fill="hold" id="7"/>
                                        <p:tgtEl>
                                          <p:spTgt spid="31"/>
                                        </p:tgtEl>
                                        <p:attrNameLst>
                                          <p:attrName>ppt_w</p:attrName>
                                        </p:attrNameLst>
                                      </p:cBhvr>
                                      <p:tavLst>
                                        <p:tav tm="0">
                                          <p:val>
                                            <p:fltVal val="0"/>
                                          </p:val>
                                        </p:tav>
                                        <p:tav tm="100000">
                                          <p:val>
                                            <p:strVal val="#ppt_w"/>
                                          </p:val>
                                        </p:tav>
                                      </p:tavLst>
                                    </p:anim>
                                    <p:anim calcmode="lin" valueType="num">
                                      <p:cBhvr>
                                        <p:cTn dur="1000" fill="hold" id="8"/>
                                        <p:tgtEl>
                                          <p:spTgt spid="31"/>
                                        </p:tgtEl>
                                        <p:attrNameLst>
                                          <p:attrName>ppt_h</p:attrName>
                                        </p:attrNameLst>
                                      </p:cBhvr>
                                      <p:tavLst>
                                        <p:tav tm="0">
                                          <p:val>
                                            <p:fltVal val="0"/>
                                          </p:val>
                                        </p:tav>
                                        <p:tav tm="100000">
                                          <p:val>
                                            <p:strVal val="#ppt_h"/>
                                          </p:val>
                                        </p:tav>
                                      </p:tavLst>
                                    </p:anim>
                                    <p:animEffect filter="fade" transition="in">
                                      <p:cBhvr>
                                        <p:cTn dur="1000" id="9"/>
                                        <p:tgtEl>
                                          <p:spTgt spid="3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2"/>
                                        </p:tgtEl>
                                        <p:attrNameLst>
                                          <p:attrName>style.visibility</p:attrName>
                                        </p:attrNameLst>
                                      </p:cBhvr>
                                      <p:to>
                                        <p:strVal val="visible"/>
                                      </p:to>
                                    </p:set>
                                    <p:anim calcmode="lin" valueType="num">
                                      <p:cBhvr>
                                        <p:cTn dur="1000" fill="hold" id="12"/>
                                        <p:tgtEl>
                                          <p:spTgt spid="32"/>
                                        </p:tgtEl>
                                        <p:attrNameLst>
                                          <p:attrName>ppt_w</p:attrName>
                                        </p:attrNameLst>
                                      </p:cBhvr>
                                      <p:tavLst>
                                        <p:tav tm="0">
                                          <p:val>
                                            <p:fltVal val="0"/>
                                          </p:val>
                                        </p:tav>
                                        <p:tav tm="100000">
                                          <p:val>
                                            <p:strVal val="#ppt_w"/>
                                          </p:val>
                                        </p:tav>
                                      </p:tavLst>
                                    </p:anim>
                                    <p:anim calcmode="lin" valueType="num">
                                      <p:cBhvr>
                                        <p:cTn dur="1000" fill="hold" id="13"/>
                                        <p:tgtEl>
                                          <p:spTgt spid="32"/>
                                        </p:tgtEl>
                                        <p:attrNameLst>
                                          <p:attrName>ppt_h</p:attrName>
                                        </p:attrNameLst>
                                      </p:cBhvr>
                                      <p:tavLst>
                                        <p:tav tm="0">
                                          <p:val>
                                            <p:fltVal val="0"/>
                                          </p:val>
                                        </p:tav>
                                        <p:tav tm="100000">
                                          <p:val>
                                            <p:strVal val="#ppt_h"/>
                                          </p:val>
                                        </p:tav>
                                      </p:tavLst>
                                    </p:anim>
                                    <p:animEffect filter="fade" transition="in">
                                      <p:cBhvr>
                                        <p:cTn dur="1000" id="14"/>
                                        <p:tgtEl>
                                          <p:spTgt spid="32"/>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3"/>
                                        </p:tgtEl>
                                        <p:attrNameLst>
                                          <p:attrName>style.visibility</p:attrName>
                                        </p:attrNameLst>
                                      </p:cBhvr>
                                      <p:to>
                                        <p:strVal val="visible"/>
                                      </p:to>
                                    </p:set>
                                    <p:anim calcmode="lin" valueType="num">
                                      <p:cBhvr>
                                        <p:cTn dur="1000" fill="hold" id="17"/>
                                        <p:tgtEl>
                                          <p:spTgt spid="33"/>
                                        </p:tgtEl>
                                        <p:attrNameLst>
                                          <p:attrName>ppt_w</p:attrName>
                                        </p:attrNameLst>
                                      </p:cBhvr>
                                      <p:tavLst>
                                        <p:tav tm="0">
                                          <p:val>
                                            <p:fltVal val="0"/>
                                          </p:val>
                                        </p:tav>
                                        <p:tav tm="100000">
                                          <p:val>
                                            <p:strVal val="#ppt_w"/>
                                          </p:val>
                                        </p:tav>
                                      </p:tavLst>
                                    </p:anim>
                                    <p:anim calcmode="lin" valueType="num">
                                      <p:cBhvr>
                                        <p:cTn dur="1000" fill="hold" id="18"/>
                                        <p:tgtEl>
                                          <p:spTgt spid="33"/>
                                        </p:tgtEl>
                                        <p:attrNameLst>
                                          <p:attrName>ppt_h</p:attrName>
                                        </p:attrNameLst>
                                      </p:cBhvr>
                                      <p:tavLst>
                                        <p:tav tm="0">
                                          <p:val>
                                            <p:fltVal val="0"/>
                                          </p:val>
                                        </p:tav>
                                        <p:tav tm="100000">
                                          <p:val>
                                            <p:strVal val="#ppt_h"/>
                                          </p:val>
                                        </p:tav>
                                      </p:tavLst>
                                    </p:anim>
                                    <p:animEffect filter="fade" transition="in">
                                      <p:cBhvr>
                                        <p:cTn dur="1000" id="19"/>
                                        <p:tgtEl>
                                          <p:spTgt spid="33"/>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34"/>
                                        </p:tgtEl>
                                        <p:attrNameLst>
                                          <p:attrName>style.visibility</p:attrName>
                                        </p:attrNameLst>
                                      </p:cBhvr>
                                      <p:to>
                                        <p:strVal val="visible"/>
                                      </p:to>
                                    </p:set>
                                    <p:animEffect filter="wipe(left)" transition="in">
                                      <p:cBhvr>
                                        <p:cTn dur="1000" id="24"/>
                                        <p:tgtEl>
                                          <p:spTgt spid="3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35"/>
                                        </p:tgtEl>
                                        <p:attrNameLst>
                                          <p:attrName>style.visibility</p:attrName>
                                        </p:attrNameLst>
                                      </p:cBhvr>
                                      <p:to>
                                        <p:strVal val="visible"/>
                                      </p:to>
                                    </p:set>
                                    <p:animEffect filter="wipe(left)" transition="in">
                                      <p:cBhvr>
                                        <p:cTn dur="1000" id="27"/>
                                        <p:tgtEl>
                                          <p:spTgt spid="35"/>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36"/>
                                        </p:tgtEl>
                                        <p:attrNameLst>
                                          <p:attrName>style.visibility</p:attrName>
                                        </p:attrNameLst>
                                      </p:cBhvr>
                                      <p:to>
                                        <p:strVal val="visible"/>
                                      </p:to>
                                    </p:set>
                                    <p:animEffect filter="wipe(left)" transition="in">
                                      <p:cBhvr>
                                        <p:cTn dur="1000" id="30"/>
                                        <p:tgtEl>
                                          <p:spTgt spid="36"/>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53" presetSubtype="0">
                                  <p:stCondLst>
                                    <p:cond delay="0"/>
                                  </p:stCondLst>
                                  <p:childTnLst>
                                    <p:set>
                                      <p:cBhvr>
                                        <p:cTn dur="1" fill="hold" id="34">
                                          <p:stCondLst>
                                            <p:cond delay="0"/>
                                          </p:stCondLst>
                                        </p:cTn>
                                        <p:tgtEl>
                                          <p:spTgt spid="9"/>
                                        </p:tgtEl>
                                        <p:attrNameLst>
                                          <p:attrName>style.visibility</p:attrName>
                                        </p:attrNameLst>
                                      </p:cBhvr>
                                      <p:to>
                                        <p:strVal val="visible"/>
                                      </p:to>
                                    </p:set>
                                    <p:anim calcmode="lin" valueType="num">
                                      <p:cBhvr>
                                        <p:cTn dur="1000" fill="hold" id="35"/>
                                        <p:tgtEl>
                                          <p:spTgt spid="9"/>
                                        </p:tgtEl>
                                        <p:attrNameLst>
                                          <p:attrName>ppt_w</p:attrName>
                                        </p:attrNameLst>
                                      </p:cBhvr>
                                      <p:tavLst>
                                        <p:tav tm="0">
                                          <p:val>
                                            <p:fltVal val="0"/>
                                          </p:val>
                                        </p:tav>
                                        <p:tav tm="100000">
                                          <p:val>
                                            <p:strVal val="#ppt_w"/>
                                          </p:val>
                                        </p:tav>
                                      </p:tavLst>
                                    </p:anim>
                                    <p:anim calcmode="lin" valueType="num">
                                      <p:cBhvr>
                                        <p:cTn dur="1000" fill="hold" id="36"/>
                                        <p:tgtEl>
                                          <p:spTgt spid="9"/>
                                        </p:tgtEl>
                                        <p:attrNameLst>
                                          <p:attrName>ppt_h</p:attrName>
                                        </p:attrNameLst>
                                      </p:cBhvr>
                                      <p:tavLst>
                                        <p:tav tm="0">
                                          <p:val>
                                            <p:fltVal val="0"/>
                                          </p:val>
                                        </p:tav>
                                        <p:tav tm="100000">
                                          <p:val>
                                            <p:strVal val="#ppt_h"/>
                                          </p:val>
                                        </p:tav>
                                      </p:tavLst>
                                    </p:anim>
                                    <p:animEffect filter="fade" transition="in">
                                      <p:cBhvr>
                                        <p:cTn dur="1000" id="37"/>
                                        <p:tgtEl>
                                          <p:spTgt spid="9"/>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p:cTn dur="1000" fill="hold" id="40"/>
                                        <p:tgtEl>
                                          <p:spTgt spid="8"/>
                                        </p:tgtEl>
                                        <p:attrNameLst>
                                          <p:attrName>ppt_w</p:attrName>
                                        </p:attrNameLst>
                                      </p:cBhvr>
                                      <p:tavLst>
                                        <p:tav tm="0">
                                          <p:val>
                                            <p:fltVal val="0"/>
                                          </p:val>
                                        </p:tav>
                                        <p:tav tm="100000">
                                          <p:val>
                                            <p:strVal val="#ppt_w"/>
                                          </p:val>
                                        </p:tav>
                                      </p:tavLst>
                                    </p:anim>
                                    <p:anim calcmode="lin" valueType="num">
                                      <p:cBhvr>
                                        <p:cTn dur="1000" fill="hold" id="41"/>
                                        <p:tgtEl>
                                          <p:spTgt spid="8"/>
                                        </p:tgtEl>
                                        <p:attrNameLst>
                                          <p:attrName>ppt_h</p:attrName>
                                        </p:attrNameLst>
                                      </p:cBhvr>
                                      <p:tavLst>
                                        <p:tav tm="0">
                                          <p:val>
                                            <p:fltVal val="0"/>
                                          </p:val>
                                        </p:tav>
                                        <p:tav tm="100000">
                                          <p:val>
                                            <p:strVal val="#ppt_h"/>
                                          </p:val>
                                        </p:tav>
                                      </p:tavLst>
                                    </p:anim>
                                    <p:animEffect filter="fade" transition="in">
                                      <p:cBhvr>
                                        <p:cTn dur="1000" id="42"/>
                                        <p:tgtEl>
                                          <p:spTgt spid="8"/>
                                        </p:tgtEl>
                                      </p:cBhvr>
                                    </p:animEffect>
                                  </p:childTnLst>
                                </p:cTn>
                              </p:par>
                              <p:par>
                                <p:cTn fill="hold" grpId="0" id="43" nodeType="withEffect" presetClass="entr" presetID="53" presetSubtype="0">
                                  <p:stCondLst>
                                    <p:cond delay="0"/>
                                  </p:stCondLst>
                                  <p:childTnLst>
                                    <p:set>
                                      <p:cBhvr>
                                        <p:cTn dur="1" fill="hold" id="44">
                                          <p:stCondLst>
                                            <p:cond delay="0"/>
                                          </p:stCondLst>
                                        </p:cTn>
                                        <p:tgtEl>
                                          <p:spTgt spid="10"/>
                                        </p:tgtEl>
                                        <p:attrNameLst>
                                          <p:attrName>style.visibility</p:attrName>
                                        </p:attrNameLst>
                                      </p:cBhvr>
                                      <p:to>
                                        <p:strVal val="visible"/>
                                      </p:to>
                                    </p:set>
                                    <p:anim calcmode="lin" valueType="num">
                                      <p:cBhvr>
                                        <p:cTn dur="1000" fill="hold" id="45"/>
                                        <p:tgtEl>
                                          <p:spTgt spid="10"/>
                                        </p:tgtEl>
                                        <p:attrNameLst>
                                          <p:attrName>ppt_w</p:attrName>
                                        </p:attrNameLst>
                                      </p:cBhvr>
                                      <p:tavLst>
                                        <p:tav tm="0">
                                          <p:val>
                                            <p:fltVal val="0"/>
                                          </p:val>
                                        </p:tav>
                                        <p:tav tm="100000">
                                          <p:val>
                                            <p:strVal val="#ppt_w"/>
                                          </p:val>
                                        </p:tav>
                                      </p:tavLst>
                                    </p:anim>
                                    <p:anim calcmode="lin" valueType="num">
                                      <p:cBhvr>
                                        <p:cTn dur="1000" fill="hold" id="46"/>
                                        <p:tgtEl>
                                          <p:spTgt spid="10"/>
                                        </p:tgtEl>
                                        <p:attrNameLst>
                                          <p:attrName>ppt_h</p:attrName>
                                        </p:attrNameLst>
                                      </p:cBhvr>
                                      <p:tavLst>
                                        <p:tav tm="0">
                                          <p:val>
                                            <p:fltVal val="0"/>
                                          </p:val>
                                        </p:tav>
                                        <p:tav tm="100000">
                                          <p:val>
                                            <p:strVal val="#ppt_h"/>
                                          </p:val>
                                        </p:tav>
                                      </p:tavLst>
                                    </p:anim>
                                    <p:animEffect filter="fade" transition="in">
                                      <p:cBhvr>
                                        <p:cTn dur="1000" id="47"/>
                                        <p:tgtEl>
                                          <p:spTgt spid="10"/>
                                        </p:tgtEl>
                                      </p:cBhvr>
                                    </p:animEffect>
                                  </p:childTnLst>
                                </p:cTn>
                              </p:par>
                              <p:par>
                                <p:cTn fill="hold" grpId="0" id="48" nodeType="withEffect" presetClass="entr" presetID="53" presetSubtype="0">
                                  <p:stCondLst>
                                    <p:cond delay="0"/>
                                  </p:stCondLst>
                                  <p:childTnLst>
                                    <p:set>
                                      <p:cBhvr>
                                        <p:cTn dur="1" fill="hold" id="49">
                                          <p:stCondLst>
                                            <p:cond delay="0"/>
                                          </p:stCondLst>
                                        </p:cTn>
                                        <p:tgtEl>
                                          <p:spTgt spid="11"/>
                                        </p:tgtEl>
                                        <p:attrNameLst>
                                          <p:attrName>style.visibility</p:attrName>
                                        </p:attrNameLst>
                                      </p:cBhvr>
                                      <p:to>
                                        <p:strVal val="visible"/>
                                      </p:to>
                                    </p:set>
                                    <p:anim calcmode="lin" valueType="num">
                                      <p:cBhvr>
                                        <p:cTn dur="1000" fill="hold" id="50"/>
                                        <p:tgtEl>
                                          <p:spTgt spid="11"/>
                                        </p:tgtEl>
                                        <p:attrNameLst>
                                          <p:attrName>ppt_w</p:attrName>
                                        </p:attrNameLst>
                                      </p:cBhvr>
                                      <p:tavLst>
                                        <p:tav tm="0">
                                          <p:val>
                                            <p:fltVal val="0"/>
                                          </p:val>
                                        </p:tav>
                                        <p:tav tm="100000">
                                          <p:val>
                                            <p:strVal val="#ppt_w"/>
                                          </p:val>
                                        </p:tav>
                                      </p:tavLst>
                                    </p:anim>
                                    <p:anim calcmode="lin" valueType="num">
                                      <p:cBhvr>
                                        <p:cTn dur="1000" fill="hold" id="51"/>
                                        <p:tgtEl>
                                          <p:spTgt spid="11"/>
                                        </p:tgtEl>
                                        <p:attrNameLst>
                                          <p:attrName>ppt_h</p:attrName>
                                        </p:attrNameLst>
                                      </p:cBhvr>
                                      <p:tavLst>
                                        <p:tav tm="0">
                                          <p:val>
                                            <p:fltVal val="0"/>
                                          </p:val>
                                        </p:tav>
                                        <p:tav tm="100000">
                                          <p:val>
                                            <p:strVal val="#ppt_h"/>
                                          </p:val>
                                        </p:tav>
                                      </p:tavLst>
                                    </p:anim>
                                    <p:animEffect filter="fade" transition="in">
                                      <p:cBhvr>
                                        <p:cTn dur="1000" id="52"/>
                                        <p:tgtEl>
                                          <p:spTgt spid="11"/>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21" presetSubtype="1">
                                  <p:stCondLst>
                                    <p:cond delay="0"/>
                                  </p:stCondLst>
                                  <p:childTnLst>
                                    <p:set>
                                      <p:cBhvr>
                                        <p:cTn dur="1" fill="hold" id="56">
                                          <p:stCondLst>
                                            <p:cond delay="0"/>
                                          </p:stCondLst>
                                        </p:cTn>
                                        <p:tgtEl>
                                          <p:spTgt spid="12"/>
                                        </p:tgtEl>
                                        <p:attrNameLst>
                                          <p:attrName>style.visibility</p:attrName>
                                        </p:attrNameLst>
                                      </p:cBhvr>
                                      <p:to>
                                        <p:strVal val="visible"/>
                                      </p:to>
                                    </p:set>
                                    <p:animEffect filter="wheel(1)" transition="in">
                                      <p:cBhvr>
                                        <p:cTn dur="2000" id="57"/>
                                        <p:tgtEl>
                                          <p:spTgt spid="12"/>
                                        </p:tgtEl>
                                      </p:cBhvr>
                                    </p:animEffect>
                                  </p:childTnLst>
                                </p:cTn>
                              </p:par>
                              <p:par>
                                <p:cTn fill="hold" id="58" nodeType="withEffect" presetClass="entr" presetID="21" presetSubtype="1">
                                  <p:stCondLst>
                                    <p:cond delay="0"/>
                                  </p:stCondLst>
                                  <p:childTnLst>
                                    <p:set>
                                      <p:cBhvr>
                                        <p:cTn dur="1" fill="hold" id="59">
                                          <p:stCondLst>
                                            <p:cond delay="0"/>
                                          </p:stCondLst>
                                        </p:cTn>
                                        <p:tgtEl>
                                          <p:spTgt spid="16"/>
                                        </p:tgtEl>
                                        <p:attrNameLst>
                                          <p:attrName>style.visibility</p:attrName>
                                        </p:attrNameLst>
                                      </p:cBhvr>
                                      <p:to>
                                        <p:strVal val="visible"/>
                                      </p:to>
                                    </p:set>
                                    <p:animEffect filter="wheel(1)" transition="in">
                                      <p:cBhvr>
                                        <p:cTn dur="2000" id="60"/>
                                        <p:tgtEl>
                                          <p:spTgt spid="16"/>
                                        </p:tgtEl>
                                      </p:cBhvr>
                                    </p:animEffect>
                                  </p:childTnLst>
                                </p:cTn>
                              </p:par>
                              <p:par>
                                <p:cTn fill="hold" id="61" nodeType="withEffect" presetClass="entr" presetID="21" presetSubtype="1">
                                  <p:stCondLst>
                                    <p:cond delay="0"/>
                                  </p:stCondLst>
                                  <p:childTnLst>
                                    <p:set>
                                      <p:cBhvr>
                                        <p:cTn dur="1" fill="hold" id="62">
                                          <p:stCondLst>
                                            <p:cond delay="0"/>
                                          </p:stCondLst>
                                        </p:cTn>
                                        <p:tgtEl>
                                          <p:spTgt spid="23"/>
                                        </p:tgtEl>
                                        <p:attrNameLst>
                                          <p:attrName>style.visibility</p:attrName>
                                        </p:attrNameLst>
                                      </p:cBhvr>
                                      <p:to>
                                        <p:strVal val="visible"/>
                                      </p:to>
                                    </p:set>
                                    <p:animEffect filter="wheel(1)" transition="in">
                                      <p:cBhvr>
                                        <p:cTn dur="2000" id="63"/>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31"/>
      <p:bldP grpId="0" spid="32"/>
      <p:bldP grpId="0" spid="33"/>
      <p:bldP grpId="0" spid="34"/>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0" name="任意多边形 9"/>
          <p:cNvSpPr/>
          <p:nvPr/>
        </p:nvSpPr>
        <p:spPr>
          <a:xfrm>
            <a:off x="4897378" y="3286058"/>
            <a:ext cx="7294622" cy="3571942"/>
          </a:xfrm>
          <a:custGeom>
            <a:gdLst>
              <a:gd fmla="*/ 2123029 w 5322485" name="connsiteX0"/>
              <a:gd fmla="*/ 0 h 2606250" name="connsiteY0"/>
              <a:gd fmla="*/ 5322485 w 5322485" name="connsiteX1"/>
              <a:gd fmla="*/ 2606250 h 2606250" name="connsiteY1"/>
              <a:gd fmla="*/ 0 w 5322485" name="connsiteX2"/>
              <a:gd fmla="*/ 2606250 h 2606250" name="connsiteY2"/>
              <a:gd fmla="*/ 2123029 w 5322485" name="connsiteX3"/>
              <a:gd fmla="*/ 0 h 2606250" name="connsiteY3"/>
            </a:gdLst>
            <a:cxnLst>
              <a:cxn ang="0">
                <a:pos x="connsiteX0" y="connsiteY0"/>
              </a:cxn>
              <a:cxn ang="0">
                <a:pos x="connsiteX1" y="connsiteY1"/>
              </a:cxn>
              <a:cxn ang="0">
                <a:pos x="connsiteX2" y="connsiteY2"/>
              </a:cxn>
              <a:cxn ang="0">
                <a:pos x="connsiteX3" y="connsiteY3"/>
              </a:cxn>
            </a:cxnLst>
            <a:rect b="b" l="l" r="r" t="t"/>
            <a:pathLst>
              <a:path h="2606250" w="5322485">
                <a:moveTo>
                  <a:pt x="2123029" y="0"/>
                </a:moveTo>
                <a:lnTo>
                  <a:pt x="5322485" y="2606250"/>
                </a:lnTo>
                <a:lnTo>
                  <a:pt x="0" y="2606250"/>
                </a:lnTo>
                <a:lnTo>
                  <a:pt x="2123029" y="0"/>
                </a:lnTo>
                <a:close/>
              </a:path>
            </a:pathLst>
          </a:cu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6096000" y="0"/>
            <a:ext cx="9161606" cy="6859402"/>
          </a:xfrm>
          <a:custGeom>
            <a:gdLst>
              <a:gd fmla="*/ 5611959 w 9159734" name="connsiteX0"/>
              <a:gd fmla="*/ 0 h 6858000" name="connsiteY0"/>
              <a:gd fmla="*/ 9159734 w 9159734" name="connsiteX1"/>
              <a:gd fmla="*/ 0 h 6858000" name="connsiteY1"/>
              <a:gd fmla="*/ 3547776 w 9159734" name="connsiteX2"/>
              <a:gd fmla="*/ 6858000 h 6858000" name="connsiteY2"/>
              <a:gd fmla="*/ 0 w 9159734" name="connsiteX3"/>
              <a:gd fmla="*/ 6858000 h 6858000" name="connsiteY3"/>
              <a:gd fmla="*/ 5611959 w 9159734"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59734">
                <a:moveTo>
                  <a:pt x="5611959" y="0"/>
                </a:moveTo>
                <a:lnTo>
                  <a:pt x="9159734" y="0"/>
                </a:lnTo>
                <a:lnTo>
                  <a:pt x="3547776" y="6858000"/>
                </a:lnTo>
                <a:lnTo>
                  <a:pt x="0" y="6858000"/>
                </a:lnTo>
                <a:lnTo>
                  <a:pt x="5611959" y="0"/>
                </a:lnTo>
                <a:close/>
              </a:path>
            </a:pathLst>
          </a:custGeom>
          <a:solidFill>
            <a:srgbClr val="DC328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76"/>
          <p:cNvSpPr txBox="1"/>
          <p:nvPr/>
        </p:nvSpPr>
        <p:spPr>
          <a:xfrm>
            <a:off x="5076820" y="1389499"/>
            <a:ext cx="1227834" cy="579120"/>
          </a:xfrm>
          <a:prstGeom prst="rect">
            <a:avLst/>
          </a:prstGeom>
          <a:noFill/>
        </p:spPr>
        <p:txBody>
          <a:bodyPr rtlCol="0" wrap="square">
            <a:spAutoFit/>
          </a:bodyPr>
          <a:lstStyle/>
          <a:p>
            <a:r>
              <a:rPr altLang="zh-CN" b="1" lang="en-US" smtClean="0" sz="3200">
                <a:solidFill>
                  <a:srgbClr val="FFFFFF"/>
                </a:solidFill>
                <a:latin charset="-122" panose="020b0503020204020204" pitchFamily="34" typeface="微软雅黑"/>
                <a:ea charset="-122" panose="020b0503020204020204" pitchFamily="34" typeface="微软雅黑"/>
              </a:rPr>
              <a:t>2016</a:t>
            </a:r>
          </a:p>
        </p:txBody>
      </p:sp>
      <p:sp>
        <p:nvSpPr>
          <p:cNvPr id="13" name="文本框 12"/>
          <p:cNvSpPr txBox="1"/>
          <p:nvPr/>
        </p:nvSpPr>
        <p:spPr>
          <a:xfrm>
            <a:off x="5076819" y="1861175"/>
            <a:ext cx="4339169" cy="804672"/>
          </a:xfrm>
          <a:prstGeom prst="rect">
            <a:avLst/>
          </a:prstGeom>
          <a:noFill/>
        </p:spPr>
        <p:txBody>
          <a:bodyPr rtlCol="0" wrap="square">
            <a:spAutoFit/>
          </a:bodyPr>
          <a:lstStyle/>
          <a:p>
            <a:pPr>
              <a:lnSpc>
                <a:spcPct val="130000"/>
              </a:lnSpc>
            </a:pPr>
            <a:r>
              <a:rPr altLang="zh-CN" lang="en-US" smtClean="0" sz="12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grpSp>
        <p:nvGrpSpPr>
          <p:cNvPr id="14" name="Group 1"/>
          <p:cNvGrpSpPr/>
          <p:nvPr/>
        </p:nvGrpSpPr>
        <p:grpSpPr>
          <a:xfrm>
            <a:off x="637003" y="1580330"/>
            <a:ext cx="3930225" cy="4786556"/>
            <a:chOff x="781924" y="1653977"/>
            <a:chExt cx="2806595" cy="3417112"/>
          </a:xfrm>
        </p:grpSpPr>
        <p:pic>
          <p:nvPicPr>
            <p:cNvPr id="15" name="Picture 37"/>
            <p:cNvPicPr>
              <a:picLocks noChangeArrowheads="1" noChangeAspect="1"/>
            </p:cNvPicPr>
            <p:nvPr/>
          </p:nvPicPr>
          <p:blipFill>
            <a:blip r:embed="rId4">
              <a:extLst>
                <a:ext uri="{28A0092B-C50C-407E-A947-70E740481C1C}">
                  <a14:useLocalDpi val="0"/>
                </a:ext>
              </a:extLst>
            </a:blip>
            <a:srcRect b="10136" l="5354" r="6203" t="8440"/>
            <a:stretch>
              <a:fillRect/>
            </a:stretch>
          </p:blipFill>
          <p:spPr bwMode="auto">
            <a:xfrm>
              <a:off x="781924" y="1653977"/>
              <a:ext cx="2806595" cy="34171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6" name="Rectangle 38"/>
            <p:cNvSpPr/>
            <p:nvPr/>
          </p:nvSpPr>
          <p:spPr>
            <a:xfrm>
              <a:off x="1210776" y="2066825"/>
              <a:ext cx="1985424" cy="2556482"/>
            </a:xfrm>
            <a:prstGeom prst="rect">
              <a:avLst/>
            </a:prstGeom>
            <a:blipFill dpi="0" rotWithShape="1">
              <a:blip r:embed="rId5"/>
              <a:stretch>
                <a:fillRect l="-5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FFFFFF"/>
                </a:solidFill>
              </a:endParaRPr>
            </a:p>
          </p:txBody>
        </p:sp>
      </p:gr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1000" fill="hold" id="7"/>
                                        <p:tgtEl>
                                          <p:spTgt spid="9"/>
                                        </p:tgtEl>
                                        <p:attrNameLst>
                                          <p:attrName>ppt_x</p:attrName>
                                        </p:attrNameLst>
                                      </p:cBhvr>
                                      <p:tavLst>
                                        <p:tav tm="0">
                                          <p:val>
                                            <p:strVal val="#ppt_x"/>
                                          </p:val>
                                        </p:tav>
                                        <p:tav tm="100000">
                                          <p:val>
                                            <p:strVal val="#ppt_x"/>
                                          </p:val>
                                        </p:tav>
                                      </p:tavLst>
                                    </p:anim>
                                    <p:anim calcmode="lin" valueType="num">
                                      <p:cBhvr additive="base">
                                        <p:cTn dur="1000" fill="hold" id="8"/>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2">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additive="base">
                                        <p:cTn dur="1000" fill="hold" id="13"/>
                                        <p:tgtEl>
                                          <p:spTgt spid="10"/>
                                        </p:tgtEl>
                                        <p:attrNameLst>
                                          <p:attrName>ppt_x</p:attrName>
                                        </p:attrNameLst>
                                      </p:cBhvr>
                                      <p:tavLst>
                                        <p:tav tm="0">
                                          <p:val>
                                            <p:strVal val="1+#ppt_w/2"/>
                                          </p:val>
                                        </p:tav>
                                        <p:tav tm="100000">
                                          <p:val>
                                            <p:strVal val="#ppt_x"/>
                                          </p:val>
                                        </p:tav>
                                      </p:tavLst>
                                    </p:anim>
                                    <p:anim calcmode="lin" valueType="num">
                                      <p:cBhvr additive="base">
                                        <p:cTn dur="1000" fill="hold" id="14"/>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2" presetSubtype="4">
                                  <p:stCondLst>
                                    <p:cond delay="0"/>
                                  </p:stCondLst>
                                  <p:childTnLst>
                                    <p:set>
                                      <p:cBhvr>
                                        <p:cTn dur="1" fill="hold" id="18">
                                          <p:stCondLst>
                                            <p:cond delay="0"/>
                                          </p:stCondLst>
                                        </p:cTn>
                                        <p:tgtEl>
                                          <p:spTgt spid="14"/>
                                        </p:tgtEl>
                                        <p:attrNameLst>
                                          <p:attrName>style.visibility</p:attrName>
                                        </p:attrNameLst>
                                      </p:cBhvr>
                                      <p:to>
                                        <p:strVal val="visible"/>
                                      </p:to>
                                    </p:set>
                                    <p:animEffect filter="wipe(down)" transition="in">
                                      <p:cBhvr>
                                        <p:cTn dur="1000" id="19"/>
                                        <p:tgtEl>
                                          <p:spTgt spid="14"/>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12"/>
                                        </p:tgtEl>
                                        <p:attrNameLst>
                                          <p:attrName>style.visibility</p:attrName>
                                        </p:attrNameLst>
                                      </p:cBhvr>
                                      <p:to>
                                        <p:strVal val="visible"/>
                                      </p:to>
                                    </p:set>
                                    <p:animEffect filter="wipe(left)" transition="in">
                                      <p:cBhvr>
                                        <p:cTn dur="1000" id="24"/>
                                        <p:tgtEl>
                                          <p:spTgt spid="12"/>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1000" id="27"/>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
      <p:bldP grpId="0" spid="12"/>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0" name="任意多边形 9"/>
          <p:cNvSpPr/>
          <p:nvPr/>
        </p:nvSpPr>
        <p:spPr>
          <a:xfrm>
            <a:off x="5377506" y="-1490349"/>
            <a:ext cx="6814494" cy="8348349"/>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blipFill dpi="0" rotWithShape="1">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a:off x="5377506" y="3302145"/>
            <a:ext cx="5557193" cy="3555854"/>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TextBox 76"/>
          <p:cNvSpPr txBox="1"/>
          <p:nvPr/>
        </p:nvSpPr>
        <p:spPr>
          <a:xfrm>
            <a:off x="1082136" y="3218392"/>
            <a:ext cx="3765867" cy="822960"/>
          </a:xfrm>
          <a:prstGeom prst="rect">
            <a:avLst/>
          </a:prstGeom>
          <a:noFill/>
        </p:spPr>
        <p:txBody>
          <a:bodyPr rtlCol="0" wrap="none">
            <a:spAutoFit/>
          </a:bodyPr>
          <a:lstStyle/>
          <a:p>
            <a:r>
              <a:rPr altLang="zh-CN" b="1" lang="en-US" sz="4800">
                <a:solidFill>
                  <a:srgbClr val="2B65AE"/>
                </a:solidFill>
                <a:latin charset="-122" panose="020b0503020204020204" pitchFamily="34" typeface="微软雅黑"/>
                <a:ea charset="-122" panose="020b0503020204020204" pitchFamily="34" typeface="微软雅黑"/>
              </a:rPr>
              <a:t>PART FOUR</a:t>
            </a:r>
          </a:p>
        </p:txBody>
      </p:sp>
      <p:sp>
        <p:nvSpPr>
          <p:cNvPr id="14" name="矩形 13"/>
          <p:cNvSpPr/>
          <p:nvPr/>
        </p:nvSpPr>
        <p:spPr>
          <a:xfrm>
            <a:off x="1082136" y="4105877"/>
            <a:ext cx="3713480" cy="457200"/>
          </a:xfrm>
          <a:prstGeom prst="rect">
            <a:avLst/>
          </a:prstGeom>
          <a:noFill/>
        </p:spPr>
        <p:txBody>
          <a:bodyPr wrap="none">
            <a:spAutoFit/>
          </a:bodyPr>
          <a:lstStyle/>
          <a:p>
            <a:pPr>
              <a:spcBef>
                <a:spcPct val="0"/>
              </a:spcBef>
            </a:pPr>
            <a:r>
              <a:rPr altLang="zh-CN" lang="en-US" sz="2400">
                <a:solidFill>
                  <a:srgbClr val="FFFFFF"/>
                </a:solidFill>
                <a:latin charset="-122" panose="020b0503020204020204" pitchFamily="34" typeface="微软雅黑"/>
                <a:ea charset="-122" panose="020b0503020204020204" pitchFamily="34" typeface="微软雅黑"/>
              </a:rPr>
              <a:t>Please add the title here</a:t>
            </a:r>
          </a:p>
        </p:txBody>
      </p:sp>
      <p:sp>
        <p:nvSpPr>
          <p:cNvPr id="15" name="文本框 14"/>
          <p:cNvSpPr txBox="1"/>
          <p:nvPr/>
        </p:nvSpPr>
        <p:spPr>
          <a:xfrm>
            <a:off x="1082136" y="4736374"/>
            <a:ext cx="4726020" cy="745236"/>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1+#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ppt_x"/>
                                          </p:val>
                                        </p:tav>
                                        <p:tav tm="100000">
                                          <p:val>
                                            <p:strVal val="#ppt_x"/>
                                          </p:val>
                                        </p:tav>
                                      </p:tavLst>
                                    </p:anim>
                                    <p:anim calcmode="lin" valueType="num">
                                      <p:cBhvr additive="base">
                                        <p:cTn dur="1000" fill="hold" id="12"/>
                                        <p:tgtEl>
                                          <p:spTgt spid="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1000" id="21"/>
                                        <p:tgtEl>
                                          <p:spTgt spid="11"/>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10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10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
      <p:bldP grpId="0" spid="8"/>
      <p:bldP grpId="0" spid="11"/>
      <p:bldP grpId="0" spid="14"/>
      <p:bldP grpId="0" spid="1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6" name="矩形 15"/>
          <p:cNvSpPr/>
          <p:nvPr/>
        </p:nvSpPr>
        <p:spPr>
          <a:xfrm>
            <a:off x="1863638" y="2316873"/>
            <a:ext cx="5243512" cy="3357563"/>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2743200" y="-1"/>
            <a:ext cx="9448800" cy="7696914"/>
          </a:xfrm>
          <a:custGeom>
            <a:gdLst>
              <a:gd fmla="*/ 0 w 9448800" name="connsiteX0"/>
              <a:gd fmla="*/ 0 h 7696914" name="connsiteY0"/>
              <a:gd fmla="*/ 9448800 w 9448800" name="connsiteX1"/>
              <a:gd fmla="*/ 0 h 7696914" name="connsiteY1"/>
              <a:gd fmla="*/ 9448800 w 9448800" name="connsiteX2"/>
              <a:gd fmla="*/ 7696914 h 7696914" name="connsiteY2"/>
              <a:gd fmla="*/ 0 w 9448800" name="connsiteX3"/>
              <a:gd fmla="*/ 0 h 7696914" name="connsiteY3"/>
            </a:gdLst>
            <a:cxnLst>
              <a:cxn ang="0">
                <a:pos x="connsiteX0" y="connsiteY0"/>
              </a:cxn>
              <a:cxn ang="0">
                <a:pos x="connsiteX1" y="connsiteY1"/>
              </a:cxn>
              <a:cxn ang="0">
                <a:pos x="connsiteX2" y="connsiteY2"/>
              </a:cxn>
              <a:cxn ang="0">
                <a:pos x="connsiteX3" y="connsiteY3"/>
              </a:cxn>
            </a:cxnLst>
            <a:rect b="b" l="l" r="r" t="t"/>
            <a:pathLst>
              <a:path h="7696914" w="9448800">
                <a:moveTo>
                  <a:pt x="0" y="0"/>
                </a:moveTo>
                <a:lnTo>
                  <a:pt x="9448800" y="0"/>
                </a:lnTo>
                <a:lnTo>
                  <a:pt x="9448800" y="7696914"/>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a:off x="9128441" y="-1"/>
            <a:ext cx="3063560" cy="2495551"/>
          </a:xfrm>
          <a:custGeom>
            <a:gdLst>
              <a:gd fmla="*/ 6499902 w 7459795" name="connsiteX0"/>
              <a:gd fmla="*/ 0 h 6076689" name="connsiteY0"/>
              <a:gd fmla="*/ 7459795 w 7459795" name="connsiteX1"/>
              <a:gd fmla="*/ 0 h 6076689" name="connsiteY1"/>
              <a:gd fmla="*/ 7459795 w 7459795" name="connsiteX2"/>
              <a:gd fmla="*/ 2535367 h 6076689" name="connsiteY2"/>
              <a:gd fmla="*/ 7459795 w 7459795" name="connsiteX3"/>
              <a:gd fmla="*/ 6076689 h 6076689" name="connsiteY3"/>
              <a:gd fmla="*/ 0 w 7459795" name="connsiteX4"/>
              <a:gd fmla="*/ 2 h 6076689" name="connsiteY4"/>
              <a:gd fmla="*/ 6499902 w 7459795" name="connsiteX5"/>
              <a:gd fmla="*/ 2 h 6076689" name="connsiteY5"/>
              <a:gd fmla="*/ 6499902 w 7459795" name="connsiteX6"/>
              <a:gd fmla="*/ 0 h 607668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076689" w="7459795">
                <a:moveTo>
                  <a:pt x="6499902" y="0"/>
                </a:moveTo>
                <a:lnTo>
                  <a:pt x="7459795" y="0"/>
                </a:lnTo>
                <a:lnTo>
                  <a:pt x="7459795" y="2535367"/>
                </a:lnTo>
                <a:lnTo>
                  <a:pt x="7459795" y="6076689"/>
                </a:lnTo>
                <a:lnTo>
                  <a:pt x="0" y="2"/>
                </a:lnTo>
                <a:lnTo>
                  <a:pt x="6499902" y="2"/>
                </a:lnTo>
                <a:lnTo>
                  <a:pt x="6499902"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TextBox 76"/>
          <p:cNvSpPr txBox="1"/>
          <p:nvPr/>
        </p:nvSpPr>
        <p:spPr>
          <a:xfrm>
            <a:off x="2297956" y="2782669"/>
            <a:ext cx="3638149" cy="640080"/>
          </a:xfrm>
          <a:prstGeom prst="rect">
            <a:avLst/>
          </a:prstGeom>
          <a:noFill/>
        </p:spPr>
        <p:txBody>
          <a:bodyPr rtlCol="0" wrap="square">
            <a:spAutoFit/>
          </a:bodyPr>
          <a:lstStyle/>
          <a:p>
            <a:r>
              <a:rPr altLang="zh-CN" lang="en-US" smtClean="0" sz="3600">
                <a:solidFill>
                  <a:srgbClr val="FFFFFF"/>
                </a:solidFill>
                <a:latin charset="-122" panose="020b0503020204020204" pitchFamily="34" typeface="微软雅黑"/>
                <a:ea charset="-122" panose="020b0503020204020204" pitchFamily="34" typeface="微软雅黑"/>
              </a:rPr>
              <a:t>Add the title</a:t>
            </a:r>
          </a:p>
        </p:txBody>
      </p:sp>
      <p:sp>
        <p:nvSpPr>
          <p:cNvPr id="19" name="文本框 18"/>
          <p:cNvSpPr txBox="1"/>
          <p:nvPr/>
        </p:nvSpPr>
        <p:spPr>
          <a:xfrm>
            <a:off x="2297956" y="3605356"/>
            <a:ext cx="4445744" cy="1517904"/>
          </a:xfrm>
          <a:prstGeom prst="rect">
            <a:avLst/>
          </a:prstGeom>
          <a:noFill/>
        </p:spPr>
        <p:txBody>
          <a:bodyPr rtlCol="0" wrap="square">
            <a:spAutoFit/>
          </a:bodyPr>
          <a:lstStyle/>
          <a:p>
            <a:pPr>
              <a:lnSpc>
                <a:spcPct val="130000"/>
              </a:lnSpc>
            </a:pPr>
            <a:r>
              <a:rPr altLang="zh-CN" lang="en-US">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3">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1000" fill="hold" id="7"/>
                                        <p:tgtEl>
                                          <p:spTgt spid="13"/>
                                        </p:tgtEl>
                                        <p:attrNameLst>
                                          <p:attrName>ppt_x</p:attrName>
                                        </p:attrNameLst>
                                      </p:cBhvr>
                                      <p:tavLst>
                                        <p:tav tm="0">
                                          <p:val>
                                            <p:strVal val="1+#ppt_w/2"/>
                                          </p:val>
                                        </p:tav>
                                        <p:tav tm="100000">
                                          <p:val>
                                            <p:strVal val="#ppt_x"/>
                                          </p:val>
                                        </p:tav>
                                      </p:tavLst>
                                    </p:anim>
                                    <p:anim calcmode="lin" valueType="num">
                                      <p:cBhvr additive="base">
                                        <p:cTn dur="1000" fill="hold" id="8"/>
                                        <p:tgtEl>
                                          <p:spTgt spid="1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3">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additive="base">
                                        <p:cTn dur="2000" fill="hold" id="11"/>
                                        <p:tgtEl>
                                          <p:spTgt spid="10"/>
                                        </p:tgtEl>
                                        <p:attrNameLst>
                                          <p:attrName>ppt_x</p:attrName>
                                        </p:attrNameLst>
                                      </p:cBhvr>
                                      <p:tavLst>
                                        <p:tav tm="0">
                                          <p:val>
                                            <p:strVal val="1+#ppt_w/2"/>
                                          </p:val>
                                        </p:tav>
                                        <p:tav tm="100000">
                                          <p:val>
                                            <p:strVal val="#ppt_x"/>
                                          </p:val>
                                        </p:tav>
                                      </p:tavLst>
                                    </p:anim>
                                    <p:anim calcmode="lin" valueType="num">
                                      <p:cBhvr additive="base">
                                        <p:cTn dur="2000" fill="hold" id="12"/>
                                        <p:tgtEl>
                                          <p:spTgt spid="10"/>
                                        </p:tgtEl>
                                        <p:attrNameLst>
                                          <p:attrName>ppt_y</p:attrName>
                                        </p:attrNameLst>
                                      </p:cBhvr>
                                      <p:tavLst>
                                        <p:tav tm="0">
                                          <p:val>
                                            <p:strVal val="0-#ppt_h/2"/>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2" presetSubtype="2">
                                  <p:stCondLst>
                                    <p:cond delay="0"/>
                                  </p:stCondLst>
                                  <p:childTnLst>
                                    <p:set>
                                      <p:cBhvr>
                                        <p:cTn dur="1" fill="hold" id="16">
                                          <p:stCondLst>
                                            <p:cond delay="0"/>
                                          </p:stCondLst>
                                        </p:cTn>
                                        <p:tgtEl>
                                          <p:spTgt spid="16"/>
                                        </p:tgtEl>
                                        <p:attrNameLst>
                                          <p:attrName>style.visibility</p:attrName>
                                        </p:attrNameLst>
                                      </p:cBhvr>
                                      <p:to>
                                        <p:strVal val="visible"/>
                                      </p:to>
                                    </p:set>
                                    <p:anim calcmode="lin" valueType="num">
                                      <p:cBhvr additive="base">
                                        <p:cTn dur="1000" fill="hold" id="17"/>
                                        <p:tgtEl>
                                          <p:spTgt spid="16"/>
                                        </p:tgtEl>
                                        <p:attrNameLst>
                                          <p:attrName>ppt_x</p:attrName>
                                        </p:attrNameLst>
                                      </p:cBhvr>
                                      <p:tavLst>
                                        <p:tav tm="0">
                                          <p:val>
                                            <p:strVal val="1+#ppt_w/2"/>
                                          </p:val>
                                        </p:tav>
                                        <p:tav tm="100000">
                                          <p:val>
                                            <p:strVal val="#ppt_x"/>
                                          </p:val>
                                        </p:tav>
                                      </p:tavLst>
                                    </p:anim>
                                    <p:anim calcmode="lin" valueType="num">
                                      <p:cBhvr additive="base">
                                        <p:cTn dur="1000" fill="hold" id="18"/>
                                        <p:tgtEl>
                                          <p:spTgt spid="16"/>
                                        </p:tgtEl>
                                        <p:attrNameLst>
                                          <p:attrName>ppt_y</p:attrName>
                                        </p:attrNameLst>
                                      </p:cBhvr>
                                      <p:tavLst>
                                        <p:tav tm="0">
                                          <p:val>
                                            <p:strVal val="#ppt_y"/>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2" presetSubtype="8">
                                  <p:stCondLst>
                                    <p:cond delay="0"/>
                                  </p:stCondLst>
                                  <p:childTnLst>
                                    <p:set>
                                      <p:cBhvr>
                                        <p:cTn dur="1" fill="hold" id="22">
                                          <p:stCondLst>
                                            <p:cond delay="0"/>
                                          </p:stCondLst>
                                        </p:cTn>
                                        <p:tgtEl>
                                          <p:spTgt spid="19"/>
                                        </p:tgtEl>
                                        <p:attrNameLst>
                                          <p:attrName>style.visibility</p:attrName>
                                        </p:attrNameLst>
                                      </p:cBhvr>
                                      <p:to>
                                        <p:strVal val="visible"/>
                                      </p:to>
                                    </p:set>
                                    <p:animEffect filter="wipe(left)" transition="in">
                                      <p:cBhvr>
                                        <p:cTn dur="1000" id="23"/>
                                        <p:tgtEl>
                                          <p:spTgt spid="19"/>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18"/>
                                        </p:tgtEl>
                                        <p:attrNameLst>
                                          <p:attrName>style.visibility</p:attrName>
                                        </p:attrNameLst>
                                      </p:cBhvr>
                                      <p:to>
                                        <p:strVal val="visible"/>
                                      </p:to>
                                    </p:set>
                                    <p:animEffect filter="wipe(left)" transition="in">
                                      <p:cBhvr>
                                        <p:cTn dur="1000" id="2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3"/>
      <p:bldP grpId="0" spid="10"/>
      <p:bldP grpId="0" spid="18"/>
      <p:bldP grpId="0" spid="1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5" name="任意多边形 54"/>
          <p:cNvSpPr/>
          <p:nvPr/>
        </p:nvSpPr>
        <p:spPr>
          <a:xfrm>
            <a:off x="1" y="0"/>
            <a:ext cx="2703821" cy="1792633"/>
          </a:xfrm>
          <a:custGeom>
            <a:gdLst>
              <a:gd fmla="*/ 0 w 2703821" name="connsiteX0"/>
              <a:gd fmla="*/ 0 h 1792633" name="connsiteY0"/>
              <a:gd fmla="*/ 2703821 w 2703821" name="connsiteX1"/>
              <a:gd fmla="*/ 0 h 1792633" name="connsiteY1"/>
              <a:gd fmla="*/ 1240552 w 2703821" name="connsiteX2"/>
              <a:gd fmla="*/ 1792633 h 1792633" name="connsiteY2"/>
              <a:gd fmla="*/ 0 w 2703821" name="connsiteX3"/>
              <a:gd fmla="*/ 1792633 h 1792633" name="connsiteY3"/>
              <a:gd fmla="*/ 0 w 2703821" name="connsiteX4"/>
              <a:gd fmla="*/ 0 h 17926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2633" w="2703821">
                <a:moveTo>
                  <a:pt x="0" y="0"/>
                </a:moveTo>
                <a:lnTo>
                  <a:pt x="2703821" y="0"/>
                </a:lnTo>
                <a:lnTo>
                  <a:pt x="1240552" y="1792633"/>
                </a:lnTo>
                <a:lnTo>
                  <a:pt x="0" y="1792633"/>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任意多边形 51"/>
          <p:cNvSpPr/>
          <p:nvPr/>
        </p:nvSpPr>
        <p:spPr>
          <a:xfrm>
            <a:off x="-1153698" y="787506"/>
            <a:ext cx="5056180" cy="6070493"/>
          </a:xfrm>
          <a:custGeom>
            <a:gdLst>
              <a:gd fmla="*/ 1153698 w 5056180" name="connsiteX0"/>
              <a:gd fmla="*/ 0 h 6070493" name="connsiteY0"/>
              <a:gd fmla="*/ 2385807 w 5056180" name="connsiteX1"/>
              <a:gd fmla="*/ 1010568 h 6070493" name="connsiteY1"/>
              <a:gd fmla="*/ 2407438 w 5056180" name="connsiteX2"/>
              <a:gd fmla="*/ 1010568 h 6070493" name="connsiteY2"/>
              <a:gd fmla="*/ 3485031 w 5056180" name="connsiteX3"/>
              <a:gd fmla="*/ 1902882 h 6070493" name="connsiteY3"/>
              <a:gd fmla="*/ 5056180 w 5056180" name="connsiteX4"/>
              <a:gd fmla="*/ 3203891 h 6070493" name="connsiteY4"/>
              <a:gd fmla="*/ 4101678 w 5056180" name="connsiteX5"/>
              <a:gd fmla="*/ 4387608 h 6070493" name="connsiteY5"/>
              <a:gd fmla="*/ 4102256 w 5056180" name="connsiteX6"/>
              <a:gd fmla="*/ 4388087 h 6070493" name="connsiteY6"/>
              <a:gd fmla="*/ 2745086 w 5056180" name="connsiteX7"/>
              <a:gd fmla="*/ 6070493 h 6070493" name="connsiteY7"/>
              <a:gd fmla="*/ 2580350 w 5056180" name="connsiteX8"/>
              <a:gd fmla="*/ 6070493 h 6070493" name="connsiteY8"/>
              <a:gd fmla="*/ 124433 w 5056180" name="connsiteX9"/>
              <a:gd fmla="*/ 6070493 h 6070493" name="connsiteY9"/>
              <a:gd fmla="*/ 0 w 5056180" name="connsiteX10"/>
              <a:gd fmla="*/ 6070493 h 6070493" name="connsiteY10"/>
              <a:gd fmla="*/ 0 w 5056180" name="connsiteX11"/>
              <a:gd fmla="*/ 1671541 h 6070493" name="connsiteY11"/>
              <a:gd fmla="*/ 0 w 5056180" name="connsiteX12"/>
              <a:gd fmla="*/ 1448657 h 6070493" name="connsiteY12"/>
              <a:gd fmla="*/ 0 w 5056180" name="connsiteX13"/>
              <a:gd fmla="*/ 1010568 h 6070493" name="connsiteY13"/>
              <a:gd fmla="*/ 1153698 w 5056180" name="connsiteX14"/>
              <a:gd fmla="*/ 1010568 h 6070493"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6070493" w="5056180">
                <a:moveTo>
                  <a:pt x="1153698" y="0"/>
                </a:moveTo>
                <a:lnTo>
                  <a:pt x="2385807" y="1010568"/>
                </a:lnTo>
                <a:lnTo>
                  <a:pt x="2407438" y="1010568"/>
                </a:lnTo>
                <a:lnTo>
                  <a:pt x="3485031" y="1902882"/>
                </a:lnTo>
                <a:lnTo>
                  <a:pt x="5056180" y="3203891"/>
                </a:lnTo>
                <a:lnTo>
                  <a:pt x="4101678" y="4387608"/>
                </a:lnTo>
                <a:lnTo>
                  <a:pt x="4102256" y="4388087"/>
                </a:lnTo>
                <a:lnTo>
                  <a:pt x="2745086" y="6070493"/>
                </a:lnTo>
                <a:lnTo>
                  <a:pt x="2580350" y="6070493"/>
                </a:lnTo>
                <a:lnTo>
                  <a:pt x="124433" y="6070493"/>
                </a:lnTo>
                <a:lnTo>
                  <a:pt x="0" y="6070493"/>
                </a:lnTo>
                <a:lnTo>
                  <a:pt x="0" y="1671541"/>
                </a:lnTo>
                <a:lnTo>
                  <a:pt x="0" y="1448657"/>
                </a:lnTo>
                <a:lnTo>
                  <a:pt x="0" y="1010568"/>
                </a:lnTo>
                <a:lnTo>
                  <a:pt x="1153698" y="1010568"/>
                </a:lnTo>
                <a:close/>
              </a:path>
            </a:pathLst>
          </a:custGeom>
          <a:blipFill>
            <a:blip r:embed="rId3"/>
            <a:stretch>
              <a:fillRect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770764" y="1632038"/>
            <a:ext cx="4719502" cy="861375"/>
            <a:chOff x="7020524" y="1346074"/>
            <a:chExt cx="4719502" cy="861375"/>
          </a:xfrm>
        </p:grpSpPr>
        <p:sp>
          <p:nvSpPr>
            <p:cNvPr id="14" name="TextBox 32"/>
            <p:cNvSpPr txBox="1">
              <a:spLocks noChangeArrowheads="1"/>
            </p:cNvSpPr>
            <p:nvPr/>
          </p:nvSpPr>
          <p:spPr bwMode="auto">
            <a:xfrm>
              <a:off x="7108954" y="1432053"/>
              <a:ext cx="595630" cy="579120"/>
            </a:xfrm>
            <a:prstGeom prst="ellipse">
              <a:avLst/>
            </a:prstGeom>
            <a:solidFill>
              <a:srgbClr val="DC328B"/>
            </a:solidFill>
            <a:ln>
              <a:noFill/>
            </a:ln>
          </p:spPr>
          <p:txBody>
            <a:bodyPr anchor="ct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3200">
                  <a:solidFill>
                    <a:schemeClr val="bg1"/>
                  </a:solidFill>
                  <a:ea charset="-122" panose="020b0503020204020204" pitchFamily="34" typeface="微软雅黑"/>
                </a:rPr>
                <a:t>01</a:t>
              </a:r>
            </a:p>
          </p:txBody>
        </p:sp>
        <p:sp>
          <p:nvSpPr>
            <p:cNvPr id="15" name="矩形 14"/>
            <p:cNvSpPr/>
            <p:nvPr/>
          </p:nvSpPr>
          <p:spPr>
            <a:xfrm>
              <a:off x="8014280" y="1357117"/>
              <a:ext cx="2914967" cy="457200"/>
            </a:xfrm>
            <a:prstGeom prst="rect">
              <a:avLst/>
            </a:prstGeom>
            <a:noFill/>
          </p:spPr>
          <p:txBody>
            <a:bodyPr wrap="none">
              <a:spAutoFit/>
            </a:bodyPr>
            <a:lstStyle/>
            <a:p>
              <a:pPr>
                <a:spcBef>
                  <a:spcPct val="0"/>
                </a:spcBef>
              </a:pPr>
              <a:r>
                <a:rPr altLang="zh-CN" lang="en-US" smtClean="0" sz="2400">
                  <a:solidFill>
                    <a:srgbClr val="FFFFFF"/>
                  </a:solidFill>
                  <a:latin charset="-122" panose="020b0503020204020204" pitchFamily="34" typeface="微软雅黑"/>
                  <a:ea charset="-122" panose="020b0503020204020204" pitchFamily="34" typeface="微软雅黑"/>
                </a:rPr>
                <a:t>Add The Title Here</a:t>
              </a:r>
            </a:p>
          </p:txBody>
        </p:sp>
        <p:sp>
          <p:nvSpPr>
            <p:cNvPr id="18" name="文本框 17"/>
            <p:cNvSpPr txBox="1"/>
            <p:nvPr/>
          </p:nvSpPr>
          <p:spPr>
            <a:xfrm>
              <a:off x="8014278" y="1795028"/>
              <a:ext cx="3725747" cy="408432"/>
            </a:xfrm>
            <a:prstGeom prst="rect">
              <a:avLst/>
            </a:prstGeom>
            <a:noFill/>
          </p:spPr>
          <p:txBody>
            <a:bodyPr rtlCol="0" wrap="square">
              <a:spAutoFit/>
            </a:bodyPr>
            <a:lstStyle/>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Flying impression graphic design thank you for </a:t>
              </a:r>
            </a:p>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buying this template</a:t>
              </a:r>
            </a:p>
          </p:txBody>
        </p:sp>
      </p:grpSp>
      <p:grpSp>
        <p:nvGrpSpPr>
          <p:cNvPr id="3" name="组合 2"/>
          <p:cNvGrpSpPr/>
          <p:nvPr/>
        </p:nvGrpSpPr>
        <p:grpSpPr>
          <a:xfrm>
            <a:off x="4195997" y="2770460"/>
            <a:ext cx="4719502" cy="861375"/>
            <a:chOff x="6028159" y="2592804"/>
            <a:chExt cx="4719502" cy="861375"/>
          </a:xfrm>
        </p:grpSpPr>
        <p:sp>
          <p:nvSpPr>
            <p:cNvPr id="31" name="TextBox 32"/>
            <p:cNvSpPr txBox="1">
              <a:spLocks noChangeArrowheads="1"/>
            </p:cNvSpPr>
            <p:nvPr/>
          </p:nvSpPr>
          <p:spPr bwMode="auto">
            <a:xfrm>
              <a:off x="6116589" y="2678783"/>
              <a:ext cx="595630" cy="579120"/>
            </a:xfrm>
            <a:prstGeom prst="ellipse">
              <a:avLst/>
            </a:prstGeom>
            <a:solidFill>
              <a:srgbClr val="2B65AE"/>
            </a:solidFill>
            <a:ln>
              <a:noFill/>
            </a:ln>
          </p:spPr>
          <p:txBody>
            <a:bodyPr anchor="ct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3200">
                  <a:solidFill>
                    <a:schemeClr val="bg1"/>
                  </a:solidFill>
                  <a:ea charset="-122" panose="020b0503020204020204" pitchFamily="34" typeface="微软雅黑"/>
                </a:rPr>
                <a:t>02</a:t>
              </a:r>
            </a:p>
          </p:txBody>
        </p:sp>
        <p:sp>
          <p:nvSpPr>
            <p:cNvPr id="32" name="矩形 31"/>
            <p:cNvSpPr/>
            <p:nvPr/>
          </p:nvSpPr>
          <p:spPr>
            <a:xfrm>
              <a:off x="7021914" y="2603847"/>
              <a:ext cx="2914967" cy="457200"/>
            </a:xfrm>
            <a:prstGeom prst="rect">
              <a:avLst/>
            </a:prstGeom>
            <a:noFill/>
          </p:spPr>
          <p:txBody>
            <a:bodyPr wrap="none">
              <a:spAutoFit/>
            </a:bodyPr>
            <a:lstStyle/>
            <a:p>
              <a:pPr>
                <a:spcBef>
                  <a:spcPct val="0"/>
                </a:spcBef>
              </a:pPr>
              <a:r>
                <a:rPr altLang="zh-CN" lang="en-US" smtClean="0" sz="2400">
                  <a:solidFill>
                    <a:srgbClr val="FFFFFF"/>
                  </a:solidFill>
                  <a:latin charset="-122" panose="020b0503020204020204" pitchFamily="34" typeface="微软雅黑"/>
                  <a:ea charset="-122" panose="020b0503020204020204" pitchFamily="34" typeface="微软雅黑"/>
                </a:rPr>
                <a:t>Add The Title Here</a:t>
              </a:r>
            </a:p>
          </p:txBody>
        </p:sp>
        <p:sp>
          <p:nvSpPr>
            <p:cNvPr id="33" name="文本框 32"/>
            <p:cNvSpPr txBox="1"/>
            <p:nvPr/>
          </p:nvSpPr>
          <p:spPr>
            <a:xfrm>
              <a:off x="7021916" y="3041759"/>
              <a:ext cx="3725747" cy="408432"/>
            </a:xfrm>
            <a:prstGeom prst="rect">
              <a:avLst/>
            </a:prstGeom>
            <a:noFill/>
          </p:spPr>
          <p:txBody>
            <a:bodyPr rtlCol="0" wrap="square">
              <a:spAutoFit/>
            </a:bodyPr>
            <a:lstStyle/>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Flying impression graphic design thank you for </a:t>
              </a:r>
            </a:p>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buying this template</a:t>
              </a:r>
            </a:p>
          </p:txBody>
        </p:sp>
      </p:grpSp>
      <p:grpSp>
        <p:nvGrpSpPr>
          <p:cNvPr id="4" name="组合 3"/>
          <p:cNvGrpSpPr/>
          <p:nvPr/>
        </p:nvGrpSpPr>
        <p:grpSpPr>
          <a:xfrm>
            <a:off x="5621230" y="3908882"/>
            <a:ext cx="4719502" cy="861375"/>
            <a:chOff x="5035795" y="3839534"/>
            <a:chExt cx="4719502" cy="861375"/>
          </a:xfrm>
        </p:grpSpPr>
        <p:sp>
          <p:nvSpPr>
            <p:cNvPr id="35" name="TextBox 32"/>
            <p:cNvSpPr txBox="1">
              <a:spLocks noChangeArrowheads="1"/>
            </p:cNvSpPr>
            <p:nvPr/>
          </p:nvSpPr>
          <p:spPr bwMode="auto">
            <a:xfrm>
              <a:off x="5124226" y="3925512"/>
              <a:ext cx="595630" cy="579120"/>
            </a:xfrm>
            <a:prstGeom prst="ellipse">
              <a:avLst/>
            </a:prstGeom>
            <a:solidFill>
              <a:srgbClr val="DC328B"/>
            </a:solidFill>
            <a:ln>
              <a:noFill/>
            </a:ln>
          </p:spPr>
          <p:txBody>
            <a:bodyPr anchor="ct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3200">
                  <a:solidFill>
                    <a:schemeClr val="bg1"/>
                  </a:solidFill>
                  <a:ea charset="-122" panose="020b0503020204020204" pitchFamily="34" typeface="微软雅黑"/>
                </a:rPr>
                <a:t>03</a:t>
              </a:r>
            </a:p>
          </p:txBody>
        </p:sp>
        <p:sp>
          <p:nvSpPr>
            <p:cNvPr id="36" name="矩形 35"/>
            <p:cNvSpPr/>
            <p:nvPr/>
          </p:nvSpPr>
          <p:spPr>
            <a:xfrm>
              <a:off x="6029550" y="3850577"/>
              <a:ext cx="2914967" cy="457200"/>
            </a:xfrm>
            <a:prstGeom prst="rect">
              <a:avLst/>
            </a:prstGeom>
            <a:noFill/>
          </p:spPr>
          <p:txBody>
            <a:bodyPr wrap="none">
              <a:spAutoFit/>
            </a:bodyPr>
            <a:lstStyle/>
            <a:p>
              <a:pPr>
                <a:spcBef>
                  <a:spcPct val="0"/>
                </a:spcBef>
              </a:pPr>
              <a:r>
                <a:rPr altLang="zh-CN" lang="en-US" smtClean="0" sz="2400">
                  <a:solidFill>
                    <a:srgbClr val="FFFFFF"/>
                  </a:solidFill>
                  <a:latin charset="-122" panose="020b0503020204020204" pitchFamily="34" typeface="微软雅黑"/>
                  <a:ea charset="-122" panose="020b0503020204020204" pitchFamily="34" typeface="微软雅黑"/>
                </a:rPr>
                <a:t>Add The Title Here</a:t>
              </a:r>
            </a:p>
          </p:txBody>
        </p:sp>
        <p:sp>
          <p:nvSpPr>
            <p:cNvPr id="37" name="文本框 36"/>
            <p:cNvSpPr txBox="1"/>
            <p:nvPr/>
          </p:nvSpPr>
          <p:spPr>
            <a:xfrm>
              <a:off x="6029550" y="4288488"/>
              <a:ext cx="3725747" cy="408432"/>
            </a:xfrm>
            <a:prstGeom prst="rect">
              <a:avLst/>
            </a:prstGeom>
            <a:noFill/>
          </p:spPr>
          <p:txBody>
            <a:bodyPr rtlCol="0" wrap="square">
              <a:spAutoFit/>
            </a:bodyPr>
            <a:lstStyle/>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Flying impression graphic design thank you for </a:t>
              </a:r>
            </a:p>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buying this template</a:t>
              </a:r>
            </a:p>
          </p:txBody>
        </p:sp>
      </p:grpSp>
      <p:grpSp>
        <p:nvGrpSpPr>
          <p:cNvPr id="6" name="组合 5"/>
          <p:cNvGrpSpPr/>
          <p:nvPr/>
        </p:nvGrpSpPr>
        <p:grpSpPr>
          <a:xfrm>
            <a:off x="7046462" y="5047303"/>
            <a:ext cx="4719502" cy="861375"/>
            <a:chOff x="4043431" y="5086265"/>
            <a:chExt cx="4719502" cy="861375"/>
          </a:xfrm>
        </p:grpSpPr>
        <p:sp>
          <p:nvSpPr>
            <p:cNvPr id="39" name="TextBox 32"/>
            <p:cNvSpPr txBox="1">
              <a:spLocks noChangeArrowheads="1"/>
            </p:cNvSpPr>
            <p:nvPr/>
          </p:nvSpPr>
          <p:spPr bwMode="auto">
            <a:xfrm>
              <a:off x="4131862" y="5172244"/>
              <a:ext cx="595630" cy="579120"/>
            </a:xfrm>
            <a:prstGeom prst="ellipse">
              <a:avLst/>
            </a:prstGeom>
            <a:solidFill>
              <a:srgbClr val="2B65AE"/>
            </a:solidFill>
            <a:ln>
              <a:noFill/>
            </a:ln>
          </p:spPr>
          <p:txBody>
            <a:bodyPr anchor="ct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eaLnBrk="1" hangingPunct="1"/>
              <a:r>
                <a:rPr altLang="zh-CN" lang="en-US" smtClean="0" sz="3200">
                  <a:solidFill>
                    <a:schemeClr val="bg1"/>
                  </a:solidFill>
                  <a:ea charset="-122" panose="020b0503020204020204" pitchFamily="34" typeface="微软雅黑"/>
                </a:rPr>
                <a:t>04</a:t>
              </a:r>
            </a:p>
          </p:txBody>
        </p:sp>
        <p:sp>
          <p:nvSpPr>
            <p:cNvPr id="40" name="矩形 39"/>
            <p:cNvSpPr/>
            <p:nvPr/>
          </p:nvSpPr>
          <p:spPr>
            <a:xfrm>
              <a:off x="5037185" y="5097309"/>
              <a:ext cx="2914967" cy="457200"/>
            </a:xfrm>
            <a:prstGeom prst="rect">
              <a:avLst/>
            </a:prstGeom>
            <a:noFill/>
          </p:spPr>
          <p:txBody>
            <a:bodyPr wrap="none">
              <a:spAutoFit/>
            </a:bodyPr>
            <a:lstStyle/>
            <a:p>
              <a:pPr>
                <a:spcBef>
                  <a:spcPct val="0"/>
                </a:spcBef>
              </a:pPr>
              <a:r>
                <a:rPr altLang="zh-CN" lang="en-US" smtClean="0" sz="2400">
                  <a:solidFill>
                    <a:srgbClr val="FFFFFF"/>
                  </a:solidFill>
                  <a:latin charset="-122" panose="020b0503020204020204" pitchFamily="34" typeface="微软雅黑"/>
                  <a:ea charset="-122" panose="020b0503020204020204" pitchFamily="34" typeface="微软雅黑"/>
                </a:rPr>
                <a:t>Add The Title Here</a:t>
              </a:r>
            </a:p>
          </p:txBody>
        </p:sp>
        <p:sp>
          <p:nvSpPr>
            <p:cNvPr id="41" name="文本框 40"/>
            <p:cNvSpPr txBox="1"/>
            <p:nvPr/>
          </p:nvSpPr>
          <p:spPr>
            <a:xfrm>
              <a:off x="5037184" y="5535219"/>
              <a:ext cx="3725747" cy="408432"/>
            </a:xfrm>
            <a:prstGeom prst="rect">
              <a:avLst/>
            </a:prstGeom>
            <a:noFill/>
          </p:spPr>
          <p:txBody>
            <a:bodyPr rtlCol="0" wrap="square">
              <a:spAutoFit/>
            </a:bodyPr>
            <a:lstStyle/>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Flying impression graphic design thank you for </a:t>
              </a:r>
            </a:p>
            <a:p>
              <a:pPr>
                <a:lnSpc>
                  <a:spcPct val="130000"/>
                </a:lnSpc>
              </a:pPr>
              <a:r>
                <a:rPr altLang="zh-CN" lang="en-US" sz="800">
                  <a:solidFill>
                    <a:srgbClr val="FFFFFF"/>
                  </a:solidFill>
                  <a:latin charset="-122" panose="020b0503020204020204" pitchFamily="34" typeface="微软雅黑"/>
                  <a:ea charset="-122" panose="020b0503020204020204" pitchFamily="34" typeface="微软雅黑"/>
                </a:rPr>
                <a:t>buying this template</a:t>
              </a:r>
            </a:p>
          </p:txBody>
        </p:sp>
      </p:grpSp>
      <p:sp>
        <p:nvSpPr>
          <p:cNvPr id="11" name="Text Box 3"/>
          <p:cNvSpPr>
            <a:spLocks noChangeArrowheads="1"/>
          </p:cNvSpPr>
          <p:nvPr/>
        </p:nvSpPr>
        <p:spPr bwMode="auto">
          <a:xfrm>
            <a:off x="389759" y="492991"/>
            <a:ext cx="2664142" cy="640080"/>
          </a:xfrm>
          <a:prstGeom prst="rect">
            <a:avLst/>
          </a:prstGeom>
          <a:noFill/>
        </p:spPr>
        <p:txBody>
          <a:bodyPr wrap="none">
            <a:spAutoFit/>
          </a:bodyPr>
          <a:lstStyle/>
          <a:p>
            <a:pPr algn="ctr">
              <a:spcBef>
                <a:spcPct val="0"/>
              </a:spcBef>
            </a:pPr>
            <a:r>
              <a:rPr altLang="zh-CN" b="1" lang="en-US" smtClean="0" sz="3600">
                <a:solidFill>
                  <a:srgbClr val="FFFFFF"/>
                </a:solidFill>
                <a:latin charset="-122" panose="020b0503020204020204" pitchFamily="34" typeface="微软雅黑"/>
                <a:ea charset="-122" panose="020b0503020204020204" pitchFamily="34" typeface="微软雅黑"/>
              </a:rPr>
              <a:t>COMPANY</a:t>
            </a:r>
          </a:p>
        </p:txBody>
      </p:sp>
      <p:sp>
        <p:nvSpPr>
          <p:cNvPr id="46" name="任意多边形 45"/>
          <p:cNvSpPr/>
          <p:nvPr/>
        </p:nvSpPr>
        <p:spPr>
          <a:xfrm>
            <a:off x="1" y="787506"/>
            <a:ext cx="7452194" cy="6070493"/>
          </a:xfrm>
          <a:custGeom>
            <a:gdLst>
              <a:gd fmla="*/ 0 w 7452194" name="connsiteX0"/>
              <a:gd fmla="*/ 0 h 6070493" name="connsiteY0"/>
              <a:gd fmla="*/ 7452194 w 7452194" name="connsiteX1"/>
              <a:gd fmla="*/ 6070493 h 6070493" name="connsiteY1"/>
              <a:gd fmla="*/ 3104835 w 7452194" name="connsiteX2"/>
              <a:gd fmla="*/ 6070493 h 6070493" name="connsiteY2"/>
              <a:gd fmla="*/ 0 w 7452194" name="connsiteX3"/>
              <a:gd fmla="*/ 3541321 h 6070493" name="connsiteY3"/>
              <a:gd fmla="*/ 0 w 7452194" name="connsiteX4"/>
              <a:gd fmla="*/ 0 h 607049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070493" w="7452194">
                <a:moveTo>
                  <a:pt x="0" y="0"/>
                </a:moveTo>
                <a:lnTo>
                  <a:pt x="7452194" y="6070493"/>
                </a:lnTo>
                <a:lnTo>
                  <a:pt x="3104835" y="6070493"/>
                </a:lnTo>
                <a:lnTo>
                  <a:pt x="0" y="3541321"/>
                </a:lnTo>
                <a:lnTo>
                  <a:pt x="0" y="0"/>
                </a:lnTo>
                <a:close/>
              </a:path>
            </a:pathLst>
          </a:cu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52"/>
                                        </p:tgtEl>
                                        <p:attrNameLst>
                                          <p:attrName>style.visibility</p:attrName>
                                        </p:attrNameLst>
                                      </p:cBhvr>
                                      <p:to>
                                        <p:strVal val="visible"/>
                                      </p:to>
                                    </p:set>
                                    <p:anim calcmode="lin" valueType="num">
                                      <p:cBhvr additive="base">
                                        <p:cTn dur="1000" fill="hold" id="7"/>
                                        <p:tgtEl>
                                          <p:spTgt spid="52"/>
                                        </p:tgtEl>
                                        <p:attrNameLst>
                                          <p:attrName>ppt_x</p:attrName>
                                        </p:attrNameLst>
                                      </p:cBhvr>
                                      <p:tavLst>
                                        <p:tav tm="0">
                                          <p:val>
                                            <p:strVal val="1+#ppt_w/2"/>
                                          </p:val>
                                        </p:tav>
                                        <p:tav tm="100000">
                                          <p:val>
                                            <p:strVal val="#ppt_x"/>
                                          </p:val>
                                        </p:tav>
                                      </p:tavLst>
                                    </p:anim>
                                    <p:anim calcmode="lin" valueType="num">
                                      <p:cBhvr additive="base">
                                        <p:cTn dur="1000" fill="hold" id="8"/>
                                        <p:tgtEl>
                                          <p:spTgt spid="5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46"/>
                                        </p:tgtEl>
                                        <p:attrNameLst>
                                          <p:attrName>style.visibility</p:attrName>
                                        </p:attrNameLst>
                                      </p:cBhvr>
                                      <p:to>
                                        <p:strVal val="visible"/>
                                      </p:to>
                                    </p:set>
                                    <p:anim calcmode="lin" valueType="num">
                                      <p:cBhvr additive="base">
                                        <p:cTn dur="1000" fill="hold" id="11"/>
                                        <p:tgtEl>
                                          <p:spTgt spid="46"/>
                                        </p:tgtEl>
                                        <p:attrNameLst>
                                          <p:attrName>ppt_x</p:attrName>
                                        </p:attrNameLst>
                                      </p:cBhvr>
                                      <p:tavLst>
                                        <p:tav tm="0">
                                          <p:val>
                                            <p:strVal val="#ppt_x"/>
                                          </p:val>
                                        </p:tav>
                                        <p:tav tm="100000">
                                          <p:val>
                                            <p:strVal val="#ppt_x"/>
                                          </p:val>
                                        </p:tav>
                                      </p:tavLst>
                                    </p:anim>
                                    <p:anim calcmode="lin" valueType="num">
                                      <p:cBhvr additive="base">
                                        <p:cTn dur="1000" fill="hold" id="12"/>
                                        <p:tgtEl>
                                          <p:spTgt spid="4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55"/>
                                        </p:tgtEl>
                                        <p:attrNameLst>
                                          <p:attrName>style.visibility</p:attrName>
                                        </p:attrNameLst>
                                      </p:cBhvr>
                                      <p:to>
                                        <p:strVal val="visible"/>
                                      </p:to>
                                    </p:set>
                                    <p:anim calcmode="lin" valueType="num">
                                      <p:cBhvr additive="base">
                                        <p:cTn dur="1000" fill="hold" id="15"/>
                                        <p:tgtEl>
                                          <p:spTgt spid="55"/>
                                        </p:tgtEl>
                                        <p:attrNameLst>
                                          <p:attrName>ppt_x</p:attrName>
                                        </p:attrNameLst>
                                      </p:cBhvr>
                                      <p:tavLst>
                                        <p:tav tm="0">
                                          <p:val>
                                            <p:strVal val="#ppt_x"/>
                                          </p:val>
                                        </p:tav>
                                        <p:tav tm="100000">
                                          <p:val>
                                            <p:strVal val="#ppt_x"/>
                                          </p:val>
                                        </p:tav>
                                      </p:tavLst>
                                    </p:anim>
                                    <p:anim calcmode="lin" valueType="num">
                                      <p:cBhvr additive="base">
                                        <p:cTn dur="1000" fill="hold" id="16"/>
                                        <p:tgtEl>
                                          <p:spTgt spid="55"/>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42" presetSubtype="0">
                                  <p:stCondLst>
                                    <p:cond delay="0"/>
                                  </p:stCondLst>
                                  <p:childTnLst>
                                    <p:set>
                                      <p:cBhvr>
                                        <p:cTn dur="1" fill="hold" id="20">
                                          <p:stCondLst>
                                            <p:cond delay="0"/>
                                          </p:stCondLst>
                                        </p:cTn>
                                        <p:tgtEl>
                                          <p:spTgt spid="11"/>
                                        </p:tgtEl>
                                        <p:attrNameLst>
                                          <p:attrName>style.visibility</p:attrName>
                                        </p:attrNameLst>
                                      </p:cBhvr>
                                      <p:to>
                                        <p:strVal val="visible"/>
                                      </p:to>
                                    </p:set>
                                    <p:animEffect filter="fade" transition="in">
                                      <p:cBhvr>
                                        <p:cTn dur="1000" id="21"/>
                                        <p:tgtEl>
                                          <p:spTgt spid="11"/>
                                        </p:tgtEl>
                                      </p:cBhvr>
                                    </p:animEffect>
                                    <p:anim calcmode="lin" valueType="num">
                                      <p:cBhvr>
                                        <p:cTn dur="1000" fill="hold" id="22"/>
                                        <p:tgtEl>
                                          <p:spTgt spid="11"/>
                                        </p:tgtEl>
                                        <p:attrNameLst>
                                          <p:attrName>ppt_x</p:attrName>
                                        </p:attrNameLst>
                                      </p:cBhvr>
                                      <p:tavLst>
                                        <p:tav tm="0">
                                          <p:val>
                                            <p:strVal val="#ppt_x"/>
                                          </p:val>
                                        </p:tav>
                                        <p:tav tm="100000">
                                          <p:val>
                                            <p:strVal val="#ppt_x"/>
                                          </p:val>
                                        </p:tav>
                                      </p:tavLst>
                                    </p:anim>
                                    <p:anim calcmode="lin" valueType="num">
                                      <p:cBhvr>
                                        <p:cTn dur="1000" fill="hold" id="23"/>
                                        <p:tgtEl>
                                          <p:spTgt spid="11"/>
                                        </p:tgtEl>
                                        <p:attrNameLst>
                                          <p:attrName>ppt_y</p:attrName>
                                        </p:attrNameLst>
                                      </p:cBhvr>
                                      <p:tavLst>
                                        <p:tav tm="0">
                                          <p:val>
                                            <p:strVal val="#ppt_y+.1"/>
                                          </p:val>
                                        </p:tav>
                                        <p:tav tm="100000">
                                          <p:val>
                                            <p:strVal val="#ppt_y"/>
                                          </p:val>
                                        </p:tav>
                                      </p:tavLst>
                                    </p:anim>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22" presetSubtype="8">
                                  <p:stCondLst>
                                    <p:cond delay="0"/>
                                  </p:stCondLst>
                                  <p:childTnLst>
                                    <p:set>
                                      <p:cBhvr>
                                        <p:cTn dur="1" fill="hold" id="27">
                                          <p:stCondLst>
                                            <p:cond delay="0"/>
                                          </p:stCondLst>
                                        </p:cTn>
                                        <p:tgtEl>
                                          <p:spTgt spid="2"/>
                                        </p:tgtEl>
                                        <p:attrNameLst>
                                          <p:attrName>style.visibility</p:attrName>
                                        </p:attrNameLst>
                                      </p:cBhvr>
                                      <p:to>
                                        <p:strVal val="visible"/>
                                      </p:to>
                                    </p:set>
                                    <p:animEffect filter="wipe(left)" transition="in">
                                      <p:cBhvr>
                                        <p:cTn dur="1000" id="28"/>
                                        <p:tgtEl>
                                          <p:spTgt spid="2"/>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22" presetSubtype="8">
                                  <p:stCondLst>
                                    <p:cond delay="0"/>
                                  </p:stCondLst>
                                  <p:childTnLst>
                                    <p:set>
                                      <p:cBhvr>
                                        <p:cTn dur="1" fill="hold" id="32">
                                          <p:stCondLst>
                                            <p:cond delay="0"/>
                                          </p:stCondLst>
                                        </p:cTn>
                                        <p:tgtEl>
                                          <p:spTgt spid="3"/>
                                        </p:tgtEl>
                                        <p:attrNameLst>
                                          <p:attrName>style.visibility</p:attrName>
                                        </p:attrNameLst>
                                      </p:cBhvr>
                                      <p:to>
                                        <p:strVal val="visible"/>
                                      </p:to>
                                    </p:set>
                                    <p:animEffect filter="wipe(left)" transition="in">
                                      <p:cBhvr>
                                        <p:cTn dur="1000" id="33"/>
                                        <p:tgtEl>
                                          <p:spTgt spid="3"/>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2" presetSubtype="8">
                                  <p:stCondLst>
                                    <p:cond delay="0"/>
                                  </p:stCondLst>
                                  <p:childTnLst>
                                    <p:set>
                                      <p:cBhvr>
                                        <p:cTn dur="1" fill="hold" id="37">
                                          <p:stCondLst>
                                            <p:cond delay="0"/>
                                          </p:stCondLst>
                                        </p:cTn>
                                        <p:tgtEl>
                                          <p:spTgt spid="4"/>
                                        </p:tgtEl>
                                        <p:attrNameLst>
                                          <p:attrName>style.visibility</p:attrName>
                                        </p:attrNameLst>
                                      </p:cBhvr>
                                      <p:to>
                                        <p:strVal val="visible"/>
                                      </p:to>
                                    </p:set>
                                    <p:animEffect filter="wipe(left)" transition="in">
                                      <p:cBhvr>
                                        <p:cTn dur="1000" id="38"/>
                                        <p:tgtEl>
                                          <p:spTgt spid="4"/>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id="41" nodeType="clickEffect" presetClass="entr" presetID="22" presetSubtype="8">
                                  <p:stCondLst>
                                    <p:cond delay="0"/>
                                  </p:stCondLst>
                                  <p:childTnLst>
                                    <p:set>
                                      <p:cBhvr>
                                        <p:cTn dur="1" fill="hold" id="42">
                                          <p:stCondLst>
                                            <p:cond delay="0"/>
                                          </p:stCondLst>
                                        </p:cTn>
                                        <p:tgtEl>
                                          <p:spTgt spid="6"/>
                                        </p:tgtEl>
                                        <p:attrNameLst>
                                          <p:attrName>style.visibility</p:attrName>
                                        </p:attrNameLst>
                                      </p:cBhvr>
                                      <p:to>
                                        <p:strVal val="visible"/>
                                      </p:to>
                                    </p:set>
                                    <p:animEffect filter="wipe(left)" transition="in">
                                      <p:cBhvr>
                                        <p:cTn dur="1000" id="43"/>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2"/>
      <p:bldP grpId="0" spid="11"/>
      <p:bldP grpId="0" spid="4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8" name="图表 7"/>
          <p:cNvGraphicFramePr/>
          <p:nvPr/>
        </p:nvGraphicFramePr>
        <p:xfrm>
          <a:off x="2800597" y="1151070"/>
          <a:ext cx="6590805" cy="4753243"/>
        </p:xfrm>
        <a:graphic>
          <a:graphicData uri="http://schemas.openxmlformats.org/drawingml/2006/chart">
            <c:chart xmlns:c="http://schemas.openxmlformats.org/drawingml/2006/chart" r:id="rId3"/>
          </a:graphicData>
        </a:graphic>
      </p:graphicFrame>
      <p:grpSp>
        <p:nvGrpSpPr>
          <p:cNvPr id="3" name="组合 2"/>
          <p:cNvGrpSpPr/>
          <p:nvPr/>
        </p:nvGrpSpPr>
        <p:grpSpPr>
          <a:xfrm>
            <a:off x="1041380" y="4339569"/>
            <a:ext cx="1796760" cy="1058857"/>
            <a:chOff x="1041380" y="4339569"/>
            <a:chExt cx="1796760" cy="1058857"/>
          </a:xfrm>
        </p:grpSpPr>
        <p:sp>
          <p:nvSpPr>
            <p:cNvPr id="9" name="TextBox 76"/>
            <p:cNvSpPr txBox="1"/>
            <p:nvPr/>
          </p:nvSpPr>
          <p:spPr>
            <a:xfrm>
              <a:off x="1106331" y="4339569"/>
              <a:ext cx="1673116" cy="335280"/>
            </a:xfrm>
            <a:prstGeom prst="rect">
              <a:avLst/>
            </a:prstGeom>
            <a:solidFill>
              <a:srgbClr val="DC328B"/>
            </a:solidFill>
          </p:spPr>
          <p:txBody>
            <a:bodyPr rtlCol="0" wrap="square">
              <a:spAutoFit/>
            </a:bodyPr>
            <a:lstStyle/>
            <a:p>
              <a:pPr algn="ctr"/>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10" name="文本框 9"/>
            <p:cNvSpPr txBox="1"/>
            <p:nvPr/>
          </p:nvSpPr>
          <p:spPr>
            <a:xfrm>
              <a:off x="1041380" y="4667327"/>
              <a:ext cx="1796760" cy="745236"/>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22" name="组合 21"/>
          <p:cNvGrpSpPr/>
          <p:nvPr/>
        </p:nvGrpSpPr>
        <p:grpSpPr>
          <a:xfrm>
            <a:off x="9336968" y="4339569"/>
            <a:ext cx="1796760" cy="1058857"/>
            <a:chOff x="9336968" y="4339569"/>
            <a:chExt cx="1796760" cy="1058857"/>
          </a:xfrm>
        </p:grpSpPr>
        <p:sp>
          <p:nvSpPr>
            <p:cNvPr id="11" name="TextBox 76"/>
            <p:cNvSpPr txBox="1"/>
            <p:nvPr/>
          </p:nvSpPr>
          <p:spPr>
            <a:xfrm>
              <a:off x="9401920" y="4339569"/>
              <a:ext cx="1673116" cy="335280"/>
            </a:xfrm>
            <a:prstGeom prst="rect">
              <a:avLst/>
            </a:prstGeom>
            <a:solidFill>
              <a:srgbClr val="DC328B"/>
            </a:solidFill>
          </p:spPr>
          <p:txBody>
            <a:bodyPr rtlCol="0" wrap="square">
              <a:spAutoFit/>
            </a:bodyPr>
            <a:lstStyle/>
            <a:p>
              <a:pPr algn="ctr"/>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12" name="文本框 11"/>
            <p:cNvSpPr txBox="1"/>
            <p:nvPr/>
          </p:nvSpPr>
          <p:spPr>
            <a:xfrm>
              <a:off x="9336968" y="4667327"/>
              <a:ext cx="1796760" cy="745236"/>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2" name="组合 1"/>
          <p:cNvGrpSpPr/>
          <p:nvPr/>
        </p:nvGrpSpPr>
        <p:grpSpPr>
          <a:xfrm>
            <a:off x="1041380" y="2182024"/>
            <a:ext cx="1796760" cy="1058857"/>
            <a:chOff x="1041380" y="2182024"/>
            <a:chExt cx="1796760" cy="1058857"/>
          </a:xfrm>
        </p:grpSpPr>
        <p:sp>
          <p:nvSpPr>
            <p:cNvPr id="13" name="TextBox 76"/>
            <p:cNvSpPr txBox="1"/>
            <p:nvPr/>
          </p:nvSpPr>
          <p:spPr>
            <a:xfrm>
              <a:off x="1106331" y="2182024"/>
              <a:ext cx="1673116" cy="335280"/>
            </a:xfrm>
            <a:prstGeom prst="rect">
              <a:avLst/>
            </a:prstGeom>
            <a:solidFill>
              <a:srgbClr val="2B65AE"/>
            </a:solidFill>
          </p:spPr>
          <p:txBody>
            <a:bodyPr rtlCol="0" wrap="square">
              <a:spAutoFit/>
            </a:bodyPr>
            <a:lstStyle/>
            <a:p>
              <a:pPr algn="ctr"/>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14" name="文本框 13"/>
            <p:cNvSpPr txBox="1"/>
            <p:nvPr/>
          </p:nvSpPr>
          <p:spPr>
            <a:xfrm>
              <a:off x="1041380" y="2509783"/>
              <a:ext cx="1796760" cy="745236"/>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4" name="组合 3"/>
          <p:cNvGrpSpPr/>
          <p:nvPr/>
        </p:nvGrpSpPr>
        <p:grpSpPr>
          <a:xfrm>
            <a:off x="9336968" y="2182024"/>
            <a:ext cx="1796760" cy="1058857"/>
            <a:chOff x="9336968" y="2182024"/>
            <a:chExt cx="1796760" cy="1058857"/>
          </a:xfrm>
        </p:grpSpPr>
        <p:sp>
          <p:nvSpPr>
            <p:cNvPr id="15" name="TextBox 76"/>
            <p:cNvSpPr txBox="1"/>
            <p:nvPr/>
          </p:nvSpPr>
          <p:spPr>
            <a:xfrm>
              <a:off x="9401920" y="2182024"/>
              <a:ext cx="1673116" cy="335280"/>
            </a:xfrm>
            <a:prstGeom prst="rect">
              <a:avLst/>
            </a:prstGeom>
            <a:solidFill>
              <a:srgbClr val="2B65AE"/>
            </a:solidFill>
          </p:spPr>
          <p:txBody>
            <a:bodyPr rtlCol="0" wrap="square">
              <a:spAutoFit/>
            </a:bodyPr>
            <a:lstStyle/>
            <a:p>
              <a:pPr algn="ctr"/>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16" name="文本框 15"/>
            <p:cNvSpPr txBox="1"/>
            <p:nvPr/>
          </p:nvSpPr>
          <p:spPr>
            <a:xfrm>
              <a:off x="9336968" y="2509783"/>
              <a:ext cx="1796760" cy="745236"/>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sp>
        <p:nvSpPr>
          <p:cNvPr id="20" name="任意多边形 19"/>
          <p:cNvSpPr/>
          <p:nvPr/>
        </p:nvSpPr>
        <p:spPr>
          <a:xfrm>
            <a:off x="10833100" y="5193229"/>
            <a:ext cx="1358900" cy="1664772"/>
          </a:xfrm>
          <a:custGeom>
            <a:gdLst>
              <a:gd fmla="*/ 1358900 w 1358900" name="connsiteX0"/>
              <a:gd fmla="*/ 0 h 1664772" name="connsiteY0"/>
              <a:gd fmla="*/ 1358900 w 1358900" name="connsiteX1"/>
              <a:gd fmla="*/ 573493 h 1664772" name="connsiteY1"/>
              <a:gd fmla="*/ 468124 w 1358900" name="connsiteX2"/>
              <a:gd fmla="*/ 1664772 h 1664772" name="connsiteY2"/>
              <a:gd fmla="*/ 0 w 1358900" name="connsiteX3"/>
              <a:gd fmla="*/ 1664772 h 1664772" name="connsiteY3"/>
              <a:gd fmla="*/ 1358900 w 1358900" name="connsiteX4"/>
              <a:gd fmla="*/ 0 h 166477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664772" w="1358900">
                <a:moveTo>
                  <a:pt x="1358900" y="0"/>
                </a:moveTo>
                <a:lnTo>
                  <a:pt x="1358900" y="573493"/>
                </a:lnTo>
                <a:lnTo>
                  <a:pt x="468124" y="1664772"/>
                </a:lnTo>
                <a:lnTo>
                  <a:pt x="0" y="1664772"/>
                </a:lnTo>
                <a:lnTo>
                  <a:pt x="13589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8"/>
                                        </p:tgtEl>
                                        <p:attrNameLst>
                                          <p:attrName>style.visibility</p:attrName>
                                        </p:attrNameLst>
                                      </p:cBhvr>
                                      <p:to>
                                        <p:strVal val="visible"/>
                                      </p:to>
                                    </p:set>
                                    <p:animEffect filter="wipe(down)" transition="in">
                                      <p:cBhvr>
                                        <p:cTn dur="2000" id="7"/>
                                        <p:tgtEl>
                                          <p:spTgt spid="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1000" fill="hold" id="12"/>
                                        <p:tgtEl>
                                          <p:spTgt spid="22"/>
                                        </p:tgtEl>
                                        <p:attrNameLst>
                                          <p:attrName>ppt_w</p:attrName>
                                        </p:attrNameLst>
                                      </p:cBhvr>
                                      <p:tavLst>
                                        <p:tav tm="0">
                                          <p:val>
                                            <p:fltVal val="0"/>
                                          </p:val>
                                        </p:tav>
                                        <p:tav tm="100000">
                                          <p:val>
                                            <p:strVal val="#ppt_w"/>
                                          </p:val>
                                        </p:tav>
                                      </p:tavLst>
                                    </p:anim>
                                    <p:anim calcmode="lin" valueType="num">
                                      <p:cBhvr>
                                        <p:cTn dur="1000" fill="hold" id="13"/>
                                        <p:tgtEl>
                                          <p:spTgt spid="22"/>
                                        </p:tgtEl>
                                        <p:attrNameLst>
                                          <p:attrName>ppt_h</p:attrName>
                                        </p:attrNameLst>
                                      </p:cBhvr>
                                      <p:tavLst>
                                        <p:tav tm="0">
                                          <p:val>
                                            <p:fltVal val="0"/>
                                          </p:val>
                                        </p:tav>
                                        <p:tav tm="100000">
                                          <p:val>
                                            <p:strVal val="#ppt_h"/>
                                          </p:val>
                                        </p:tav>
                                      </p:tavLst>
                                    </p:anim>
                                    <p:animEffect filter="fade" transition="in">
                                      <p:cBhvr>
                                        <p:cTn dur="1000" id="14"/>
                                        <p:tgtEl>
                                          <p:spTgt spid="22"/>
                                        </p:tgtEl>
                                      </p:cBhvr>
                                    </p:animEffect>
                                  </p:childTnLst>
                                </p:cTn>
                              </p:par>
                              <p:par>
                                <p:cTn fill="hold" id="15" nodeType="with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1000" fill="hold" id="17"/>
                                        <p:tgtEl>
                                          <p:spTgt spid="4"/>
                                        </p:tgtEl>
                                        <p:attrNameLst>
                                          <p:attrName>ppt_w</p:attrName>
                                        </p:attrNameLst>
                                      </p:cBhvr>
                                      <p:tavLst>
                                        <p:tav tm="0">
                                          <p:val>
                                            <p:fltVal val="0"/>
                                          </p:val>
                                        </p:tav>
                                        <p:tav tm="100000">
                                          <p:val>
                                            <p:strVal val="#ppt_w"/>
                                          </p:val>
                                        </p:tav>
                                      </p:tavLst>
                                    </p:anim>
                                    <p:anim calcmode="lin" valueType="num">
                                      <p:cBhvr>
                                        <p:cTn dur="1000" fill="hold" id="18"/>
                                        <p:tgtEl>
                                          <p:spTgt spid="4"/>
                                        </p:tgtEl>
                                        <p:attrNameLst>
                                          <p:attrName>ppt_h</p:attrName>
                                        </p:attrNameLst>
                                      </p:cBhvr>
                                      <p:tavLst>
                                        <p:tav tm="0">
                                          <p:val>
                                            <p:fltVal val="0"/>
                                          </p:val>
                                        </p:tav>
                                        <p:tav tm="100000">
                                          <p:val>
                                            <p:strVal val="#ppt_h"/>
                                          </p:val>
                                        </p:tav>
                                      </p:tavLst>
                                    </p:anim>
                                    <p:animEffect filter="fade" transition="in">
                                      <p:cBhvr>
                                        <p:cTn dur="1000" id="19"/>
                                        <p:tgtEl>
                                          <p:spTgt spid="4"/>
                                        </p:tgtEl>
                                      </p:cBhvr>
                                    </p:animEffect>
                                  </p:childTnLst>
                                </p:cTn>
                              </p:par>
                              <p:par>
                                <p:cTn fill="hold" id="20" nodeType="withEffect" presetClass="entr" presetID="53" presetSubtype="0">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p:cTn dur="1000" fill="hold" id="22"/>
                                        <p:tgtEl>
                                          <p:spTgt spid="2"/>
                                        </p:tgtEl>
                                        <p:attrNameLst>
                                          <p:attrName>ppt_w</p:attrName>
                                        </p:attrNameLst>
                                      </p:cBhvr>
                                      <p:tavLst>
                                        <p:tav tm="0">
                                          <p:val>
                                            <p:fltVal val="0"/>
                                          </p:val>
                                        </p:tav>
                                        <p:tav tm="100000">
                                          <p:val>
                                            <p:strVal val="#ppt_w"/>
                                          </p:val>
                                        </p:tav>
                                      </p:tavLst>
                                    </p:anim>
                                    <p:anim calcmode="lin" valueType="num">
                                      <p:cBhvr>
                                        <p:cTn dur="1000" fill="hold" id="23"/>
                                        <p:tgtEl>
                                          <p:spTgt spid="2"/>
                                        </p:tgtEl>
                                        <p:attrNameLst>
                                          <p:attrName>ppt_h</p:attrName>
                                        </p:attrNameLst>
                                      </p:cBhvr>
                                      <p:tavLst>
                                        <p:tav tm="0">
                                          <p:val>
                                            <p:fltVal val="0"/>
                                          </p:val>
                                        </p:tav>
                                        <p:tav tm="100000">
                                          <p:val>
                                            <p:strVal val="#ppt_h"/>
                                          </p:val>
                                        </p:tav>
                                      </p:tavLst>
                                    </p:anim>
                                    <p:animEffect filter="fade" transition="in">
                                      <p:cBhvr>
                                        <p:cTn dur="1000" id="24"/>
                                        <p:tgtEl>
                                          <p:spTgt spid="2"/>
                                        </p:tgtEl>
                                      </p:cBhvr>
                                    </p:animEffect>
                                  </p:childTnLst>
                                </p:cTn>
                              </p:par>
                              <p:par>
                                <p:cTn fill="hold" id="25" nodeType="withEffect" presetClass="entr" presetID="53" presetSubtype="0">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p:cTn dur="1000" fill="hold" id="27"/>
                                        <p:tgtEl>
                                          <p:spTgt spid="3"/>
                                        </p:tgtEl>
                                        <p:attrNameLst>
                                          <p:attrName>ppt_w</p:attrName>
                                        </p:attrNameLst>
                                      </p:cBhvr>
                                      <p:tavLst>
                                        <p:tav tm="0">
                                          <p:val>
                                            <p:fltVal val="0"/>
                                          </p:val>
                                        </p:tav>
                                        <p:tav tm="100000">
                                          <p:val>
                                            <p:strVal val="#ppt_w"/>
                                          </p:val>
                                        </p:tav>
                                      </p:tavLst>
                                    </p:anim>
                                    <p:anim calcmode="lin" valueType="num">
                                      <p:cBhvr>
                                        <p:cTn dur="1000" fill="hold" id="28"/>
                                        <p:tgtEl>
                                          <p:spTgt spid="3"/>
                                        </p:tgtEl>
                                        <p:attrNameLst>
                                          <p:attrName>ppt_h</p:attrName>
                                        </p:attrNameLst>
                                      </p:cBhvr>
                                      <p:tavLst>
                                        <p:tav tm="0">
                                          <p:val>
                                            <p:fltVal val="0"/>
                                          </p:val>
                                        </p:tav>
                                        <p:tav tm="100000">
                                          <p:val>
                                            <p:strVal val="#ppt_h"/>
                                          </p:val>
                                        </p:tav>
                                      </p:tavLst>
                                    </p:anim>
                                    <p:animEffect filter="fade" transition="in">
                                      <p:cBhvr>
                                        <p:cTn dur="1000" id="2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8">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任意多边形 4"/>
          <p:cNvSpPr/>
          <p:nvPr/>
        </p:nvSpPr>
        <p:spPr>
          <a:xfrm>
            <a:off x="-1" y="0"/>
            <a:ext cx="6934348" cy="6858000"/>
          </a:xfrm>
          <a:custGeom>
            <a:gdLst>
              <a:gd fmla="*/ 0 w 6934348" name="connsiteX0"/>
              <a:gd fmla="*/ 0 h 6858000" name="connsiteY0"/>
              <a:gd fmla="*/ 3301705 w 6934348" name="connsiteX1"/>
              <a:gd fmla="*/ 0 h 6858000" name="connsiteY1"/>
              <a:gd fmla="*/ 4779580 w 6934348" name="connsiteX2"/>
              <a:gd fmla="*/ 1209403 h 6858000" name="connsiteY2"/>
              <a:gd fmla="*/ 6934348 w 6934348" name="connsiteX3"/>
              <a:gd fmla="*/ 2972734 h 6858000" name="connsiteY3"/>
              <a:gd fmla="*/ 5625286 w 6934348" name="connsiteX4"/>
              <a:gd fmla="*/ 4577091 h 6858000" name="connsiteY4"/>
              <a:gd fmla="*/ 5626079 w 6934348" name="connsiteX5"/>
              <a:gd fmla="*/ 4577740 h 6858000" name="connsiteY5"/>
              <a:gd fmla="*/ 3764775 w 6934348" name="connsiteX6"/>
              <a:gd fmla="*/ 6858000 h 6858000" name="connsiteY6"/>
              <a:gd fmla="*/ 3538847 w 6934348" name="connsiteX7"/>
              <a:gd fmla="*/ 6858000 h 6858000" name="connsiteY7"/>
              <a:gd fmla="*/ 170655 w 6934348" name="connsiteX8"/>
              <a:gd fmla="*/ 6858000 h 6858000" name="connsiteY8"/>
              <a:gd fmla="*/ 0 w 6934348" name="connsiteX9"/>
              <a:gd fmla="*/ 6858000 h 6858000" name="connsiteY9"/>
              <a:gd fmla="*/ 0 w 6934348" name="connsiteX10"/>
              <a:gd fmla="*/ 895854 h 6858000" name="connsiteY10"/>
              <a:gd fmla="*/ 0 w 6934348" name="connsiteX11"/>
              <a:gd fmla="*/ 593766 h 6858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6858000" w="6934347">
                <a:moveTo>
                  <a:pt x="0" y="0"/>
                </a:moveTo>
                <a:lnTo>
                  <a:pt x="3301705" y="0"/>
                </a:lnTo>
                <a:lnTo>
                  <a:pt x="4779580" y="1209403"/>
                </a:lnTo>
                <a:lnTo>
                  <a:pt x="6934348" y="2972734"/>
                </a:lnTo>
                <a:lnTo>
                  <a:pt x="5625286" y="4577091"/>
                </a:lnTo>
                <a:lnTo>
                  <a:pt x="5626079" y="4577740"/>
                </a:lnTo>
                <a:lnTo>
                  <a:pt x="3764775" y="6858000"/>
                </a:lnTo>
                <a:lnTo>
                  <a:pt x="3538847" y="6858000"/>
                </a:lnTo>
                <a:lnTo>
                  <a:pt x="170655" y="6858000"/>
                </a:lnTo>
                <a:lnTo>
                  <a:pt x="0" y="6858000"/>
                </a:lnTo>
                <a:lnTo>
                  <a:pt x="0" y="895854"/>
                </a:lnTo>
                <a:lnTo>
                  <a:pt x="0" y="593766"/>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任意多边形 11"/>
          <p:cNvSpPr/>
          <p:nvPr/>
        </p:nvSpPr>
        <p:spPr>
          <a:xfrm>
            <a:off x="0" y="0"/>
            <a:ext cx="6934348" cy="5130035"/>
          </a:xfrm>
          <a:custGeom>
            <a:gdLst>
              <a:gd fmla="*/ 0 w 6934348" name="connsiteX0"/>
              <a:gd fmla="*/ 0 h 5130035" name="connsiteY0"/>
              <a:gd fmla="*/ 3301705 w 6934348" name="connsiteX1"/>
              <a:gd fmla="*/ 0 h 5130035" name="connsiteY1"/>
              <a:gd fmla="*/ 4779580 w 6934348" name="connsiteX2"/>
              <a:gd fmla="*/ 1209403 h 5130035" name="connsiteY2"/>
              <a:gd fmla="*/ 6934348 w 6934348" name="connsiteX3"/>
              <a:gd fmla="*/ 2972734 h 5130035" name="connsiteY3"/>
              <a:gd fmla="*/ 5625286 w 6934348" name="connsiteX4"/>
              <a:gd fmla="*/ 4577091 h 5130035" name="connsiteY4"/>
              <a:gd fmla="*/ 5174116 w 6934348" name="connsiteX5"/>
              <a:gd fmla="*/ 5130035 h 5130035" name="connsiteY5"/>
              <a:gd fmla="*/ 3020032 w 6934348" name="connsiteX6"/>
              <a:gd fmla="*/ 3367264 h 5130035" name="connsiteY6"/>
              <a:gd fmla="*/ 3019347 w 6934348" name="connsiteX7"/>
              <a:gd fmla="*/ 3366704 h 5130035" name="connsiteY7"/>
              <a:gd fmla="*/ 0 w 6934348" name="connsiteX8"/>
              <a:gd fmla="*/ 895854 h 5130035"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5130035" w="6934347">
                <a:moveTo>
                  <a:pt x="0" y="0"/>
                </a:moveTo>
                <a:lnTo>
                  <a:pt x="3301705" y="0"/>
                </a:lnTo>
                <a:lnTo>
                  <a:pt x="4779580" y="1209403"/>
                </a:lnTo>
                <a:lnTo>
                  <a:pt x="6934348" y="2972734"/>
                </a:lnTo>
                <a:lnTo>
                  <a:pt x="5625286" y="4577091"/>
                </a:lnTo>
                <a:lnTo>
                  <a:pt x="5174116" y="5130035"/>
                </a:lnTo>
                <a:lnTo>
                  <a:pt x="3020032" y="3367264"/>
                </a:lnTo>
                <a:lnTo>
                  <a:pt x="3019347" y="3366704"/>
                </a:lnTo>
                <a:lnTo>
                  <a:pt x="0" y="895854"/>
                </a:lnTo>
                <a:close/>
              </a:path>
            </a:pathLst>
          </a:custGeom>
          <a:solidFill>
            <a:srgbClr val="2B65A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a:off x="170655" y="3367264"/>
            <a:ext cx="5455424" cy="3490736"/>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DC328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文本框 12"/>
          <p:cNvSpPr txBox="1"/>
          <p:nvPr/>
        </p:nvSpPr>
        <p:spPr>
          <a:xfrm>
            <a:off x="5796733" y="2870602"/>
            <a:ext cx="5564865" cy="2103120"/>
          </a:xfrm>
          <a:prstGeom prst="rect">
            <a:avLst/>
          </a:prstGeom>
          <a:noFill/>
        </p:spPr>
        <p:txBody>
          <a:bodyPr rtlCol="0" wrap="square">
            <a:spAutoFit/>
          </a:bodyPr>
          <a:lstStyle/>
          <a:p>
            <a:pPr algn="r"/>
            <a:r>
              <a:rPr altLang="zh-CN" b="1" lang="en-US" smtClean="0" sz="6600">
                <a:solidFill>
                  <a:srgbClr val="DC328B"/>
                </a:solidFill>
                <a:latin charset="-122" panose="020b0503020204020204" pitchFamily="34" typeface="微软雅黑"/>
                <a:ea charset="-122" panose="020b0503020204020204" pitchFamily="34" typeface="微软雅黑"/>
              </a:rPr>
              <a:t>THANK </a:t>
            </a:r>
          </a:p>
          <a:p>
            <a:pPr algn="r"/>
            <a:r>
              <a:rPr altLang="zh-CN" b="1" lang="en-US" smtClean="0" sz="6600">
                <a:solidFill>
                  <a:srgbClr val="DC328B"/>
                </a:solidFill>
                <a:latin charset="-122" panose="020b0503020204020204" pitchFamily="34" typeface="微软雅黑"/>
                <a:ea charset="-122" panose="020b0503020204020204" pitchFamily="34" typeface="微软雅黑"/>
              </a:rPr>
              <a:t>YOU</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5"/>
                                        </p:tgtEl>
                                        <p:attrNameLst>
                                          <p:attrName>style.visibility</p:attrName>
                                        </p:attrNameLst>
                                      </p:cBhvr>
                                      <p:to>
                                        <p:strVal val="visible"/>
                                      </p:to>
                                    </p:set>
                                    <p:animEffect filter="wipe(left)" transition="in">
                                      <p:cBhvr>
                                        <p:cTn dur="500" id="7"/>
                                        <p:tgtEl>
                                          <p:spTgt spid="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12"/>
                                        </p:tgtEl>
                                        <p:attrNameLst>
                                          <p:attrName>style.visibility</p:attrName>
                                        </p:attrNameLst>
                                      </p:cBhvr>
                                      <p:to>
                                        <p:strVal val="visible"/>
                                      </p:to>
                                    </p:set>
                                    <p:animEffect filter="wipe(up)" transition="in">
                                      <p:cBhvr>
                                        <p:cTn dur="500" id="12"/>
                                        <p:tgtEl>
                                          <p:spTgt spid="12"/>
                                        </p:tgtEl>
                                      </p:cBhvr>
                                    </p:animEffect>
                                  </p:childTnLst>
                                </p:cTn>
                              </p:par>
                              <p:par>
                                <p:cTn fill="hold" grpId="0" id="13" nodeType="with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500" id="15"/>
                                        <p:tgtEl>
                                          <p:spTgt spid="9"/>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 presetSubtype="0">
                                  <p:stCondLst>
                                    <p:cond delay="0"/>
                                  </p:stCondLst>
                                  <p:childTnLst>
                                    <p:set>
                                      <p:cBhvr>
                                        <p:cTn dur="1" fill="hold" id="19">
                                          <p:stCondLst>
                                            <p:cond delay="0"/>
                                          </p:stCondLst>
                                        </p:cTn>
                                        <p:tgtEl>
                                          <p:spTgt spid="13"/>
                                        </p:tgtEl>
                                        <p:attrNameLst>
                                          <p:attrName>style.visibility</p:attrName>
                                        </p:attrNameLst>
                                      </p:cBhvr>
                                      <p:to>
                                        <p:strVal val="visible"/>
                                      </p:to>
                                    </p:set>
                                  </p:childTnLst>
                                </p:cTn>
                              </p:par>
                            </p:childTnLst>
                          </p:cTn>
                        </p:par>
                      </p:childTnLst>
                    </p:cTn>
                  </p:par>
                  <p:par>
                    <p:cTn fill="hold" id="20" nodeType="clickPar">
                      <p:stCondLst>
                        <p:cond delay="indefinite"/>
                      </p:stCondLst>
                      <p:childTnLst>
                        <p:par>
                          <p:cTn fill="hold" id="21" nodeType="afterGroup">
                            <p:stCondLst>
                              <p:cond delay="0"/>
                            </p:stCondLst>
                            <p:childTnLst>
                              <p:par>
                                <p:cTn fill="hold" grpId="1" id="22" nodeType="clickEffect" presetClass="emph" presetID="26" presetSubtype="0">
                                  <p:stCondLst>
                                    <p:cond delay="0"/>
                                  </p:stCondLst>
                                  <p:childTnLst>
                                    <p:animEffect filter="fade" transition="out">
                                      <p:cBhvr>
                                        <p:cTn dur="500" id="23" tmFilter="0, 0; .2, .5; .8, .5; 1, 0"/>
                                        <p:tgtEl>
                                          <p:spTgt spid="13"/>
                                        </p:tgtEl>
                                      </p:cBhvr>
                                    </p:animEffect>
                                    <p:animScale>
                                      <p:cBhvr>
                                        <p:cTn autoRev="1" dur="250" fill="hold" id="24"/>
                                        <p:tgtEl>
                                          <p:spTgt spid="13"/>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9"/>
      <p:bldP grpId="0" spid="13"/>
      <p:bldP grpId="1" spid="1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0" name="任意多边形 9"/>
          <p:cNvSpPr/>
          <p:nvPr/>
        </p:nvSpPr>
        <p:spPr>
          <a:xfrm>
            <a:off x="5377506" y="-1490349"/>
            <a:ext cx="6814494" cy="8348349"/>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blipFill dpi="0" rotWithShape="1">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5377506" y="3302145"/>
            <a:ext cx="5557193" cy="3555854"/>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76"/>
          <p:cNvSpPr txBox="1"/>
          <p:nvPr/>
        </p:nvSpPr>
        <p:spPr>
          <a:xfrm>
            <a:off x="1082136" y="3218392"/>
            <a:ext cx="3394392" cy="822960"/>
          </a:xfrm>
          <a:prstGeom prst="rect">
            <a:avLst/>
          </a:prstGeom>
          <a:noFill/>
        </p:spPr>
        <p:txBody>
          <a:bodyPr rtlCol="0" wrap="none">
            <a:spAutoFit/>
          </a:bodyPr>
          <a:lstStyle/>
          <a:p>
            <a:r>
              <a:rPr altLang="zh-CN" b="1" lang="en-US" smtClean="0" sz="4800">
                <a:solidFill>
                  <a:srgbClr val="DC328B"/>
                </a:solidFill>
                <a:latin charset="-122" panose="020b0503020204020204" pitchFamily="34" typeface="微软雅黑"/>
                <a:ea charset="-122" panose="020b0503020204020204" pitchFamily="34" typeface="微软雅黑"/>
              </a:rPr>
              <a:t>PART ONE</a:t>
            </a:r>
          </a:p>
        </p:txBody>
      </p:sp>
      <p:sp>
        <p:nvSpPr>
          <p:cNvPr id="14" name="矩形 13"/>
          <p:cNvSpPr/>
          <p:nvPr/>
        </p:nvSpPr>
        <p:spPr>
          <a:xfrm>
            <a:off x="1082136" y="4105877"/>
            <a:ext cx="3713480" cy="457200"/>
          </a:xfrm>
          <a:prstGeom prst="rect">
            <a:avLst/>
          </a:prstGeom>
          <a:noFill/>
        </p:spPr>
        <p:txBody>
          <a:bodyPr wrap="none">
            <a:spAutoFit/>
          </a:bodyPr>
          <a:lstStyle/>
          <a:p>
            <a:pPr>
              <a:spcBef>
                <a:spcPct val="0"/>
              </a:spcBef>
            </a:pPr>
            <a:r>
              <a:rPr altLang="zh-CN" lang="en-US" sz="2400">
                <a:solidFill>
                  <a:srgbClr val="FFFFFF"/>
                </a:solidFill>
                <a:latin charset="-122" panose="020b0503020204020204" pitchFamily="34" typeface="微软雅黑"/>
                <a:ea charset="-122" panose="020b0503020204020204" pitchFamily="34" typeface="微软雅黑"/>
              </a:rPr>
              <a:t>Please add the title here</a:t>
            </a:r>
          </a:p>
        </p:txBody>
      </p:sp>
      <p:sp>
        <p:nvSpPr>
          <p:cNvPr id="15" name="文本框 14"/>
          <p:cNvSpPr txBox="1"/>
          <p:nvPr/>
        </p:nvSpPr>
        <p:spPr>
          <a:xfrm>
            <a:off x="1082136" y="4736374"/>
            <a:ext cx="4726020" cy="745236"/>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1+#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ppt_x"/>
                                          </p:val>
                                        </p:tav>
                                        <p:tav tm="100000">
                                          <p:val>
                                            <p:strVal val="#ppt_x"/>
                                          </p:val>
                                        </p:tav>
                                      </p:tavLst>
                                    </p:anim>
                                    <p:anim calcmode="lin" valueType="num">
                                      <p:cBhvr additive="base">
                                        <p:cTn dur="1000" fill="hold" id="12"/>
                                        <p:tgtEl>
                                          <p:spTgt spid="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1000" id="21"/>
                                        <p:tgtEl>
                                          <p:spTgt spid="11"/>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10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10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
      <p:bldP grpId="0" spid="8"/>
      <p:bldP grpId="0" spid="11"/>
      <p:bldP grpId="0" spid="14"/>
      <p:bldP grpId="0"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82" name="任意多边形 81"/>
          <p:cNvSpPr/>
          <p:nvPr/>
        </p:nvSpPr>
        <p:spPr>
          <a:xfrm>
            <a:off x="1139390" y="3675941"/>
            <a:ext cx="6480687" cy="3173384"/>
          </a:xfrm>
          <a:custGeom>
            <a:gdLst>
              <a:gd fmla="*/ 2123029 w 5322485" name="connsiteX0"/>
              <a:gd fmla="*/ 0 h 2606250" name="connsiteY0"/>
              <a:gd fmla="*/ 5322485 w 5322485" name="connsiteX1"/>
              <a:gd fmla="*/ 2606250 h 2606250" name="connsiteY1"/>
              <a:gd fmla="*/ 0 w 5322485" name="connsiteX2"/>
              <a:gd fmla="*/ 2606250 h 2606250" name="connsiteY2"/>
              <a:gd fmla="*/ 2123029 w 5322485" name="connsiteX3"/>
              <a:gd fmla="*/ 0 h 2606250" name="connsiteY3"/>
            </a:gdLst>
            <a:cxnLst>
              <a:cxn ang="0">
                <a:pos x="connsiteX0" y="connsiteY0"/>
              </a:cxn>
              <a:cxn ang="0">
                <a:pos x="connsiteX1" y="connsiteY1"/>
              </a:cxn>
              <a:cxn ang="0">
                <a:pos x="connsiteX2" y="connsiteY2"/>
              </a:cxn>
              <a:cxn ang="0">
                <a:pos x="connsiteX3" y="connsiteY3"/>
              </a:cxn>
            </a:cxnLst>
            <a:rect b="b" l="l" r="r" t="t"/>
            <a:pathLst>
              <a:path h="2606250" w="5322485">
                <a:moveTo>
                  <a:pt x="2123029" y="0"/>
                </a:moveTo>
                <a:lnTo>
                  <a:pt x="5322485" y="2606250"/>
                </a:lnTo>
                <a:lnTo>
                  <a:pt x="0" y="2606250"/>
                </a:lnTo>
                <a:lnTo>
                  <a:pt x="2123029" y="0"/>
                </a:lnTo>
                <a:close/>
              </a:path>
            </a:pathLst>
          </a:custGeom>
          <a:solidFill>
            <a:srgbClr val="2B65AE"/>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a:off x="0" y="3457368"/>
            <a:ext cx="6944772" cy="3400632"/>
          </a:xfrm>
          <a:custGeom>
            <a:gdLst>
              <a:gd fmla="*/ 2123029 w 5322485" name="connsiteX0"/>
              <a:gd fmla="*/ 0 h 2606250" name="connsiteY0"/>
              <a:gd fmla="*/ 5322485 w 5322485" name="connsiteX1"/>
              <a:gd fmla="*/ 2606250 h 2606250" name="connsiteY1"/>
              <a:gd fmla="*/ 0 w 5322485" name="connsiteX2"/>
              <a:gd fmla="*/ 2606250 h 2606250" name="connsiteY2"/>
              <a:gd fmla="*/ 2123029 w 5322485" name="connsiteX3"/>
              <a:gd fmla="*/ 0 h 2606250" name="connsiteY3"/>
            </a:gdLst>
            <a:cxnLst>
              <a:cxn ang="0">
                <a:pos x="connsiteX0" y="connsiteY0"/>
              </a:cxn>
              <a:cxn ang="0">
                <a:pos x="connsiteX1" y="connsiteY1"/>
              </a:cxn>
              <a:cxn ang="0">
                <a:pos x="connsiteX2" y="connsiteY2"/>
              </a:cxn>
              <a:cxn ang="0">
                <a:pos x="connsiteX3" y="connsiteY3"/>
              </a:cxn>
            </a:cxnLst>
            <a:rect b="b" l="l" r="r" t="t"/>
            <a:pathLst>
              <a:path h="2606250" w="5322485">
                <a:moveTo>
                  <a:pt x="2123029" y="0"/>
                </a:moveTo>
                <a:lnTo>
                  <a:pt x="5322485" y="2606250"/>
                </a:lnTo>
                <a:lnTo>
                  <a:pt x="0" y="2606250"/>
                </a:lnTo>
                <a:lnTo>
                  <a:pt x="2123029"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46"/>
          <p:cNvSpPr/>
          <p:nvPr/>
        </p:nvSpPr>
        <p:spPr>
          <a:xfrm>
            <a:off x="4043986" y="-1"/>
            <a:ext cx="8148014" cy="6648055"/>
          </a:xfrm>
          <a:custGeom>
            <a:gdLst>
              <a:gd fmla="*/ 8758 w 8148014" name="connsiteX0"/>
              <a:gd fmla="*/ 0 h 6648055" name="connsiteY0"/>
              <a:gd fmla="*/ 5331243 w 8148014" name="connsiteX1"/>
              <a:gd fmla="*/ 0 h 6648055" name="connsiteY1"/>
              <a:gd fmla="*/ 8148014 w 8148014" name="connsiteX2"/>
              <a:gd fmla="*/ 2294518 h 6648055" name="connsiteY2"/>
              <a:gd fmla="*/ 8148014 w 8148014" name="connsiteX3"/>
              <a:gd fmla="*/ 6648055 h 6648055" name="connsiteY3"/>
              <a:gd fmla="*/ 0 w 8148014" name="connsiteX4"/>
              <a:gd fmla="*/ 10751 h 6648055" name="connsiteY4"/>
              <a:gd fmla="*/ 8758 w 8148014" name="connsiteX5"/>
              <a:gd fmla="*/ 0 h 664805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648055" w="8148014">
                <a:moveTo>
                  <a:pt x="8758" y="0"/>
                </a:moveTo>
                <a:lnTo>
                  <a:pt x="5331243" y="0"/>
                </a:lnTo>
                <a:lnTo>
                  <a:pt x="8148014" y="2294518"/>
                </a:lnTo>
                <a:lnTo>
                  <a:pt x="8148014" y="6648055"/>
                </a:lnTo>
                <a:lnTo>
                  <a:pt x="0" y="10751"/>
                </a:lnTo>
                <a:lnTo>
                  <a:pt x="8758"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6658603" y="1090087"/>
            <a:ext cx="2821864" cy="801365"/>
            <a:chOff x="3623029" y="2055115"/>
            <a:chExt cx="2821864" cy="801365"/>
          </a:xfrm>
        </p:grpSpPr>
        <p:grpSp>
          <p:nvGrpSpPr>
            <p:cNvPr id="49" name="组合 48"/>
            <p:cNvGrpSpPr/>
            <p:nvPr/>
          </p:nvGrpSpPr>
          <p:grpSpPr>
            <a:xfrm>
              <a:off x="3623029" y="2067676"/>
              <a:ext cx="413405" cy="416490"/>
              <a:chOff x="1047750" y="2268538"/>
              <a:chExt cx="638175" cy="642938"/>
            </a:xfrm>
          </p:grpSpPr>
          <p:sp>
            <p:nvSpPr>
              <p:cNvPr id="50"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51"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52" name="Freeform 7"/>
              <p:cNvSpPr/>
              <p:nvPr/>
            </p:nvSpPr>
            <p:spPr bwMode="auto">
              <a:xfrm>
                <a:off x="1216025" y="2566988"/>
                <a:ext cx="301625" cy="204788"/>
              </a:xfrm>
              <a:custGeom>
                <a:gdLst>
                  <a:gd fmla="*/ 114 w 115" name="T0"/>
                  <a:gd fmla="*/ 43 h 78" name="T1"/>
                  <a:gd fmla="*/ 82 w 115" name="T2"/>
                  <a:gd fmla="*/ 1 h 78" name="T3"/>
                  <a:gd fmla="*/ 33 w 115" name="T4"/>
                  <a:gd fmla="*/ 1 h 78" name="T5"/>
                  <a:gd fmla="*/ 0 w 115" name="T6"/>
                  <a:gd fmla="*/ 52 h 78" name="T7"/>
                  <a:gd fmla="*/ 0 w 115" name="T8"/>
                  <a:gd fmla="*/ 78 h 78" name="T9"/>
                  <a:gd fmla="*/ 115 w 115" name="T10"/>
                  <a:gd fmla="*/ 78 h 78" name="T11"/>
                  <a:gd fmla="*/ 115 w 115" name="T12"/>
                  <a:gd fmla="*/ 77 h 78" name="T13"/>
                  <a:gd fmla="*/ 115 w 115" name="T14"/>
                  <a:gd fmla="*/ 52 h 78" name="T15"/>
                  <a:gd fmla="*/ 114 w 115" name="T16"/>
                  <a:gd fmla="*/ 43 h 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8" w="115">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grpSp>
        <p:sp>
          <p:nvSpPr>
            <p:cNvPr id="54" name="TextBox 76"/>
            <p:cNvSpPr txBox="1"/>
            <p:nvPr/>
          </p:nvSpPr>
          <p:spPr>
            <a:xfrm>
              <a:off x="4077052" y="2055115"/>
              <a:ext cx="1673116" cy="335280"/>
            </a:xfrm>
            <a:prstGeom prst="rect">
              <a:avLst/>
            </a:prstGeom>
            <a:noFill/>
          </p:spPr>
          <p:txBody>
            <a:bodyPr rtlCol="0" wrap="square">
              <a:spAutoFit/>
            </a:bodyPr>
            <a:lstStyle/>
            <a:p>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55" name="文本框 54"/>
            <p:cNvSpPr txBox="1"/>
            <p:nvPr/>
          </p:nvSpPr>
          <p:spPr>
            <a:xfrm>
              <a:off x="4077052" y="2324027"/>
              <a:ext cx="2367842" cy="527304"/>
            </a:xfrm>
            <a:prstGeom prst="rect">
              <a:avLst/>
            </a:prstGeom>
            <a:noFill/>
          </p:spPr>
          <p:txBody>
            <a:bodyPr rtlCol="0" wrap="square">
              <a:spAutoFit/>
            </a:bodyPr>
            <a:lstStyle/>
            <a:p>
              <a:pP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68" name="组合 67"/>
          <p:cNvGrpSpPr/>
          <p:nvPr/>
        </p:nvGrpSpPr>
        <p:grpSpPr>
          <a:xfrm>
            <a:off x="7923325" y="2059202"/>
            <a:ext cx="2821864" cy="801365"/>
            <a:chOff x="3623029" y="2055115"/>
            <a:chExt cx="2821864" cy="801365"/>
          </a:xfrm>
        </p:grpSpPr>
        <p:grpSp>
          <p:nvGrpSpPr>
            <p:cNvPr id="69" name="组合 68"/>
            <p:cNvGrpSpPr/>
            <p:nvPr/>
          </p:nvGrpSpPr>
          <p:grpSpPr>
            <a:xfrm>
              <a:off x="3623029" y="2067676"/>
              <a:ext cx="413405" cy="416490"/>
              <a:chOff x="1047750" y="2268538"/>
              <a:chExt cx="638175" cy="642938"/>
            </a:xfrm>
          </p:grpSpPr>
          <p:sp>
            <p:nvSpPr>
              <p:cNvPr id="72"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73"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74" name="Freeform 7"/>
              <p:cNvSpPr/>
              <p:nvPr/>
            </p:nvSpPr>
            <p:spPr bwMode="auto">
              <a:xfrm>
                <a:off x="1216025" y="2566988"/>
                <a:ext cx="301625" cy="204788"/>
              </a:xfrm>
              <a:custGeom>
                <a:gdLst>
                  <a:gd fmla="*/ 114 w 115" name="T0"/>
                  <a:gd fmla="*/ 43 h 78" name="T1"/>
                  <a:gd fmla="*/ 82 w 115" name="T2"/>
                  <a:gd fmla="*/ 1 h 78" name="T3"/>
                  <a:gd fmla="*/ 33 w 115" name="T4"/>
                  <a:gd fmla="*/ 1 h 78" name="T5"/>
                  <a:gd fmla="*/ 0 w 115" name="T6"/>
                  <a:gd fmla="*/ 52 h 78" name="T7"/>
                  <a:gd fmla="*/ 0 w 115" name="T8"/>
                  <a:gd fmla="*/ 78 h 78" name="T9"/>
                  <a:gd fmla="*/ 115 w 115" name="T10"/>
                  <a:gd fmla="*/ 78 h 78" name="T11"/>
                  <a:gd fmla="*/ 115 w 115" name="T12"/>
                  <a:gd fmla="*/ 77 h 78" name="T13"/>
                  <a:gd fmla="*/ 115 w 115" name="T14"/>
                  <a:gd fmla="*/ 52 h 78" name="T15"/>
                  <a:gd fmla="*/ 114 w 115" name="T16"/>
                  <a:gd fmla="*/ 43 h 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8" w="115">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grpSp>
        <p:sp>
          <p:nvSpPr>
            <p:cNvPr id="70" name="TextBox 76"/>
            <p:cNvSpPr txBox="1"/>
            <p:nvPr/>
          </p:nvSpPr>
          <p:spPr>
            <a:xfrm>
              <a:off x="4077050" y="2055115"/>
              <a:ext cx="1673116" cy="335280"/>
            </a:xfrm>
            <a:prstGeom prst="rect">
              <a:avLst/>
            </a:prstGeom>
            <a:noFill/>
          </p:spPr>
          <p:txBody>
            <a:bodyPr rtlCol="0" wrap="square">
              <a:spAutoFit/>
            </a:bodyPr>
            <a:lstStyle/>
            <a:p>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71" name="文本框 70"/>
            <p:cNvSpPr txBox="1"/>
            <p:nvPr/>
          </p:nvSpPr>
          <p:spPr>
            <a:xfrm>
              <a:off x="4077050" y="2324027"/>
              <a:ext cx="2367842" cy="527304"/>
            </a:xfrm>
            <a:prstGeom prst="rect">
              <a:avLst/>
            </a:prstGeom>
            <a:noFill/>
          </p:spPr>
          <p:txBody>
            <a:bodyPr rtlCol="0" wrap="square">
              <a:spAutoFit/>
            </a:bodyPr>
            <a:lstStyle/>
            <a:p>
              <a:pP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grpSp>
        <p:nvGrpSpPr>
          <p:cNvPr id="75" name="组合 74"/>
          <p:cNvGrpSpPr/>
          <p:nvPr/>
        </p:nvGrpSpPr>
        <p:grpSpPr>
          <a:xfrm>
            <a:off x="9188048" y="3028317"/>
            <a:ext cx="2821864" cy="801365"/>
            <a:chOff x="3623029" y="2055115"/>
            <a:chExt cx="2821864" cy="801365"/>
          </a:xfrm>
        </p:grpSpPr>
        <p:grpSp>
          <p:nvGrpSpPr>
            <p:cNvPr id="76" name="组合 75"/>
            <p:cNvGrpSpPr/>
            <p:nvPr/>
          </p:nvGrpSpPr>
          <p:grpSpPr>
            <a:xfrm>
              <a:off x="3623029" y="2067676"/>
              <a:ext cx="413405" cy="416490"/>
              <a:chOff x="1047750" y="2268538"/>
              <a:chExt cx="638175" cy="642938"/>
            </a:xfrm>
          </p:grpSpPr>
          <p:sp>
            <p:nvSpPr>
              <p:cNvPr id="79" name="Oval 5"/>
              <p:cNvSpPr>
                <a:spLocks noChangeArrowheads="1"/>
              </p:cNvSpPr>
              <p:nvPr/>
            </p:nvSpPr>
            <p:spPr bwMode="auto">
              <a:xfrm>
                <a:off x="1047750" y="2268538"/>
                <a:ext cx="638175" cy="64293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80" name="Oval 6"/>
              <p:cNvSpPr>
                <a:spLocks noChangeArrowheads="1"/>
              </p:cNvSpPr>
              <p:nvPr/>
            </p:nvSpPr>
            <p:spPr bwMode="auto">
              <a:xfrm>
                <a:off x="1277938" y="2368551"/>
                <a:ext cx="176213" cy="176213"/>
              </a:xfrm>
              <a:prstGeom prst="ellipse">
                <a:avLst/>
              </a:pr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81" name="Freeform 7"/>
              <p:cNvSpPr/>
              <p:nvPr/>
            </p:nvSpPr>
            <p:spPr bwMode="auto">
              <a:xfrm>
                <a:off x="1216025" y="2566988"/>
                <a:ext cx="301625" cy="204788"/>
              </a:xfrm>
              <a:custGeom>
                <a:gdLst>
                  <a:gd fmla="*/ 114 w 115" name="T0"/>
                  <a:gd fmla="*/ 43 h 78" name="T1"/>
                  <a:gd fmla="*/ 82 w 115" name="T2"/>
                  <a:gd fmla="*/ 1 h 78" name="T3"/>
                  <a:gd fmla="*/ 33 w 115" name="T4"/>
                  <a:gd fmla="*/ 1 h 78" name="T5"/>
                  <a:gd fmla="*/ 0 w 115" name="T6"/>
                  <a:gd fmla="*/ 52 h 78" name="T7"/>
                  <a:gd fmla="*/ 0 w 115" name="T8"/>
                  <a:gd fmla="*/ 78 h 78" name="T9"/>
                  <a:gd fmla="*/ 115 w 115" name="T10"/>
                  <a:gd fmla="*/ 78 h 78" name="T11"/>
                  <a:gd fmla="*/ 115 w 115" name="T12"/>
                  <a:gd fmla="*/ 77 h 78" name="T13"/>
                  <a:gd fmla="*/ 115 w 115" name="T14"/>
                  <a:gd fmla="*/ 52 h 78" name="T15"/>
                  <a:gd fmla="*/ 114 w 115" name="T16"/>
                  <a:gd fmla="*/ 43 h 7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8" w="115">
                    <a:moveTo>
                      <a:pt x="114" y="43"/>
                    </a:moveTo>
                    <a:cubicBezTo>
                      <a:pt x="111" y="24"/>
                      <a:pt x="98" y="8"/>
                      <a:pt x="82" y="1"/>
                    </a:cubicBezTo>
                    <a:cubicBezTo>
                      <a:pt x="78" y="0"/>
                      <a:pt x="37" y="0"/>
                      <a:pt x="33" y="1"/>
                    </a:cubicBezTo>
                    <a:cubicBezTo>
                      <a:pt x="14" y="10"/>
                      <a:pt x="1" y="29"/>
                      <a:pt x="0" y="52"/>
                    </a:cubicBezTo>
                    <a:cubicBezTo>
                      <a:pt x="0" y="52"/>
                      <a:pt x="0" y="78"/>
                      <a:pt x="0" y="78"/>
                    </a:cubicBezTo>
                    <a:cubicBezTo>
                      <a:pt x="115" y="78"/>
                      <a:pt x="115" y="78"/>
                      <a:pt x="115" y="78"/>
                    </a:cubicBezTo>
                    <a:cubicBezTo>
                      <a:pt x="115" y="77"/>
                      <a:pt x="115" y="77"/>
                      <a:pt x="115" y="77"/>
                    </a:cubicBezTo>
                    <a:cubicBezTo>
                      <a:pt x="115" y="52"/>
                      <a:pt x="115" y="52"/>
                      <a:pt x="115" y="52"/>
                    </a:cubicBezTo>
                    <a:cubicBezTo>
                      <a:pt x="115" y="49"/>
                      <a:pt x="114" y="46"/>
                      <a:pt x="114" y="43"/>
                    </a:cubicBezTo>
                    <a:close/>
                  </a:path>
                </a:pathLst>
              </a:custGeom>
              <a:solidFill>
                <a:srgbClr val="DC328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grpSp>
        <p:sp>
          <p:nvSpPr>
            <p:cNvPr id="77" name="TextBox 76"/>
            <p:cNvSpPr txBox="1"/>
            <p:nvPr/>
          </p:nvSpPr>
          <p:spPr>
            <a:xfrm>
              <a:off x="4077050" y="2055115"/>
              <a:ext cx="1673116" cy="335280"/>
            </a:xfrm>
            <a:prstGeom prst="rect">
              <a:avLst/>
            </a:prstGeom>
            <a:noFill/>
          </p:spPr>
          <p:txBody>
            <a:bodyPr rtlCol="0" wrap="square">
              <a:spAutoFit/>
            </a:bodyPr>
            <a:lstStyle/>
            <a:p>
              <a:r>
                <a:rPr altLang="zh-CN" b="1" lang="en-US" smtClean="0" sz="1600">
                  <a:solidFill>
                    <a:srgbClr val="FFFFFF"/>
                  </a:solidFill>
                  <a:latin charset="-122" panose="020b0503020204020204" pitchFamily="34" typeface="微软雅黑"/>
                  <a:ea charset="-122" panose="020b0503020204020204" pitchFamily="34" typeface="微软雅黑"/>
                </a:rPr>
                <a:t>Add the title</a:t>
              </a:r>
            </a:p>
          </p:txBody>
        </p:sp>
        <p:sp>
          <p:nvSpPr>
            <p:cNvPr id="78" name="文本框 77"/>
            <p:cNvSpPr txBox="1"/>
            <p:nvPr/>
          </p:nvSpPr>
          <p:spPr>
            <a:xfrm>
              <a:off x="4077050" y="2324027"/>
              <a:ext cx="2367842" cy="527304"/>
            </a:xfrm>
            <a:prstGeom prst="rect">
              <a:avLst/>
            </a:prstGeom>
            <a:noFill/>
          </p:spPr>
          <p:txBody>
            <a:bodyPr rtlCol="0" wrap="square">
              <a:spAutoFit/>
            </a:bodyPr>
            <a:lstStyle/>
            <a:p>
              <a:pP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Please add your text description to the flying impression plane.</a:t>
              </a:r>
            </a:p>
          </p:txBody>
        </p:sp>
      </p:grpSp>
      <p:sp>
        <p:nvSpPr>
          <p:cNvPr id="83"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84" name="文本框 83"/>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85" name="等腰三角形 84"/>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additive="base">
                                        <p:cTn dur="1000" fill="hold" id="7"/>
                                        <p:tgtEl>
                                          <p:spTgt spid="82"/>
                                        </p:tgtEl>
                                        <p:attrNameLst>
                                          <p:attrName>ppt_x</p:attrName>
                                        </p:attrNameLst>
                                      </p:cBhvr>
                                      <p:tavLst>
                                        <p:tav tm="0">
                                          <p:val>
                                            <p:strVal val="0-#ppt_w/2"/>
                                          </p:val>
                                        </p:tav>
                                        <p:tav tm="100000">
                                          <p:val>
                                            <p:strVal val="#ppt_x"/>
                                          </p:val>
                                        </p:tav>
                                      </p:tavLst>
                                    </p:anim>
                                    <p:anim calcmode="lin" valueType="num">
                                      <p:cBhvr additive="base">
                                        <p:cTn dur="1000" fill="hold" id="8"/>
                                        <p:tgtEl>
                                          <p:spTgt spid="8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43"/>
                                        </p:tgtEl>
                                        <p:attrNameLst>
                                          <p:attrName>style.visibility</p:attrName>
                                        </p:attrNameLst>
                                      </p:cBhvr>
                                      <p:to>
                                        <p:strVal val="visible"/>
                                      </p:to>
                                    </p:set>
                                    <p:anim calcmode="lin" valueType="num">
                                      <p:cBhvr additive="base">
                                        <p:cTn dur="1000" fill="hold" id="13"/>
                                        <p:tgtEl>
                                          <p:spTgt spid="43"/>
                                        </p:tgtEl>
                                        <p:attrNameLst>
                                          <p:attrName>ppt_x</p:attrName>
                                        </p:attrNameLst>
                                      </p:cBhvr>
                                      <p:tavLst>
                                        <p:tav tm="0">
                                          <p:val>
                                            <p:strVal val="0-#ppt_w/2"/>
                                          </p:val>
                                        </p:tav>
                                        <p:tav tm="100000">
                                          <p:val>
                                            <p:strVal val="#ppt_x"/>
                                          </p:val>
                                        </p:tav>
                                      </p:tavLst>
                                    </p:anim>
                                    <p:anim calcmode="lin" valueType="num">
                                      <p:cBhvr additive="base">
                                        <p:cTn dur="1000" fill="hold" id="14"/>
                                        <p:tgtEl>
                                          <p:spTgt spid="43"/>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 presetSubtype="2">
                                  <p:stCondLst>
                                    <p:cond delay="0"/>
                                  </p:stCondLst>
                                  <p:childTnLst>
                                    <p:set>
                                      <p:cBhvr>
                                        <p:cTn dur="1" fill="hold" id="18">
                                          <p:stCondLst>
                                            <p:cond delay="0"/>
                                          </p:stCondLst>
                                        </p:cTn>
                                        <p:tgtEl>
                                          <p:spTgt spid="47"/>
                                        </p:tgtEl>
                                        <p:attrNameLst>
                                          <p:attrName>style.visibility</p:attrName>
                                        </p:attrNameLst>
                                      </p:cBhvr>
                                      <p:to>
                                        <p:strVal val="visible"/>
                                      </p:to>
                                    </p:set>
                                    <p:anim calcmode="lin" valueType="num">
                                      <p:cBhvr additive="base">
                                        <p:cTn dur="1000" fill="hold" id="19"/>
                                        <p:tgtEl>
                                          <p:spTgt spid="47"/>
                                        </p:tgtEl>
                                        <p:attrNameLst>
                                          <p:attrName>ppt_x</p:attrName>
                                        </p:attrNameLst>
                                      </p:cBhvr>
                                      <p:tavLst>
                                        <p:tav tm="0">
                                          <p:val>
                                            <p:strVal val="1+#ppt_w/2"/>
                                          </p:val>
                                        </p:tav>
                                        <p:tav tm="100000">
                                          <p:val>
                                            <p:strVal val="#ppt_x"/>
                                          </p:val>
                                        </p:tav>
                                      </p:tavLst>
                                    </p:anim>
                                    <p:anim calcmode="lin" valueType="num">
                                      <p:cBhvr additive="base">
                                        <p:cTn dur="1000" fill="hold" id="20"/>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4"/>
                                        </p:tgtEl>
                                        <p:attrNameLst>
                                          <p:attrName>style.visibility</p:attrName>
                                        </p:attrNameLst>
                                      </p:cBhvr>
                                      <p:to>
                                        <p:strVal val="visible"/>
                                      </p:to>
                                    </p:set>
                                    <p:animEffect filter="wipe(left)" transition="in">
                                      <p:cBhvr>
                                        <p:cTn dur="1000" id="25"/>
                                        <p:tgtEl>
                                          <p:spTgt spid="4"/>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2" presetSubtype="8">
                                  <p:stCondLst>
                                    <p:cond delay="0"/>
                                  </p:stCondLst>
                                  <p:childTnLst>
                                    <p:set>
                                      <p:cBhvr>
                                        <p:cTn dur="1" fill="hold" id="29">
                                          <p:stCondLst>
                                            <p:cond delay="0"/>
                                          </p:stCondLst>
                                        </p:cTn>
                                        <p:tgtEl>
                                          <p:spTgt spid="68"/>
                                        </p:tgtEl>
                                        <p:attrNameLst>
                                          <p:attrName>style.visibility</p:attrName>
                                        </p:attrNameLst>
                                      </p:cBhvr>
                                      <p:to>
                                        <p:strVal val="visible"/>
                                      </p:to>
                                    </p:set>
                                    <p:animEffect filter="wipe(left)" transition="in">
                                      <p:cBhvr>
                                        <p:cTn dur="1000" id="30"/>
                                        <p:tgtEl>
                                          <p:spTgt spid="68"/>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8">
                                  <p:stCondLst>
                                    <p:cond delay="0"/>
                                  </p:stCondLst>
                                  <p:childTnLst>
                                    <p:set>
                                      <p:cBhvr>
                                        <p:cTn dur="1" fill="hold" id="34">
                                          <p:stCondLst>
                                            <p:cond delay="0"/>
                                          </p:stCondLst>
                                        </p:cTn>
                                        <p:tgtEl>
                                          <p:spTgt spid="75"/>
                                        </p:tgtEl>
                                        <p:attrNameLst>
                                          <p:attrName>style.visibility</p:attrName>
                                        </p:attrNameLst>
                                      </p:cBhvr>
                                      <p:to>
                                        <p:strVal val="visible"/>
                                      </p:to>
                                    </p:set>
                                    <p:animEffect filter="wipe(left)" transition="in">
                                      <p:cBhvr>
                                        <p:cTn dur="1000" id="3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43"/>
      <p:bldP grpId="0" spid="4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6594031" y="1"/>
            <a:ext cx="5597969" cy="6858000"/>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4" name="组合 13"/>
          <p:cNvGrpSpPr/>
          <p:nvPr/>
        </p:nvGrpSpPr>
        <p:grpSpPr>
          <a:xfrm>
            <a:off x="5092974" y="1876302"/>
            <a:ext cx="6870784" cy="4440944"/>
            <a:chOff x="-3733388" y="719528"/>
            <a:chExt cx="8707199" cy="5627914"/>
          </a:xfrm>
        </p:grpSpPr>
        <p:pic>
          <p:nvPicPr>
            <p:cNvPr id="15" name="图片 14"/>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3733388" y="719528"/>
              <a:ext cx="8707199" cy="5627914"/>
            </a:xfrm>
            <a:prstGeom prst="rect">
              <a:avLst/>
            </a:prstGeom>
          </p:spPr>
        </p:pic>
        <p:pic>
          <p:nvPicPr>
            <p:cNvPr id="16" name="图片 15"/>
            <p:cNvPicPr>
              <a:picLocks noChangeAspect="1"/>
            </p:cNvPicPr>
            <p:nvPr/>
          </p:nvPicPr>
          <p:blipFill>
            <a:blip r:embed="rId4">
              <a:extLst>
                <a:ext uri="{28A0092B-C50C-407E-A947-70E740481C1C}">
                  <a14:useLocalDpi val="0"/>
                </a:ext>
              </a:extLst>
            </a:blip>
            <a:stretch>
              <a:fillRect/>
            </a:stretch>
          </p:blipFill>
          <p:spPr>
            <a:xfrm>
              <a:off x="-2430857" y="1674839"/>
              <a:ext cx="5977245" cy="3985627"/>
            </a:xfrm>
            <a:custGeom>
              <a:gdLst>
                <a:gd fmla="*/ 0 w 6172200" name="connsiteX0"/>
                <a:gd fmla="*/ 0 h 3981450" name="connsiteY0"/>
                <a:gd fmla="*/ 6172200 w 6172200" name="connsiteX1"/>
                <a:gd fmla="*/ 0 h 3981450" name="connsiteY1"/>
                <a:gd fmla="*/ 6172200 w 6172200" name="connsiteX2"/>
                <a:gd fmla="*/ 3981450 h 3981450" name="connsiteY2"/>
                <a:gd fmla="*/ 0 w 6172200" name="connsiteX3"/>
                <a:gd fmla="*/ 3981450 h 3981450" name="connsiteY3"/>
              </a:gdLst>
              <a:cxnLst>
                <a:cxn ang="0">
                  <a:pos x="connsiteX0" y="connsiteY0"/>
                </a:cxn>
                <a:cxn ang="0">
                  <a:pos x="connsiteX1" y="connsiteY1"/>
                </a:cxn>
                <a:cxn ang="0">
                  <a:pos x="connsiteX2" y="connsiteY2"/>
                </a:cxn>
                <a:cxn ang="0">
                  <a:pos x="connsiteX3" y="connsiteY3"/>
                </a:cxn>
              </a:cxnLst>
              <a:rect b="b" l="l" r="r" t="t"/>
              <a:pathLst>
                <a:path h="3981450" w="6172200">
                  <a:moveTo>
                    <a:pt x="0" y="0"/>
                  </a:moveTo>
                  <a:lnTo>
                    <a:pt x="6172200" y="0"/>
                  </a:lnTo>
                  <a:lnTo>
                    <a:pt x="6172200" y="3981450"/>
                  </a:lnTo>
                  <a:lnTo>
                    <a:pt x="0" y="3981450"/>
                  </a:lnTo>
                  <a:close/>
                </a:path>
              </a:pathLst>
            </a:custGeom>
            <a:ln>
              <a:solidFill>
                <a:srgbClr val="282828"/>
              </a:solidFill>
            </a:ln>
          </p:spPr>
        </p:pic>
      </p:grpSp>
      <p:grpSp>
        <p:nvGrpSpPr>
          <p:cNvPr id="17" name="组合 16"/>
          <p:cNvGrpSpPr/>
          <p:nvPr/>
        </p:nvGrpSpPr>
        <p:grpSpPr>
          <a:xfrm>
            <a:off x="1328871" y="2767042"/>
            <a:ext cx="1014537" cy="673493"/>
            <a:chOff x="9698038" y="3954463"/>
            <a:chExt cx="561975" cy="373063"/>
          </a:xfrm>
          <a:solidFill>
            <a:srgbClr val="FFFFFF"/>
          </a:solidFill>
        </p:grpSpPr>
        <p:sp>
          <p:nvSpPr>
            <p:cNvPr id="18" name="Freeform 42"/>
            <p:cNvSpPr>
              <a:spLocks noEditPoints="1"/>
            </p:cNvSpPr>
            <p:nvPr/>
          </p:nvSpPr>
          <p:spPr bwMode="auto">
            <a:xfrm>
              <a:off x="9698038" y="3954463"/>
              <a:ext cx="557213" cy="352425"/>
            </a:xfrm>
            <a:custGeom>
              <a:gdLst>
                <a:gd fmla="*/ 59 w 109" name="T0"/>
                <a:gd fmla="*/ 57 h 69" name="T1"/>
                <a:gd fmla="*/ 58 w 109" name="T2"/>
                <a:gd fmla="*/ 56 h 69" name="T3"/>
                <a:gd fmla="*/ 7 w 109" name="T4"/>
                <a:gd fmla="*/ 56 h 69" name="T5"/>
                <a:gd fmla="*/ 6 w 109" name="T6"/>
                <a:gd fmla="*/ 56 h 69" name="T7"/>
                <a:gd fmla="*/ 32 w 109" name="T8"/>
                <a:gd fmla="*/ 30 h 69" name="T9"/>
                <a:gd fmla="*/ 40 w 109" name="T10"/>
                <a:gd fmla="*/ 37 h 69" name="T11"/>
                <a:gd fmla="*/ 42 w 109" name="T12"/>
                <a:gd fmla="*/ 37 h 69" name="T13"/>
                <a:gd fmla="*/ 50 w 109" name="T14"/>
                <a:gd fmla="*/ 30 h 69" name="T15"/>
                <a:gd fmla="*/ 69 w 109" name="T16"/>
                <a:gd fmla="*/ 49 h 69" name="T17"/>
                <a:gd fmla="*/ 71 w 109" name="T18"/>
                <a:gd fmla="*/ 49 h 69" name="T19"/>
                <a:gd fmla="*/ 71 w 109" name="T20"/>
                <a:gd fmla="*/ 47 h 69" name="T21"/>
                <a:gd fmla="*/ 52 w 109" name="T22"/>
                <a:gd fmla="*/ 28 h 69" name="T23"/>
                <a:gd fmla="*/ 78 w 109" name="T24"/>
                <a:gd fmla="*/ 5 h 69" name="T25"/>
                <a:gd fmla="*/ 78 w 109" name="T26"/>
                <a:gd fmla="*/ 7 h 69" name="T27"/>
                <a:gd fmla="*/ 78 w 109" name="T28"/>
                <a:gd fmla="*/ 40 h 69" name="T29"/>
                <a:gd fmla="*/ 79 w 109" name="T30"/>
                <a:gd fmla="*/ 41 h 69" name="T31"/>
                <a:gd fmla="*/ 107 w 109" name="T32"/>
                <a:gd fmla="*/ 61 h 69" name="T33"/>
                <a:gd fmla="*/ 109 w 109" name="T34"/>
                <a:gd fmla="*/ 60 h 69" name="T35"/>
                <a:gd fmla="*/ 108 w 109" name="T36"/>
                <a:gd fmla="*/ 58 h 69" name="T37"/>
                <a:gd fmla="*/ 81 w 109" name="T38"/>
                <a:gd fmla="*/ 39 h 69" name="T39"/>
                <a:gd fmla="*/ 81 w 109" name="T40"/>
                <a:gd fmla="*/ 7 h 69" name="T41"/>
                <a:gd fmla="*/ 79 w 109" name="T42"/>
                <a:gd fmla="*/ 2 h 69" name="T43"/>
                <a:gd fmla="*/ 79 w 109" name="T44"/>
                <a:gd fmla="*/ 2 h 69" name="T45"/>
                <a:gd fmla="*/ 75 w 109" name="T46"/>
                <a:gd fmla="*/ 0 h 69" name="T47"/>
                <a:gd fmla="*/ 7 w 109" name="T48"/>
                <a:gd fmla="*/ 0 h 69" name="T49"/>
                <a:gd fmla="*/ 2 w 109" name="T50"/>
                <a:gd fmla="*/ 2 h 69" name="T51"/>
                <a:gd fmla="*/ 2 w 109" name="T52"/>
                <a:gd fmla="*/ 2 h 69" name="T53"/>
                <a:gd fmla="*/ 0 w 109" name="T54"/>
                <a:gd fmla="*/ 7 h 69" name="T55"/>
                <a:gd fmla="*/ 0 w 109" name="T56"/>
                <a:gd fmla="*/ 53 h 69" name="T57"/>
                <a:gd fmla="*/ 2 w 109" name="T58"/>
                <a:gd fmla="*/ 58 h 69" name="T59"/>
                <a:gd fmla="*/ 7 w 109" name="T60"/>
                <a:gd fmla="*/ 59 h 69" name="T61"/>
                <a:gd fmla="*/ 58 w 109" name="T62"/>
                <a:gd fmla="*/ 59 h 69" name="T63"/>
                <a:gd fmla="*/ 71 w 109" name="T64"/>
                <a:gd fmla="*/ 68 h 69" name="T65"/>
                <a:gd fmla="*/ 74 w 109" name="T66"/>
                <a:gd fmla="*/ 68 h 69" name="T67"/>
                <a:gd fmla="*/ 73 w 109" name="T68"/>
                <a:gd fmla="*/ 66 h 69" name="T69"/>
                <a:gd fmla="*/ 59 w 109" name="T70"/>
                <a:gd fmla="*/ 57 h 69" name="T71"/>
                <a:gd fmla="*/ 4 w 109" name="T72"/>
                <a:gd fmla="*/ 54 h 69" name="T73"/>
                <a:gd fmla="*/ 3 w 109" name="T74"/>
                <a:gd fmla="*/ 53 h 69" name="T75"/>
                <a:gd fmla="*/ 3 w 109" name="T76"/>
                <a:gd fmla="*/ 7 h 69" name="T77"/>
                <a:gd fmla="*/ 4 w 109" name="T78"/>
                <a:gd fmla="*/ 5 h 69" name="T79"/>
                <a:gd fmla="*/ 30 w 109" name="T80"/>
                <a:gd fmla="*/ 28 h 69" name="T81"/>
                <a:gd fmla="*/ 4 w 109" name="T82"/>
                <a:gd fmla="*/ 54 h 69" name="T83"/>
                <a:gd fmla="*/ 75 w 109" name="T84"/>
                <a:gd fmla="*/ 3 h 69" name="T85"/>
                <a:gd fmla="*/ 75 w 109" name="T86"/>
                <a:gd fmla="*/ 4 h 69" name="T87"/>
                <a:gd fmla="*/ 49 w 109" name="T88"/>
                <a:gd fmla="*/ 27 h 69" name="T89"/>
                <a:gd fmla="*/ 42 w 109" name="T90"/>
                <a:gd fmla="*/ 32 h 69" name="T91"/>
                <a:gd fmla="*/ 41 w 109" name="T92"/>
                <a:gd fmla="*/ 33 h 69" name="T93"/>
                <a:gd fmla="*/ 38 w 109" name="T94"/>
                <a:gd fmla="*/ 31 h 69" name="T95"/>
                <a:gd fmla="*/ 33 w 109" name="T96"/>
                <a:gd fmla="*/ 27 h 69" name="T97"/>
                <a:gd fmla="*/ 6 w 109" name="T98"/>
                <a:gd fmla="*/ 4 h 69" name="T99"/>
                <a:gd fmla="*/ 7 w 109" name="T100"/>
                <a:gd fmla="*/ 3 h 69" name="T101"/>
                <a:gd fmla="*/ 75 w 109" name="T102"/>
                <a:gd fmla="*/ 3 h 6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9" w="10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19" name="Freeform 43"/>
            <p:cNvSpPr/>
            <p:nvPr/>
          </p:nvSpPr>
          <p:spPr bwMode="auto">
            <a:xfrm>
              <a:off x="10075863" y="4194176"/>
              <a:ext cx="184150" cy="133350"/>
            </a:xfrm>
            <a:custGeom>
              <a:gdLst>
                <a:gd fmla="*/ 35 w 36" name="T0"/>
                <a:gd fmla="*/ 23 h 26" name="T1"/>
                <a:gd fmla="*/ 3 w 36" name="T2"/>
                <a:gd fmla="*/ 1 h 26" name="T3"/>
                <a:gd fmla="*/ 1 w 36" name="T4"/>
                <a:gd fmla="*/ 1 h 26" name="T5"/>
                <a:gd fmla="*/ 1 w 36" name="T6"/>
                <a:gd fmla="*/ 3 h 26" name="T7"/>
                <a:gd fmla="*/ 33 w 36" name="T8"/>
                <a:gd fmla="*/ 25 h 26" name="T9"/>
                <a:gd fmla="*/ 35 w 36" name="T10"/>
                <a:gd fmla="*/ 25 h 26" name="T11"/>
                <a:gd fmla="*/ 35 w 36" name="T12"/>
                <a:gd fmla="*/ 23 h 26" name="T13"/>
              </a:gdLst>
              <a:cxnLst>
                <a:cxn ang="0">
                  <a:pos x="T0" y="T1"/>
                </a:cxn>
                <a:cxn ang="0">
                  <a:pos x="T2" y="T3"/>
                </a:cxn>
                <a:cxn ang="0">
                  <a:pos x="T4" y="T5"/>
                </a:cxn>
                <a:cxn ang="0">
                  <a:pos x="T6" y="T7"/>
                </a:cxn>
                <a:cxn ang="0">
                  <a:pos x="T8" y="T9"/>
                </a:cxn>
                <a:cxn ang="0">
                  <a:pos x="T10" y="T11"/>
                </a:cxn>
                <a:cxn ang="0">
                  <a:pos x="T12" y="T13"/>
                </a:cxn>
              </a:cxnLst>
              <a:rect b="b" l="0" r="r" t="0"/>
              <a:pathLst>
                <a:path h="26" w="3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20" name="Freeform 44"/>
            <p:cNvSpPr/>
            <p:nvPr/>
          </p:nvSpPr>
          <p:spPr bwMode="auto">
            <a:xfrm>
              <a:off x="10045701" y="4235451"/>
              <a:ext cx="117475" cy="82550"/>
            </a:xfrm>
            <a:custGeom>
              <a:gdLst>
                <a:gd fmla="*/ 3 w 23" name="T0"/>
                <a:gd fmla="*/ 0 h 16" name="T1"/>
                <a:gd fmla="*/ 1 w 23" name="T2"/>
                <a:gd fmla="*/ 1 h 16" name="T3"/>
                <a:gd fmla="*/ 1 w 23" name="T4"/>
                <a:gd fmla="*/ 3 h 16" name="T5"/>
                <a:gd fmla="*/ 20 w 23" name="T6"/>
                <a:gd fmla="*/ 16 h 16" name="T7"/>
                <a:gd fmla="*/ 22 w 23" name="T8"/>
                <a:gd fmla="*/ 15 h 16" name="T9"/>
                <a:gd fmla="*/ 22 w 23" name="T10"/>
                <a:gd fmla="*/ 13 h 16" name="T11"/>
                <a:gd fmla="*/ 3 w 23"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23">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grpSp>
      <p:sp>
        <p:nvSpPr>
          <p:cNvPr id="21" name="文本框 20"/>
          <p:cNvSpPr txBox="1"/>
          <p:nvPr/>
        </p:nvSpPr>
        <p:spPr>
          <a:xfrm>
            <a:off x="725273" y="3716806"/>
            <a:ext cx="2221733" cy="1181100"/>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grpSp>
        <p:nvGrpSpPr>
          <p:cNvPr id="22" name="组合 21"/>
          <p:cNvGrpSpPr/>
          <p:nvPr/>
        </p:nvGrpSpPr>
        <p:grpSpPr>
          <a:xfrm>
            <a:off x="3759847" y="2767042"/>
            <a:ext cx="1014537" cy="673493"/>
            <a:chOff x="9698038" y="3954463"/>
            <a:chExt cx="561975" cy="373063"/>
          </a:xfrm>
          <a:solidFill>
            <a:srgbClr val="FFFFFF"/>
          </a:solidFill>
        </p:grpSpPr>
        <p:sp>
          <p:nvSpPr>
            <p:cNvPr id="23" name="Freeform 42"/>
            <p:cNvSpPr>
              <a:spLocks noEditPoints="1"/>
            </p:cNvSpPr>
            <p:nvPr/>
          </p:nvSpPr>
          <p:spPr bwMode="auto">
            <a:xfrm>
              <a:off x="9698038" y="3954463"/>
              <a:ext cx="557213" cy="352425"/>
            </a:xfrm>
            <a:custGeom>
              <a:gdLst>
                <a:gd fmla="*/ 59 w 109" name="T0"/>
                <a:gd fmla="*/ 57 h 69" name="T1"/>
                <a:gd fmla="*/ 58 w 109" name="T2"/>
                <a:gd fmla="*/ 56 h 69" name="T3"/>
                <a:gd fmla="*/ 7 w 109" name="T4"/>
                <a:gd fmla="*/ 56 h 69" name="T5"/>
                <a:gd fmla="*/ 6 w 109" name="T6"/>
                <a:gd fmla="*/ 56 h 69" name="T7"/>
                <a:gd fmla="*/ 32 w 109" name="T8"/>
                <a:gd fmla="*/ 30 h 69" name="T9"/>
                <a:gd fmla="*/ 40 w 109" name="T10"/>
                <a:gd fmla="*/ 37 h 69" name="T11"/>
                <a:gd fmla="*/ 42 w 109" name="T12"/>
                <a:gd fmla="*/ 37 h 69" name="T13"/>
                <a:gd fmla="*/ 50 w 109" name="T14"/>
                <a:gd fmla="*/ 30 h 69" name="T15"/>
                <a:gd fmla="*/ 69 w 109" name="T16"/>
                <a:gd fmla="*/ 49 h 69" name="T17"/>
                <a:gd fmla="*/ 71 w 109" name="T18"/>
                <a:gd fmla="*/ 49 h 69" name="T19"/>
                <a:gd fmla="*/ 71 w 109" name="T20"/>
                <a:gd fmla="*/ 47 h 69" name="T21"/>
                <a:gd fmla="*/ 52 w 109" name="T22"/>
                <a:gd fmla="*/ 28 h 69" name="T23"/>
                <a:gd fmla="*/ 78 w 109" name="T24"/>
                <a:gd fmla="*/ 5 h 69" name="T25"/>
                <a:gd fmla="*/ 78 w 109" name="T26"/>
                <a:gd fmla="*/ 7 h 69" name="T27"/>
                <a:gd fmla="*/ 78 w 109" name="T28"/>
                <a:gd fmla="*/ 40 h 69" name="T29"/>
                <a:gd fmla="*/ 79 w 109" name="T30"/>
                <a:gd fmla="*/ 41 h 69" name="T31"/>
                <a:gd fmla="*/ 107 w 109" name="T32"/>
                <a:gd fmla="*/ 61 h 69" name="T33"/>
                <a:gd fmla="*/ 109 w 109" name="T34"/>
                <a:gd fmla="*/ 60 h 69" name="T35"/>
                <a:gd fmla="*/ 108 w 109" name="T36"/>
                <a:gd fmla="*/ 58 h 69" name="T37"/>
                <a:gd fmla="*/ 81 w 109" name="T38"/>
                <a:gd fmla="*/ 39 h 69" name="T39"/>
                <a:gd fmla="*/ 81 w 109" name="T40"/>
                <a:gd fmla="*/ 7 h 69" name="T41"/>
                <a:gd fmla="*/ 79 w 109" name="T42"/>
                <a:gd fmla="*/ 2 h 69" name="T43"/>
                <a:gd fmla="*/ 79 w 109" name="T44"/>
                <a:gd fmla="*/ 2 h 69" name="T45"/>
                <a:gd fmla="*/ 75 w 109" name="T46"/>
                <a:gd fmla="*/ 0 h 69" name="T47"/>
                <a:gd fmla="*/ 7 w 109" name="T48"/>
                <a:gd fmla="*/ 0 h 69" name="T49"/>
                <a:gd fmla="*/ 2 w 109" name="T50"/>
                <a:gd fmla="*/ 2 h 69" name="T51"/>
                <a:gd fmla="*/ 2 w 109" name="T52"/>
                <a:gd fmla="*/ 2 h 69" name="T53"/>
                <a:gd fmla="*/ 0 w 109" name="T54"/>
                <a:gd fmla="*/ 7 h 69" name="T55"/>
                <a:gd fmla="*/ 0 w 109" name="T56"/>
                <a:gd fmla="*/ 53 h 69" name="T57"/>
                <a:gd fmla="*/ 2 w 109" name="T58"/>
                <a:gd fmla="*/ 58 h 69" name="T59"/>
                <a:gd fmla="*/ 7 w 109" name="T60"/>
                <a:gd fmla="*/ 59 h 69" name="T61"/>
                <a:gd fmla="*/ 58 w 109" name="T62"/>
                <a:gd fmla="*/ 59 h 69" name="T63"/>
                <a:gd fmla="*/ 71 w 109" name="T64"/>
                <a:gd fmla="*/ 68 h 69" name="T65"/>
                <a:gd fmla="*/ 74 w 109" name="T66"/>
                <a:gd fmla="*/ 68 h 69" name="T67"/>
                <a:gd fmla="*/ 73 w 109" name="T68"/>
                <a:gd fmla="*/ 66 h 69" name="T69"/>
                <a:gd fmla="*/ 59 w 109" name="T70"/>
                <a:gd fmla="*/ 57 h 69" name="T71"/>
                <a:gd fmla="*/ 4 w 109" name="T72"/>
                <a:gd fmla="*/ 54 h 69" name="T73"/>
                <a:gd fmla="*/ 3 w 109" name="T74"/>
                <a:gd fmla="*/ 53 h 69" name="T75"/>
                <a:gd fmla="*/ 3 w 109" name="T76"/>
                <a:gd fmla="*/ 7 h 69" name="T77"/>
                <a:gd fmla="*/ 4 w 109" name="T78"/>
                <a:gd fmla="*/ 5 h 69" name="T79"/>
                <a:gd fmla="*/ 30 w 109" name="T80"/>
                <a:gd fmla="*/ 28 h 69" name="T81"/>
                <a:gd fmla="*/ 4 w 109" name="T82"/>
                <a:gd fmla="*/ 54 h 69" name="T83"/>
                <a:gd fmla="*/ 75 w 109" name="T84"/>
                <a:gd fmla="*/ 3 h 69" name="T85"/>
                <a:gd fmla="*/ 75 w 109" name="T86"/>
                <a:gd fmla="*/ 4 h 69" name="T87"/>
                <a:gd fmla="*/ 49 w 109" name="T88"/>
                <a:gd fmla="*/ 27 h 69" name="T89"/>
                <a:gd fmla="*/ 42 w 109" name="T90"/>
                <a:gd fmla="*/ 32 h 69" name="T91"/>
                <a:gd fmla="*/ 41 w 109" name="T92"/>
                <a:gd fmla="*/ 33 h 69" name="T93"/>
                <a:gd fmla="*/ 38 w 109" name="T94"/>
                <a:gd fmla="*/ 31 h 69" name="T95"/>
                <a:gd fmla="*/ 33 w 109" name="T96"/>
                <a:gd fmla="*/ 27 h 69" name="T97"/>
                <a:gd fmla="*/ 6 w 109" name="T98"/>
                <a:gd fmla="*/ 4 h 69" name="T99"/>
                <a:gd fmla="*/ 7 w 109" name="T100"/>
                <a:gd fmla="*/ 3 h 69" name="T101"/>
                <a:gd fmla="*/ 75 w 109" name="T102"/>
                <a:gd fmla="*/ 3 h 69"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69" w="109">
                  <a:moveTo>
                    <a:pt x="59" y="57"/>
                  </a:moveTo>
                  <a:cubicBezTo>
                    <a:pt x="58" y="56"/>
                    <a:pt x="58" y="56"/>
                    <a:pt x="58" y="56"/>
                  </a:cubicBezTo>
                  <a:cubicBezTo>
                    <a:pt x="7" y="56"/>
                    <a:pt x="7" y="56"/>
                    <a:pt x="7" y="56"/>
                  </a:cubicBezTo>
                  <a:cubicBezTo>
                    <a:pt x="6" y="56"/>
                    <a:pt x="6" y="56"/>
                    <a:pt x="6" y="56"/>
                  </a:cubicBezTo>
                  <a:cubicBezTo>
                    <a:pt x="32" y="30"/>
                    <a:pt x="32" y="30"/>
                    <a:pt x="32" y="30"/>
                  </a:cubicBezTo>
                  <a:cubicBezTo>
                    <a:pt x="40" y="37"/>
                    <a:pt x="40" y="37"/>
                    <a:pt x="40" y="37"/>
                  </a:cubicBezTo>
                  <a:cubicBezTo>
                    <a:pt x="40" y="37"/>
                    <a:pt x="41" y="37"/>
                    <a:pt x="42" y="37"/>
                  </a:cubicBezTo>
                  <a:cubicBezTo>
                    <a:pt x="50" y="30"/>
                    <a:pt x="50" y="30"/>
                    <a:pt x="50" y="30"/>
                  </a:cubicBezTo>
                  <a:cubicBezTo>
                    <a:pt x="69" y="49"/>
                    <a:pt x="69" y="49"/>
                    <a:pt x="69" y="49"/>
                  </a:cubicBezTo>
                  <a:cubicBezTo>
                    <a:pt x="69" y="50"/>
                    <a:pt x="70" y="50"/>
                    <a:pt x="71" y="49"/>
                  </a:cubicBezTo>
                  <a:cubicBezTo>
                    <a:pt x="71" y="49"/>
                    <a:pt x="71" y="48"/>
                    <a:pt x="71" y="47"/>
                  </a:cubicBezTo>
                  <a:cubicBezTo>
                    <a:pt x="52" y="28"/>
                    <a:pt x="52" y="28"/>
                    <a:pt x="52" y="28"/>
                  </a:cubicBezTo>
                  <a:cubicBezTo>
                    <a:pt x="78" y="5"/>
                    <a:pt x="78" y="5"/>
                    <a:pt x="78" y="5"/>
                  </a:cubicBezTo>
                  <a:cubicBezTo>
                    <a:pt x="78" y="6"/>
                    <a:pt x="78" y="6"/>
                    <a:pt x="78" y="7"/>
                  </a:cubicBezTo>
                  <a:cubicBezTo>
                    <a:pt x="78" y="40"/>
                    <a:pt x="78" y="40"/>
                    <a:pt x="78" y="40"/>
                  </a:cubicBezTo>
                  <a:cubicBezTo>
                    <a:pt x="78" y="40"/>
                    <a:pt x="78" y="41"/>
                    <a:pt x="79" y="41"/>
                  </a:cubicBezTo>
                  <a:cubicBezTo>
                    <a:pt x="107" y="61"/>
                    <a:pt x="107" y="61"/>
                    <a:pt x="107" y="61"/>
                  </a:cubicBezTo>
                  <a:cubicBezTo>
                    <a:pt x="107" y="61"/>
                    <a:pt x="108" y="61"/>
                    <a:pt x="109" y="60"/>
                  </a:cubicBezTo>
                  <a:cubicBezTo>
                    <a:pt x="109" y="60"/>
                    <a:pt x="109" y="59"/>
                    <a:pt x="108" y="58"/>
                  </a:cubicBezTo>
                  <a:cubicBezTo>
                    <a:pt x="81" y="39"/>
                    <a:pt x="81" y="39"/>
                    <a:pt x="81" y="39"/>
                  </a:cubicBezTo>
                  <a:cubicBezTo>
                    <a:pt x="81" y="7"/>
                    <a:pt x="81" y="7"/>
                    <a:pt x="81" y="7"/>
                  </a:cubicBezTo>
                  <a:cubicBezTo>
                    <a:pt x="81" y="5"/>
                    <a:pt x="80" y="3"/>
                    <a:pt x="79" y="2"/>
                  </a:cubicBezTo>
                  <a:cubicBezTo>
                    <a:pt x="79" y="2"/>
                    <a:pt x="79" y="2"/>
                    <a:pt x="79" y="2"/>
                  </a:cubicBezTo>
                  <a:cubicBezTo>
                    <a:pt x="78" y="1"/>
                    <a:pt x="76" y="0"/>
                    <a:pt x="75" y="0"/>
                  </a:cubicBezTo>
                  <a:cubicBezTo>
                    <a:pt x="7" y="0"/>
                    <a:pt x="7" y="0"/>
                    <a:pt x="7" y="0"/>
                  </a:cubicBezTo>
                  <a:cubicBezTo>
                    <a:pt x="5" y="0"/>
                    <a:pt x="4" y="1"/>
                    <a:pt x="2" y="2"/>
                  </a:cubicBezTo>
                  <a:cubicBezTo>
                    <a:pt x="2" y="2"/>
                    <a:pt x="2" y="2"/>
                    <a:pt x="2" y="2"/>
                  </a:cubicBezTo>
                  <a:cubicBezTo>
                    <a:pt x="1" y="3"/>
                    <a:pt x="0" y="5"/>
                    <a:pt x="0" y="7"/>
                  </a:cubicBezTo>
                  <a:cubicBezTo>
                    <a:pt x="0" y="53"/>
                    <a:pt x="0" y="53"/>
                    <a:pt x="0" y="53"/>
                  </a:cubicBezTo>
                  <a:cubicBezTo>
                    <a:pt x="0" y="55"/>
                    <a:pt x="1" y="56"/>
                    <a:pt x="2" y="58"/>
                  </a:cubicBezTo>
                  <a:cubicBezTo>
                    <a:pt x="4" y="59"/>
                    <a:pt x="5" y="59"/>
                    <a:pt x="7" y="59"/>
                  </a:cubicBezTo>
                  <a:cubicBezTo>
                    <a:pt x="58" y="59"/>
                    <a:pt x="58" y="59"/>
                    <a:pt x="58" y="59"/>
                  </a:cubicBezTo>
                  <a:cubicBezTo>
                    <a:pt x="71" y="68"/>
                    <a:pt x="71" y="68"/>
                    <a:pt x="71" y="68"/>
                  </a:cubicBezTo>
                  <a:cubicBezTo>
                    <a:pt x="72" y="69"/>
                    <a:pt x="73" y="69"/>
                    <a:pt x="74" y="68"/>
                  </a:cubicBezTo>
                  <a:cubicBezTo>
                    <a:pt x="74" y="67"/>
                    <a:pt x="74" y="66"/>
                    <a:pt x="73" y="66"/>
                  </a:cubicBezTo>
                  <a:lnTo>
                    <a:pt x="59" y="57"/>
                  </a:lnTo>
                  <a:close/>
                  <a:moveTo>
                    <a:pt x="4" y="54"/>
                  </a:moveTo>
                  <a:cubicBezTo>
                    <a:pt x="4" y="54"/>
                    <a:pt x="3" y="53"/>
                    <a:pt x="3" y="53"/>
                  </a:cubicBezTo>
                  <a:cubicBezTo>
                    <a:pt x="3" y="7"/>
                    <a:pt x="3" y="7"/>
                    <a:pt x="3" y="7"/>
                  </a:cubicBezTo>
                  <a:cubicBezTo>
                    <a:pt x="3" y="6"/>
                    <a:pt x="4" y="6"/>
                    <a:pt x="4" y="5"/>
                  </a:cubicBezTo>
                  <a:cubicBezTo>
                    <a:pt x="30" y="28"/>
                    <a:pt x="30" y="28"/>
                    <a:pt x="30" y="28"/>
                  </a:cubicBezTo>
                  <a:lnTo>
                    <a:pt x="4" y="54"/>
                  </a:lnTo>
                  <a:close/>
                  <a:moveTo>
                    <a:pt x="75" y="3"/>
                  </a:moveTo>
                  <a:cubicBezTo>
                    <a:pt x="75" y="3"/>
                    <a:pt x="75" y="4"/>
                    <a:pt x="75" y="4"/>
                  </a:cubicBezTo>
                  <a:cubicBezTo>
                    <a:pt x="49" y="27"/>
                    <a:pt x="49" y="27"/>
                    <a:pt x="49" y="27"/>
                  </a:cubicBezTo>
                  <a:cubicBezTo>
                    <a:pt x="42" y="32"/>
                    <a:pt x="42" y="32"/>
                    <a:pt x="42" y="32"/>
                  </a:cubicBezTo>
                  <a:cubicBezTo>
                    <a:pt x="41" y="33"/>
                    <a:pt x="41" y="33"/>
                    <a:pt x="41" y="33"/>
                  </a:cubicBezTo>
                  <a:cubicBezTo>
                    <a:pt x="38" y="31"/>
                    <a:pt x="38" y="31"/>
                    <a:pt x="38" y="31"/>
                  </a:cubicBezTo>
                  <a:cubicBezTo>
                    <a:pt x="33" y="27"/>
                    <a:pt x="33" y="27"/>
                    <a:pt x="33" y="27"/>
                  </a:cubicBezTo>
                  <a:cubicBezTo>
                    <a:pt x="6" y="4"/>
                    <a:pt x="6" y="4"/>
                    <a:pt x="6" y="4"/>
                  </a:cubicBezTo>
                  <a:cubicBezTo>
                    <a:pt x="6" y="4"/>
                    <a:pt x="7" y="3"/>
                    <a:pt x="7" y="3"/>
                  </a:cubicBezTo>
                  <a:lnTo>
                    <a:pt x="75"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24" name="Freeform 43"/>
            <p:cNvSpPr/>
            <p:nvPr/>
          </p:nvSpPr>
          <p:spPr bwMode="auto">
            <a:xfrm>
              <a:off x="10075863" y="4194176"/>
              <a:ext cx="184150" cy="133350"/>
            </a:xfrm>
            <a:custGeom>
              <a:gdLst>
                <a:gd fmla="*/ 35 w 36" name="T0"/>
                <a:gd fmla="*/ 23 h 26" name="T1"/>
                <a:gd fmla="*/ 3 w 36" name="T2"/>
                <a:gd fmla="*/ 1 h 26" name="T3"/>
                <a:gd fmla="*/ 1 w 36" name="T4"/>
                <a:gd fmla="*/ 1 h 26" name="T5"/>
                <a:gd fmla="*/ 1 w 36" name="T6"/>
                <a:gd fmla="*/ 3 h 26" name="T7"/>
                <a:gd fmla="*/ 33 w 36" name="T8"/>
                <a:gd fmla="*/ 25 h 26" name="T9"/>
                <a:gd fmla="*/ 35 w 36" name="T10"/>
                <a:gd fmla="*/ 25 h 26" name="T11"/>
                <a:gd fmla="*/ 35 w 36" name="T12"/>
                <a:gd fmla="*/ 23 h 26" name="T13"/>
              </a:gdLst>
              <a:cxnLst>
                <a:cxn ang="0">
                  <a:pos x="T0" y="T1"/>
                </a:cxn>
                <a:cxn ang="0">
                  <a:pos x="T2" y="T3"/>
                </a:cxn>
                <a:cxn ang="0">
                  <a:pos x="T4" y="T5"/>
                </a:cxn>
                <a:cxn ang="0">
                  <a:pos x="T6" y="T7"/>
                </a:cxn>
                <a:cxn ang="0">
                  <a:pos x="T8" y="T9"/>
                </a:cxn>
                <a:cxn ang="0">
                  <a:pos x="T10" y="T11"/>
                </a:cxn>
                <a:cxn ang="0">
                  <a:pos x="T12" y="T13"/>
                </a:cxn>
              </a:cxnLst>
              <a:rect b="b" l="0" r="r" t="0"/>
              <a:pathLst>
                <a:path h="26" w="36">
                  <a:moveTo>
                    <a:pt x="35" y="23"/>
                  </a:moveTo>
                  <a:cubicBezTo>
                    <a:pt x="3" y="1"/>
                    <a:pt x="3" y="1"/>
                    <a:pt x="3" y="1"/>
                  </a:cubicBezTo>
                  <a:cubicBezTo>
                    <a:pt x="2" y="0"/>
                    <a:pt x="1" y="0"/>
                    <a:pt x="1" y="1"/>
                  </a:cubicBezTo>
                  <a:cubicBezTo>
                    <a:pt x="0" y="2"/>
                    <a:pt x="1" y="3"/>
                    <a:pt x="1" y="3"/>
                  </a:cubicBezTo>
                  <a:cubicBezTo>
                    <a:pt x="33" y="25"/>
                    <a:pt x="33" y="25"/>
                    <a:pt x="33" y="25"/>
                  </a:cubicBezTo>
                  <a:cubicBezTo>
                    <a:pt x="34" y="26"/>
                    <a:pt x="35" y="26"/>
                    <a:pt x="35" y="25"/>
                  </a:cubicBezTo>
                  <a:cubicBezTo>
                    <a:pt x="36" y="24"/>
                    <a:pt x="36" y="23"/>
                    <a:pt x="35"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sp>
          <p:nvSpPr>
            <p:cNvPr id="27" name="Freeform 44"/>
            <p:cNvSpPr/>
            <p:nvPr/>
          </p:nvSpPr>
          <p:spPr bwMode="auto">
            <a:xfrm>
              <a:off x="10045701" y="4235451"/>
              <a:ext cx="117475" cy="82550"/>
            </a:xfrm>
            <a:custGeom>
              <a:gdLst>
                <a:gd fmla="*/ 3 w 23" name="T0"/>
                <a:gd fmla="*/ 0 h 16" name="T1"/>
                <a:gd fmla="*/ 1 w 23" name="T2"/>
                <a:gd fmla="*/ 1 h 16" name="T3"/>
                <a:gd fmla="*/ 1 w 23" name="T4"/>
                <a:gd fmla="*/ 3 h 16" name="T5"/>
                <a:gd fmla="*/ 20 w 23" name="T6"/>
                <a:gd fmla="*/ 16 h 16" name="T7"/>
                <a:gd fmla="*/ 22 w 23" name="T8"/>
                <a:gd fmla="*/ 15 h 16" name="T9"/>
                <a:gd fmla="*/ 22 w 23" name="T10"/>
                <a:gd fmla="*/ 13 h 16" name="T11"/>
                <a:gd fmla="*/ 3 w 23" name="T12"/>
                <a:gd fmla="*/ 0 h 16" name="T13"/>
              </a:gdLst>
              <a:cxnLst>
                <a:cxn ang="0">
                  <a:pos x="T0" y="T1"/>
                </a:cxn>
                <a:cxn ang="0">
                  <a:pos x="T2" y="T3"/>
                </a:cxn>
                <a:cxn ang="0">
                  <a:pos x="T4" y="T5"/>
                </a:cxn>
                <a:cxn ang="0">
                  <a:pos x="T6" y="T7"/>
                </a:cxn>
                <a:cxn ang="0">
                  <a:pos x="T8" y="T9"/>
                </a:cxn>
                <a:cxn ang="0">
                  <a:pos x="T10" y="T11"/>
                </a:cxn>
                <a:cxn ang="0">
                  <a:pos x="T12" y="T13"/>
                </a:cxn>
              </a:cxnLst>
              <a:rect b="b" l="0" r="r" t="0"/>
              <a:pathLst>
                <a:path h="16" w="23">
                  <a:moveTo>
                    <a:pt x="3" y="0"/>
                  </a:moveTo>
                  <a:cubicBezTo>
                    <a:pt x="2" y="0"/>
                    <a:pt x="1" y="0"/>
                    <a:pt x="1" y="1"/>
                  </a:cubicBezTo>
                  <a:cubicBezTo>
                    <a:pt x="0" y="1"/>
                    <a:pt x="1" y="2"/>
                    <a:pt x="1" y="3"/>
                  </a:cubicBezTo>
                  <a:cubicBezTo>
                    <a:pt x="20" y="16"/>
                    <a:pt x="20" y="16"/>
                    <a:pt x="20" y="16"/>
                  </a:cubicBezTo>
                  <a:cubicBezTo>
                    <a:pt x="21" y="16"/>
                    <a:pt x="22" y="16"/>
                    <a:pt x="22" y="15"/>
                  </a:cubicBezTo>
                  <a:cubicBezTo>
                    <a:pt x="23" y="15"/>
                    <a:pt x="23" y="14"/>
                    <a:pt x="22" y="13"/>
                  </a:cubicBezTo>
                  <a:lnTo>
                    <a:pt x="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FFFFFF"/>
                </a:solidFill>
              </a:endParaRPr>
            </a:p>
          </p:txBody>
        </p:sp>
      </p:grpSp>
      <p:sp>
        <p:nvSpPr>
          <p:cNvPr id="28" name="文本框 27"/>
          <p:cNvSpPr txBox="1"/>
          <p:nvPr/>
        </p:nvSpPr>
        <p:spPr>
          <a:xfrm>
            <a:off x="3156249" y="3716806"/>
            <a:ext cx="2221733" cy="1181100"/>
          </a:xfrm>
          <a:prstGeom prst="rect">
            <a:avLst/>
          </a:prstGeom>
          <a:noFill/>
        </p:spPr>
        <p:txBody>
          <a:bodyPr rtlCol="0" wrap="square">
            <a:spAutoFit/>
          </a:bodyPr>
          <a:lstStyle/>
          <a:p>
            <a:pPr algn="ctr">
              <a:lnSpc>
                <a:spcPct val="130000"/>
              </a:lnSpc>
            </a:pPr>
            <a:r>
              <a:rPr altLang="zh-CN" lang="en-US" smtClean="0"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2">
                                  <p:stCondLst>
                                    <p:cond delay="0"/>
                                  </p:stCondLst>
                                  <p:childTnLst>
                                    <p:set>
                                      <p:cBhvr>
                                        <p:cTn dur="1" fill="hold" id="6">
                                          <p:stCondLst>
                                            <p:cond delay="0"/>
                                          </p:stCondLst>
                                        </p:cTn>
                                        <p:tgtEl>
                                          <p:spTgt spid="11"/>
                                        </p:tgtEl>
                                        <p:attrNameLst>
                                          <p:attrName>style.visibility</p:attrName>
                                        </p:attrNameLst>
                                      </p:cBhvr>
                                      <p:to>
                                        <p:strVal val="visible"/>
                                      </p:to>
                                    </p:set>
                                    <p:animEffect filter="wipe(right)" transition="in">
                                      <p:cBhvr>
                                        <p:cTn dur="100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2">
                                  <p:stCondLst>
                                    <p:cond delay="0"/>
                                  </p:stCondLst>
                                  <p:childTnLst>
                                    <p:set>
                                      <p:cBhvr>
                                        <p:cTn dur="1" fill="hold" id="11">
                                          <p:stCondLst>
                                            <p:cond delay="0"/>
                                          </p:stCondLst>
                                        </p:cTn>
                                        <p:tgtEl>
                                          <p:spTgt spid="14"/>
                                        </p:tgtEl>
                                        <p:attrNameLst>
                                          <p:attrName>style.visibility</p:attrName>
                                        </p:attrNameLst>
                                      </p:cBhvr>
                                      <p:to>
                                        <p:strVal val="visible"/>
                                      </p:to>
                                    </p:set>
                                    <p:animEffect filter="wipe(right)" transition="in">
                                      <p:cBhvr>
                                        <p:cTn dur="1000" id="12"/>
                                        <p:tgtEl>
                                          <p:spTgt spid="14"/>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42"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1"/>
                                        </p:tgtEl>
                                        <p:attrNameLst>
                                          <p:attrName>style.visibility</p:attrName>
                                        </p:attrNameLst>
                                      </p:cBhvr>
                                      <p:to>
                                        <p:strVal val="visible"/>
                                      </p:to>
                                    </p:set>
                                    <p:animEffect filter="fade" transition="in">
                                      <p:cBhvr>
                                        <p:cTn dur="1000" id="22"/>
                                        <p:tgtEl>
                                          <p:spTgt spid="21"/>
                                        </p:tgtEl>
                                      </p:cBhvr>
                                    </p:animEffect>
                                    <p:anim calcmode="lin" valueType="num">
                                      <p:cBhvr>
                                        <p:cTn dur="1000" fill="hold" id="23"/>
                                        <p:tgtEl>
                                          <p:spTgt spid="21"/>
                                        </p:tgtEl>
                                        <p:attrNameLst>
                                          <p:attrName>ppt_x</p:attrName>
                                        </p:attrNameLst>
                                      </p:cBhvr>
                                      <p:tavLst>
                                        <p:tav tm="0">
                                          <p:val>
                                            <p:strVal val="#ppt_x"/>
                                          </p:val>
                                        </p:tav>
                                        <p:tav tm="100000">
                                          <p:val>
                                            <p:strVal val="#ppt_x"/>
                                          </p:val>
                                        </p:tav>
                                      </p:tavLst>
                                    </p:anim>
                                    <p:anim calcmode="lin" valueType="num">
                                      <p:cBhvr>
                                        <p:cTn dur="1000" fill="hold" id="24"/>
                                        <p:tgtEl>
                                          <p:spTgt spid="21"/>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2"/>
                                        </p:tgtEl>
                                        <p:attrNameLst>
                                          <p:attrName>style.visibility</p:attrName>
                                        </p:attrNameLst>
                                      </p:cBhvr>
                                      <p:to>
                                        <p:strVal val="visible"/>
                                      </p:to>
                                    </p:set>
                                    <p:animEffect filter="fade" transition="in">
                                      <p:cBhvr>
                                        <p:cTn dur="1000" id="27"/>
                                        <p:tgtEl>
                                          <p:spTgt spid="22"/>
                                        </p:tgtEl>
                                      </p:cBhvr>
                                    </p:animEffect>
                                    <p:anim calcmode="lin" valueType="num">
                                      <p:cBhvr>
                                        <p:cTn dur="1000" fill="hold" id="28"/>
                                        <p:tgtEl>
                                          <p:spTgt spid="22"/>
                                        </p:tgtEl>
                                        <p:attrNameLst>
                                          <p:attrName>ppt_x</p:attrName>
                                        </p:attrNameLst>
                                      </p:cBhvr>
                                      <p:tavLst>
                                        <p:tav tm="0">
                                          <p:val>
                                            <p:strVal val="#ppt_x"/>
                                          </p:val>
                                        </p:tav>
                                        <p:tav tm="100000">
                                          <p:val>
                                            <p:strVal val="#ppt_x"/>
                                          </p:val>
                                        </p:tav>
                                      </p:tavLst>
                                    </p:anim>
                                    <p:anim calcmode="lin" valueType="num">
                                      <p:cBhvr>
                                        <p:cTn dur="1000" fill="hold" id="29"/>
                                        <p:tgtEl>
                                          <p:spTgt spid="22"/>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8"/>
                                        </p:tgtEl>
                                        <p:attrNameLst>
                                          <p:attrName>style.visibility</p:attrName>
                                        </p:attrNameLst>
                                      </p:cBhvr>
                                      <p:to>
                                        <p:strVal val="visible"/>
                                      </p:to>
                                    </p:set>
                                    <p:animEffect filter="fade" transition="in">
                                      <p:cBhvr>
                                        <p:cTn dur="1000" id="32"/>
                                        <p:tgtEl>
                                          <p:spTgt spid="28"/>
                                        </p:tgtEl>
                                      </p:cBhvr>
                                    </p:animEffect>
                                    <p:anim calcmode="lin" valueType="num">
                                      <p:cBhvr>
                                        <p:cTn dur="1000" fill="hold" id="33"/>
                                        <p:tgtEl>
                                          <p:spTgt spid="28"/>
                                        </p:tgtEl>
                                        <p:attrNameLst>
                                          <p:attrName>ppt_x</p:attrName>
                                        </p:attrNameLst>
                                      </p:cBhvr>
                                      <p:tavLst>
                                        <p:tav tm="0">
                                          <p:val>
                                            <p:strVal val="#ppt_x"/>
                                          </p:val>
                                        </p:tav>
                                        <p:tav tm="100000">
                                          <p:val>
                                            <p:strVal val="#ppt_x"/>
                                          </p:val>
                                        </p:tav>
                                      </p:tavLst>
                                    </p:anim>
                                    <p:anim calcmode="lin" valueType="num">
                                      <p:cBhvr>
                                        <p:cTn dur="1000" fill="hold" id="34"/>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1"/>
      <p:bldP grpId="0" spid="2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10" name="任意多边形 9"/>
          <p:cNvSpPr/>
          <p:nvPr/>
        </p:nvSpPr>
        <p:spPr>
          <a:xfrm>
            <a:off x="5377506" y="-1490349"/>
            <a:ext cx="6814494" cy="8348349"/>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blipFill dpi="0" rotWithShape="1">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a:off x="5377506" y="3302145"/>
            <a:ext cx="5557193" cy="3555854"/>
          </a:xfrm>
          <a:custGeom>
            <a:gdLst>
              <a:gd fmla="*/ 2849377 w 5455424" name="connsiteX0"/>
              <a:gd fmla="*/ 0 h 3490736" name="connsiteY0"/>
              <a:gd fmla="*/ 5003461 w 5455424" name="connsiteX1"/>
              <a:gd fmla="*/ 1762771 h 3490736" name="connsiteY1"/>
              <a:gd fmla="*/ 5454631 w 5455424" name="connsiteX2"/>
              <a:gd fmla="*/ 1209827 h 3490736" name="connsiteY2"/>
              <a:gd fmla="*/ 5455424 w 5455424" name="connsiteX3"/>
              <a:gd fmla="*/ 1210476 h 3490736" name="connsiteY3"/>
              <a:gd fmla="*/ 3594120 w 5455424" name="connsiteX4"/>
              <a:gd fmla="*/ 3490736 h 3490736" name="connsiteY4"/>
              <a:gd fmla="*/ 0 w 5455424" name="connsiteX5"/>
              <a:gd fmla="*/ 3490736 h 3490736" name="connsiteY5"/>
              <a:gd fmla="*/ 2849377 w 5455424" name="connsiteX6"/>
              <a:gd fmla="*/ 0 h 349073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90736" w="5455424">
                <a:moveTo>
                  <a:pt x="2849377" y="0"/>
                </a:moveTo>
                <a:lnTo>
                  <a:pt x="5003461" y="1762771"/>
                </a:lnTo>
                <a:lnTo>
                  <a:pt x="5454631" y="1209827"/>
                </a:lnTo>
                <a:lnTo>
                  <a:pt x="5455424" y="1210476"/>
                </a:lnTo>
                <a:lnTo>
                  <a:pt x="3594120" y="3490736"/>
                </a:lnTo>
                <a:lnTo>
                  <a:pt x="0" y="3490736"/>
                </a:lnTo>
                <a:lnTo>
                  <a:pt x="2849377" y="0"/>
                </a:lnTo>
                <a:close/>
              </a:path>
            </a:pathLst>
          </a:custGeom>
          <a:solidFill>
            <a:srgbClr val="2B65A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矩形 7"/>
          <p:cNvSpPr/>
          <p:nvPr/>
        </p:nvSpPr>
        <p:spPr>
          <a:xfrm rot="2349958">
            <a:off x="1345437" y="-874789"/>
            <a:ext cx="11242513" cy="2745656"/>
          </a:xfrm>
          <a:prstGeom prst="rect">
            <a:avLst/>
          </a:prstGeom>
          <a:solidFill>
            <a:srgbClr val="DC328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TextBox 76"/>
          <p:cNvSpPr txBox="1"/>
          <p:nvPr/>
        </p:nvSpPr>
        <p:spPr>
          <a:xfrm>
            <a:off x="1082136" y="3218392"/>
            <a:ext cx="3564255" cy="822960"/>
          </a:xfrm>
          <a:prstGeom prst="rect">
            <a:avLst/>
          </a:prstGeom>
          <a:noFill/>
        </p:spPr>
        <p:txBody>
          <a:bodyPr rtlCol="0" wrap="none">
            <a:spAutoFit/>
          </a:bodyPr>
          <a:lstStyle/>
          <a:p>
            <a:r>
              <a:rPr altLang="zh-CN" b="1" lang="en-US" sz="4800">
                <a:solidFill>
                  <a:srgbClr val="2B65AE"/>
                </a:solidFill>
                <a:latin charset="-122" panose="020b0503020204020204" pitchFamily="34" typeface="微软雅黑"/>
                <a:ea charset="-122" panose="020b0503020204020204" pitchFamily="34" typeface="微软雅黑"/>
              </a:rPr>
              <a:t>PART TWO</a:t>
            </a:r>
          </a:p>
        </p:txBody>
      </p:sp>
      <p:sp>
        <p:nvSpPr>
          <p:cNvPr id="14" name="矩形 13"/>
          <p:cNvSpPr/>
          <p:nvPr/>
        </p:nvSpPr>
        <p:spPr>
          <a:xfrm>
            <a:off x="1082136" y="4105877"/>
            <a:ext cx="3713480" cy="457200"/>
          </a:xfrm>
          <a:prstGeom prst="rect">
            <a:avLst/>
          </a:prstGeom>
          <a:noFill/>
        </p:spPr>
        <p:txBody>
          <a:bodyPr wrap="none">
            <a:spAutoFit/>
          </a:bodyPr>
          <a:lstStyle/>
          <a:p>
            <a:pPr>
              <a:spcBef>
                <a:spcPct val="0"/>
              </a:spcBef>
            </a:pPr>
            <a:r>
              <a:rPr altLang="zh-CN" lang="en-US" sz="2400">
                <a:solidFill>
                  <a:srgbClr val="FFFFFF"/>
                </a:solidFill>
                <a:latin charset="-122" panose="020b0503020204020204" pitchFamily="34" typeface="微软雅黑"/>
                <a:ea charset="-122" panose="020b0503020204020204" pitchFamily="34" typeface="微软雅黑"/>
              </a:rPr>
              <a:t>Please add the title here</a:t>
            </a:r>
          </a:p>
        </p:txBody>
      </p:sp>
      <p:sp>
        <p:nvSpPr>
          <p:cNvPr id="15" name="文本框 14"/>
          <p:cNvSpPr txBox="1"/>
          <p:nvPr/>
        </p:nvSpPr>
        <p:spPr>
          <a:xfrm>
            <a:off x="1082136" y="4736374"/>
            <a:ext cx="4726020" cy="745236"/>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Tree>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additive="base">
                                        <p:cTn dur="1000" fill="hold" id="7"/>
                                        <p:tgtEl>
                                          <p:spTgt spid="10"/>
                                        </p:tgtEl>
                                        <p:attrNameLst>
                                          <p:attrName>ppt_x</p:attrName>
                                        </p:attrNameLst>
                                      </p:cBhvr>
                                      <p:tavLst>
                                        <p:tav tm="0">
                                          <p:val>
                                            <p:strVal val="1+#ppt_w/2"/>
                                          </p:val>
                                        </p:tav>
                                        <p:tav tm="100000">
                                          <p:val>
                                            <p:strVal val="#ppt_x"/>
                                          </p:val>
                                        </p:tav>
                                      </p:tavLst>
                                    </p:anim>
                                    <p:anim calcmode="lin" valueType="num">
                                      <p:cBhvr additive="base">
                                        <p:cTn dur="1000" fill="hold" id="8"/>
                                        <p:tgtEl>
                                          <p:spTgt spid="1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1000" fill="hold" id="11"/>
                                        <p:tgtEl>
                                          <p:spTgt spid="8"/>
                                        </p:tgtEl>
                                        <p:attrNameLst>
                                          <p:attrName>ppt_x</p:attrName>
                                        </p:attrNameLst>
                                      </p:cBhvr>
                                      <p:tavLst>
                                        <p:tav tm="0">
                                          <p:val>
                                            <p:strVal val="#ppt_x"/>
                                          </p:val>
                                        </p:tav>
                                        <p:tav tm="100000">
                                          <p:val>
                                            <p:strVal val="#ppt_x"/>
                                          </p:val>
                                        </p:tav>
                                      </p:tavLst>
                                    </p:anim>
                                    <p:anim calcmode="lin" valueType="num">
                                      <p:cBhvr additive="base">
                                        <p:cTn dur="1000" fill="hold" id="12"/>
                                        <p:tgtEl>
                                          <p:spTgt spid="8"/>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1000" fill="hold" id="15"/>
                                        <p:tgtEl>
                                          <p:spTgt spid="9"/>
                                        </p:tgtEl>
                                        <p:attrNameLst>
                                          <p:attrName>ppt_x</p:attrName>
                                        </p:attrNameLst>
                                      </p:cBhvr>
                                      <p:tavLst>
                                        <p:tav tm="0">
                                          <p:val>
                                            <p:strVal val="#ppt_x"/>
                                          </p:val>
                                        </p:tav>
                                        <p:tav tm="100000">
                                          <p:val>
                                            <p:strVal val="#ppt_x"/>
                                          </p:val>
                                        </p:tav>
                                      </p:tavLst>
                                    </p:anim>
                                    <p:anim calcmode="lin" valueType="num">
                                      <p:cBhvr additive="base">
                                        <p:cTn dur="1000" fill="hold" id="16"/>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1000" id="21"/>
                                        <p:tgtEl>
                                          <p:spTgt spid="11"/>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14"/>
                                        </p:tgtEl>
                                        <p:attrNameLst>
                                          <p:attrName>style.visibility</p:attrName>
                                        </p:attrNameLst>
                                      </p:cBhvr>
                                      <p:to>
                                        <p:strVal val="visible"/>
                                      </p:to>
                                    </p:set>
                                    <p:animEffect filter="wipe(left)" transition="in">
                                      <p:cBhvr>
                                        <p:cTn dur="1000" id="24"/>
                                        <p:tgtEl>
                                          <p:spTgt spid="14"/>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15"/>
                                        </p:tgtEl>
                                        <p:attrNameLst>
                                          <p:attrName>style.visibility</p:attrName>
                                        </p:attrNameLst>
                                      </p:cBhvr>
                                      <p:to>
                                        <p:strVal val="visible"/>
                                      </p:to>
                                    </p:set>
                                    <p:animEffect filter="wipe(left)" transition="in">
                                      <p:cBhvr>
                                        <p:cTn dur="1000" id="2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9"/>
      <p:bldP grpId="0" spid="8"/>
      <p:bldP grpId="0" spid="11"/>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61" name="任意多边形 60"/>
          <p:cNvSpPr/>
          <p:nvPr/>
        </p:nvSpPr>
        <p:spPr>
          <a:xfrm>
            <a:off x="2630674" y="1401232"/>
            <a:ext cx="3422967" cy="4539378"/>
          </a:xfrm>
          <a:custGeom>
            <a:gdLst>
              <a:gd fmla="*/ 0 w 3422967" name="connsiteX0"/>
              <a:gd fmla="*/ 0 h 4539378" name="connsiteY0"/>
              <a:gd fmla="*/ 3422967 w 3422967" name="connsiteX1"/>
              <a:gd fmla="*/ 0 h 4539378" name="connsiteY1"/>
              <a:gd fmla="*/ 3422967 w 3422967" name="connsiteX2"/>
              <a:gd fmla="*/ 4539378 h 4539378" name="connsiteY2"/>
              <a:gd fmla="*/ 0 w 3422967" name="connsiteX3"/>
              <a:gd fmla="*/ 0 h 4539378" name="connsiteY3"/>
            </a:gdLst>
            <a:cxnLst>
              <a:cxn ang="0">
                <a:pos x="connsiteX0" y="connsiteY0"/>
              </a:cxn>
              <a:cxn ang="0">
                <a:pos x="connsiteX1" y="connsiteY1"/>
              </a:cxn>
              <a:cxn ang="0">
                <a:pos x="connsiteX2" y="connsiteY2"/>
              </a:cxn>
              <a:cxn ang="0">
                <a:pos x="connsiteX3" y="connsiteY3"/>
              </a:cxn>
            </a:cxnLst>
            <a:rect b="b" l="l" r="r" t="t"/>
            <a:pathLst>
              <a:path h="4539378" w="3422967">
                <a:moveTo>
                  <a:pt x="0" y="0"/>
                </a:moveTo>
                <a:lnTo>
                  <a:pt x="3422967" y="0"/>
                </a:lnTo>
                <a:lnTo>
                  <a:pt x="3422967" y="4539378"/>
                </a:lnTo>
                <a:lnTo>
                  <a:pt x="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srgbClr val="FFFFFF"/>
              </a:solidFill>
            </a:endParaRPr>
          </a:p>
        </p:txBody>
      </p:sp>
      <p:sp>
        <p:nvSpPr>
          <p:cNvPr id="65" name="TextBox 76"/>
          <p:cNvSpPr txBox="1"/>
          <p:nvPr/>
        </p:nvSpPr>
        <p:spPr>
          <a:xfrm>
            <a:off x="3365560" y="1572304"/>
            <a:ext cx="2398111" cy="457200"/>
          </a:xfrm>
          <a:prstGeom prst="rect">
            <a:avLst/>
          </a:prstGeom>
          <a:noFill/>
        </p:spPr>
        <p:txBody>
          <a:bodyPr rtlCol="0" wrap="square">
            <a:spAutoFit/>
          </a:bodyPr>
          <a:lstStyle/>
          <a:p>
            <a:pPr algn="ctr"/>
            <a:r>
              <a:rPr altLang="zh-CN" lang="en-US" smtClean="0" sz="2400">
                <a:solidFill>
                  <a:srgbClr val="FFFFFF"/>
                </a:solidFill>
                <a:latin charset="-122" panose="020b0503020204020204" pitchFamily="34" typeface="微软雅黑"/>
                <a:ea charset="-122" panose="020b0503020204020204" pitchFamily="34" typeface="微软雅黑"/>
              </a:rPr>
              <a:t>Add the title</a:t>
            </a:r>
          </a:p>
        </p:txBody>
      </p:sp>
      <p:sp>
        <p:nvSpPr>
          <p:cNvPr id="31" name="文本框 30"/>
          <p:cNvSpPr txBox="1"/>
          <p:nvPr/>
        </p:nvSpPr>
        <p:spPr>
          <a:xfrm>
            <a:off x="922103" y="3451031"/>
            <a:ext cx="2576580" cy="963168"/>
          </a:xfrm>
          <a:prstGeom prst="rect">
            <a:avLst/>
          </a:prstGeom>
          <a:noFill/>
        </p:spPr>
        <p:txBody>
          <a:bodyPr rtlCol="0" wrap="square">
            <a:spAutoFit/>
          </a:bodyPr>
          <a:lstStyle/>
          <a:p>
            <a:pPr algn="ct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32" name="文本框 31"/>
          <p:cNvSpPr txBox="1"/>
          <p:nvPr/>
        </p:nvSpPr>
        <p:spPr>
          <a:xfrm>
            <a:off x="922103" y="4801206"/>
            <a:ext cx="2576580" cy="963168"/>
          </a:xfrm>
          <a:prstGeom prst="rect">
            <a:avLst/>
          </a:prstGeom>
          <a:noFill/>
        </p:spPr>
        <p:txBody>
          <a:bodyPr rtlCol="0" wrap="square">
            <a:spAutoFit/>
          </a:bodyPr>
          <a:lstStyle/>
          <a:p>
            <a:pPr algn="ct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35" name="文本框 34"/>
          <p:cNvSpPr txBox="1"/>
          <p:nvPr/>
        </p:nvSpPr>
        <p:spPr>
          <a:xfrm>
            <a:off x="8693316" y="1572304"/>
            <a:ext cx="2576580" cy="963168"/>
          </a:xfrm>
          <a:prstGeom prst="rect">
            <a:avLst/>
          </a:prstGeom>
          <a:noFill/>
        </p:spPr>
        <p:txBody>
          <a:bodyPr rtlCol="0" wrap="square">
            <a:spAutoFit/>
          </a:bodyPr>
          <a:lstStyle/>
          <a:p>
            <a:pPr algn="ct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36" name="文本框 35"/>
          <p:cNvSpPr txBox="1"/>
          <p:nvPr/>
        </p:nvSpPr>
        <p:spPr>
          <a:xfrm>
            <a:off x="8693316" y="2922479"/>
            <a:ext cx="2576580" cy="963168"/>
          </a:xfrm>
          <a:prstGeom prst="rect">
            <a:avLst/>
          </a:prstGeom>
          <a:noFill/>
        </p:spPr>
        <p:txBody>
          <a:bodyPr rtlCol="0" wrap="square">
            <a:spAutoFit/>
          </a:bodyPr>
          <a:lstStyle/>
          <a:p>
            <a:pPr algn="ct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54"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55" name="文本框 54"/>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56" name="等腰三角形 55"/>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a:off x="6138360" y="1401232"/>
            <a:ext cx="3422966" cy="4539376"/>
          </a:xfrm>
          <a:custGeom>
            <a:gdLst>
              <a:gd fmla="*/ 0 w 3422966" name="connsiteX0"/>
              <a:gd fmla="*/ 4539376 h 4539376" name="connsiteY0"/>
              <a:gd fmla="*/ 3422966 w 3422966" name="connsiteX1"/>
              <a:gd fmla="*/ 4539376 h 4539376" name="connsiteY1"/>
              <a:gd fmla="*/ 0 w 3422966" name="connsiteX2"/>
              <a:gd fmla="*/ 0 h 4539376" name="connsiteY2"/>
            </a:gdLst>
            <a:cxnLst>
              <a:cxn ang="0">
                <a:pos x="connsiteX0" y="connsiteY0"/>
              </a:cxn>
              <a:cxn ang="0">
                <a:pos x="connsiteX1" y="connsiteY1"/>
              </a:cxn>
              <a:cxn ang="0">
                <a:pos x="connsiteX2" y="connsiteY2"/>
              </a:cxn>
            </a:cxnLst>
            <a:rect b="b" l="l" r="r" t="t"/>
            <a:pathLst>
              <a:path h="4539376" w="3422966">
                <a:moveTo>
                  <a:pt x="0" y="4539376"/>
                </a:moveTo>
                <a:lnTo>
                  <a:pt x="3422966" y="4539376"/>
                </a:lnTo>
                <a:lnTo>
                  <a:pt x="0"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TextBox 76"/>
          <p:cNvSpPr txBox="1"/>
          <p:nvPr/>
        </p:nvSpPr>
        <p:spPr>
          <a:xfrm>
            <a:off x="6342244" y="5307871"/>
            <a:ext cx="2398111" cy="457200"/>
          </a:xfrm>
          <a:prstGeom prst="rect">
            <a:avLst/>
          </a:prstGeom>
          <a:noFill/>
        </p:spPr>
        <p:txBody>
          <a:bodyPr rtlCol="0" wrap="square">
            <a:spAutoFit/>
          </a:bodyPr>
          <a:lstStyle/>
          <a:p>
            <a:pPr algn="ctr"/>
            <a:r>
              <a:rPr altLang="zh-CN" lang="en-US" smtClean="0" sz="2400">
                <a:solidFill>
                  <a:srgbClr val="FFFFFF"/>
                </a:solidFill>
                <a:latin charset="-122" panose="020b0503020204020204" pitchFamily="34" typeface="微软雅黑"/>
                <a:ea charset="-122" panose="020b0503020204020204" pitchFamily="34" typeface="微软雅黑"/>
              </a:rPr>
              <a:t>Add the title</a:t>
            </a:r>
          </a:p>
        </p:txBody>
      </p:sp>
      <p:sp>
        <p:nvSpPr>
          <p:cNvPr id="63" name="Freeform 7"/>
          <p:cNvSpPr>
            <a:spLocks noEditPoints="1"/>
          </p:cNvSpPr>
          <p:nvPr/>
        </p:nvSpPr>
        <p:spPr bwMode="auto">
          <a:xfrm>
            <a:off x="6677145" y="4058333"/>
            <a:ext cx="972140" cy="970152"/>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bIns="60841" lIns="121682" rIns="121682" tIns="60841"/>
          <a:lstStyle/>
          <a:p>
            <a:endParaRPr altLang="en-US" lang="zh-CN" sz="2000">
              <a:solidFill>
                <a:srgbClr val="079FB6"/>
              </a:solidFill>
            </a:endParaRPr>
          </a:p>
        </p:txBody>
      </p:sp>
      <p:sp>
        <p:nvSpPr>
          <p:cNvPr id="64" name="Freeform 6"/>
          <p:cNvSpPr>
            <a:spLocks noEditPoints="1"/>
          </p:cNvSpPr>
          <p:nvPr/>
        </p:nvSpPr>
        <p:spPr bwMode="auto">
          <a:xfrm>
            <a:off x="4387345" y="2205041"/>
            <a:ext cx="1159677" cy="1186780"/>
          </a:xfrm>
          <a:custGeom>
            <a:gdLst>
              <a:gd fmla="*/ 121 w 417" name="T0"/>
              <a:gd fmla="*/ 94 h 426" name="T1"/>
              <a:gd fmla="*/ 85 w 417" name="T2"/>
              <a:gd fmla="*/ 341 h 426" name="T3"/>
              <a:gd fmla="*/ 332 w 417" name="T4"/>
              <a:gd fmla="*/ 305 h 426" name="T5"/>
              <a:gd fmla="*/ 267 w 417" name="T6"/>
              <a:gd fmla="*/ 159 h 426" name="T7"/>
              <a:gd fmla="*/ 121 w 417" name="T8"/>
              <a:gd fmla="*/ 94 h 426" name="T9"/>
              <a:gd fmla="*/ 306 w 417" name="T10"/>
              <a:gd fmla="*/ 286 h 426" name="T11"/>
              <a:gd fmla="*/ 199 w 417" name="T12"/>
              <a:gd fmla="*/ 227 h 426" name="T13"/>
              <a:gd fmla="*/ 140 w 417" name="T14"/>
              <a:gd fmla="*/ 120 h 426" name="T15"/>
              <a:gd fmla="*/ 247 w 417" name="T16"/>
              <a:gd fmla="*/ 179 h 426" name="T17"/>
              <a:gd fmla="*/ 306 w 417" name="T18"/>
              <a:gd fmla="*/ 286 h 426" name="T19"/>
              <a:gd fmla="*/ 309 w 417" name="T20"/>
              <a:gd fmla="*/ 128 h 426" name="T21"/>
              <a:gd fmla="*/ 323 w 417" name="T22"/>
              <a:gd fmla="*/ 122 h 426" name="T23"/>
              <a:gd fmla="*/ 361 w 417" name="T24"/>
              <a:gd fmla="*/ 84 h 426" name="T25"/>
              <a:gd fmla="*/ 361 w 417" name="T26"/>
              <a:gd fmla="*/ 56 h 426" name="T27"/>
              <a:gd fmla="*/ 333 w 417" name="T28"/>
              <a:gd fmla="*/ 56 h 426" name="T29"/>
              <a:gd fmla="*/ 295 w 417" name="T30"/>
              <a:gd fmla="*/ 94 h 426" name="T31"/>
              <a:gd fmla="*/ 295 w 417" name="T32"/>
              <a:gd fmla="*/ 122 h 426" name="T33"/>
              <a:gd fmla="*/ 309 w 417" name="T34"/>
              <a:gd fmla="*/ 128 h 426" name="T35"/>
              <a:gd fmla="*/ 237 w 417" name="T36"/>
              <a:gd fmla="*/ 79 h 426" name="T37"/>
              <a:gd fmla="*/ 247 w 417" name="T38"/>
              <a:gd fmla="*/ 81 h 426" name="T39"/>
              <a:gd fmla="*/ 264 w 417" name="T40"/>
              <a:gd fmla="*/ 71 h 426" name="T41"/>
              <a:gd fmla="*/ 286 w 417" name="T42"/>
              <a:gd fmla="*/ 33 h 426" name="T43"/>
              <a:gd fmla="*/ 278 w 417" name="T44"/>
              <a:gd fmla="*/ 5 h 426" name="T45"/>
              <a:gd fmla="*/ 251 w 417" name="T46"/>
              <a:gd fmla="*/ 13 h 426" name="T47"/>
              <a:gd fmla="*/ 229 w 417" name="T48"/>
              <a:gd fmla="*/ 52 h 426" name="T49"/>
              <a:gd fmla="*/ 237 w 417" name="T50"/>
              <a:gd fmla="*/ 79 h 426" name="T51"/>
              <a:gd fmla="*/ 412 w 417" name="T52"/>
              <a:gd fmla="*/ 139 h 426" name="T53"/>
              <a:gd fmla="*/ 385 w 417" name="T54"/>
              <a:gd fmla="*/ 131 h 426" name="T55"/>
              <a:gd fmla="*/ 346 w 417" name="T56"/>
              <a:gd fmla="*/ 153 h 426" name="T57"/>
              <a:gd fmla="*/ 338 w 417" name="T58"/>
              <a:gd fmla="*/ 180 h 426" name="T59"/>
              <a:gd fmla="*/ 356 w 417" name="T60"/>
              <a:gd fmla="*/ 190 h 426" name="T61"/>
              <a:gd fmla="*/ 366 w 417" name="T62"/>
              <a:gd fmla="*/ 188 h 426" name="T63"/>
              <a:gd fmla="*/ 404 w 417" name="T64"/>
              <a:gd fmla="*/ 166 h 426" name="T65"/>
              <a:gd fmla="*/ 412 w 417" name="T66"/>
              <a:gd fmla="*/ 139 h 42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26" w="417">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bIns="60841" lIns="121682" rIns="121682" tIns="60841"/>
          <a:lstStyle/>
          <a:p>
            <a:endParaRPr altLang="en-US" lang="zh-CN" sz="2000">
              <a:solidFill>
                <a:srgbClr val="079FB6"/>
              </a:solidFill>
            </a:endParaRP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61"/>
                                        </p:tgtEl>
                                        <p:attrNameLst>
                                          <p:attrName>style.visibility</p:attrName>
                                        </p:attrNameLst>
                                      </p:cBhvr>
                                      <p:to>
                                        <p:strVal val="visible"/>
                                      </p:to>
                                    </p:set>
                                    <p:anim calcmode="lin" valueType="num">
                                      <p:cBhvr additive="base">
                                        <p:cTn dur="1000" fill="hold" id="7"/>
                                        <p:tgtEl>
                                          <p:spTgt spid="61"/>
                                        </p:tgtEl>
                                        <p:attrNameLst>
                                          <p:attrName>ppt_x</p:attrName>
                                        </p:attrNameLst>
                                      </p:cBhvr>
                                      <p:tavLst>
                                        <p:tav tm="0">
                                          <p:val>
                                            <p:strVal val="0-#ppt_w/2"/>
                                          </p:val>
                                        </p:tav>
                                        <p:tav tm="100000">
                                          <p:val>
                                            <p:strVal val="#ppt_x"/>
                                          </p:val>
                                        </p:tav>
                                      </p:tavLst>
                                    </p:anim>
                                    <p:anim calcmode="lin" valueType="num">
                                      <p:cBhvr additive="base">
                                        <p:cTn dur="1000" fill="hold" id="8"/>
                                        <p:tgtEl>
                                          <p:spTgt spid="6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60"/>
                                        </p:tgtEl>
                                        <p:attrNameLst>
                                          <p:attrName>style.visibility</p:attrName>
                                        </p:attrNameLst>
                                      </p:cBhvr>
                                      <p:to>
                                        <p:strVal val="visible"/>
                                      </p:to>
                                    </p:set>
                                    <p:anim calcmode="lin" valueType="num">
                                      <p:cBhvr additive="base">
                                        <p:cTn dur="1000" fill="hold" id="11"/>
                                        <p:tgtEl>
                                          <p:spTgt spid="60"/>
                                        </p:tgtEl>
                                        <p:attrNameLst>
                                          <p:attrName>ppt_x</p:attrName>
                                        </p:attrNameLst>
                                      </p:cBhvr>
                                      <p:tavLst>
                                        <p:tav tm="0">
                                          <p:val>
                                            <p:strVal val="1+#ppt_w/2"/>
                                          </p:val>
                                        </p:tav>
                                        <p:tav tm="100000">
                                          <p:val>
                                            <p:strVal val="#ppt_x"/>
                                          </p:val>
                                        </p:tav>
                                      </p:tavLst>
                                    </p:anim>
                                    <p:anim calcmode="lin" valueType="num">
                                      <p:cBhvr additive="base">
                                        <p:cTn dur="1000" fill="hold" id="12"/>
                                        <p:tgtEl>
                                          <p:spTgt spid="60"/>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53" presetSubtype="0">
                                  <p:stCondLst>
                                    <p:cond delay="0"/>
                                  </p:stCondLst>
                                  <p:childTnLst>
                                    <p:set>
                                      <p:cBhvr>
                                        <p:cTn dur="1" fill="hold" id="16">
                                          <p:stCondLst>
                                            <p:cond delay="0"/>
                                          </p:stCondLst>
                                        </p:cTn>
                                        <p:tgtEl>
                                          <p:spTgt spid="64"/>
                                        </p:tgtEl>
                                        <p:attrNameLst>
                                          <p:attrName>style.visibility</p:attrName>
                                        </p:attrNameLst>
                                      </p:cBhvr>
                                      <p:to>
                                        <p:strVal val="visible"/>
                                      </p:to>
                                    </p:set>
                                    <p:anim calcmode="lin" valueType="num">
                                      <p:cBhvr>
                                        <p:cTn dur="1000" fill="hold" id="17"/>
                                        <p:tgtEl>
                                          <p:spTgt spid="64"/>
                                        </p:tgtEl>
                                        <p:attrNameLst>
                                          <p:attrName>ppt_w</p:attrName>
                                        </p:attrNameLst>
                                      </p:cBhvr>
                                      <p:tavLst>
                                        <p:tav tm="0">
                                          <p:val>
                                            <p:fltVal val="0"/>
                                          </p:val>
                                        </p:tav>
                                        <p:tav tm="100000">
                                          <p:val>
                                            <p:strVal val="#ppt_w"/>
                                          </p:val>
                                        </p:tav>
                                      </p:tavLst>
                                    </p:anim>
                                    <p:anim calcmode="lin" valueType="num">
                                      <p:cBhvr>
                                        <p:cTn dur="1000" fill="hold" id="18"/>
                                        <p:tgtEl>
                                          <p:spTgt spid="64"/>
                                        </p:tgtEl>
                                        <p:attrNameLst>
                                          <p:attrName>ppt_h</p:attrName>
                                        </p:attrNameLst>
                                      </p:cBhvr>
                                      <p:tavLst>
                                        <p:tav tm="0">
                                          <p:val>
                                            <p:fltVal val="0"/>
                                          </p:val>
                                        </p:tav>
                                        <p:tav tm="100000">
                                          <p:val>
                                            <p:strVal val="#ppt_h"/>
                                          </p:val>
                                        </p:tav>
                                      </p:tavLst>
                                    </p:anim>
                                    <p:animEffect filter="fade" transition="in">
                                      <p:cBhvr>
                                        <p:cTn dur="1000" id="19"/>
                                        <p:tgtEl>
                                          <p:spTgt spid="6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3"/>
                                        </p:tgtEl>
                                        <p:attrNameLst>
                                          <p:attrName>style.visibility</p:attrName>
                                        </p:attrNameLst>
                                      </p:cBhvr>
                                      <p:to>
                                        <p:strVal val="visible"/>
                                      </p:to>
                                    </p:set>
                                    <p:anim calcmode="lin" valueType="num">
                                      <p:cBhvr>
                                        <p:cTn dur="1000" fill="hold" id="22"/>
                                        <p:tgtEl>
                                          <p:spTgt spid="63"/>
                                        </p:tgtEl>
                                        <p:attrNameLst>
                                          <p:attrName>ppt_w</p:attrName>
                                        </p:attrNameLst>
                                      </p:cBhvr>
                                      <p:tavLst>
                                        <p:tav tm="0">
                                          <p:val>
                                            <p:fltVal val="0"/>
                                          </p:val>
                                        </p:tav>
                                        <p:tav tm="100000">
                                          <p:val>
                                            <p:strVal val="#ppt_w"/>
                                          </p:val>
                                        </p:tav>
                                      </p:tavLst>
                                    </p:anim>
                                    <p:anim calcmode="lin" valueType="num">
                                      <p:cBhvr>
                                        <p:cTn dur="1000" fill="hold" id="23"/>
                                        <p:tgtEl>
                                          <p:spTgt spid="63"/>
                                        </p:tgtEl>
                                        <p:attrNameLst>
                                          <p:attrName>ppt_h</p:attrName>
                                        </p:attrNameLst>
                                      </p:cBhvr>
                                      <p:tavLst>
                                        <p:tav tm="0">
                                          <p:val>
                                            <p:fltVal val="0"/>
                                          </p:val>
                                        </p:tav>
                                        <p:tav tm="100000">
                                          <p:val>
                                            <p:strVal val="#ppt_h"/>
                                          </p:val>
                                        </p:tav>
                                      </p:tavLst>
                                    </p:anim>
                                    <p:animEffect filter="fade" transition="in">
                                      <p:cBhvr>
                                        <p:cTn dur="1000" id="24"/>
                                        <p:tgtEl>
                                          <p:spTgt spid="63"/>
                                        </p:tgtEl>
                                      </p:cBhvr>
                                    </p:animEffect>
                                  </p:childTnLst>
                                </p:cTn>
                              </p:par>
                            </p:childTnLst>
                          </p:cTn>
                        </p:par>
                      </p:childTnLst>
                    </p:cTn>
                  </p:par>
                  <p:par>
                    <p:cTn fill="hold" id="25" nodeType="clickPar">
                      <p:stCondLst>
                        <p:cond delay="indefinite"/>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65"/>
                                        </p:tgtEl>
                                        <p:attrNameLst>
                                          <p:attrName>style.visibility</p:attrName>
                                        </p:attrNameLst>
                                      </p:cBhvr>
                                      <p:to>
                                        <p:strVal val="visible"/>
                                      </p:to>
                                    </p:set>
                                    <p:animEffect filter="wipe(left)" transition="in">
                                      <p:cBhvr>
                                        <p:cTn dur="1000" id="29"/>
                                        <p:tgtEl>
                                          <p:spTgt spid="65"/>
                                        </p:tgtEl>
                                      </p:cBhvr>
                                    </p:animEffect>
                                  </p:childTnLst>
                                </p:cTn>
                              </p:par>
                              <p:par>
                                <p:cTn fill="hold" grpId="0" id="30" nodeType="withEffect" presetClass="entr" presetID="22" presetSubtype="8">
                                  <p:stCondLst>
                                    <p:cond delay="0"/>
                                  </p:stCondLst>
                                  <p:childTnLst>
                                    <p:set>
                                      <p:cBhvr>
                                        <p:cTn dur="1" fill="hold" id="31">
                                          <p:stCondLst>
                                            <p:cond delay="0"/>
                                          </p:stCondLst>
                                        </p:cTn>
                                        <p:tgtEl>
                                          <p:spTgt spid="35"/>
                                        </p:tgtEl>
                                        <p:attrNameLst>
                                          <p:attrName>style.visibility</p:attrName>
                                        </p:attrNameLst>
                                      </p:cBhvr>
                                      <p:to>
                                        <p:strVal val="visible"/>
                                      </p:to>
                                    </p:set>
                                    <p:animEffect filter="wipe(left)" transition="in">
                                      <p:cBhvr>
                                        <p:cTn dur="1000" id="32"/>
                                        <p:tgtEl>
                                          <p:spTgt spid="35"/>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36"/>
                                        </p:tgtEl>
                                        <p:attrNameLst>
                                          <p:attrName>style.visibility</p:attrName>
                                        </p:attrNameLst>
                                      </p:cBhvr>
                                      <p:to>
                                        <p:strVal val="visible"/>
                                      </p:to>
                                    </p:set>
                                    <p:animEffect filter="wipe(left)" transition="in">
                                      <p:cBhvr>
                                        <p:cTn dur="1000" id="35"/>
                                        <p:tgtEl>
                                          <p:spTgt spid="36"/>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66"/>
                                        </p:tgtEl>
                                        <p:attrNameLst>
                                          <p:attrName>style.visibility</p:attrName>
                                        </p:attrNameLst>
                                      </p:cBhvr>
                                      <p:to>
                                        <p:strVal val="visible"/>
                                      </p:to>
                                    </p:set>
                                    <p:animEffect filter="wipe(left)" transition="in">
                                      <p:cBhvr>
                                        <p:cTn dur="1000" id="38"/>
                                        <p:tgtEl>
                                          <p:spTgt spid="66"/>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31"/>
                                        </p:tgtEl>
                                        <p:attrNameLst>
                                          <p:attrName>style.visibility</p:attrName>
                                        </p:attrNameLst>
                                      </p:cBhvr>
                                      <p:to>
                                        <p:strVal val="visible"/>
                                      </p:to>
                                    </p:set>
                                    <p:animEffect filter="wipe(left)" transition="in">
                                      <p:cBhvr>
                                        <p:cTn dur="1000" id="41"/>
                                        <p:tgtEl>
                                          <p:spTgt spid="31"/>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32"/>
                                        </p:tgtEl>
                                        <p:attrNameLst>
                                          <p:attrName>style.visibility</p:attrName>
                                        </p:attrNameLst>
                                      </p:cBhvr>
                                      <p:to>
                                        <p:strVal val="visible"/>
                                      </p:to>
                                    </p:set>
                                    <p:animEffect filter="wipe(left)" transition="in">
                                      <p:cBhvr>
                                        <p:cTn dur="1000" id="4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5"/>
      <p:bldP grpId="0" spid="31"/>
      <p:bldP grpId="0" spid="32"/>
      <p:bldP grpId="0" spid="35"/>
      <p:bldP grpId="0" spid="36"/>
      <p:bldP grpId="0" spid="60"/>
      <p:bldP grpId="0" spid="66"/>
      <p:bldP grpId="0" spid="63"/>
      <p:bldP grpId="0" spid="6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30" name="任意多边形 29"/>
          <p:cNvSpPr/>
          <p:nvPr/>
        </p:nvSpPr>
        <p:spPr>
          <a:xfrm>
            <a:off x="1529019" y="0"/>
            <a:ext cx="9159734" cy="6858000"/>
          </a:xfrm>
          <a:custGeom>
            <a:gdLst>
              <a:gd fmla="*/ 5611959 w 9159734" name="connsiteX0"/>
              <a:gd fmla="*/ 0 h 6858000" name="connsiteY0"/>
              <a:gd fmla="*/ 9159734 w 9159734" name="connsiteX1"/>
              <a:gd fmla="*/ 0 h 6858000" name="connsiteY1"/>
              <a:gd fmla="*/ 3547776 w 9159734" name="connsiteX2"/>
              <a:gd fmla="*/ 6858000 h 6858000" name="connsiteY2"/>
              <a:gd fmla="*/ 0 w 9159734" name="connsiteX3"/>
              <a:gd fmla="*/ 6858000 h 6858000" name="connsiteY3"/>
              <a:gd fmla="*/ 5611959 w 9159734" name="connsiteX4"/>
              <a:gd fmla="*/ 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159734">
                <a:moveTo>
                  <a:pt x="5611959" y="0"/>
                </a:moveTo>
                <a:lnTo>
                  <a:pt x="9159734" y="0"/>
                </a:lnTo>
                <a:lnTo>
                  <a:pt x="3547776" y="6858000"/>
                </a:lnTo>
                <a:lnTo>
                  <a:pt x="0" y="6858000"/>
                </a:lnTo>
                <a:lnTo>
                  <a:pt x="5611959"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26" name="文本框 2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53" name="等腰三角形 52"/>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Freeform 429"/>
          <p:cNvSpPr>
            <a:spLocks noChangeArrowheads="1"/>
          </p:cNvSpPr>
          <p:nvPr/>
        </p:nvSpPr>
        <p:spPr bwMode="auto">
          <a:xfrm>
            <a:off x="1921798" y="2267907"/>
            <a:ext cx="826469" cy="820528"/>
          </a:xfrm>
          <a:custGeom>
            <a:gdLst>
              <a:gd fmla="*/ 1162 w 1230" name="T0"/>
              <a:gd fmla="*/ 383 h 1221" name="T1"/>
              <a:gd fmla="*/ 1112 w 1230" name="T2"/>
              <a:gd fmla="*/ 433 h 1221" name="T3"/>
              <a:gd fmla="*/ 794 w 1230" name="T4"/>
              <a:gd fmla="*/ 116 h 1221" name="T5"/>
              <a:gd fmla="*/ 844 w 1230" name="T6"/>
              <a:gd fmla="*/ 57 h 1221" name="T7"/>
              <a:gd fmla="*/ 1061 w 1230" name="T8"/>
              <a:gd fmla="*/ 57 h 1221" name="T9"/>
              <a:gd fmla="*/ 1162 w 1230" name="T10"/>
              <a:gd fmla="*/ 166 h 1221" name="T11"/>
              <a:gd fmla="*/ 1162 w 1230" name="T12"/>
              <a:gd fmla="*/ 383 h 1221" name="T13"/>
              <a:gd fmla="*/ 418 w 1230" name="T14"/>
              <a:gd fmla="*/ 1019 h 1221" name="T15"/>
              <a:gd fmla="*/ 418 w 1230" name="T16"/>
              <a:gd fmla="*/ 1077 h 1221" name="T17"/>
              <a:gd fmla="*/ 468 w 1230" name="T18"/>
              <a:gd fmla="*/ 1077 h 1221" name="T19"/>
              <a:gd fmla="*/ 1061 w 1230" name="T20"/>
              <a:gd fmla="*/ 484 h 1221" name="T21"/>
              <a:gd fmla="*/ 1003 w 1230" name="T22"/>
              <a:gd fmla="*/ 433 h 1221" name="T23"/>
              <a:gd fmla="*/ 418 w 1230" name="T24"/>
              <a:gd fmla="*/ 1019 h 1221" name="T25"/>
              <a:gd fmla="*/ 150 w 1230" name="T26"/>
              <a:gd fmla="*/ 751 h 1221" name="T27"/>
              <a:gd fmla="*/ 150 w 1230" name="T28"/>
              <a:gd fmla="*/ 810 h 1221" name="T29"/>
              <a:gd fmla="*/ 209 w 1230" name="T30"/>
              <a:gd fmla="*/ 810 h 1221" name="T31"/>
              <a:gd fmla="*/ 794 w 1230" name="T32"/>
              <a:gd fmla="*/ 216 h 1221" name="T33"/>
              <a:gd fmla="*/ 735 w 1230" name="T34"/>
              <a:gd fmla="*/ 166 h 1221" name="T35"/>
              <a:gd fmla="*/ 150 w 1230" name="T36"/>
              <a:gd fmla="*/ 751 h 1221" name="T37"/>
              <a:gd fmla="*/ 844 w 1230" name="T38"/>
              <a:gd fmla="*/ 275 h 1221" name="T39"/>
              <a:gd fmla="*/ 259 w 1230" name="T40"/>
              <a:gd fmla="*/ 860 h 1221" name="T41"/>
              <a:gd fmla="*/ 259 w 1230" name="T42"/>
              <a:gd fmla="*/ 969 h 1221" name="T43"/>
              <a:gd fmla="*/ 367 w 1230" name="T44"/>
              <a:gd fmla="*/ 969 h 1221" name="T45"/>
              <a:gd fmla="*/ 953 w 1230" name="T46"/>
              <a:gd fmla="*/ 383 h 1221" name="T47"/>
              <a:gd fmla="*/ 844 w 1230" name="T48"/>
              <a:gd fmla="*/ 275 h 1221" name="T49"/>
              <a:gd fmla="*/ 367 w 1230" name="T50"/>
              <a:gd fmla="*/ 1127 h 1221" name="T51"/>
              <a:gd fmla="*/ 334 w 1230" name="T52"/>
              <a:gd fmla="*/ 1061 h 1221" name="T53"/>
              <a:gd fmla="*/ 309 w 1230" name="T54"/>
              <a:gd fmla="*/ 1061 h 1221" name="T55"/>
              <a:gd fmla="*/ 209 w 1230" name="T56"/>
              <a:gd fmla="*/ 1019 h 1221" name="T57"/>
              <a:gd fmla="*/ 158 w 1230" name="T58"/>
              <a:gd fmla="*/ 910 h 1221" name="T59"/>
              <a:gd fmla="*/ 167 w 1230" name="T60"/>
              <a:gd fmla="*/ 893 h 1221" name="T61"/>
              <a:gd fmla="*/ 100 w 1230" name="T62"/>
              <a:gd fmla="*/ 860 h 1221" name="T63"/>
              <a:gd fmla="*/ 92 w 1230" name="T64"/>
              <a:gd fmla="*/ 852 h 1221" name="T65"/>
              <a:gd fmla="*/ 0 w 1230" name="T66"/>
              <a:gd fmla="*/ 1220 h 1221" name="T67"/>
              <a:gd fmla="*/ 367 w 1230" name="T68"/>
              <a:gd fmla="*/ 1127 h 1221" name="T69"/>
              <a:gd fmla="*/ 367 w 1230" name="T70"/>
              <a:gd fmla="*/ 1127 h 1221" name="T71"/>
              <a:gd fmla="*/ 367 w 1230" name="T72"/>
              <a:gd fmla="*/ 1127 h 122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221" w="1230">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rgbClr val="2B65AE"/>
          </a:solidFill>
          <a:ln>
            <a:noFill/>
          </a:ln>
          <a:effectLst/>
        </p:spPr>
        <p:txBody>
          <a:bodyPr anchor="ctr" bIns="28797" lIns="57594" rIns="57594" tIns="28797" wrap="none"/>
          <a:lstStyle/>
          <a:p>
            <a:pPr defTabSz="513080">
              <a:defRPr/>
            </a:pPr>
            <a:endParaRPr kern="0" lang="en-US" sz="2000">
              <a:solidFill>
                <a:srgbClr val="FFFFFF"/>
              </a:solidFill>
              <a:latin charset="-122" panose="020b0503020204020204" pitchFamily="34" typeface="微软雅黑"/>
              <a:ea charset="-122" panose="020b0503020204020204" pitchFamily="34" typeface="微软雅黑"/>
            </a:endParaRPr>
          </a:p>
        </p:txBody>
      </p:sp>
      <p:sp>
        <p:nvSpPr>
          <p:cNvPr id="7" name="AutoShape 131"/>
          <p:cNvSpPr/>
          <p:nvPr/>
        </p:nvSpPr>
        <p:spPr bwMode="auto">
          <a:xfrm>
            <a:off x="5762197" y="2370848"/>
            <a:ext cx="693379" cy="614647"/>
          </a:xfrm>
          <a:custGeom>
            <a:gdLst>
              <a:gd fmla="*/ 10800 w 21600" name="T0"/>
              <a:gd fmla="+- 0 10800 114" name="T1"/>
              <a:gd fmla="*/ 10800 h 21373" name="T2"/>
              <a:gd fmla="*/ 10800 w 21600" name="T3"/>
              <a:gd fmla="+- 0 10800 114" name="T4"/>
              <a:gd fmla="*/ 10800 h 21373" name="T5"/>
              <a:gd fmla="*/ 10800 w 21600" name="T6"/>
              <a:gd fmla="+- 0 10800 114" name="T7"/>
              <a:gd fmla="*/ 10800 h 21373" name="T8"/>
              <a:gd fmla="*/ 10800 w 21600" name="T9"/>
              <a:gd fmla="+- 0 10800 114" name="T10"/>
              <a:gd fmla="*/ 10800 h 21373" name="T11"/>
            </a:gdLst>
            <a:cxnLst>
              <a:cxn ang="0">
                <a:pos x="T0" y="T2"/>
              </a:cxn>
              <a:cxn ang="0">
                <a:pos x="T3" y="T5"/>
              </a:cxn>
              <a:cxn ang="0">
                <a:pos x="T6" y="T8"/>
              </a:cxn>
              <a:cxn ang="0">
                <a:pos x="T9" y="T11"/>
              </a:cxn>
            </a:cxnLst>
            <a:rect b="b" l="0" r="r" t="0"/>
            <a:pathLst>
              <a:path h="21373" w="21600">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rgbClr val="FFFFFF"/>
          </a:solidFill>
          <a:ln>
            <a:noFill/>
          </a:ln>
          <a:effectLst/>
        </p:spPr>
        <p:txBody>
          <a:bodyPr anchor="ctr" bIns="17998" lIns="17998" rIns="17998" tIns="17998"/>
          <a:lstStyle/>
          <a:p>
            <a:pPr defTabSz="161290">
              <a:defRPr/>
            </a:pPr>
            <a:endParaRPr kern="0" lang="es-ES" sz="10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0" typeface="Gill Sans"/>
            </a:endParaRPr>
          </a:p>
        </p:txBody>
      </p:sp>
      <p:sp>
        <p:nvSpPr>
          <p:cNvPr id="8" name="AutoShape 63"/>
          <p:cNvSpPr/>
          <p:nvPr/>
        </p:nvSpPr>
        <p:spPr bwMode="auto">
          <a:xfrm>
            <a:off x="9469506" y="2404398"/>
            <a:ext cx="682176" cy="54754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2B65AE"/>
          </a:solidFill>
          <a:ln>
            <a:noFill/>
          </a:ln>
          <a:effectLst/>
        </p:spPr>
        <p:txBody>
          <a:bodyPr anchor="ctr" bIns="17998" lIns="17998" rIns="17998" tIns="17998"/>
          <a:lstStyle/>
          <a:p>
            <a:pPr defTabSz="161290">
              <a:defRPr/>
            </a:pPr>
            <a:endParaRPr kern="0" lang="es-ES" sz="10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cs charset="0" typeface="Gill Sans"/>
              <a:sym charset="0" typeface="Gill Sans"/>
            </a:endParaRPr>
          </a:p>
        </p:txBody>
      </p:sp>
      <p:sp>
        <p:nvSpPr>
          <p:cNvPr id="10" name="文本框 9"/>
          <p:cNvSpPr txBox="1"/>
          <p:nvPr/>
        </p:nvSpPr>
        <p:spPr>
          <a:xfrm>
            <a:off x="1094932" y="3355529"/>
            <a:ext cx="2480200" cy="923544"/>
          </a:xfrm>
          <a:prstGeom prst="rect">
            <a:avLst/>
          </a:prstGeom>
          <a:noFill/>
          <a:effectLst/>
        </p:spPr>
        <p:txBody>
          <a:bodyPr rtlCol="0" wrap="square">
            <a:spAutoFit/>
          </a:bodyPr>
          <a:lstStyle/>
          <a:p>
            <a:pPr algn="ctr">
              <a:lnSpc>
                <a:spcPct val="130000"/>
              </a:lnSpc>
            </a:pPr>
            <a:r>
              <a:rPr altLang="zh-CN" lang="en-US" smtClean="0" sz="1050">
                <a:solidFill>
                  <a:srgbClr val="FFFFFF"/>
                </a:solidFill>
                <a:latin charset="-122" panose="020b0503020204020204" pitchFamily="34" typeface="微软雅黑"/>
                <a:ea charset="-122" panose="020b0503020204020204" pitchFamily="34" typeface="微软雅黑"/>
              </a:rPr>
              <a:t>Please add your text description to the flying impression plane. Please add your text description to the flying impression plane.</a:t>
            </a:r>
          </a:p>
        </p:txBody>
      </p:sp>
      <p:sp>
        <p:nvSpPr>
          <p:cNvPr id="12" name="文本框 11"/>
          <p:cNvSpPr txBox="1"/>
          <p:nvPr/>
        </p:nvSpPr>
        <p:spPr>
          <a:xfrm>
            <a:off x="4868786" y="3355529"/>
            <a:ext cx="2480200" cy="923544"/>
          </a:xfrm>
          <a:prstGeom prst="rect">
            <a:avLst/>
          </a:prstGeom>
          <a:noFill/>
          <a:effectLst/>
        </p:spPr>
        <p:txBody>
          <a:bodyPr rtlCol="0" wrap="square">
            <a:spAutoFit/>
          </a:bodyPr>
          <a:lstStyle/>
          <a:p>
            <a:pPr algn="ctr">
              <a:lnSpc>
                <a:spcPct val="130000"/>
              </a:lnSpc>
            </a:pPr>
            <a:r>
              <a:rPr altLang="zh-CN" lang="en-US" sz="1050">
                <a:solidFill>
                  <a:srgbClr val="FFFFFF"/>
                </a:solidFill>
                <a:latin charset="-122" panose="020b0503020204020204" pitchFamily="34" typeface="微软雅黑"/>
                <a:ea charset="-122" panose="020b0503020204020204" pitchFamily="34" typeface="微软雅黑"/>
              </a:rPr>
              <a:t>Please add your text description to the flying impression plane. Please add your text description to the flying impression plane.</a:t>
            </a:r>
          </a:p>
        </p:txBody>
      </p:sp>
      <p:sp>
        <p:nvSpPr>
          <p:cNvPr id="14" name="文本框 13"/>
          <p:cNvSpPr txBox="1"/>
          <p:nvPr/>
        </p:nvSpPr>
        <p:spPr>
          <a:xfrm>
            <a:off x="8570494" y="3355529"/>
            <a:ext cx="2480200" cy="923544"/>
          </a:xfrm>
          <a:prstGeom prst="rect">
            <a:avLst/>
          </a:prstGeom>
          <a:noFill/>
          <a:effectLst/>
        </p:spPr>
        <p:txBody>
          <a:bodyPr rtlCol="0" wrap="square">
            <a:spAutoFit/>
          </a:bodyPr>
          <a:lstStyle/>
          <a:p>
            <a:pPr algn="ctr">
              <a:lnSpc>
                <a:spcPct val="130000"/>
              </a:lnSpc>
            </a:pPr>
            <a:r>
              <a:rPr altLang="zh-CN" lang="en-US" sz="1050">
                <a:solidFill>
                  <a:srgbClr val="FFFFFF"/>
                </a:solidFill>
                <a:latin charset="-122" panose="020b0503020204020204" pitchFamily="34" typeface="微软雅黑"/>
                <a:ea charset="-122" panose="020b0503020204020204" pitchFamily="34" typeface="微软雅黑"/>
              </a:rPr>
              <a:t>Please add your text description to the flying impression plane. Please add your text description to the flying impression plane.</a:t>
            </a:r>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500" fill="hold" id="13"/>
                                        <p:tgtEl>
                                          <p:spTgt spid="6"/>
                                        </p:tgtEl>
                                        <p:attrNameLst>
                                          <p:attrName>ppt_x</p:attrName>
                                        </p:attrNameLst>
                                      </p:cBhvr>
                                      <p:tavLst>
                                        <p:tav tm="0">
                                          <p:val>
                                            <p:strVal val="#ppt_x"/>
                                          </p:val>
                                        </p:tav>
                                        <p:tav tm="100000">
                                          <p:val>
                                            <p:strVal val="#ppt_x"/>
                                          </p:val>
                                        </p:tav>
                                      </p:tavLst>
                                    </p:anim>
                                    <p:anim calcmode="lin" valueType="num">
                                      <p:cBhvr additive="base">
                                        <p:cTn dur="500" fill="hold" id="14"/>
                                        <p:tgtEl>
                                          <p:spTgt spid="6"/>
                                        </p:tgtEl>
                                        <p:attrNameLst>
                                          <p:attrName>ppt_y</p:attrName>
                                        </p:attrNameLst>
                                      </p:cBhvr>
                                      <p:tavLst>
                                        <p:tav tm="0">
                                          <p:val>
                                            <p:strVal val="1+#ppt_h/2"/>
                                          </p:val>
                                        </p:tav>
                                        <p:tav tm="100000">
                                          <p:val>
                                            <p:strVal val="#ppt_y"/>
                                          </p:val>
                                        </p:tav>
                                      </p:tavLst>
                                    </p:anim>
                                  </p:childTnLst>
                                </p:cTn>
                              </p:par>
                              <p:par>
                                <p:cTn fill="hold" grpId="0" id="15" nodeType="withEffect" presetClass="entr" presetID="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ppt_x"/>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2" presetSubtype="4">
                                  <p:stCondLst>
                                    <p:cond delay="0"/>
                                  </p:stCondLst>
                                  <p:childTnLst>
                                    <p:set>
                                      <p:cBhvr>
                                        <p:cTn dur="1" fill="hold" id="22">
                                          <p:stCondLst>
                                            <p:cond delay="0"/>
                                          </p:stCondLst>
                                        </p:cTn>
                                        <p:tgtEl>
                                          <p:spTgt spid="7"/>
                                        </p:tgtEl>
                                        <p:attrNameLst>
                                          <p:attrName>style.visibility</p:attrName>
                                        </p:attrNameLst>
                                      </p:cBhvr>
                                      <p:to>
                                        <p:strVal val="visible"/>
                                      </p:to>
                                    </p:set>
                                    <p:anim calcmode="lin" valueType="num">
                                      <p:cBhvr additive="base">
                                        <p:cTn dur="500" fill="hold" id="23"/>
                                        <p:tgtEl>
                                          <p:spTgt spid="7"/>
                                        </p:tgtEl>
                                        <p:attrNameLst>
                                          <p:attrName>ppt_x</p:attrName>
                                        </p:attrNameLst>
                                      </p:cBhvr>
                                      <p:tavLst>
                                        <p:tav tm="0">
                                          <p:val>
                                            <p:strVal val="#ppt_x"/>
                                          </p:val>
                                        </p:tav>
                                        <p:tav tm="100000">
                                          <p:val>
                                            <p:strVal val="#ppt_x"/>
                                          </p:val>
                                        </p:tav>
                                      </p:tavLst>
                                    </p:anim>
                                    <p:anim calcmode="lin" valueType="num">
                                      <p:cBhvr additive="base">
                                        <p:cTn dur="500" fill="hold" id="24"/>
                                        <p:tgtEl>
                                          <p:spTgt spid="7"/>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additive="base">
                                        <p:cTn dur="500" fill="hold" id="27"/>
                                        <p:tgtEl>
                                          <p:spTgt spid="12"/>
                                        </p:tgtEl>
                                        <p:attrNameLst>
                                          <p:attrName>ppt_x</p:attrName>
                                        </p:attrNameLst>
                                      </p:cBhvr>
                                      <p:tavLst>
                                        <p:tav tm="0">
                                          <p:val>
                                            <p:strVal val="#ppt_x"/>
                                          </p:val>
                                        </p:tav>
                                        <p:tav tm="100000">
                                          <p:val>
                                            <p:strVal val="#ppt_x"/>
                                          </p:val>
                                        </p:tav>
                                      </p:tavLst>
                                    </p:anim>
                                    <p:anim calcmode="lin" valueType="num">
                                      <p:cBhvr additive="base">
                                        <p:cTn dur="500" fill="hold" id="28"/>
                                        <p:tgtEl>
                                          <p:spTgt spid="12"/>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2" presetSubtype="4">
                                  <p:stCondLst>
                                    <p:cond delay="0"/>
                                  </p:stCondLst>
                                  <p:childTnLst>
                                    <p:set>
                                      <p:cBhvr>
                                        <p:cTn dur="1" fill="hold" id="32">
                                          <p:stCondLst>
                                            <p:cond delay="0"/>
                                          </p:stCondLst>
                                        </p:cTn>
                                        <p:tgtEl>
                                          <p:spTgt spid="8"/>
                                        </p:tgtEl>
                                        <p:attrNameLst>
                                          <p:attrName>style.visibility</p:attrName>
                                        </p:attrNameLst>
                                      </p:cBhvr>
                                      <p:to>
                                        <p:strVal val="visible"/>
                                      </p:to>
                                    </p:set>
                                    <p:anim calcmode="lin" valueType="num">
                                      <p:cBhvr additive="base">
                                        <p:cTn dur="500" fill="hold" id="33"/>
                                        <p:tgtEl>
                                          <p:spTgt spid="8"/>
                                        </p:tgtEl>
                                        <p:attrNameLst>
                                          <p:attrName>ppt_x</p:attrName>
                                        </p:attrNameLst>
                                      </p:cBhvr>
                                      <p:tavLst>
                                        <p:tav tm="0">
                                          <p:val>
                                            <p:strVal val="#ppt_x"/>
                                          </p:val>
                                        </p:tav>
                                        <p:tav tm="100000">
                                          <p:val>
                                            <p:strVal val="#ppt_x"/>
                                          </p:val>
                                        </p:tav>
                                      </p:tavLst>
                                    </p:anim>
                                    <p:anim calcmode="lin" valueType="num">
                                      <p:cBhvr additive="base">
                                        <p:cTn dur="500" fill="hold" id="34"/>
                                        <p:tgtEl>
                                          <p:spTgt spid="8"/>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14"/>
                                        </p:tgtEl>
                                        <p:attrNameLst>
                                          <p:attrName>style.visibility</p:attrName>
                                        </p:attrNameLst>
                                      </p:cBhvr>
                                      <p:to>
                                        <p:strVal val="visible"/>
                                      </p:to>
                                    </p:set>
                                    <p:anim calcmode="lin" valueType="num">
                                      <p:cBhvr additive="base">
                                        <p:cTn dur="500" fill="hold" id="37"/>
                                        <p:tgtEl>
                                          <p:spTgt spid="14"/>
                                        </p:tgtEl>
                                        <p:attrNameLst>
                                          <p:attrName>ppt_x</p:attrName>
                                        </p:attrNameLst>
                                      </p:cBhvr>
                                      <p:tavLst>
                                        <p:tav tm="0">
                                          <p:val>
                                            <p:strVal val="#ppt_x"/>
                                          </p:val>
                                        </p:tav>
                                        <p:tav tm="100000">
                                          <p:val>
                                            <p:strVal val="#ppt_x"/>
                                          </p:val>
                                        </p:tav>
                                      </p:tavLst>
                                    </p:anim>
                                    <p:anim calcmode="lin" valueType="num">
                                      <p:cBhvr additive="base">
                                        <p:cTn dur="500" fill="hold" id="38"/>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6"/>
      <p:bldP grpId="0" spid="7"/>
      <p:bldP grpId="0" spid="8"/>
      <p:bldP grpId="0" spid="10"/>
      <p:bldP grpId="0" spid="12"/>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162248"/>
        </a:solidFill>
        <a:effectLst/>
      </p:bgPr>
    </p:bg>
    <p:spTree>
      <p:nvGrpSpPr>
        <p:cNvPr id="1" name=""/>
        <p:cNvGrpSpPr/>
        <p:nvPr/>
      </p:nvGrpSpPr>
      <p:grpSpPr>
        <a:xfrm>
          <a:off x="0" y="0"/>
          <a:ext cx="0" cy="0"/>
        </a:xfrm>
      </p:grpSpPr>
      <p:sp>
        <p:nvSpPr>
          <p:cNvPr id="5" name="TextBox 76"/>
          <p:cNvSpPr txBox="1"/>
          <p:nvPr/>
        </p:nvSpPr>
        <p:spPr>
          <a:xfrm>
            <a:off x="605165" y="286573"/>
            <a:ext cx="1808480" cy="457200"/>
          </a:xfrm>
          <a:prstGeom prst="rect">
            <a:avLst/>
          </a:prstGeom>
          <a:noFill/>
        </p:spPr>
        <p:txBody>
          <a:bodyPr rtlCol="0" wrap="none">
            <a:spAutoFit/>
          </a:bodyPr>
          <a:lstStyle/>
          <a:p>
            <a:r>
              <a:rPr altLang="zh-CN" b="1" lang="en-US" smtClean="0" sz="2400">
                <a:solidFill>
                  <a:srgbClr val="DC328B"/>
                </a:solidFill>
                <a:latin charset="-122" panose="020b0503020204020204" pitchFamily="34" typeface="微软雅黑"/>
                <a:ea charset="-122" panose="020b0503020204020204" pitchFamily="34" typeface="微软雅黑"/>
              </a:rPr>
              <a:t>ADD TITLE</a:t>
            </a:r>
          </a:p>
        </p:txBody>
      </p:sp>
      <p:sp>
        <p:nvSpPr>
          <p:cNvPr id="6" name="文本框 5"/>
          <p:cNvSpPr txBox="1"/>
          <p:nvPr/>
        </p:nvSpPr>
        <p:spPr>
          <a:xfrm>
            <a:off x="605165" y="689405"/>
            <a:ext cx="3195994" cy="329184"/>
          </a:xfrm>
          <a:prstGeom prst="rect">
            <a:avLst/>
          </a:prstGeom>
          <a:noFill/>
        </p:spPr>
        <p:txBody>
          <a:bodyPr rtlCol="0" wrap="square">
            <a:spAutoFit/>
          </a:bodyPr>
          <a:lstStyle/>
          <a:p>
            <a:pPr>
              <a:lnSpc>
                <a:spcPct val="130000"/>
              </a:lnSpc>
            </a:pPr>
            <a:r>
              <a:rPr altLang="zh-CN" lang="en-US" sz="1200">
                <a:solidFill>
                  <a:srgbClr val="FFFFFF"/>
                </a:solidFill>
                <a:latin charset="-122" panose="020b0503020204020204" pitchFamily="34" typeface="微软雅黑"/>
                <a:ea charset="-122" panose="020b0503020204020204" pitchFamily="34" typeface="微软雅黑"/>
              </a:rPr>
              <a:t>Choose to fly impression template</a:t>
            </a:r>
          </a:p>
        </p:txBody>
      </p:sp>
      <p:sp>
        <p:nvSpPr>
          <p:cNvPr id="7" name="等腰三角形 6"/>
          <p:cNvSpPr/>
          <p:nvPr/>
        </p:nvSpPr>
        <p:spPr>
          <a:xfrm rot="5400000">
            <a:off x="-80525" y="86602"/>
            <a:ext cx="998400" cy="825195"/>
          </a:xfrm>
          <a:prstGeom prst="triangle">
            <a:avLst>
              <a:gd fmla="val 0" name="adj"/>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rot="2700000">
            <a:off x="5380363" y="1764736"/>
            <a:ext cx="1398111" cy="1398111"/>
          </a:xfrm>
          <a:prstGeom prst="rect">
            <a:avLst/>
          </a:pr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rgbClr val="FFFFFF"/>
              </a:solidFill>
            </a:endParaRPr>
          </a:p>
        </p:txBody>
      </p:sp>
      <p:sp>
        <p:nvSpPr>
          <p:cNvPr id="9" name="矩形 8"/>
          <p:cNvSpPr/>
          <p:nvPr/>
        </p:nvSpPr>
        <p:spPr>
          <a:xfrm rot="2700000">
            <a:off x="6600093" y="2984466"/>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rgbClr val="FFFFFF"/>
              </a:solidFill>
              <a:latin charset="-122" panose="020b0503020204020204" pitchFamily="34" typeface="微软雅黑"/>
              <a:ea charset="-122" panose="020b0503020204020204" pitchFamily="34" typeface="微软雅黑"/>
            </a:endParaRPr>
          </a:p>
        </p:txBody>
      </p:sp>
      <p:sp>
        <p:nvSpPr>
          <p:cNvPr id="10" name="矩形 9"/>
          <p:cNvSpPr/>
          <p:nvPr/>
        </p:nvSpPr>
        <p:spPr>
          <a:xfrm rot="2700000">
            <a:off x="5421727" y="4162832"/>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a:solidFill>
                <a:srgbClr val="FFFFFF"/>
              </a:solidFill>
            </a:endParaRPr>
          </a:p>
        </p:txBody>
      </p:sp>
      <p:sp>
        <p:nvSpPr>
          <p:cNvPr id="11" name="矩形 10"/>
          <p:cNvSpPr/>
          <p:nvPr/>
        </p:nvSpPr>
        <p:spPr>
          <a:xfrm rot="2700000">
            <a:off x="4191850" y="2953250"/>
            <a:ext cx="1398111" cy="1398111"/>
          </a:xfrm>
          <a:prstGeom prst="rect">
            <a:avLst/>
          </a:pr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altLang="en-US" lang="zh-CN" sz="2400">
              <a:solidFill>
                <a:srgbClr val="FFFFFF"/>
              </a:solidFill>
              <a:latin charset="-122" panose="020b0503020204020204" pitchFamily="34" typeface="微软雅黑"/>
              <a:ea charset="-122" panose="020b0503020204020204" pitchFamily="34" typeface="微软雅黑"/>
            </a:endParaRPr>
          </a:p>
        </p:txBody>
      </p:sp>
      <p:sp>
        <p:nvSpPr>
          <p:cNvPr id="12" name="矩形 11"/>
          <p:cNvSpPr/>
          <p:nvPr/>
        </p:nvSpPr>
        <p:spPr>
          <a:xfrm>
            <a:off x="5832887" y="2135131"/>
            <a:ext cx="56368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lang="en-US" smtClean="0" sz="3600">
                <a:solidFill>
                  <a:srgbClr val="FFFFFF"/>
                </a:solidFill>
                <a:latin charset="-122" panose="020b0503020204020204" pitchFamily="34" typeface="微软雅黑"/>
                <a:ea charset="-122" panose="020b0503020204020204" pitchFamily="34" typeface="微软雅黑"/>
              </a:rPr>
              <a:t>S</a:t>
            </a:r>
          </a:p>
        </p:txBody>
      </p:sp>
      <p:sp>
        <p:nvSpPr>
          <p:cNvPr id="13" name="矩形 12"/>
          <p:cNvSpPr/>
          <p:nvPr/>
        </p:nvSpPr>
        <p:spPr>
          <a:xfrm>
            <a:off x="6965971" y="3411615"/>
            <a:ext cx="787546"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lang="en-US" smtClean="0" sz="3600">
                <a:solidFill>
                  <a:srgbClr val="FFFFFF"/>
                </a:solidFill>
                <a:latin charset="-122" panose="020b0503020204020204" pitchFamily="34" typeface="微软雅黑"/>
                <a:ea charset="-122" panose="020b0503020204020204" pitchFamily="34" typeface="微软雅黑"/>
              </a:rPr>
              <a:t>T</a:t>
            </a:r>
          </a:p>
        </p:txBody>
      </p:sp>
      <p:sp>
        <p:nvSpPr>
          <p:cNvPr id="14" name="矩形 13"/>
          <p:cNvSpPr/>
          <p:nvPr/>
        </p:nvSpPr>
        <p:spPr>
          <a:xfrm>
            <a:off x="4571491" y="3348582"/>
            <a:ext cx="722381"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lang="en-US" smtClean="0" sz="3600">
                <a:solidFill>
                  <a:srgbClr val="FFFFFF"/>
                </a:solidFill>
                <a:latin charset="-122" panose="020b0503020204020204" pitchFamily="34" typeface="微软雅黑"/>
                <a:ea charset="-122" panose="020b0503020204020204" pitchFamily="34" typeface="微软雅黑"/>
              </a:rPr>
              <a:t>W</a:t>
            </a:r>
          </a:p>
        </p:txBody>
      </p:sp>
      <p:sp>
        <p:nvSpPr>
          <p:cNvPr id="15" name="矩形 14"/>
          <p:cNvSpPr/>
          <p:nvPr/>
        </p:nvSpPr>
        <p:spPr>
          <a:xfrm>
            <a:off x="5852167" y="4528490"/>
            <a:ext cx="520843"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altLang="zh-CN" lang="en-US" smtClean="0" sz="3600">
                <a:solidFill>
                  <a:srgbClr val="FFFFFF"/>
                </a:solidFill>
                <a:latin charset="-122" panose="020b0503020204020204" pitchFamily="34" typeface="微软雅黑"/>
                <a:ea charset="-122" panose="020b0503020204020204" pitchFamily="34" typeface="微软雅黑"/>
              </a:rPr>
              <a:t>O</a:t>
            </a:r>
          </a:p>
        </p:txBody>
      </p:sp>
      <p:sp>
        <p:nvSpPr>
          <p:cNvPr id="16" name="TextBox 76"/>
          <p:cNvSpPr txBox="1"/>
          <p:nvPr/>
        </p:nvSpPr>
        <p:spPr>
          <a:xfrm>
            <a:off x="8110643" y="1646156"/>
            <a:ext cx="1694370" cy="640080"/>
          </a:xfrm>
          <a:prstGeom prst="rect">
            <a:avLst/>
          </a:prstGeom>
          <a:noFill/>
        </p:spPr>
        <p:txBody>
          <a:bodyPr rtlCol="0" wrap="square">
            <a:spAutoFit/>
          </a:bodyPr>
          <a:lstStyle/>
          <a:p>
            <a:r>
              <a:rPr altLang="zh-CN" lang="en-US" smtClean="0">
                <a:solidFill>
                  <a:srgbClr val="2B65AE"/>
                </a:solidFill>
                <a:latin charset="-122" panose="020b0503020204020204" pitchFamily="34" typeface="微软雅黑"/>
                <a:ea charset="-122" panose="020b0503020204020204" pitchFamily="34" typeface="微软雅黑"/>
              </a:rPr>
              <a:t>T</a:t>
            </a:r>
          </a:p>
          <a:p>
            <a:r>
              <a:rPr altLang="zh-CN" lang="en-US" smtClean="0">
                <a:solidFill>
                  <a:srgbClr val="2B65AE"/>
                </a:solidFill>
                <a:latin charset="-122" panose="020b0503020204020204" pitchFamily="34" typeface="微软雅黑"/>
                <a:ea charset="-122" panose="020b0503020204020204" pitchFamily="34" typeface="微软雅黑"/>
              </a:rPr>
              <a:t>Add the title</a:t>
            </a:r>
          </a:p>
        </p:txBody>
      </p:sp>
      <p:sp>
        <p:nvSpPr>
          <p:cNvPr id="17" name="文本框 16"/>
          <p:cNvSpPr txBox="1"/>
          <p:nvPr/>
        </p:nvSpPr>
        <p:spPr>
          <a:xfrm>
            <a:off x="8110643" y="2251414"/>
            <a:ext cx="3051344" cy="963168"/>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18" name="TextBox 76"/>
          <p:cNvSpPr txBox="1"/>
          <p:nvPr/>
        </p:nvSpPr>
        <p:spPr>
          <a:xfrm>
            <a:off x="8110643" y="4187320"/>
            <a:ext cx="1694370" cy="640080"/>
          </a:xfrm>
          <a:prstGeom prst="rect">
            <a:avLst/>
          </a:prstGeom>
          <a:noFill/>
        </p:spPr>
        <p:txBody>
          <a:bodyPr rtlCol="0" wrap="square">
            <a:spAutoFit/>
          </a:bodyPr>
          <a:lstStyle/>
          <a:p>
            <a:r>
              <a:rPr altLang="zh-CN" lang="en-US" smtClean="0">
                <a:solidFill>
                  <a:srgbClr val="2B65AE"/>
                </a:solidFill>
                <a:latin charset="-122" panose="020b0503020204020204" pitchFamily="34" typeface="微软雅黑"/>
                <a:ea charset="-122" panose="020b0503020204020204" pitchFamily="34" typeface="微软雅黑"/>
              </a:rPr>
              <a:t>O</a:t>
            </a:r>
          </a:p>
          <a:p>
            <a:r>
              <a:rPr altLang="zh-CN" lang="en-US" smtClean="0">
                <a:solidFill>
                  <a:srgbClr val="2B65AE"/>
                </a:solidFill>
                <a:latin charset="-122" panose="020b0503020204020204" pitchFamily="34" typeface="微软雅黑"/>
                <a:ea charset="-122" panose="020b0503020204020204" pitchFamily="34" typeface="微软雅黑"/>
              </a:rPr>
              <a:t>Add the title</a:t>
            </a:r>
          </a:p>
        </p:txBody>
      </p:sp>
      <p:sp>
        <p:nvSpPr>
          <p:cNvPr id="19" name="文本框 18"/>
          <p:cNvSpPr txBox="1"/>
          <p:nvPr/>
        </p:nvSpPr>
        <p:spPr>
          <a:xfrm>
            <a:off x="8110643" y="4792578"/>
            <a:ext cx="3051344" cy="963168"/>
          </a:xfrm>
          <a:prstGeom prst="rect">
            <a:avLst/>
          </a:prstGeom>
          <a:noFill/>
        </p:spPr>
        <p:txBody>
          <a:bodyPr rtlCol="0" wrap="square">
            <a:spAutoFit/>
          </a:bodyPr>
          <a:lstStyle/>
          <a:p>
            <a:pP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20" name="TextBox 76"/>
          <p:cNvSpPr txBox="1"/>
          <p:nvPr/>
        </p:nvSpPr>
        <p:spPr>
          <a:xfrm>
            <a:off x="2431307" y="1646156"/>
            <a:ext cx="1654036" cy="640080"/>
          </a:xfrm>
          <a:prstGeom prst="rect">
            <a:avLst/>
          </a:prstGeom>
          <a:noFill/>
        </p:spPr>
        <p:txBody>
          <a:bodyPr rtlCol="0" wrap="square">
            <a:spAutoFit/>
          </a:bodyPr>
          <a:lstStyle/>
          <a:p>
            <a:pPr algn="r"/>
            <a:r>
              <a:rPr altLang="zh-CN" lang="en-US" smtClean="0">
                <a:solidFill>
                  <a:srgbClr val="DC328B"/>
                </a:solidFill>
                <a:latin charset="-122" panose="020b0503020204020204" pitchFamily="34" typeface="微软雅黑"/>
                <a:ea charset="-122" panose="020b0503020204020204" pitchFamily="34" typeface="微软雅黑"/>
              </a:rPr>
              <a:t>S</a:t>
            </a:r>
          </a:p>
          <a:p>
            <a:pPr algn="r"/>
            <a:r>
              <a:rPr altLang="zh-CN" lang="en-US" smtClean="0">
                <a:solidFill>
                  <a:srgbClr val="DC328B"/>
                </a:solidFill>
                <a:latin charset="-122" panose="020b0503020204020204" pitchFamily="34" typeface="微软雅黑"/>
                <a:ea charset="-122" panose="020b0503020204020204" pitchFamily="34" typeface="微软雅黑"/>
              </a:rPr>
              <a:t>Add the title</a:t>
            </a:r>
          </a:p>
        </p:txBody>
      </p:sp>
      <p:sp>
        <p:nvSpPr>
          <p:cNvPr id="21" name="文本框 20"/>
          <p:cNvSpPr txBox="1"/>
          <p:nvPr/>
        </p:nvSpPr>
        <p:spPr>
          <a:xfrm>
            <a:off x="1033998" y="2251414"/>
            <a:ext cx="3051344" cy="963168"/>
          </a:xfrm>
          <a:prstGeom prst="rect">
            <a:avLst/>
          </a:prstGeom>
          <a:noFill/>
        </p:spPr>
        <p:txBody>
          <a:bodyPr rtlCol="0" wrap="square">
            <a:spAutoFit/>
          </a:bodyPr>
          <a:lstStyle/>
          <a:p>
            <a:pPr algn="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22" name="TextBox 76"/>
          <p:cNvSpPr txBox="1"/>
          <p:nvPr/>
        </p:nvSpPr>
        <p:spPr>
          <a:xfrm>
            <a:off x="2431307" y="4187320"/>
            <a:ext cx="1654036" cy="640080"/>
          </a:xfrm>
          <a:prstGeom prst="rect">
            <a:avLst/>
          </a:prstGeom>
          <a:noFill/>
        </p:spPr>
        <p:txBody>
          <a:bodyPr rtlCol="0" wrap="square">
            <a:spAutoFit/>
          </a:bodyPr>
          <a:lstStyle/>
          <a:p>
            <a:pPr algn="r"/>
            <a:r>
              <a:rPr altLang="zh-CN" lang="en-US" smtClean="0">
                <a:solidFill>
                  <a:srgbClr val="2B65AE"/>
                </a:solidFill>
                <a:latin charset="-122" panose="020b0503020204020204" pitchFamily="34" typeface="微软雅黑"/>
                <a:ea charset="-122" panose="020b0503020204020204" pitchFamily="34" typeface="微软雅黑"/>
              </a:rPr>
              <a:t>W</a:t>
            </a:r>
          </a:p>
          <a:p>
            <a:pPr algn="r"/>
            <a:r>
              <a:rPr altLang="zh-CN" lang="en-US" smtClean="0">
                <a:solidFill>
                  <a:srgbClr val="2B65AE"/>
                </a:solidFill>
                <a:latin charset="-122" panose="020b0503020204020204" pitchFamily="34" typeface="微软雅黑"/>
                <a:ea charset="-122" panose="020b0503020204020204" pitchFamily="34" typeface="微软雅黑"/>
              </a:rPr>
              <a:t>Add the title</a:t>
            </a:r>
          </a:p>
        </p:txBody>
      </p:sp>
      <p:sp>
        <p:nvSpPr>
          <p:cNvPr id="23" name="文本框 22"/>
          <p:cNvSpPr txBox="1"/>
          <p:nvPr/>
        </p:nvSpPr>
        <p:spPr>
          <a:xfrm>
            <a:off x="1033998" y="4792578"/>
            <a:ext cx="3051344" cy="963168"/>
          </a:xfrm>
          <a:prstGeom prst="rect">
            <a:avLst/>
          </a:prstGeom>
          <a:noFill/>
        </p:spPr>
        <p:txBody>
          <a:bodyPr rtlCol="0" wrap="square">
            <a:spAutoFit/>
          </a:bodyPr>
          <a:lstStyle/>
          <a:p>
            <a:pPr algn="r">
              <a:lnSpc>
                <a:spcPct val="130000"/>
              </a:lnSpc>
            </a:pPr>
            <a:r>
              <a:rPr altLang="zh-CN" lang="en-US" sz="1100">
                <a:solidFill>
                  <a:srgbClr val="FFFFFF"/>
                </a:solidFill>
                <a:latin charset="-122" panose="020b0503020204020204" pitchFamily="34" typeface="微软雅黑"/>
                <a:ea charset="-122" panose="020b0503020204020204" pitchFamily="34" typeface="微软雅黑"/>
              </a:rPr>
              <a:t>Flying impression graphic design thank you for buying this template, we mainly engaged in various types of advertising graphic design.</a:t>
            </a:r>
          </a:p>
        </p:txBody>
      </p:sp>
      <p:sp>
        <p:nvSpPr>
          <p:cNvPr id="24" name="任意多边形 23"/>
          <p:cNvSpPr/>
          <p:nvPr/>
        </p:nvSpPr>
        <p:spPr>
          <a:xfrm>
            <a:off x="11303306" y="5769273"/>
            <a:ext cx="888694" cy="1088728"/>
          </a:xfrm>
          <a:custGeom>
            <a:gdLst>
              <a:gd fmla="*/ 2742074 w 2742074" name="connsiteX0"/>
              <a:gd fmla="*/ 0 h 3359280" name="connsiteY0"/>
              <a:gd fmla="*/ 2742074 w 2742074" name="connsiteX1"/>
              <a:gd fmla="*/ 3359280 h 3359280" name="connsiteY1"/>
              <a:gd fmla="*/ 0 w 2742074" name="connsiteX2"/>
              <a:gd fmla="*/ 3359280 h 3359280" name="connsiteY2"/>
              <a:gd fmla="*/ 2742074 w 2742074" name="connsiteX3"/>
              <a:gd fmla="*/ 0 h 3359280" name="connsiteY3"/>
            </a:gdLst>
            <a:cxnLst>
              <a:cxn ang="0">
                <a:pos x="connsiteX0" y="connsiteY0"/>
              </a:cxn>
              <a:cxn ang="0">
                <a:pos x="connsiteX1" y="connsiteY1"/>
              </a:cxn>
              <a:cxn ang="0">
                <a:pos x="connsiteX2" y="connsiteY2"/>
              </a:cxn>
              <a:cxn ang="0">
                <a:pos x="connsiteX3" y="connsiteY3"/>
              </a:cxn>
            </a:cxnLst>
            <a:rect b="b" l="l" r="r" t="t"/>
            <a:pathLst>
              <a:path h="3359280" w="2742074">
                <a:moveTo>
                  <a:pt x="2742074" y="0"/>
                </a:moveTo>
                <a:lnTo>
                  <a:pt x="2742074" y="3359280"/>
                </a:lnTo>
                <a:lnTo>
                  <a:pt x="0" y="3359280"/>
                </a:lnTo>
                <a:lnTo>
                  <a:pt x="2742074" y="0"/>
                </a:lnTo>
                <a:close/>
              </a:path>
            </a:pathLst>
          </a:custGeom>
          <a:solidFill>
            <a:srgbClr val="2B65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10906540" y="5283200"/>
            <a:ext cx="1285460" cy="1574801"/>
          </a:xfrm>
          <a:custGeom>
            <a:gdLst>
              <a:gd fmla="*/ 1714500 w 1714500" name="connsiteX0"/>
              <a:gd fmla="*/ 0 h 2100413" name="connsiteY0"/>
              <a:gd fmla="*/ 1714500 w 1714500" name="connsiteX1"/>
              <a:gd fmla="*/ 1144749 h 2100413" name="connsiteY1"/>
              <a:gd fmla="*/ 934422 w 1714500" name="connsiteX2"/>
              <a:gd fmla="*/ 2100413 h 2100413" name="connsiteY2"/>
              <a:gd fmla="*/ 0 w 1714500" name="connsiteX3"/>
              <a:gd fmla="*/ 2100413 h 2100413" name="connsiteY3"/>
              <a:gd fmla="*/ 1714500 w 1714500" name="connsiteX4"/>
              <a:gd fmla="*/ 0 h 21004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00413" w="1714500">
                <a:moveTo>
                  <a:pt x="1714500" y="0"/>
                </a:moveTo>
                <a:lnTo>
                  <a:pt x="1714500" y="1144749"/>
                </a:lnTo>
                <a:lnTo>
                  <a:pt x="934422" y="2100413"/>
                </a:lnTo>
                <a:lnTo>
                  <a:pt x="0" y="2100413"/>
                </a:lnTo>
                <a:lnTo>
                  <a:pt x="1714500" y="0"/>
                </a:lnTo>
                <a:close/>
              </a:path>
            </a:pathLst>
          </a:custGeom>
          <a:solidFill>
            <a:srgbClr val="DC32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1000" fill="hold" id="7"/>
                                        <p:tgtEl>
                                          <p:spTgt spid="8"/>
                                        </p:tgtEl>
                                        <p:attrNameLst>
                                          <p:attrName>ppt_x</p:attrName>
                                        </p:attrNameLst>
                                      </p:cBhvr>
                                      <p:tavLst>
                                        <p:tav tm="0">
                                          <p:val>
                                            <p:strVal val="#ppt_x"/>
                                          </p:val>
                                        </p:tav>
                                        <p:tav tm="100000">
                                          <p:val>
                                            <p:strVal val="#ppt_x"/>
                                          </p:val>
                                        </p:tav>
                                      </p:tavLst>
                                    </p:anim>
                                    <p:anim calcmode="lin" valueType="num">
                                      <p:cBhvr additive="base">
                                        <p:cTn dur="1000" fill="hold" id="8"/>
                                        <p:tgtEl>
                                          <p:spTgt spid="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1000" fill="hold" id="11"/>
                                        <p:tgtEl>
                                          <p:spTgt spid="11"/>
                                        </p:tgtEl>
                                        <p:attrNameLst>
                                          <p:attrName>ppt_x</p:attrName>
                                        </p:attrNameLst>
                                      </p:cBhvr>
                                      <p:tavLst>
                                        <p:tav tm="0">
                                          <p:val>
                                            <p:strVal val="0-#ppt_w/2"/>
                                          </p:val>
                                        </p:tav>
                                        <p:tav tm="100000">
                                          <p:val>
                                            <p:strVal val="#ppt_x"/>
                                          </p:val>
                                        </p:tav>
                                      </p:tavLst>
                                    </p:anim>
                                    <p:anim calcmode="lin" valueType="num">
                                      <p:cBhvr additive="base">
                                        <p:cTn dur="100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1000" fill="hold" id="15"/>
                                        <p:tgtEl>
                                          <p:spTgt spid="10"/>
                                        </p:tgtEl>
                                        <p:attrNameLst>
                                          <p:attrName>ppt_x</p:attrName>
                                        </p:attrNameLst>
                                      </p:cBhvr>
                                      <p:tavLst>
                                        <p:tav tm="0">
                                          <p:val>
                                            <p:strVal val="#ppt_x"/>
                                          </p:val>
                                        </p:tav>
                                        <p:tav tm="100000">
                                          <p:val>
                                            <p:strVal val="#ppt_x"/>
                                          </p:val>
                                        </p:tav>
                                      </p:tavLst>
                                    </p:anim>
                                    <p:anim calcmode="lin" valueType="num">
                                      <p:cBhvr additive="base">
                                        <p:cTn dur="1000" fill="hold" id="16"/>
                                        <p:tgtEl>
                                          <p:spTgt spid="10"/>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1000" fill="hold" id="19"/>
                                        <p:tgtEl>
                                          <p:spTgt spid="9"/>
                                        </p:tgtEl>
                                        <p:attrNameLst>
                                          <p:attrName>ppt_x</p:attrName>
                                        </p:attrNameLst>
                                      </p:cBhvr>
                                      <p:tavLst>
                                        <p:tav tm="0">
                                          <p:val>
                                            <p:strVal val="1+#ppt_w/2"/>
                                          </p:val>
                                        </p:tav>
                                        <p:tav tm="100000">
                                          <p:val>
                                            <p:strVal val="#ppt_x"/>
                                          </p:val>
                                        </p:tav>
                                      </p:tavLst>
                                    </p:anim>
                                    <p:anim calcmode="lin" valueType="num">
                                      <p:cBhvr additive="base">
                                        <p:cTn dur="1000" fill="hold" id="20"/>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53" presetSubtype="0">
                                  <p:stCondLst>
                                    <p:cond delay="0"/>
                                  </p:stCondLst>
                                  <p:childTnLst>
                                    <p:set>
                                      <p:cBhvr>
                                        <p:cTn dur="1" fill="hold" id="24">
                                          <p:stCondLst>
                                            <p:cond delay="0"/>
                                          </p:stCondLst>
                                        </p:cTn>
                                        <p:tgtEl>
                                          <p:spTgt spid="12"/>
                                        </p:tgtEl>
                                        <p:attrNameLst>
                                          <p:attrName>style.visibility</p:attrName>
                                        </p:attrNameLst>
                                      </p:cBhvr>
                                      <p:to>
                                        <p:strVal val="visible"/>
                                      </p:to>
                                    </p:set>
                                    <p:anim calcmode="lin" valueType="num">
                                      <p:cBhvr>
                                        <p:cTn dur="1000" fill="hold" id="25"/>
                                        <p:tgtEl>
                                          <p:spTgt spid="12"/>
                                        </p:tgtEl>
                                        <p:attrNameLst>
                                          <p:attrName>ppt_w</p:attrName>
                                        </p:attrNameLst>
                                      </p:cBhvr>
                                      <p:tavLst>
                                        <p:tav tm="0">
                                          <p:val>
                                            <p:fltVal val="0"/>
                                          </p:val>
                                        </p:tav>
                                        <p:tav tm="100000">
                                          <p:val>
                                            <p:strVal val="#ppt_w"/>
                                          </p:val>
                                        </p:tav>
                                      </p:tavLst>
                                    </p:anim>
                                    <p:anim calcmode="lin" valueType="num">
                                      <p:cBhvr>
                                        <p:cTn dur="1000" fill="hold" id="26"/>
                                        <p:tgtEl>
                                          <p:spTgt spid="12"/>
                                        </p:tgtEl>
                                        <p:attrNameLst>
                                          <p:attrName>ppt_h</p:attrName>
                                        </p:attrNameLst>
                                      </p:cBhvr>
                                      <p:tavLst>
                                        <p:tav tm="0">
                                          <p:val>
                                            <p:fltVal val="0"/>
                                          </p:val>
                                        </p:tav>
                                        <p:tav tm="100000">
                                          <p:val>
                                            <p:strVal val="#ppt_h"/>
                                          </p:val>
                                        </p:tav>
                                      </p:tavLst>
                                    </p:anim>
                                    <p:animEffect filter="fade" transition="in">
                                      <p:cBhvr>
                                        <p:cTn dur="1000" id="27"/>
                                        <p:tgtEl>
                                          <p:spTgt spid="12"/>
                                        </p:tgtEl>
                                      </p:cBhvr>
                                    </p:animEffect>
                                  </p:childTnLst>
                                </p:cTn>
                              </p:par>
                              <p:par>
                                <p:cTn fill="hold" grpId="0" id="28" nodeType="withEffect" presetClass="entr" presetID="53" presetSubtype="0">
                                  <p:stCondLst>
                                    <p:cond delay="0"/>
                                  </p:stCondLst>
                                  <p:childTnLst>
                                    <p:set>
                                      <p:cBhvr>
                                        <p:cTn dur="1" fill="hold" id="29">
                                          <p:stCondLst>
                                            <p:cond delay="0"/>
                                          </p:stCondLst>
                                        </p:cTn>
                                        <p:tgtEl>
                                          <p:spTgt spid="14"/>
                                        </p:tgtEl>
                                        <p:attrNameLst>
                                          <p:attrName>style.visibility</p:attrName>
                                        </p:attrNameLst>
                                      </p:cBhvr>
                                      <p:to>
                                        <p:strVal val="visible"/>
                                      </p:to>
                                    </p:set>
                                    <p:anim calcmode="lin" valueType="num">
                                      <p:cBhvr>
                                        <p:cTn dur="1000" fill="hold" id="30"/>
                                        <p:tgtEl>
                                          <p:spTgt spid="14"/>
                                        </p:tgtEl>
                                        <p:attrNameLst>
                                          <p:attrName>ppt_w</p:attrName>
                                        </p:attrNameLst>
                                      </p:cBhvr>
                                      <p:tavLst>
                                        <p:tav tm="0">
                                          <p:val>
                                            <p:fltVal val="0"/>
                                          </p:val>
                                        </p:tav>
                                        <p:tav tm="100000">
                                          <p:val>
                                            <p:strVal val="#ppt_w"/>
                                          </p:val>
                                        </p:tav>
                                      </p:tavLst>
                                    </p:anim>
                                    <p:anim calcmode="lin" valueType="num">
                                      <p:cBhvr>
                                        <p:cTn dur="1000" fill="hold" id="31"/>
                                        <p:tgtEl>
                                          <p:spTgt spid="14"/>
                                        </p:tgtEl>
                                        <p:attrNameLst>
                                          <p:attrName>ppt_h</p:attrName>
                                        </p:attrNameLst>
                                      </p:cBhvr>
                                      <p:tavLst>
                                        <p:tav tm="0">
                                          <p:val>
                                            <p:fltVal val="0"/>
                                          </p:val>
                                        </p:tav>
                                        <p:tav tm="100000">
                                          <p:val>
                                            <p:strVal val="#ppt_h"/>
                                          </p:val>
                                        </p:tav>
                                      </p:tavLst>
                                    </p:anim>
                                    <p:animEffect filter="fade" transition="in">
                                      <p:cBhvr>
                                        <p:cTn dur="1000" id="32"/>
                                        <p:tgtEl>
                                          <p:spTgt spid="14"/>
                                        </p:tgtEl>
                                      </p:cBhvr>
                                    </p:animEffect>
                                  </p:childTnLst>
                                </p:cTn>
                              </p:par>
                              <p:par>
                                <p:cTn fill="hold" grpId="0" id="33" nodeType="withEffect" presetClass="entr" presetID="53" presetSubtype="0">
                                  <p:stCondLst>
                                    <p:cond delay="0"/>
                                  </p:stCondLst>
                                  <p:childTnLst>
                                    <p:set>
                                      <p:cBhvr>
                                        <p:cTn dur="1" fill="hold" id="34">
                                          <p:stCondLst>
                                            <p:cond delay="0"/>
                                          </p:stCondLst>
                                        </p:cTn>
                                        <p:tgtEl>
                                          <p:spTgt spid="15"/>
                                        </p:tgtEl>
                                        <p:attrNameLst>
                                          <p:attrName>style.visibility</p:attrName>
                                        </p:attrNameLst>
                                      </p:cBhvr>
                                      <p:to>
                                        <p:strVal val="visible"/>
                                      </p:to>
                                    </p:set>
                                    <p:anim calcmode="lin" valueType="num">
                                      <p:cBhvr>
                                        <p:cTn dur="1000" fill="hold" id="35"/>
                                        <p:tgtEl>
                                          <p:spTgt spid="15"/>
                                        </p:tgtEl>
                                        <p:attrNameLst>
                                          <p:attrName>ppt_w</p:attrName>
                                        </p:attrNameLst>
                                      </p:cBhvr>
                                      <p:tavLst>
                                        <p:tav tm="0">
                                          <p:val>
                                            <p:fltVal val="0"/>
                                          </p:val>
                                        </p:tav>
                                        <p:tav tm="100000">
                                          <p:val>
                                            <p:strVal val="#ppt_w"/>
                                          </p:val>
                                        </p:tav>
                                      </p:tavLst>
                                    </p:anim>
                                    <p:anim calcmode="lin" valueType="num">
                                      <p:cBhvr>
                                        <p:cTn dur="1000" fill="hold" id="36"/>
                                        <p:tgtEl>
                                          <p:spTgt spid="15"/>
                                        </p:tgtEl>
                                        <p:attrNameLst>
                                          <p:attrName>ppt_h</p:attrName>
                                        </p:attrNameLst>
                                      </p:cBhvr>
                                      <p:tavLst>
                                        <p:tav tm="0">
                                          <p:val>
                                            <p:fltVal val="0"/>
                                          </p:val>
                                        </p:tav>
                                        <p:tav tm="100000">
                                          <p:val>
                                            <p:strVal val="#ppt_h"/>
                                          </p:val>
                                        </p:tav>
                                      </p:tavLst>
                                    </p:anim>
                                    <p:animEffect filter="fade" transition="in">
                                      <p:cBhvr>
                                        <p:cTn dur="1000" id="37"/>
                                        <p:tgtEl>
                                          <p:spTgt spid="15"/>
                                        </p:tgtEl>
                                      </p:cBhvr>
                                    </p:animEffect>
                                  </p:childTnLst>
                                </p:cTn>
                              </p:par>
                              <p:par>
                                <p:cTn fill="hold" grpId="0" id="38" nodeType="withEffect" presetClass="entr" presetID="53" presetSubtype="0">
                                  <p:stCondLst>
                                    <p:cond delay="0"/>
                                  </p:stCondLst>
                                  <p:childTnLst>
                                    <p:set>
                                      <p:cBhvr>
                                        <p:cTn dur="1" fill="hold" id="39">
                                          <p:stCondLst>
                                            <p:cond delay="0"/>
                                          </p:stCondLst>
                                        </p:cTn>
                                        <p:tgtEl>
                                          <p:spTgt spid="13"/>
                                        </p:tgtEl>
                                        <p:attrNameLst>
                                          <p:attrName>style.visibility</p:attrName>
                                        </p:attrNameLst>
                                      </p:cBhvr>
                                      <p:to>
                                        <p:strVal val="visible"/>
                                      </p:to>
                                    </p:set>
                                    <p:anim calcmode="lin" valueType="num">
                                      <p:cBhvr>
                                        <p:cTn dur="1000" fill="hold" id="40"/>
                                        <p:tgtEl>
                                          <p:spTgt spid="13"/>
                                        </p:tgtEl>
                                        <p:attrNameLst>
                                          <p:attrName>ppt_w</p:attrName>
                                        </p:attrNameLst>
                                      </p:cBhvr>
                                      <p:tavLst>
                                        <p:tav tm="0">
                                          <p:val>
                                            <p:fltVal val="0"/>
                                          </p:val>
                                        </p:tav>
                                        <p:tav tm="100000">
                                          <p:val>
                                            <p:strVal val="#ppt_w"/>
                                          </p:val>
                                        </p:tav>
                                      </p:tavLst>
                                    </p:anim>
                                    <p:anim calcmode="lin" valueType="num">
                                      <p:cBhvr>
                                        <p:cTn dur="1000" fill="hold" id="41"/>
                                        <p:tgtEl>
                                          <p:spTgt spid="13"/>
                                        </p:tgtEl>
                                        <p:attrNameLst>
                                          <p:attrName>ppt_h</p:attrName>
                                        </p:attrNameLst>
                                      </p:cBhvr>
                                      <p:tavLst>
                                        <p:tav tm="0">
                                          <p:val>
                                            <p:fltVal val="0"/>
                                          </p:val>
                                        </p:tav>
                                        <p:tav tm="100000">
                                          <p:val>
                                            <p:strVal val="#ppt_h"/>
                                          </p:val>
                                        </p:tav>
                                      </p:tavLst>
                                    </p:anim>
                                    <p:animEffect filter="fade" transition="in">
                                      <p:cBhvr>
                                        <p:cTn dur="1000" id="42"/>
                                        <p:tgtEl>
                                          <p:spTgt spid="13"/>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16" presetSubtype="37">
                                  <p:stCondLst>
                                    <p:cond delay="0"/>
                                  </p:stCondLst>
                                  <p:childTnLst>
                                    <p:set>
                                      <p:cBhvr>
                                        <p:cTn dur="1" fill="hold" id="46">
                                          <p:stCondLst>
                                            <p:cond delay="0"/>
                                          </p:stCondLst>
                                        </p:cTn>
                                        <p:tgtEl>
                                          <p:spTgt spid="20"/>
                                        </p:tgtEl>
                                        <p:attrNameLst>
                                          <p:attrName>style.visibility</p:attrName>
                                        </p:attrNameLst>
                                      </p:cBhvr>
                                      <p:to>
                                        <p:strVal val="visible"/>
                                      </p:to>
                                    </p:set>
                                    <p:animEffect filter="barn(outVertical)" transition="in">
                                      <p:cBhvr>
                                        <p:cTn dur="1000" id="47"/>
                                        <p:tgtEl>
                                          <p:spTgt spid="20"/>
                                        </p:tgtEl>
                                      </p:cBhvr>
                                    </p:animEffect>
                                  </p:childTnLst>
                                </p:cTn>
                              </p:par>
                              <p:par>
                                <p:cTn fill="hold" grpId="0" id="48" nodeType="withEffect" presetClass="entr" presetID="16" presetSubtype="37">
                                  <p:stCondLst>
                                    <p:cond delay="0"/>
                                  </p:stCondLst>
                                  <p:childTnLst>
                                    <p:set>
                                      <p:cBhvr>
                                        <p:cTn dur="1" fill="hold" id="49">
                                          <p:stCondLst>
                                            <p:cond delay="0"/>
                                          </p:stCondLst>
                                        </p:cTn>
                                        <p:tgtEl>
                                          <p:spTgt spid="21"/>
                                        </p:tgtEl>
                                        <p:attrNameLst>
                                          <p:attrName>style.visibility</p:attrName>
                                        </p:attrNameLst>
                                      </p:cBhvr>
                                      <p:to>
                                        <p:strVal val="visible"/>
                                      </p:to>
                                    </p:set>
                                    <p:animEffect filter="barn(outVertical)" transition="in">
                                      <p:cBhvr>
                                        <p:cTn dur="1000" id="50"/>
                                        <p:tgtEl>
                                          <p:spTgt spid="21"/>
                                        </p:tgtEl>
                                      </p:cBhvr>
                                    </p:animEffect>
                                  </p:childTnLst>
                                </p:cTn>
                              </p:par>
                              <p:par>
                                <p:cTn fill="hold" grpId="0" id="51" nodeType="withEffect" presetClass="entr" presetID="16" presetSubtype="37">
                                  <p:stCondLst>
                                    <p:cond delay="0"/>
                                  </p:stCondLst>
                                  <p:childTnLst>
                                    <p:set>
                                      <p:cBhvr>
                                        <p:cTn dur="1" fill="hold" id="52">
                                          <p:stCondLst>
                                            <p:cond delay="0"/>
                                          </p:stCondLst>
                                        </p:cTn>
                                        <p:tgtEl>
                                          <p:spTgt spid="22"/>
                                        </p:tgtEl>
                                        <p:attrNameLst>
                                          <p:attrName>style.visibility</p:attrName>
                                        </p:attrNameLst>
                                      </p:cBhvr>
                                      <p:to>
                                        <p:strVal val="visible"/>
                                      </p:to>
                                    </p:set>
                                    <p:animEffect filter="barn(outVertical)" transition="in">
                                      <p:cBhvr>
                                        <p:cTn dur="1000" id="53"/>
                                        <p:tgtEl>
                                          <p:spTgt spid="22"/>
                                        </p:tgtEl>
                                      </p:cBhvr>
                                    </p:animEffect>
                                  </p:childTnLst>
                                </p:cTn>
                              </p:par>
                              <p:par>
                                <p:cTn fill="hold" grpId="0" id="54" nodeType="withEffect" presetClass="entr" presetID="16" presetSubtype="37">
                                  <p:stCondLst>
                                    <p:cond delay="0"/>
                                  </p:stCondLst>
                                  <p:childTnLst>
                                    <p:set>
                                      <p:cBhvr>
                                        <p:cTn dur="1" fill="hold" id="55">
                                          <p:stCondLst>
                                            <p:cond delay="0"/>
                                          </p:stCondLst>
                                        </p:cTn>
                                        <p:tgtEl>
                                          <p:spTgt spid="23"/>
                                        </p:tgtEl>
                                        <p:attrNameLst>
                                          <p:attrName>style.visibility</p:attrName>
                                        </p:attrNameLst>
                                      </p:cBhvr>
                                      <p:to>
                                        <p:strVal val="visible"/>
                                      </p:to>
                                    </p:set>
                                    <p:animEffect filter="barn(outVertical)" transition="in">
                                      <p:cBhvr>
                                        <p:cTn dur="1000" id="56"/>
                                        <p:tgtEl>
                                          <p:spTgt spid="23"/>
                                        </p:tgtEl>
                                      </p:cBhvr>
                                    </p:animEffect>
                                  </p:childTnLst>
                                </p:cTn>
                              </p:par>
                              <p:par>
                                <p:cTn fill="hold" grpId="0" id="57" nodeType="withEffect" presetClass="entr" presetID="16" presetSubtype="37">
                                  <p:stCondLst>
                                    <p:cond delay="0"/>
                                  </p:stCondLst>
                                  <p:childTnLst>
                                    <p:set>
                                      <p:cBhvr>
                                        <p:cTn dur="1" fill="hold" id="58">
                                          <p:stCondLst>
                                            <p:cond delay="0"/>
                                          </p:stCondLst>
                                        </p:cTn>
                                        <p:tgtEl>
                                          <p:spTgt spid="19"/>
                                        </p:tgtEl>
                                        <p:attrNameLst>
                                          <p:attrName>style.visibility</p:attrName>
                                        </p:attrNameLst>
                                      </p:cBhvr>
                                      <p:to>
                                        <p:strVal val="visible"/>
                                      </p:to>
                                    </p:set>
                                    <p:animEffect filter="barn(outVertical)" transition="in">
                                      <p:cBhvr>
                                        <p:cTn dur="1000" id="59"/>
                                        <p:tgtEl>
                                          <p:spTgt spid="19"/>
                                        </p:tgtEl>
                                      </p:cBhvr>
                                    </p:animEffect>
                                  </p:childTnLst>
                                </p:cTn>
                              </p:par>
                              <p:par>
                                <p:cTn fill="hold" grpId="0" id="60" nodeType="withEffect" presetClass="entr" presetID="16" presetSubtype="37">
                                  <p:stCondLst>
                                    <p:cond delay="0"/>
                                  </p:stCondLst>
                                  <p:childTnLst>
                                    <p:set>
                                      <p:cBhvr>
                                        <p:cTn dur="1" fill="hold" id="61">
                                          <p:stCondLst>
                                            <p:cond delay="0"/>
                                          </p:stCondLst>
                                        </p:cTn>
                                        <p:tgtEl>
                                          <p:spTgt spid="18"/>
                                        </p:tgtEl>
                                        <p:attrNameLst>
                                          <p:attrName>style.visibility</p:attrName>
                                        </p:attrNameLst>
                                      </p:cBhvr>
                                      <p:to>
                                        <p:strVal val="visible"/>
                                      </p:to>
                                    </p:set>
                                    <p:animEffect filter="barn(outVertical)" transition="in">
                                      <p:cBhvr>
                                        <p:cTn dur="1000" id="62"/>
                                        <p:tgtEl>
                                          <p:spTgt spid="18"/>
                                        </p:tgtEl>
                                      </p:cBhvr>
                                    </p:animEffect>
                                  </p:childTnLst>
                                </p:cTn>
                              </p:par>
                              <p:par>
                                <p:cTn fill="hold" grpId="0" id="63" nodeType="withEffect" presetClass="entr" presetID="16" presetSubtype="37">
                                  <p:stCondLst>
                                    <p:cond delay="0"/>
                                  </p:stCondLst>
                                  <p:childTnLst>
                                    <p:set>
                                      <p:cBhvr>
                                        <p:cTn dur="1" fill="hold" id="64">
                                          <p:stCondLst>
                                            <p:cond delay="0"/>
                                          </p:stCondLst>
                                        </p:cTn>
                                        <p:tgtEl>
                                          <p:spTgt spid="17"/>
                                        </p:tgtEl>
                                        <p:attrNameLst>
                                          <p:attrName>style.visibility</p:attrName>
                                        </p:attrNameLst>
                                      </p:cBhvr>
                                      <p:to>
                                        <p:strVal val="visible"/>
                                      </p:to>
                                    </p:set>
                                    <p:animEffect filter="barn(outVertical)" transition="in">
                                      <p:cBhvr>
                                        <p:cTn dur="1000" id="65"/>
                                        <p:tgtEl>
                                          <p:spTgt spid="17"/>
                                        </p:tgtEl>
                                      </p:cBhvr>
                                    </p:animEffect>
                                  </p:childTnLst>
                                </p:cTn>
                              </p:par>
                              <p:par>
                                <p:cTn fill="hold" grpId="0" id="66" nodeType="withEffect" presetClass="entr" presetID="16" presetSubtype="37">
                                  <p:stCondLst>
                                    <p:cond delay="0"/>
                                  </p:stCondLst>
                                  <p:childTnLst>
                                    <p:set>
                                      <p:cBhvr>
                                        <p:cTn dur="1" fill="hold" id="67">
                                          <p:stCondLst>
                                            <p:cond delay="0"/>
                                          </p:stCondLst>
                                        </p:cTn>
                                        <p:tgtEl>
                                          <p:spTgt spid="16"/>
                                        </p:tgtEl>
                                        <p:attrNameLst>
                                          <p:attrName>style.visibility</p:attrName>
                                        </p:attrNameLst>
                                      </p:cBhvr>
                                      <p:to>
                                        <p:strVal val="visible"/>
                                      </p:to>
                                    </p:set>
                                    <p:animEffect filter="barn(outVertical)" transition="in">
                                      <p:cBhvr>
                                        <p:cTn dur="1000" id="68"/>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137</Paragraphs>
  <Slides>21</Slides>
  <Notes>21</Notes>
  <TotalTime>3</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21</vt:i4>
      </vt:variant>
    </vt:vector>
  </HeadingPairs>
  <TitlesOfParts>
    <vt:vector baseType="lpstr" size="28">
      <vt:lpstr>Arial</vt:lpstr>
      <vt:lpstr>Calibri Light</vt:lpstr>
      <vt:lpstr>Calibri</vt:lpstr>
      <vt:lpstr>微软雅黑</vt:lpstr>
      <vt:lpstr>宋体</vt:lpstr>
      <vt:lpstr>Gill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2017-03-02T11:29:00Z</dcterms:created>
  <cp:lastModifiedBy>优品PPT</cp:lastModifiedBy>
  <dcterms:modified xsi:type="dcterms:W3CDTF">2021-08-20T10:54:21Z</dcterms:modified>
  <cp:revision>60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