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9" r:id="rId5"/>
    <p:sldId id="257" r:id="rId6"/>
    <p:sldId id="258" r:id="rId7"/>
    <p:sldId id="269" r:id="rId8"/>
    <p:sldId id="267" r:id="rId9"/>
    <p:sldId id="266" r:id="rId10"/>
    <p:sldId id="268" r:id="rId11"/>
    <p:sldId id="292" r:id="rId12"/>
    <p:sldId id="261" r:id="rId13"/>
    <p:sldId id="270" r:id="rId14"/>
    <p:sldId id="271" r:id="rId15"/>
    <p:sldId id="280" r:id="rId16"/>
    <p:sldId id="273" r:id="rId17"/>
    <p:sldId id="293" r:id="rId18"/>
    <p:sldId id="282" r:id="rId19"/>
    <p:sldId id="274" r:id="rId20"/>
    <p:sldId id="276" r:id="rId21"/>
    <p:sldId id="262" r:id="rId22"/>
    <p:sldId id="275" r:id="rId23"/>
    <p:sldId id="294" r:id="rId24"/>
    <p:sldId id="278" r:id="rId25"/>
    <p:sldId id="265" r:id="rId26"/>
    <p:sldId id="279" r:id="rId27"/>
    <p:sldId id="277" r:id="rId28"/>
    <p:sldId id="286" r:id="rId29"/>
    <p:sldId id="288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56" Target="revisionInfo.xml" Type="http://schemas.microsoft.com/office/2015/10/relationships/revisionInfo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4-45A7-94DE-3BE7EE450A72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4-45A7-94DE-3BE7EE450A72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44-45A7-94DE-3BE7EE450A72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1815495856"/>
        <c:axId val="1815492048"/>
      </c:barChart>
      <c:catAx>
        <c:axId val="181549585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pPr>
            <a:endParaRPr sz="14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c:txPr>
        <c:crossAx val="1815492048"/>
        <c:crosses val="autoZero"/>
        <c:auto val="0"/>
        <c:lblAlgn val="ctr"/>
        <c:lblOffset/>
        <c:noMultiLvlLbl val="0"/>
      </c:catAx>
      <c:valAx>
        <c:axId val="1815492048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pPr>
            <a:endParaRPr sz="14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c:txPr>
        <c:crossAx val="18154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400" smtId="4294967295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sz="1400" smtId="4294967295">
        <a:solidFill>
          <a:schemeClr val="bg1">
            <a:lumMod val="65000"/>
          </a:schemeClr>
        </a:solidFill>
        <a:latin typeface="Arial" panose="020b0604020202020204" pitchFamily="34" charset="0"/>
        <a:ea typeface="微软雅黑" panose="020b0503020204020204" pitchFamily="34" charset="-122"/>
        <a:sym typeface="Arial" panose="020b0604020202020204" pitchFamily="34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811F-CAB1-4812-B4AF-79ED042F4B54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1F463-F21C-4814-9DA1-D48C43CF3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19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6745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013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416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501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940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069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436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2256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4115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60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336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290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607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759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6437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6104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2430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2822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9308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437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538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118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769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4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7880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597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53869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37031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060079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29181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020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91603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777554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64140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636995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381214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03424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84641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310537674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424694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8250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492407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237116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20754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40582964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  <p:extLst>
      <p:ext uri="{BB962C8B-B14F-4D97-AF65-F5344CB8AC3E}">
        <p14:creationId val="42729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264411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17532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92084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69128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65673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media/image3.jpeg" Type="http://schemas.openxmlformats.org/officeDocument/2006/relationships/image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val="10109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64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6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154714" y="2601553"/>
            <a:ext cx="756403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8000">
                <a:solidFill>
                  <a:schemeClr val="bg1"/>
                </a:solidFill>
                <a:latin typeface="+mj-ea"/>
                <a:ea typeface="+mj-ea"/>
              </a:rPr>
              <a:t>电影影视主题</a:t>
            </a:r>
          </a:p>
        </p:txBody>
      </p:sp>
      <p:sp>
        <p:nvSpPr>
          <p:cNvPr id="8" name="矩形 7"/>
          <p:cNvSpPr/>
          <p:nvPr/>
        </p:nvSpPr>
        <p:spPr>
          <a:xfrm>
            <a:off x="6436770" y="3924992"/>
            <a:ext cx="525658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solidFill>
                  <a:schemeClr val="bg1"/>
                </a:solidFill>
                <a:latin typeface="+mn-ea"/>
              </a:rPr>
              <a:t>适用年度总结｜工作计划｜述职报告｜电影演示</a:t>
            </a:r>
          </a:p>
        </p:txBody>
      </p:sp>
      <p:sp>
        <p:nvSpPr>
          <p:cNvPr id="14" name="矩形 13"/>
          <p:cNvSpPr/>
          <p:nvPr/>
        </p:nvSpPr>
        <p:spPr>
          <a:xfrm>
            <a:off x="8086975" y="4605127"/>
            <a:ext cx="1669143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36000"/>
          <a:lstStyle/>
          <a:p>
            <a:pPr algn="ctr"/>
            <a:r>
              <a:rPr altLang="en-US" lang="zh-CN" sz="1600">
                <a:solidFill>
                  <a:srgbClr val="0070C0"/>
                </a:solidFill>
              </a:rPr>
              <a:t>部门：优页PPT</a:t>
            </a:r>
          </a:p>
        </p:txBody>
      </p:sp>
      <p:sp>
        <p:nvSpPr>
          <p:cNvPr id="15" name="矩形 14"/>
          <p:cNvSpPr/>
          <p:nvPr/>
        </p:nvSpPr>
        <p:spPr>
          <a:xfrm>
            <a:off x="9890773" y="4605127"/>
            <a:ext cx="1669143" cy="2902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36000"/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202X.10.10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9600">
                <a:solidFill>
                  <a:schemeClr val="bg1"/>
                </a:solidFill>
                <a:latin typeface="+mj-lt"/>
              </a:rPr>
              <a:t>MEDIA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6550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val="1103963888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34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8"/>
      <p:bldP grpId="0" spid="14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椭圆 2"/>
          <p:cNvSpPr/>
          <p:nvPr/>
        </p:nvSpPr>
        <p:spPr>
          <a:xfrm>
            <a:off x="5682000" y="1979620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Freeform 28"/>
          <p:cNvSpPr/>
          <p:nvPr/>
        </p:nvSpPr>
        <p:spPr bwMode="auto">
          <a:xfrm>
            <a:off x="5934075" y="2231695"/>
            <a:ext cx="323850" cy="323850"/>
          </a:xfrm>
          <a:custGeom>
            <a:gdLst>
              <a:gd fmla="*/ 1012 w 1017" name="T0"/>
              <a:gd fmla="*/ 49 h 1018" name="T1"/>
              <a:gd fmla="*/ 994 w 1017" name="T2"/>
              <a:gd fmla="*/ 24 h 1018" name="T3"/>
              <a:gd fmla="*/ 981 w 1017" name="T4"/>
              <a:gd fmla="*/ 13 h 1018" name="T5"/>
              <a:gd fmla="*/ 946 w 1017" name="T6"/>
              <a:gd fmla="*/ 0 h 1018" name="T7"/>
              <a:gd fmla="*/ 929 w 1017" name="T8"/>
              <a:gd fmla="*/ 1 h 1018" name="T9"/>
              <a:gd fmla="*/ 691 w 1017" name="T10"/>
              <a:gd fmla="*/ 100 h 1018" name="T11"/>
              <a:gd fmla="*/ 647 w 1017" name="T12"/>
              <a:gd fmla="*/ 101 h 1018" name="T13"/>
              <a:gd fmla="*/ 406 w 1017" name="T14"/>
              <a:gd fmla="*/ 1 h 1018" name="T15"/>
              <a:gd fmla="*/ 397 w 1017" name="T16"/>
              <a:gd fmla="*/ 0 h 1018" name="T17"/>
              <a:gd fmla="*/ 372 w 1017" name="T18"/>
              <a:gd fmla="*/ 4 h 1018" name="T19"/>
              <a:gd fmla="*/ 328 w 1017" name="T20"/>
              <a:gd fmla="*/ 4 h 1018" name="T21"/>
              <a:gd fmla="*/ 301 w 1017" name="T22"/>
              <a:gd fmla="*/ 0 h 1018" name="T23"/>
              <a:gd fmla="*/ 55 w 1017" name="T24"/>
              <a:gd fmla="*/ 100 h 1018" name="T25"/>
              <a:gd fmla="*/ 16 w 1017" name="T26"/>
              <a:gd fmla="*/ 127 h 1018" name="T27"/>
              <a:gd fmla="*/ 0 w 1017" name="T28"/>
              <a:gd fmla="*/ 938 h 1018" name="T29"/>
              <a:gd fmla="*/ 6 w 1017" name="T30"/>
              <a:gd fmla="*/ 968 h 1018" name="T31"/>
              <a:gd fmla="*/ 6 w 1017" name="T32"/>
              <a:gd fmla="*/ 969 h 1018" name="T33"/>
              <a:gd fmla="*/ 21 w 1017" name="T34"/>
              <a:gd fmla="*/ 990 h 1018" name="T35"/>
              <a:gd fmla="*/ 36 w 1017" name="T36"/>
              <a:gd fmla="*/ 1004 h 1018" name="T37"/>
              <a:gd fmla="*/ 58 w 1017" name="T38"/>
              <a:gd fmla="*/ 1015 h 1018" name="T39"/>
              <a:gd fmla="*/ 81 w 1017" name="T40"/>
              <a:gd fmla="*/ 1017 h 1018" name="T41"/>
              <a:gd fmla="*/ 328 w 1017" name="T42"/>
              <a:gd fmla="*/ 918 h 1018" name="T43"/>
              <a:gd fmla="*/ 360 w 1017" name="T44"/>
              <a:gd fmla="*/ 913 h 1018" name="T45"/>
              <a:gd fmla="*/ 604 w 1017" name="T46"/>
              <a:gd fmla="*/ 1016 h 1018" name="T47"/>
              <a:gd fmla="*/ 620 w 1017" name="T48"/>
              <a:gd fmla="*/ 1018 h 1018" name="T49"/>
              <a:gd fmla="*/ 645 w 1017" name="T50"/>
              <a:gd fmla="*/ 1013 h 1018" name="T51"/>
              <a:gd fmla="*/ 664 w 1017" name="T52"/>
              <a:gd fmla="*/ 1004 h 1018" name="T53"/>
              <a:gd fmla="*/ 672 w 1017" name="T54"/>
              <a:gd fmla="*/ 1004 h 1018" name="T55"/>
              <a:gd fmla="*/ 694 w 1017" name="T56"/>
              <a:gd fmla="*/ 1015 h 1018" name="T57"/>
              <a:gd fmla="*/ 717 w 1017" name="T58"/>
              <a:gd fmla="*/ 1017 h 1018" name="T59"/>
              <a:gd fmla="*/ 746 w 1017" name="T60"/>
              <a:gd fmla="*/ 1012 h 1018" name="T61"/>
              <a:gd fmla="*/ 994 w 1017" name="T62"/>
              <a:gd fmla="*/ 900 h 1018" name="T63"/>
              <a:gd fmla="*/ 1017 w 1017" name="T64"/>
              <a:gd fmla="*/ 845 h 1018" name="T65"/>
              <a:gd fmla="*/ 1014 w 1017" name="T66"/>
              <a:gd fmla="*/ 57 h 1018" name="T67"/>
              <a:gd fmla="*/ 86 w 1017" name="T68"/>
              <a:gd fmla="*/ 953 h 1018" name="T69"/>
              <a:gd fmla="*/ 67 w 1017" name="T70"/>
              <a:gd fmla="*/ 947 h 1018" name="T71"/>
              <a:gd fmla="*/ 64 w 1017" name="T72"/>
              <a:gd fmla="*/ 174 h 1018" name="T73"/>
              <a:gd fmla="*/ 296 w 1017" name="T74"/>
              <a:gd fmla="*/ 64 h 1018" name="T75"/>
              <a:gd fmla="*/ 314 w 1017" name="T76"/>
              <a:gd fmla="*/ 69 h 1018" name="T77"/>
              <a:gd fmla="*/ 318 w 1017" name="T78"/>
              <a:gd fmla="*/ 843 h 1018" name="T79"/>
              <a:gd fmla="*/ 305 w 1017" name="T80"/>
              <a:gd fmla="*/ 858 h 1018" name="T81"/>
              <a:gd fmla="*/ 634 w 1017" name="T82"/>
              <a:gd fmla="*/ 944 h 1018" name="T83"/>
              <a:gd fmla="*/ 620 w 1017" name="T84"/>
              <a:gd fmla="*/ 954 h 1018" name="T85"/>
              <a:gd fmla="*/ 389 w 1017" name="T86"/>
              <a:gd fmla="*/ 856 h 1018" name="T87"/>
              <a:gd fmla="*/ 381 w 1017" name="T88"/>
              <a:gd fmla="*/ 79 h 1018" name="T89"/>
              <a:gd fmla="*/ 390 w 1017" name="T90"/>
              <a:gd fmla="*/ 65 h 1018" name="T91"/>
              <a:gd fmla="*/ 404 w 1017" name="T92"/>
              <a:gd fmla="*/ 64 h 1018" name="T93"/>
              <a:gd fmla="*/ 635 w 1017" name="T94"/>
              <a:gd fmla="*/ 170 h 1018" name="T95"/>
              <a:gd fmla="*/ 721 w 1017" name="T96"/>
              <a:gd fmla="*/ 953 h 1018" name="T97"/>
              <a:gd fmla="*/ 702 w 1017" name="T98"/>
              <a:gd fmla="*/ 947 h 1018" name="T99"/>
              <a:gd fmla="*/ 700 w 1017" name="T100"/>
              <a:gd fmla="*/ 174 h 1018" name="T101"/>
              <a:gd fmla="*/ 933 w 1017" name="T102"/>
              <a:gd fmla="*/ 64 h 1018" name="T103"/>
              <a:gd fmla="*/ 950 w 1017" name="T104"/>
              <a:gd fmla="*/ 69 h 1018" name="T105"/>
              <a:gd fmla="*/ 954 w 1017" name="T106"/>
              <a:gd fmla="*/ 843 h 1018" name="T107"/>
              <a:gd fmla="*/ 940 w 1017" name="T108"/>
              <a:gd fmla="*/ 858 h 1018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018" w="1017">
                <a:moveTo>
                  <a:pt x="1012" y="49"/>
                </a:move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08" y="42"/>
                </a:lnTo>
                <a:lnTo>
                  <a:pt x="1005" y="35"/>
                </a:lnTo>
                <a:lnTo>
                  <a:pt x="999" y="29"/>
                </a:lnTo>
                <a:lnTo>
                  <a:pt x="994" y="24"/>
                </a:lnTo>
                <a:lnTo>
                  <a:pt x="994" y="24"/>
                </a:lnTo>
                <a:lnTo>
                  <a:pt x="993" y="21"/>
                </a:lnTo>
                <a:lnTo>
                  <a:pt x="993" y="21"/>
                </a:lnTo>
                <a:lnTo>
                  <a:pt x="986" y="17"/>
                </a:lnTo>
                <a:lnTo>
                  <a:pt x="981" y="13"/>
                </a:lnTo>
                <a:lnTo>
                  <a:pt x="975" y="9"/>
                </a:lnTo>
                <a:lnTo>
                  <a:pt x="968" y="5"/>
                </a:lnTo>
                <a:lnTo>
                  <a:pt x="961" y="3"/>
                </a:lnTo>
                <a:lnTo>
                  <a:pt x="953" y="1"/>
                </a:lnTo>
                <a:lnTo>
                  <a:pt x="946" y="0"/>
                </a:lnTo>
                <a:lnTo>
                  <a:pt x="938" y="0"/>
                </a:lnTo>
                <a:lnTo>
                  <a:pt x="938" y="0"/>
                </a:lnTo>
                <a:lnTo>
                  <a:pt x="937" y="0"/>
                </a:lnTo>
                <a:lnTo>
                  <a:pt x="937" y="0"/>
                </a:lnTo>
                <a:lnTo>
                  <a:pt x="929" y="1"/>
                </a:lnTo>
                <a:lnTo>
                  <a:pt x="922" y="2"/>
                </a:lnTo>
                <a:lnTo>
                  <a:pt x="914" y="3"/>
                </a:lnTo>
                <a:lnTo>
                  <a:pt x="908" y="6"/>
                </a:lnTo>
                <a:lnTo>
                  <a:pt x="691" y="100"/>
                </a:lnTo>
                <a:lnTo>
                  <a:pt x="691" y="100"/>
                </a:lnTo>
                <a:lnTo>
                  <a:pt x="679" y="104"/>
                </a:lnTo>
                <a:lnTo>
                  <a:pt x="669" y="112"/>
                </a:lnTo>
                <a:lnTo>
                  <a:pt x="669" y="112"/>
                </a:lnTo>
                <a:lnTo>
                  <a:pt x="658" y="105"/>
                </a:lnTo>
                <a:lnTo>
                  <a:pt x="647" y="101"/>
                </a:lnTo>
                <a:lnTo>
                  <a:pt x="428" y="6"/>
                </a:lnTo>
                <a:lnTo>
                  <a:pt x="428" y="6"/>
                </a:lnTo>
                <a:lnTo>
                  <a:pt x="421" y="3"/>
                </a:lnTo>
                <a:lnTo>
                  <a:pt x="413" y="2"/>
                </a:lnTo>
                <a:lnTo>
                  <a:pt x="406" y="1"/>
                </a:lnTo>
                <a:lnTo>
                  <a:pt x="398" y="0"/>
                </a:lnTo>
                <a:lnTo>
                  <a:pt x="398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6" y="0"/>
                </a:lnTo>
                <a:lnTo>
                  <a:pt x="396" y="0"/>
                </a:lnTo>
                <a:lnTo>
                  <a:pt x="383" y="1"/>
                </a:lnTo>
                <a:lnTo>
                  <a:pt x="372" y="4"/>
                </a:lnTo>
                <a:lnTo>
                  <a:pt x="360" y="10"/>
                </a:lnTo>
                <a:lnTo>
                  <a:pt x="350" y="16"/>
                </a:lnTo>
                <a:lnTo>
                  <a:pt x="350" y="16"/>
                </a:lnTo>
                <a:lnTo>
                  <a:pt x="339" y="10"/>
                </a:lnTo>
                <a:lnTo>
                  <a:pt x="328" y="4"/>
                </a:lnTo>
                <a:lnTo>
                  <a:pt x="316" y="1"/>
                </a:lnTo>
                <a:lnTo>
                  <a:pt x="302" y="0"/>
                </a:lnTo>
                <a:lnTo>
                  <a:pt x="302" y="0"/>
                </a:lnTo>
                <a:lnTo>
                  <a:pt x="301" y="0"/>
                </a:lnTo>
                <a:lnTo>
                  <a:pt x="301" y="0"/>
                </a:lnTo>
                <a:lnTo>
                  <a:pt x="293" y="1"/>
                </a:lnTo>
                <a:lnTo>
                  <a:pt x="286" y="2"/>
                </a:lnTo>
                <a:lnTo>
                  <a:pt x="278" y="3"/>
                </a:lnTo>
                <a:lnTo>
                  <a:pt x="272" y="6"/>
                </a:lnTo>
                <a:lnTo>
                  <a:pt x="55" y="100"/>
                </a:lnTo>
                <a:lnTo>
                  <a:pt x="55" y="100"/>
                </a:lnTo>
                <a:lnTo>
                  <a:pt x="43" y="104"/>
                </a:lnTo>
                <a:lnTo>
                  <a:pt x="34" y="111"/>
                </a:lnTo>
                <a:lnTo>
                  <a:pt x="24" y="118"/>
                </a:lnTo>
                <a:lnTo>
                  <a:pt x="16" y="127"/>
                </a:lnTo>
                <a:lnTo>
                  <a:pt x="10" y="137"/>
                </a:lnTo>
                <a:lnTo>
                  <a:pt x="5" y="148"/>
                </a:lnTo>
                <a:lnTo>
                  <a:pt x="1" y="160"/>
                </a:lnTo>
                <a:lnTo>
                  <a:pt x="0" y="173"/>
                </a:lnTo>
                <a:lnTo>
                  <a:pt x="0" y="938"/>
                </a:lnTo>
                <a:lnTo>
                  <a:pt x="0" y="938"/>
                </a:lnTo>
                <a:lnTo>
                  <a:pt x="0" y="946"/>
                </a:lnTo>
                <a:lnTo>
                  <a:pt x="1" y="954"/>
                </a:lnTo>
                <a:lnTo>
                  <a:pt x="3" y="961"/>
                </a:lnTo>
                <a:lnTo>
                  <a:pt x="6" y="968"/>
                </a:lnTo>
                <a:lnTo>
                  <a:pt x="6" y="968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11" y="978"/>
                </a:lnTo>
                <a:lnTo>
                  <a:pt x="17" y="987"/>
                </a:lnTo>
                <a:lnTo>
                  <a:pt x="17" y="987"/>
                </a:lnTo>
                <a:lnTo>
                  <a:pt x="21" y="990"/>
                </a:lnTo>
                <a:lnTo>
                  <a:pt x="21" y="990"/>
                </a:lnTo>
                <a:lnTo>
                  <a:pt x="27" y="998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45" y="1010"/>
                </a:lnTo>
                <a:lnTo>
                  <a:pt x="55" y="1014"/>
                </a:lnTo>
                <a:lnTo>
                  <a:pt x="55" y="1014"/>
                </a:lnTo>
                <a:lnTo>
                  <a:pt x="58" y="1015"/>
                </a:lnTo>
                <a:lnTo>
                  <a:pt x="58" y="1015"/>
                </a:lnTo>
                <a:lnTo>
                  <a:pt x="69" y="1017"/>
                </a:lnTo>
                <a:lnTo>
                  <a:pt x="80" y="1018"/>
                </a:lnTo>
                <a:lnTo>
                  <a:pt x="80" y="1018"/>
                </a:lnTo>
                <a:lnTo>
                  <a:pt x="81" y="1017"/>
                </a:lnTo>
                <a:lnTo>
                  <a:pt x="81" y="1017"/>
                </a:lnTo>
                <a:lnTo>
                  <a:pt x="88" y="1017"/>
                </a:lnTo>
                <a:lnTo>
                  <a:pt x="96" y="1016"/>
                </a:lnTo>
                <a:lnTo>
                  <a:pt x="103" y="1014"/>
                </a:lnTo>
                <a:lnTo>
                  <a:pt x="111" y="1012"/>
                </a:lnTo>
                <a:lnTo>
                  <a:pt x="328" y="918"/>
                </a:lnTo>
                <a:lnTo>
                  <a:pt x="328" y="918"/>
                </a:lnTo>
                <a:lnTo>
                  <a:pt x="339" y="913"/>
                </a:lnTo>
                <a:lnTo>
                  <a:pt x="350" y="907"/>
                </a:lnTo>
                <a:lnTo>
                  <a:pt x="350" y="907"/>
                </a:lnTo>
                <a:lnTo>
                  <a:pt x="360" y="913"/>
                </a:lnTo>
                <a:lnTo>
                  <a:pt x="370" y="917"/>
                </a:lnTo>
                <a:lnTo>
                  <a:pt x="590" y="1012"/>
                </a:lnTo>
                <a:lnTo>
                  <a:pt x="590" y="1012"/>
                </a:lnTo>
                <a:lnTo>
                  <a:pt x="597" y="1014"/>
                </a:lnTo>
                <a:lnTo>
                  <a:pt x="604" y="1016"/>
                </a:lnTo>
                <a:lnTo>
                  <a:pt x="612" y="1017"/>
                </a:lnTo>
                <a:lnTo>
                  <a:pt x="619" y="1017"/>
                </a:lnTo>
                <a:lnTo>
                  <a:pt x="619" y="1017"/>
                </a:lnTo>
                <a:lnTo>
                  <a:pt x="620" y="1018"/>
                </a:lnTo>
                <a:lnTo>
                  <a:pt x="620" y="1018"/>
                </a:lnTo>
                <a:lnTo>
                  <a:pt x="631" y="1017"/>
                </a:lnTo>
                <a:lnTo>
                  <a:pt x="641" y="1015"/>
                </a:lnTo>
                <a:lnTo>
                  <a:pt x="641" y="1015"/>
                </a:lnTo>
                <a:lnTo>
                  <a:pt x="645" y="1013"/>
                </a:lnTo>
                <a:lnTo>
                  <a:pt x="645" y="1013"/>
                </a:lnTo>
                <a:lnTo>
                  <a:pt x="655" y="1010"/>
                </a:lnTo>
                <a:lnTo>
                  <a:pt x="663" y="1004"/>
                </a:lnTo>
                <a:lnTo>
                  <a:pt x="663" y="1004"/>
                </a:lnTo>
                <a:lnTo>
                  <a:pt x="664" y="1004"/>
                </a:lnTo>
                <a:lnTo>
                  <a:pt x="664" y="1004"/>
                </a:lnTo>
                <a:lnTo>
                  <a:pt x="668" y="1001"/>
                </a:lnTo>
                <a:lnTo>
                  <a:pt x="668" y="1001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82" y="1010"/>
                </a:lnTo>
                <a:lnTo>
                  <a:pt x="691" y="1014"/>
                </a:lnTo>
                <a:lnTo>
                  <a:pt x="691" y="1014"/>
                </a:lnTo>
                <a:lnTo>
                  <a:pt x="694" y="1015"/>
                </a:lnTo>
                <a:lnTo>
                  <a:pt x="694" y="1015"/>
                </a:lnTo>
                <a:lnTo>
                  <a:pt x="705" y="1017"/>
                </a:lnTo>
                <a:lnTo>
                  <a:pt x="716" y="1018"/>
                </a:lnTo>
                <a:lnTo>
                  <a:pt x="716" y="1018"/>
                </a:lnTo>
                <a:lnTo>
                  <a:pt x="717" y="1017"/>
                </a:lnTo>
                <a:lnTo>
                  <a:pt x="717" y="1017"/>
                </a:lnTo>
                <a:lnTo>
                  <a:pt x="725" y="1017"/>
                </a:lnTo>
                <a:lnTo>
                  <a:pt x="732" y="1016"/>
                </a:lnTo>
                <a:lnTo>
                  <a:pt x="740" y="1014"/>
                </a:lnTo>
                <a:lnTo>
                  <a:pt x="746" y="1012"/>
                </a:lnTo>
                <a:lnTo>
                  <a:pt x="963" y="918"/>
                </a:lnTo>
                <a:lnTo>
                  <a:pt x="963" y="918"/>
                </a:lnTo>
                <a:lnTo>
                  <a:pt x="975" y="914"/>
                </a:lnTo>
                <a:lnTo>
                  <a:pt x="984" y="908"/>
                </a:lnTo>
                <a:lnTo>
                  <a:pt x="994" y="900"/>
                </a:lnTo>
                <a:lnTo>
                  <a:pt x="1001" y="891"/>
                </a:lnTo>
                <a:lnTo>
                  <a:pt x="1008" y="881"/>
                </a:lnTo>
                <a:lnTo>
                  <a:pt x="1013" y="870"/>
                </a:lnTo>
                <a:lnTo>
                  <a:pt x="1016" y="857"/>
                </a:lnTo>
                <a:lnTo>
                  <a:pt x="1017" y="845"/>
                </a:lnTo>
                <a:lnTo>
                  <a:pt x="1017" y="79"/>
                </a:lnTo>
                <a:lnTo>
                  <a:pt x="1017" y="79"/>
                </a:lnTo>
                <a:lnTo>
                  <a:pt x="1017" y="72"/>
                </a:lnTo>
                <a:lnTo>
                  <a:pt x="1016" y="64"/>
                </a:lnTo>
                <a:lnTo>
                  <a:pt x="1014" y="57"/>
                </a:lnTo>
                <a:lnTo>
                  <a:pt x="1012" y="49"/>
                </a:lnTo>
                <a:lnTo>
                  <a:pt x="1012" y="49"/>
                </a:lnTo>
                <a:close/>
                <a:moveTo>
                  <a:pt x="305" y="858"/>
                </a:moveTo>
                <a:lnTo>
                  <a:pt x="86" y="953"/>
                </a:lnTo>
                <a:lnTo>
                  <a:pt x="86" y="953"/>
                </a:lnTo>
                <a:lnTo>
                  <a:pt x="83" y="954"/>
                </a:lnTo>
                <a:lnTo>
                  <a:pt x="80" y="954"/>
                </a:lnTo>
                <a:lnTo>
                  <a:pt x="73" y="953"/>
                </a:lnTo>
                <a:lnTo>
                  <a:pt x="68" y="950"/>
                </a:lnTo>
                <a:lnTo>
                  <a:pt x="67" y="947"/>
                </a:lnTo>
                <a:lnTo>
                  <a:pt x="65" y="944"/>
                </a:lnTo>
                <a:lnTo>
                  <a:pt x="65" y="944"/>
                </a:lnTo>
                <a:lnTo>
                  <a:pt x="64" y="938"/>
                </a:lnTo>
                <a:lnTo>
                  <a:pt x="64" y="174"/>
                </a:lnTo>
                <a:lnTo>
                  <a:pt x="64" y="174"/>
                </a:lnTo>
                <a:lnTo>
                  <a:pt x="65" y="170"/>
                </a:lnTo>
                <a:lnTo>
                  <a:pt x="67" y="165"/>
                </a:lnTo>
                <a:lnTo>
                  <a:pt x="71" y="162"/>
                </a:lnTo>
                <a:lnTo>
                  <a:pt x="78" y="159"/>
                </a:lnTo>
                <a:lnTo>
                  <a:pt x="296" y="64"/>
                </a:lnTo>
                <a:lnTo>
                  <a:pt x="296" y="64"/>
                </a:lnTo>
                <a:lnTo>
                  <a:pt x="300" y="64"/>
                </a:lnTo>
                <a:lnTo>
                  <a:pt x="302" y="63"/>
                </a:lnTo>
                <a:lnTo>
                  <a:pt x="308" y="64"/>
                </a:lnTo>
                <a:lnTo>
                  <a:pt x="314" y="69"/>
                </a:lnTo>
                <a:lnTo>
                  <a:pt x="316" y="71"/>
                </a:lnTo>
                <a:lnTo>
                  <a:pt x="317" y="73"/>
                </a:lnTo>
                <a:lnTo>
                  <a:pt x="317" y="73"/>
                </a:lnTo>
                <a:lnTo>
                  <a:pt x="318" y="79"/>
                </a:lnTo>
                <a:lnTo>
                  <a:pt x="318" y="843"/>
                </a:lnTo>
                <a:lnTo>
                  <a:pt x="318" y="843"/>
                </a:lnTo>
                <a:lnTo>
                  <a:pt x="317" y="849"/>
                </a:lnTo>
                <a:lnTo>
                  <a:pt x="315" y="853"/>
                </a:lnTo>
                <a:lnTo>
                  <a:pt x="310" y="856"/>
                </a:lnTo>
                <a:lnTo>
                  <a:pt x="305" y="858"/>
                </a:lnTo>
                <a:lnTo>
                  <a:pt x="305" y="858"/>
                </a:lnTo>
                <a:close/>
                <a:moveTo>
                  <a:pt x="637" y="938"/>
                </a:moveTo>
                <a:lnTo>
                  <a:pt x="637" y="938"/>
                </a:lnTo>
                <a:lnTo>
                  <a:pt x="634" y="944"/>
                </a:lnTo>
                <a:lnTo>
                  <a:pt x="634" y="944"/>
                </a:lnTo>
                <a:lnTo>
                  <a:pt x="633" y="947"/>
                </a:lnTo>
                <a:lnTo>
                  <a:pt x="631" y="950"/>
                </a:lnTo>
                <a:lnTo>
                  <a:pt x="626" y="953"/>
                </a:lnTo>
                <a:lnTo>
                  <a:pt x="626" y="953"/>
                </a:lnTo>
                <a:lnTo>
                  <a:pt x="620" y="954"/>
                </a:lnTo>
                <a:lnTo>
                  <a:pt x="620" y="954"/>
                </a:lnTo>
                <a:lnTo>
                  <a:pt x="615" y="953"/>
                </a:lnTo>
                <a:lnTo>
                  <a:pt x="393" y="858"/>
                </a:lnTo>
                <a:lnTo>
                  <a:pt x="393" y="858"/>
                </a:lnTo>
                <a:lnTo>
                  <a:pt x="389" y="856"/>
                </a:lnTo>
                <a:lnTo>
                  <a:pt x="384" y="853"/>
                </a:lnTo>
                <a:lnTo>
                  <a:pt x="382" y="849"/>
                </a:lnTo>
                <a:lnTo>
                  <a:pt x="381" y="845"/>
                </a:lnTo>
                <a:lnTo>
                  <a:pt x="381" y="79"/>
                </a:lnTo>
                <a:lnTo>
                  <a:pt x="381" y="79"/>
                </a:lnTo>
                <a:lnTo>
                  <a:pt x="383" y="73"/>
                </a:lnTo>
                <a:lnTo>
                  <a:pt x="383" y="73"/>
                </a:lnTo>
                <a:lnTo>
                  <a:pt x="384" y="71"/>
                </a:lnTo>
                <a:lnTo>
                  <a:pt x="387" y="68"/>
                </a:lnTo>
                <a:lnTo>
                  <a:pt x="390" y="65"/>
                </a:lnTo>
                <a:lnTo>
                  <a:pt x="392" y="64"/>
                </a:lnTo>
                <a:lnTo>
                  <a:pt x="392" y="64"/>
                </a:lnTo>
                <a:lnTo>
                  <a:pt x="397" y="63"/>
                </a:lnTo>
                <a:lnTo>
                  <a:pt x="397" y="63"/>
                </a:lnTo>
                <a:lnTo>
                  <a:pt x="404" y="64"/>
                </a:lnTo>
                <a:lnTo>
                  <a:pt x="625" y="160"/>
                </a:lnTo>
                <a:lnTo>
                  <a:pt x="625" y="160"/>
                </a:lnTo>
                <a:lnTo>
                  <a:pt x="630" y="162"/>
                </a:lnTo>
                <a:lnTo>
                  <a:pt x="633" y="165"/>
                </a:lnTo>
                <a:lnTo>
                  <a:pt x="635" y="170"/>
                </a:lnTo>
                <a:lnTo>
                  <a:pt x="637" y="173"/>
                </a:lnTo>
                <a:lnTo>
                  <a:pt x="637" y="938"/>
                </a:lnTo>
                <a:close/>
                <a:moveTo>
                  <a:pt x="940" y="858"/>
                </a:moveTo>
                <a:lnTo>
                  <a:pt x="721" y="953"/>
                </a:lnTo>
                <a:lnTo>
                  <a:pt x="721" y="953"/>
                </a:lnTo>
                <a:lnTo>
                  <a:pt x="719" y="954"/>
                </a:lnTo>
                <a:lnTo>
                  <a:pt x="716" y="954"/>
                </a:lnTo>
                <a:lnTo>
                  <a:pt x="709" y="953"/>
                </a:lnTo>
                <a:lnTo>
                  <a:pt x="704" y="950"/>
                </a:lnTo>
                <a:lnTo>
                  <a:pt x="702" y="947"/>
                </a:lnTo>
                <a:lnTo>
                  <a:pt x="701" y="944"/>
                </a:lnTo>
                <a:lnTo>
                  <a:pt x="701" y="944"/>
                </a:lnTo>
                <a:lnTo>
                  <a:pt x="700" y="938"/>
                </a:lnTo>
                <a:lnTo>
                  <a:pt x="700" y="174"/>
                </a:lnTo>
                <a:lnTo>
                  <a:pt x="700" y="174"/>
                </a:lnTo>
                <a:lnTo>
                  <a:pt x="701" y="170"/>
                </a:lnTo>
                <a:lnTo>
                  <a:pt x="703" y="165"/>
                </a:lnTo>
                <a:lnTo>
                  <a:pt x="707" y="162"/>
                </a:lnTo>
                <a:lnTo>
                  <a:pt x="713" y="159"/>
                </a:lnTo>
                <a:lnTo>
                  <a:pt x="933" y="64"/>
                </a:lnTo>
                <a:lnTo>
                  <a:pt x="933" y="64"/>
                </a:lnTo>
                <a:lnTo>
                  <a:pt x="935" y="64"/>
                </a:lnTo>
                <a:lnTo>
                  <a:pt x="938" y="63"/>
                </a:lnTo>
                <a:lnTo>
                  <a:pt x="944" y="64"/>
                </a:lnTo>
                <a:lnTo>
                  <a:pt x="950" y="69"/>
                </a:lnTo>
                <a:lnTo>
                  <a:pt x="951" y="71"/>
                </a:lnTo>
                <a:lnTo>
                  <a:pt x="953" y="73"/>
                </a:lnTo>
                <a:lnTo>
                  <a:pt x="953" y="73"/>
                </a:lnTo>
                <a:lnTo>
                  <a:pt x="954" y="79"/>
                </a:lnTo>
                <a:lnTo>
                  <a:pt x="954" y="843"/>
                </a:lnTo>
                <a:lnTo>
                  <a:pt x="954" y="843"/>
                </a:lnTo>
                <a:lnTo>
                  <a:pt x="953" y="849"/>
                </a:lnTo>
                <a:lnTo>
                  <a:pt x="951" y="853"/>
                </a:lnTo>
                <a:lnTo>
                  <a:pt x="947" y="856"/>
                </a:lnTo>
                <a:lnTo>
                  <a:pt x="940" y="858"/>
                </a:lnTo>
                <a:lnTo>
                  <a:pt x="940" y="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91340" y="1979620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37"/>
          <p:cNvSpPr/>
          <p:nvPr/>
        </p:nvSpPr>
        <p:spPr bwMode="auto">
          <a:xfrm>
            <a:off x="9544209" y="2231695"/>
            <a:ext cx="322263" cy="323850"/>
          </a:xfrm>
          <a:custGeom>
            <a:gdLst>
              <a:gd fmla="*/ 912 w 1018" name="T0"/>
              <a:gd fmla="*/ 322 h 1018" name="T1"/>
              <a:gd fmla="*/ 779 w 1018" name="T2"/>
              <a:gd fmla="*/ 156 h 1018" name="T3"/>
              <a:gd fmla="*/ 582 w 1018" name="T4"/>
              <a:gd fmla="*/ 70 h 1018" name="T5"/>
              <a:gd fmla="*/ 515 w 1018" name="T6"/>
              <a:gd fmla="*/ 1 h 1018" name="T7"/>
              <a:gd fmla="*/ 478 w 1018" name="T8"/>
              <a:gd fmla="*/ 65 h 1018" name="T9"/>
              <a:gd fmla="*/ 288 w 1018" name="T10"/>
              <a:gd fmla="*/ 123 h 1018" name="T11"/>
              <a:gd fmla="*/ 133 w 1018" name="T12"/>
              <a:gd fmla="*/ 270 h 1018" name="T13"/>
              <a:gd fmla="*/ 66 w 1018" name="T14"/>
              <a:gd fmla="*/ 477 h 1018" name="T15"/>
              <a:gd fmla="*/ 0 w 1018" name="T16"/>
              <a:gd fmla="*/ 509 h 1018" name="T17"/>
              <a:gd fmla="*/ 68 w 1018" name="T18"/>
              <a:gd fmla="*/ 561 h 1018" name="T19"/>
              <a:gd fmla="*/ 145 w 1018" name="T20"/>
              <a:gd fmla="*/ 764 h 1018" name="T21"/>
              <a:gd fmla="*/ 305 w 1018" name="T22"/>
              <a:gd fmla="*/ 903 h 1018" name="T23"/>
              <a:gd fmla="*/ 478 w 1018" name="T24"/>
              <a:gd fmla="*/ 986 h 1018" name="T25"/>
              <a:gd fmla="*/ 522 w 1018" name="T26"/>
              <a:gd fmla="*/ 1015 h 1018" name="T27"/>
              <a:gd fmla="*/ 601 w 1018" name="T28"/>
              <a:gd fmla="*/ 944 h 1018" name="T29"/>
              <a:gd fmla="*/ 795 w 1018" name="T30"/>
              <a:gd fmla="*/ 850 h 1018" name="T31"/>
              <a:gd fmla="*/ 921 w 1018" name="T32"/>
              <a:gd fmla="*/ 678 h 1018" name="T33"/>
              <a:gd fmla="*/ 998 w 1018" name="T34"/>
              <a:gd fmla="*/ 539 h 1018" name="T35"/>
              <a:gd fmla="*/ 1009 w 1018" name="T36"/>
              <a:gd fmla="*/ 486 h 1018" name="T37"/>
              <a:gd fmla="*/ 881 w 1018" name="T38"/>
              <a:gd fmla="*/ 591 h 1018" name="T39"/>
              <a:gd fmla="*/ 800 w 1018" name="T40"/>
              <a:gd fmla="*/ 754 h 1018" name="T41"/>
              <a:gd fmla="*/ 656 w 1018" name="T42"/>
              <a:gd fmla="*/ 860 h 1018" name="T43"/>
              <a:gd fmla="*/ 539 w 1018" name="T44"/>
              <a:gd fmla="*/ 814 h 1018" name="T45"/>
              <a:gd fmla="*/ 486 w 1018" name="T46"/>
              <a:gd fmla="*/ 805 h 1018" name="T47"/>
              <a:gd fmla="*/ 394 w 1018" name="T48"/>
              <a:gd fmla="*/ 872 h 1018" name="T49"/>
              <a:gd fmla="*/ 239 w 1018" name="T50"/>
              <a:gd fmla="*/ 778 h 1018" name="T51"/>
              <a:gd fmla="*/ 145 w 1018" name="T52"/>
              <a:gd fmla="*/ 624 h 1018" name="T53"/>
              <a:gd fmla="*/ 214 w 1018" name="T54"/>
              <a:gd fmla="*/ 531 h 1018" name="T55"/>
              <a:gd fmla="*/ 203 w 1018" name="T56"/>
              <a:gd fmla="*/ 480 h 1018" name="T57"/>
              <a:gd fmla="*/ 157 w 1018" name="T58"/>
              <a:gd fmla="*/ 362 h 1018" name="T59"/>
              <a:gd fmla="*/ 264 w 1018" name="T60"/>
              <a:gd fmla="*/ 217 h 1018" name="T61"/>
              <a:gd fmla="*/ 426 w 1018" name="T62"/>
              <a:gd fmla="*/ 136 h 1018" name="T63"/>
              <a:gd fmla="*/ 497 w 1018" name="T64"/>
              <a:gd fmla="*/ 220 h 1018" name="T65"/>
              <a:gd fmla="*/ 541 w 1018" name="T66"/>
              <a:gd fmla="*/ 191 h 1018" name="T67"/>
              <a:gd fmla="*/ 686 w 1018" name="T68"/>
              <a:gd fmla="*/ 171 h 1018" name="T69"/>
              <a:gd fmla="*/ 821 w 1018" name="T70"/>
              <a:gd fmla="*/ 290 h 1018" name="T71"/>
              <a:gd fmla="*/ 887 w 1018" name="T72"/>
              <a:gd fmla="*/ 460 h 1018" name="T73"/>
              <a:gd fmla="*/ 795 w 1018" name="T74"/>
              <a:gd fmla="*/ 509 h 1018" name="T75"/>
              <a:gd fmla="*/ 604 w 1018" name="T76"/>
              <a:gd fmla="*/ 509 h 1018" name="T77"/>
              <a:gd fmla="*/ 562 w 1018" name="T78"/>
              <a:gd fmla="*/ 430 h 1018" name="T79"/>
              <a:gd fmla="*/ 472 w 1018" name="T80"/>
              <a:gd fmla="*/ 421 h 1018" name="T81"/>
              <a:gd fmla="*/ 414 w 1018" name="T82"/>
              <a:gd fmla="*/ 499 h 1018" name="T83"/>
              <a:gd fmla="*/ 449 w 1018" name="T84"/>
              <a:gd fmla="*/ 583 h 1018" name="T85"/>
              <a:gd fmla="*/ 538 w 1018" name="T86"/>
              <a:gd fmla="*/ 600 h 1018" name="T87"/>
              <a:gd fmla="*/ 602 w 1018" name="T88"/>
              <a:gd fmla="*/ 528 h 1018" name="T89"/>
              <a:gd fmla="*/ 497 w 1018" name="T90"/>
              <a:gd fmla="*/ 480 h 1018" name="T91"/>
              <a:gd fmla="*/ 541 w 1018" name="T92"/>
              <a:gd fmla="*/ 509 h 1018" name="T93"/>
              <a:gd fmla="*/ 502 w 1018" name="T94"/>
              <a:gd fmla="*/ 540 h 1018" name="T95"/>
              <a:gd fmla="*/ 540 w 1018" name="T96"/>
              <a:gd fmla="*/ 311 h 1018" name="T97"/>
              <a:gd fmla="*/ 443 w 1018" name="T98"/>
              <a:gd fmla="*/ 296 h 1018" name="T99"/>
              <a:gd fmla="*/ 291 w 1018" name="T100"/>
              <a:gd fmla="*/ 463 h 1018" name="T101"/>
              <a:gd fmla="*/ 318 w 1018" name="T102"/>
              <a:gd fmla="*/ 541 h 1018" name="T103"/>
              <a:gd fmla="*/ 351 w 1018" name="T104"/>
              <a:gd fmla="*/ 492 h 1018" name="T105"/>
              <a:gd fmla="*/ 447 w 1018" name="T106"/>
              <a:gd fmla="*/ 363 h 1018" name="T107"/>
              <a:gd fmla="*/ 539 w 1018" name="T108"/>
              <a:gd fmla="*/ 330 h 1018" name="T109"/>
              <a:gd fmla="*/ 671 w 1018" name="T110"/>
              <a:gd fmla="*/ 497 h 1018" name="T111"/>
              <a:gd fmla="*/ 621 w 1018" name="T112"/>
              <a:gd fmla="*/ 621 h 1018" name="T113"/>
              <a:gd fmla="*/ 497 w 1018" name="T114"/>
              <a:gd fmla="*/ 671 h 1018" name="T115"/>
              <a:gd fmla="*/ 486 w 1018" name="T116"/>
              <a:gd fmla="*/ 722 h 1018" name="T117"/>
              <a:gd fmla="*/ 633 w 1018" name="T118"/>
              <a:gd fmla="*/ 693 h 1018" name="T119"/>
              <a:gd fmla="*/ 732 w 1018" name="T120"/>
              <a:gd fmla="*/ 509 h 101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018" w="1018">
                <a:moveTo>
                  <a:pt x="986" y="477"/>
                </a:moveTo>
                <a:lnTo>
                  <a:pt x="953" y="477"/>
                </a:lnTo>
                <a:lnTo>
                  <a:pt x="953" y="477"/>
                </a:lnTo>
                <a:lnTo>
                  <a:pt x="951" y="456"/>
                </a:lnTo>
                <a:lnTo>
                  <a:pt x="947" y="437"/>
                </a:lnTo>
                <a:lnTo>
                  <a:pt x="944" y="416"/>
                </a:lnTo>
                <a:lnTo>
                  <a:pt x="939" y="397"/>
                </a:lnTo>
                <a:lnTo>
                  <a:pt x="934" y="378"/>
                </a:lnTo>
                <a:lnTo>
                  <a:pt x="927" y="358"/>
                </a:lnTo>
                <a:lnTo>
                  <a:pt x="921" y="340"/>
                </a:lnTo>
                <a:lnTo>
                  <a:pt x="912" y="322"/>
                </a:lnTo>
                <a:lnTo>
                  <a:pt x="903" y="305"/>
                </a:lnTo>
                <a:lnTo>
                  <a:pt x="895" y="288"/>
                </a:lnTo>
                <a:lnTo>
                  <a:pt x="884" y="270"/>
                </a:lnTo>
                <a:lnTo>
                  <a:pt x="873" y="254"/>
                </a:lnTo>
                <a:lnTo>
                  <a:pt x="862" y="238"/>
                </a:lnTo>
                <a:lnTo>
                  <a:pt x="850" y="223"/>
                </a:lnTo>
                <a:lnTo>
                  <a:pt x="837" y="208"/>
                </a:lnTo>
                <a:lnTo>
                  <a:pt x="823" y="194"/>
                </a:lnTo>
                <a:lnTo>
                  <a:pt x="809" y="181"/>
                </a:lnTo>
                <a:lnTo>
                  <a:pt x="795" y="168"/>
                </a:lnTo>
                <a:lnTo>
                  <a:pt x="779" y="156"/>
                </a:lnTo>
                <a:lnTo>
                  <a:pt x="764" y="145"/>
                </a:lnTo>
                <a:lnTo>
                  <a:pt x="748" y="133"/>
                </a:lnTo>
                <a:lnTo>
                  <a:pt x="731" y="123"/>
                </a:lnTo>
                <a:lnTo>
                  <a:pt x="714" y="114"/>
                </a:lnTo>
                <a:lnTo>
                  <a:pt x="695" y="105"/>
                </a:lnTo>
                <a:lnTo>
                  <a:pt x="678" y="98"/>
                </a:lnTo>
                <a:lnTo>
                  <a:pt x="659" y="90"/>
                </a:lnTo>
                <a:lnTo>
                  <a:pt x="641" y="84"/>
                </a:lnTo>
                <a:lnTo>
                  <a:pt x="621" y="78"/>
                </a:lnTo>
                <a:lnTo>
                  <a:pt x="601" y="74"/>
                </a:lnTo>
                <a:lnTo>
                  <a:pt x="582" y="70"/>
                </a:lnTo>
                <a:lnTo>
                  <a:pt x="561" y="68"/>
                </a:lnTo>
                <a:lnTo>
                  <a:pt x="541" y="65"/>
                </a:lnTo>
                <a:lnTo>
                  <a:pt x="541" y="32"/>
                </a:lnTo>
                <a:lnTo>
                  <a:pt x="541" y="32"/>
                </a:lnTo>
                <a:lnTo>
                  <a:pt x="540" y="26"/>
                </a:lnTo>
                <a:lnTo>
                  <a:pt x="539" y="19"/>
                </a:lnTo>
                <a:lnTo>
                  <a:pt x="535" y="14"/>
                </a:lnTo>
                <a:lnTo>
                  <a:pt x="531" y="10"/>
                </a:lnTo>
                <a:lnTo>
                  <a:pt x="527" y="5"/>
                </a:lnTo>
                <a:lnTo>
                  <a:pt x="522" y="2"/>
                </a:lnTo>
                <a:lnTo>
                  <a:pt x="515" y="1"/>
                </a:lnTo>
                <a:lnTo>
                  <a:pt x="509" y="0"/>
                </a:lnTo>
                <a:lnTo>
                  <a:pt x="509" y="0"/>
                </a:lnTo>
                <a:lnTo>
                  <a:pt x="502" y="1"/>
                </a:lnTo>
                <a:lnTo>
                  <a:pt x="497" y="2"/>
                </a:lnTo>
                <a:lnTo>
                  <a:pt x="491" y="5"/>
                </a:lnTo>
                <a:lnTo>
                  <a:pt x="486" y="10"/>
                </a:lnTo>
                <a:lnTo>
                  <a:pt x="483" y="14"/>
                </a:lnTo>
                <a:lnTo>
                  <a:pt x="480" y="19"/>
                </a:lnTo>
                <a:lnTo>
                  <a:pt x="478" y="26"/>
                </a:lnTo>
                <a:lnTo>
                  <a:pt x="478" y="32"/>
                </a:lnTo>
                <a:lnTo>
                  <a:pt x="478" y="65"/>
                </a:lnTo>
                <a:lnTo>
                  <a:pt x="478" y="65"/>
                </a:lnTo>
                <a:lnTo>
                  <a:pt x="457" y="68"/>
                </a:lnTo>
                <a:lnTo>
                  <a:pt x="437" y="70"/>
                </a:lnTo>
                <a:lnTo>
                  <a:pt x="416" y="74"/>
                </a:lnTo>
                <a:lnTo>
                  <a:pt x="397" y="78"/>
                </a:lnTo>
                <a:lnTo>
                  <a:pt x="378" y="84"/>
                </a:lnTo>
                <a:lnTo>
                  <a:pt x="358" y="90"/>
                </a:lnTo>
                <a:lnTo>
                  <a:pt x="340" y="98"/>
                </a:lnTo>
                <a:lnTo>
                  <a:pt x="322" y="105"/>
                </a:lnTo>
                <a:lnTo>
                  <a:pt x="305" y="114"/>
                </a:lnTo>
                <a:lnTo>
                  <a:pt x="288" y="123"/>
                </a:lnTo>
                <a:lnTo>
                  <a:pt x="270" y="133"/>
                </a:lnTo>
                <a:lnTo>
                  <a:pt x="254" y="145"/>
                </a:lnTo>
                <a:lnTo>
                  <a:pt x="238" y="156"/>
                </a:lnTo>
                <a:lnTo>
                  <a:pt x="223" y="168"/>
                </a:lnTo>
                <a:lnTo>
                  <a:pt x="208" y="181"/>
                </a:lnTo>
                <a:lnTo>
                  <a:pt x="194" y="194"/>
                </a:lnTo>
                <a:lnTo>
                  <a:pt x="181" y="208"/>
                </a:lnTo>
                <a:lnTo>
                  <a:pt x="169" y="223"/>
                </a:lnTo>
                <a:lnTo>
                  <a:pt x="156" y="238"/>
                </a:lnTo>
                <a:lnTo>
                  <a:pt x="145" y="254"/>
                </a:lnTo>
                <a:lnTo>
                  <a:pt x="133" y="270"/>
                </a:lnTo>
                <a:lnTo>
                  <a:pt x="123" y="288"/>
                </a:lnTo>
                <a:lnTo>
                  <a:pt x="114" y="305"/>
                </a:lnTo>
                <a:lnTo>
                  <a:pt x="105" y="322"/>
                </a:lnTo>
                <a:lnTo>
                  <a:pt x="98" y="340"/>
                </a:lnTo>
                <a:lnTo>
                  <a:pt x="90" y="358"/>
                </a:lnTo>
                <a:lnTo>
                  <a:pt x="84" y="378"/>
                </a:lnTo>
                <a:lnTo>
                  <a:pt x="78" y="397"/>
                </a:lnTo>
                <a:lnTo>
                  <a:pt x="74" y="416"/>
                </a:lnTo>
                <a:lnTo>
                  <a:pt x="70" y="437"/>
                </a:lnTo>
                <a:lnTo>
                  <a:pt x="68" y="456"/>
                </a:lnTo>
                <a:lnTo>
                  <a:pt x="66" y="477"/>
                </a:lnTo>
                <a:lnTo>
                  <a:pt x="32" y="477"/>
                </a:lnTo>
                <a:lnTo>
                  <a:pt x="32" y="477"/>
                </a:lnTo>
                <a:lnTo>
                  <a:pt x="26" y="477"/>
                </a:lnTo>
                <a:lnTo>
                  <a:pt x="19" y="480"/>
                </a:lnTo>
                <a:lnTo>
                  <a:pt x="14" y="483"/>
                </a:lnTo>
                <a:lnTo>
                  <a:pt x="10" y="486"/>
                </a:lnTo>
                <a:lnTo>
                  <a:pt x="5" y="491"/>
                </a:lnTo>
                <a:lnTo>
                  <a:pt x="2" y="497"/>
                </a:lnTo>
                <a:lnTo>
                  <a:pt x="1" y="502"/>
                </a:lnTo>
                <a:lnTo>
                  <a:pt x="0" y="509"/>
                </a:lnTo>
                <a:lnTo>
                  <a:pt x="0" y="509"/>
                </a:lnTo>
                <a:lnTo>
                  <a:pt x="1" y="515"/>
                </a:lnTo>
                <a:lnTo>
                  <a:pt x="2" y="521"/>
                </a:lnTo>
                <a:lnTo>
                  <a:pt x="5" y="527"/>
                </a:lnTo>
                <a:lnTo>
                  <a:pt x="10" y="531"/>
                </a:lnTo>
                <a:lnTo>
                  <a:pt x="14" y="535"/>
                </a:lnTo>
                <a:lnTo>
                  <a:pt x="19" y="539"/>
                </a:lnTo>
                <a:lnTo>
                  <a:pt x="26" y="540"/>
                </a:lnTo>
                <a:lnTo>
                  <a:pt x="32" y="541"/>
                </a:lnTo>
                <a:lnTo>
                  <a:pt x="66" y="541"/>
                </a:lnTo>
                <a:lnTo>
                  <a:pt x="66" y="541"/>
                </a:lnTo>
                <a:lnTo>
                  <a:pt x="68" y="561"/>
                </a:lnTo>
                <a:lnTo>
                  <a:pt x="70" y="582"/>
                </a:lnTo>
                <a:lnTo>
                  <a:pt x="74" y="601"/>
                </a:lnTo>
                <a:lnTo>
                  <a:pt x="78" y="621"/>
                </a:lnTo>
                <a:lnTo>
                  <a:pt x="84" y="641"/>
                </a:lnTo>
                <a:lnTo>
                  <a:pt x="90" y="659"/>
                </a:lnTo>
                <a:lnTo>
                  <a:pt x="98" y="678"/>
                </a:lnTo>
                <a:lnTo>
                  <a:pt x="105" y="695"/>
                </a:lnTo>
                <a:lnTo>
                  <a:pt x="114" y="713"/>
                </a:lnTo>
                <a:lnTo>
                  <a:pt x="123" y="731"/>
                </a:lnTo>
                <a:lnTo>
                  <a:pt x="133" y="748"/>
                </a:lnTo>
                <a:lnTo>
                  <a:pt x="145" y="764"/>
                </a:lnTo>
                <a:lnTo>
                  <a:pt x="156" y="779"/>
                </a:lnTo>
                <a:lnTo>
                  <a:pt x="169" y="795"/>
                </a:lnTo>
                <a:lnTo>
                  <a:pt x="181" y="809"/>
                </a:lnTo>
                <a:lnTo>
                  <a:pt x="194" y="823"/>
                </a:lnTo>
                <a:lnTo>
                  <a:pt x="208" y="837"/>
                </a:lnTo>
                <a:lnTo>
                  <a:pt x="223" y="850"/>
                </a:lnTo>
                <a:lnTo>
                  <a:pt x="238" y="862"/>
                </a:lnTo>
                <a:lnTo>
                  <a:pt x="254" y="873"/>
                </a:lnTo>
                <a:lnTo>
                  <a:pt x="270" y="884"/>
                </a:lnTo>
                <a:lnTo>
                  <a:pt x="288" y="895"/>
                </a:lnTo>
                <a:lnTo>
                  <a:pt x="305" y="903"/>
                </a:lnTo>
                <a:lnTo>
                  <a:pt x="322" y="912"/>
                </a:lnTo>
                <a:lnTo>
                  <a:pt x="340" y="921"/>
                </a:lnTo>
                <a:lnTo>
                  <a:pt x="358" y="927"/>
                </a:lnTo>
                <a:lnTo>
                  <a:pt x="378" y="933"/>
                </a:lnTo>
                <a:lnTo>
                  <a:pt x="397" y="939"/>
                </a:lnTo>
                <a:lnTo>
                  <a:pt x="416" y="944"/>
                </a:lnTo>
                <a:lnTo>
                  <a:pt x="437" y="947"/>
                </a:lnTo>
                <a:lnTo>
                  <a:pt x="457" y="951"/>
                </a:lnTo>
                <a:lnTo>
                  <a:pt x="478" y="953"/>
                </a:lnTo>
                <a:lnTo>
                  <a:pt x="478" y="986"/>
                </a:lnTo>
                <a:lnTo>
                  <a:pt x="478" y="986"/>
                </a:lnTo>
                <a:lnTo>
                  <a:pt x="478" y="992"/>
                </a:lnTo>
                <a:lnTo>
                  <a:pt x="480" y="998"/>
                </a:lnTo>
                <a:lnTo>
                  <a:pt x="483" y="1003"/>
                </a:lnTo>
                <a:lnTo>
                  <a:pt x="486" y="1009"/>
                </a:lnTo>
                <a:lnTo>
                  <a:pt x="491" y="1012"/>
                </a:lnTo>
                <a:lnTo>
                  <a:pt x="497" y="1015"/>
                </a:lnTo>
                <a:lnTo>
                  <a:pt x="502" y="1017"/>
                </a:lnTo>
                <a:lnTo>
                  <a:pt x="509" y="1018"/>
                </a:lnTo>
                <a:lnTo>
                  <a:pt x="509" y="1018"/>
                </a:lnTo>
                <a:lnTo>
                  <a:pt x="515" y="1017"/>
                </a:lnTo>
                <a:lnTo>
                  <a:pt x="522" y="1015"/>
                </a:lnTo>
                <a:lnTo>
                  <a:pt x="527" y="1012"/>
                </a:lnTo>
                <a:lnTo>
                  <a:pt x="531" y="1009"/>
                </a:lnTo>
                <a:lnTo>
                  <a:pt x="535" y="1003"/>
                </a:lnTo>
                <a:lnTo>
                  <a:pt x="539" y="998"/>
                </a:lnTo>
                <a:lnTo>
                  <a:pt x="540" y="992"/>
                </a:lnTo>
                <a:lnTo>
                  <a:pt x="541" y="986"/>
                </a:lnTo>
                <a:lnTo>
                  <a:pt x="541" y="953"/>
                </a:lnTo>
                <a:lnTo>
                  <a:pt x="541" y="953"/>
                </a:lnTo>
                <a:lnTo>
                  <a:pt x="561" y="951"/>
                </a:lnTo>
                <a:lnTo>
                  <a:pt x="582" y="947"/>
                </a:lnTo>
                <a:lnTo>
                  <a:pt x="601" y="944"/>
                </a:lnTo>
                <a:lnTo>
                  <a:pt x="621" y="939"/>
                </a:lnTo>
                <a:lnTo>
                  <a:pt x="641" y="933"/>
                </a:lnTo>
                <a:lnTo>
                  <a:pt x="659" y="927"/>
                </a:lnTo>
                <a:lnTo>
                  <a:pt x="678" y="921"/>
                </a:lnTo>
                <a:lnTo>
                  <a:pt x="695" y="912"/>
                </a:lnTo>
                <a:lnTo>
                  <a:pt x="714" y="903"/>
                </a:lnTo>
                <a:lnTo>
                  <a:pt x="731" y="895"/>
                </a:lnTo>
                <a:lnTo>
                  <a:pt x="748" y="884"/>
                </a:lnTo>
                <a:lnTo>
                  <a:pt x="764" y="873"/>
                </a:lnTo>
                <a:lnTo>
                  <a:pt x="779" y="862"/>
                </a:lnTo>
                <a:lnTo>
                  <a:pt x="795" y="850"/>
                </a:lnTo>
                <a:lnTo>
                  <a:pt x="809" y="837"/>
                </a:lnTo>
                <a:lnTo>
                  <a:pt x="823" y="823"/>
                </a:lnTo>
                <a:lnTo>
                  <a:pt x="837" y="809"/>
                </a:lnTo>
                <a:lnTo>
                  <a:pt x="850" y="795"/>
                </a:lnTo>
                <a:lnTo>
                  <a:pt x="862" y="779"/>
                </a:lnTo>
                <a:lnTo>
                  <a:pt x="873" y="764"/>
                </a:lnTo>
                <a:lnTo>
                  <a:pt x="884" y="748"/>
                </a:lnTo>
                <a:lnTo>
                  <a:pt x="895" y="731"/>
                </a:lnTo>
                <a:lnTo>
                  <a:pt x="903" y="713"/>
                </a:lnTo>
                <a:lnTo>
                  <a:pt x="912" y="695"/>
                </a:lnTo>
                <a:lnTo>
                  <a:pt x="921" y="678"/>
                </a:lnTo>
                <a:lnTo>
                  <a:pt x="927" y="659"/>
                </a:lnTo>
                <a:lnTo>
                  <a:pt x="934" y="641"/>
                </a:lnTo>
                <a:lnTo>
                  <a:pt x="939" y="621"/>
                </a:lnTo>
                <a:lnTo>
                  <a:pt x="944" y="601"/>
                </a:lnTo>
                <a:lnTo>
                  <a:pt x="947" y="582"/>
                </a:lnTo>
                <a:lnTo>
                  <a:pt x="951" y="561"/>
                </a:lnTo>
                <a:lnTo>
                  <a:pt x="953" y="541"/>
                </a:lnTo>
                <a:lnTo>
                  <a:pt x="986" y="541"/>
                </a:lnTo>
                <a:lnTo>
                  <a:pt x="986" y="541"/>
                </a:lnTo>
                <a:lnTo>
                  <a:pt x="993" y="540"/>
                </a:lnTo>
                <a:lnTo>
                  <a:pt x="998" y="539"/>
                </a:lnTo>
                <a:lnTo>
                  <a:pt x="1003" y="535"/>
                </a:lnTo>
                <a:lnTo>
                  <a:pt x="1009" y="531"/>
                </a:lnTo>
                <a:lnTo>
                  <a:pt x="1012" y="527"/>
                </a:lnTo>
                <a:lnTo>
                  <a:pt x="1015" y="521"/>
                </a:lnTo>
                <a:lnTo>
                  <a:pt x="1017" y="515"/>
                </a:lnTo>
                <a:lnTo>
                  <a:pt x="1018" y="509"/>
                </a:lnTo>
                <a:lnTo>
                  <a:pt x="1018" y="509"/>
                </a:lnTo>
                <a:lnTo>
                  <a:pt x="1017" y="502"/>
                </a:lnTo>
                <a:lnTo>
                  <a:pt x="1015" y="497"/>
                </a:lnTo>
                <a:lnTo>
                  <a:pt x="1012" y="491"/>
                </a:lnTo>
                <a:lnTo>
                  <a:pt x="1009" y="486"/>
                </a:lnTo>
                <a:lnTo>
                  <a:pt x="1003" y="483"/>
                </a:lnTo>
                <a:lnTo>
                  <a:pt x="998" y="480"/>
                </a:lnTo>
                <a:lnTo>
                  <a:pt x="993" y="477"/>
                </a:lnTo>
                <a:lnTo>
                  <a:pt x="986" y="477"/>
                </a:lnTo>
                <a:lnTo>
                  <a:pt x="986" y="477"/>
                </a:lnTo>
                <a:close/>
                <a:moveTo>
                  <a:pt x="827" y="541"/>
                </a:moveTo>
                <a:lnTo>
                  <a:pt x="888" y="541"/>
                </a:lnTo>
                <a:lnTo>
                  <a:pt x="888" y="541"/>
                </a:lnTo>
                <a:lnTo>
                  <a:pt x="887" y="558"/>
                </a:lnTo>
                <a:lnTo>
                  <a:pt x="884" y="575"/>
                </a:lnTo>
                <a:lnTo>
                  <a:pt x="881" y="591"/>
                </a:lnTo>
                <a:lnTo>
                  <a:pt x="877" y="608"/>
                </a:lnTo>
                <a:lnTo>
                  <a:pt x="872" y="624"/>
                </a:lnTo>
                <a:lnTo>
                  <a:pt x="867" y="641"/>
                </a:lnTo>
                <a:lnTo>
                  <a:pt x="861" y="656"/>
                </a:lnTo>
                <a:lnTo>
                  <a:pt x="854" y="671"/>
                </a:lnTo>
                <a:lnTo>
                  <a:pt x="847" y="686"/>
                </a:lnTo>
                <a:lnTo>
                  <a:pt x="839" y="701"/>
                </a:lnTo>
                <a:lnTo>
                  <a:pt x="831" y="715"/>
                </a:lnTo>
                <a:lnTo>
                  <a:pt x="821" y="729"/>
                </a:lnTo>
                <a:lnTo>
                  <a:pt x="811" y="741"/>
                </a:lnTo>
                <a:lnTo>
                  <a:pt x="800" y="754"/>
                </a:lnTo>
                <a:lnTo>
                  <a:pt x="790" y="766"/>
                </a:lnTo>
                <a:lnTo>
                  <a:pt x="778" y="778"/>
                </a:lnTo>
                <a:lnTo>
                  <a:pt x="766" y="790"/>
                </a:lnTo>
                <a:lnTo>
                  <a:pt x="754" y="800"/>
                </a:lnTo>
                <a:lnTo>
                  <a:pt x="741" y="811"/>
                </a:lnTo>
                <a:lnTo>
                  <a:pt x="729" y="821"/>
                </a:lnTo>
                <a:lnTo>
                  <a:pt x="715" y="830"/>
                </a:lnTo>
                <a:lnTo>
                  <a:pt x="701" y="839"/>
                </a:lnTo>
                <a:lnTo>
                  <a:pt x="686" y="847"/>
                </a:lnTo>
                <a:lnTo>
                  <a:pt x="671" y="854"/>
                </a:lnTo>
                <a:lnTo>
                  <a:pt x="656" y="860"/>
                </a:lnTo>
                <a:lnTo>
                  <a:pt x="641" y="867"/>
                </a:lnTo>
                <a:lnTo>
                  <a:pt x="625" y="872"/>
                </a:lnTo>
                <a:lnTo>
                  <a:pt x="608" y="877"/>
                </a:lnTo>
                <a:lnTo>
                  <a:pt x="591" y="881"/>
                </a:lnTo>
                <a:lnTo>
                  <a:pt x="575" y="884"/>
                </a:lnTo>
                <a:lnTo>
                  <a:pt x="558" y="887"/>
                </a:lnTo>
                <a:lnTo>
                  <a:pt x="541" y="888"/>
                </a:lnTo>
                <a:lnTo>
                  <a:pt x="541" y="827"/>
                </a:lnTo>
                <a:lnTo>
                  <a:pt x="541" y="827"/>
                </a:lnTo>
                <a:lnTo>
                  <a:pt x="540" y="821"/>
                </a:lnTo>
                <a:lnTo>
                  <a:pt x="539" y="814"/>
                </a:lnTo>
                <a:lnTo>
                  <a:pt x="535" y="809"/>
                </a:lnTo>
                <a:lnTo>
                  <a:pt x="531" y="805"/>
                </a:lnTo>
                <a:lnTo>
                  <a:pt x="527" y="800"/>
                </a:lnTo>
                <a:lnTo>
                  <a:pt x="522" y="797"/>
                </a:lnTo>
                <a:lnTo>
                  <a:pt x="515" y="796"/>
                </a:lnTo>
                <a:lnTo>
                  <a:pt x="509" y="795"/>
                </a:lnTo>
                <a:lnTo>
                  <a:pt x="509" y="795"/>
                </a:lnTo>
                <a:lnTo>
                  <a:pt x="502" y="796"/>
                </a:lnTo>
                <a:lnTo>
                  <a:pt x="497" y="797"/>
                </a:lnTo>
                <a:lnTo>
                  <a:pt x="491" y="800"/>
                </a:lnTo>
                <a:lnTo>
                  <a:pt x="486" y="805"/>
                </a:lnTo>
                <a:lnTo>
                  <a:pt x="483" y="809"/>
                </a:lnTo>
                <a:lnTo>
                  <a:pt x="480" y="814"/>
                </a:lnTo>
                <a:lnTo>
                  <a:pt x="478" y="821"/>
                </a:lnTo>
                <a:lnTo>
                  <a:pt x="478" y="827"/>
                </a:lnTo>
                <a:lnTo>
                  <a:pt x="478" y="888"/>
                </a:lnTo>
                <a:lnTo>
                  <a:pt x="478" y="888"/>
                </a:lnTo>
                <a:lnTo>
                  <a:pt x="460" y="887"/>
                </a:lnTo>
                <a:lnTo>
                  <a:pt x="443" y="884"/>
                </a:lnTo>
                <a:lnTo>
                  <a:pt x="426" y="881"/>
                </a:lnTo>
                <a:lnTo>
                  <a:pt x="410" y="877"/>
                </a:lnTo>
                <a:lnTo>
                  <a:pt x="394" y="872"/>
                </a:lnTo>
                <a:lnTo>
                  <a:pt x="378" y="867"/>
                </a:lnTo>
                <a:lnTo>
                  <a:pt x="362" y="860"/>
                </a:lnTo>
                <a:lnTo>
                  <a:pt x="347" y="854"/>
                </a:lnTo>
                <a:lnTo>
                  <a:pt x="332" y="847"/>
                </a:lnTo>
                <a:lnTo>
                  <a:pt x="318" y="839"/>
                </a:lnTo>
                <a:lnTo>
                  <a:pt x="304" y="830"/>
                </a:lnTo>
                <a:lnTo>
                  <a:pt x="290" y="821"/>
                </a:lnTo>
                <a:lnTo>
                  <a:pt x="277" y="811"/>
                </a:lnTo>
                <a:lnTo>
                  <a:pt x="264" y="800"/>
                </a:lnTo>
                <a:lnTo>
                  <a:pt x="251" y="790"/>
                </a:lnTo>
                <a:lnTo>
                  <a:pt x="239" y="778"/>
                </a:lnTo>
                <a:lnTo>
                  <a:pt x="228" y="766"/>
                </a:lnTo>
                <a:lnTo>
                  <a:pt x="217" y="754"/>
                </a:lnTo>
                <a:lnTo>
                  <a:pt x="207" y="741"/>
                </a:lnTo>
                <a:lnTo>
                  <a:pt x="197" y="729"/>
                </a:lnTo>
                <a:lnTo>
                  <a:pt x="188" y="715"/>
                </a:lnTo>
                <a:lnTo>
                  <a:pt x="179" y="701"/>
                </a:lnTo>
                <a:lnTo>
                  <a:pt x="171" y="686"/>
                </a:lnTo>
                <a:lnTo>
                  <a:pt x="164" y="671"/>
                </a:lnTo>
                <a:lnTo>
                  <a:pt x="157" y="656"/>
                </a:lnTo>
                <a:lnTo>
                  <a:pt x="151" y="641"/>
                </a:lnTo>
                <a:lnTo>
                  <a:pt x="145" y="624"/>
                </a:lnTo>
                <a:lnTo>
                  <a:pt x="141" y="608"/>
                </a:lnTo>
                <a:lnTo>
                  <a:pt x="136" y="591"/>
                </a:lnTo>
                <a:lnTo>
                  <a:pt x="133" y="575"/>
                </a:lnTo>
                <a:lnTo>
                  <a:pt x="131" y="558"/>
                </a:lnTo>
                <a:lnTo>
                  <a:pt x="129" y="541"/>
                </a:lnTo>
                <a:lnTo>
                  <a:pt x="191" y="541"/>
                </a:lnTo>
                <a:lnTo>
                  <a:pt x="191" y="541"/>
                </a:lnTo>
                <a:lnTo>
                  <a:pt x="197" y="540"/>
                </a:lnTo>
                <a:lnTo>
                  <a:pt x="203" y="539"/>
                </a:lnTo>
                <a:lnTo>
                  <a:pt x="208" y="535"/>
                </a:lnTo>
                <a:lnTo>
                  <a:pt x="214" y="531"/>
                </a:lnTo>
                <a:lnTo>
                  <a:pt x="217" y="527"/>
                </a:lnTo>
                <a:lnTo>
                  <a:pt x="220" y="521"/>
                </a:lnTo>
                <a:lnTo>
                  <a:pt x="222" y="515"/>
                </a:lnTo>
                <a:lnTo>
                  <a:pt x="222" y="509"/>
                </a:lnTo>
                <a:lnTo>
                  <a:pt x="222" y="509"/>
                </a:lnTo>
                <a:lnTo>
                  <a:pt x="222" y="502"/>
                </a:lnTo>
                <a:lnTo>
                  <a:pt x="220" y="497"/>
                </a:lnTo>
                <a:lnTo>
                  <a:pt x="217" y="491"/>
                </a:lnTo>
                <a:lnTo>
                  <a:pt x="214" y="486"/>
                </a:lnTo>
                <a:lnTo>
                  <a:pt x="208" y="483"/>
                </a:lnTo>
                <a:lnTo>
                  <a:pt x="203" y="480"/>
                </a:lnTo>
                <a:lnTo>
                  <a:pt x="197" y="477"/>
                </a:lnTo>
                <a:lnTo>
                  <a:pt x="191" y="477"/>
                </a:lnTo>
                <a:lnTo>
                  <a:pt x="129" y="477"/>
                </a:lnTo>
                <a:lnTo>
                  <a:pt x="129" y="477"/>
                </a:lnTo>
                <a:lnTo>
                  <a:pt x="131" y="460"/>
                </a:lnTo>
                <a:lnTo>
                  <a:pt x="133" y="443"/>
                </a:lnTo>
                <a:lnTo>
                  <a:pt x="136" y="426"/>
                </a:lnTo>
                <a:lnTo>
                  <a:pt x="141" y="410"/>
                </a:lnTo>
                <a:lnTo>
                  <a:pt x="145" y="394"/>
                </a:lnTo>
                <a:lnTo>
                  <a:pt x="151" y="378"/>
                </a:lnTo>
                <a:lnTo>
                  <a:pt x="157" y="362"/>
                </a:lnTo>
                <a:lnTo>
                  <a:pt x="164" y="347"/>
                </a:lnTo>
                <a:lnTo>
                  <a:pt x="171" y="332"/>
                </a:lnTo>
                <a:lnTo>
                  <a:pt x="179" y="318"/>
                </a:lnTo>
                <a:lnTo>
                  <a:pt x="188" y="304"/>
                </a:lnTo>
                <a:lnTo>
                  <a:pt x="197" y="290"/>
                </a:lnTo>
                <a:lnTo>
                  <a:pt x="207" y="277"/>
                </a:lnTo>
                <a:lnTo>
                  <a:pt x="217" y="264"/>
                </a:lnTo>
                <a:lnTo>
                  <a:pt x="228" y="251"/>
                </a:lnTo>
                <a:lnTo>
                  <a:pt x="239" y="239"/>
                </a:lnTo>
                <a:lnTo>
                  <a:pt x="251" y="227"/>
                </a:lnTo>
                <a:lnTo>
                  <a:pt x="264" y="217"/>
                </a:lnTo>
                <a:lnTo>
                  <a:pt x="277" y="207"/>
                </a:lnTo>
                <a:lnTo>
                  <a:pt x="290" y="197"/>
                </a:lnTo>
                <a:lnTo>
                  <a:pt x="304" y="188"/>
                </a:lnTo>
                <a:lnTo>
                  <a:pt x="318" y="179"/>
                </a:lnTo>
                <a:lnTo>
                  <a:pt x="332" y="171"/>
                </a:lnTo>
                <a:lnTo>
                  <a:pt x="347" y="164"/>
                </a:lnTo>
                <a:lnTo>
                  <a:pt x="362" y="157"/>
                </a:lnTo>
                <a:lnTo>
                  <a:pt x="378" y="151"/>
                </a:lnTo>
                <a:lnTo>
                  <a:pt x="394" y="145"/>
                </a:lnTo>
                <a:lnTo>
                  <a:pt x="410" y="141"/>
                </a:lnTo>
                <a:lnTo>
                  <a:pt x="426" y="136"/>
                </a:lnTo>
                <a:lnTo>
                  <a:pt x="443" y="133"/>
                </a:lnTo>
                <a:lnTo>
                  <a:pt x="460" y="131"/>
                </a:lnTo>
                <a:lnTo>
                  <a:pt x="478" y="129"/>
                </a:lnTo>
                <a:lnTo>
                  <a:pt x="478" y="191"/>
                </a:lnTo>
                <a:lnTo>
                  <a:pt x="478" y="191"/>
                </a:lnTo>
                <a:lnTo>
                  <a:pt x="478" y="197"/>
                </a:lnTo>
                <a:lnTo>
                  <a:pt x="480" y="203"/>
                </a:lnTo>
                <a:lnTo>
                  <a:pt x="483" y="208"/>
                </a:lnTo>
                <a:lnTo>
                  <a:pt x="486" y="214"/>
                </a:lnTo>
                <a:lnTo>
                  <a:pt x="491" y="217"/>
                </a:lnTo>
                <a:lnTo>
                  <a:pt x="497" y="220"/>
                </a:lnTo>
                <a:lnTo>
                  <a:pt x="502" y="222"/>
                </a:lnTo>
                <a:lnTo>
                  <a:pt x="509" y="222"/>
                </a:lnTo>
                <a:lnTo>
                  <a:pt x="509" y="222"/>
                </a:lnTo>
                <a:lnTo>
                  <a:pt x="515" y="222"/>
                </a:lnTo>
                <a:lnTo>
                  <a:pt x="522" y="220"/>
                </a:lnTo>
                <a:lnTo>
                  <a:pt x="527" y="217"/>
                </a:lnTo>
                <a:lnTo>
                  <a:pt x="531" y="214"/>
                </a:lnTo>
                <a:lnTo>
                  <a:pt x="535" y="208"/>
                </a:lnTo>
                <a:lnTo>
                  <a:pt x="539" y="203"/>
                </a:lnTo>
                <a:lnTo>
                  <a:pt x="540" y="197"/>
                </a:lnTo>
                <a:lnTo>
                  <a:pt x="541" y="191"/>
                </a:lnTo>
                <a:lnTo>
                  <a:pt x="541" y="129"/>
                </a:lnTo>
                <a:lnTo>
                  <a:pt x="541" y="129"/>
                </a:lnTo>
                <a:lnTo>
                  <a:pt x="558" y="131"/>
                </a:lnTo>
                <a:lnTo>
                  <a:pt x="575" y="133"/>
                </a:lnTo>
                <a:lnTo>
                  <a:pt x="591" y="136"/>
                </a:lnTo>
                <a:lnTo>
                  <a:pt x="608" y="141"/>
                </a:lnTo>
                <a:lnTo>
                  <a:pt x="625" y="145"/>
                </a:lnTo>
                <a:lnTo>
                  <a:pt x="641" y="151"/>
                </a:lnTo>
                <a:lnTo>
                  <a:pt x="656" y="157"/>
                </a:lnTo>
                <a:lnTo>
                  <a:pt x="671" y="164"/>
                </a:lnTo>
                <a:lnTo>
                  <a:pt x="686" y="171"/>
                </a:lnTo>
                <a:lnTo>
                  <a:pt x="701" y="179"/>
                </a:lnTo>
                <a:lnTo>
                  <a:pt x="715" y="188"/>
                </a:lnTo>
                <a:lnTo>
                  <a:pt x="729" y="197"/>
                </a:lnTo>
                <a:lnTo>
                  <a:pt x="741" y="207"/>
                </a:lnTo>
                <a:lnTo>
                  <a:pt x="754" y="217"/>
                </a:lnTo>
                <a:lnTo>
                  <a:pt x="766" y="227"/>
                </a:lnTo>
                <a:lnTo>
                  <a:pt x="778" y="239"/>
                </a:lnTo>
                <a:lnTo>
                  <a:pt x="790" y="251"/>
                </a:lnTo>
                <a:lnTo>
                  <a:pt x="800" y="264"/>
                </a:lnTo>
                <a:lnTo>
                  <a:pt x="811" y="277"/>
                </a:lnTo>
                <a:lnTo>
                  <a:pt x="821" y="290"/>
                </a:lnTo>
                <a:lnTo>
                  <a:pt x="831" y="304"/>
                </a:lnTo>
                <a:lnTo>
                  <a:pt x="839" y="318"/>
                </a:lnTo>
                <a:lnTo>
                  <a:pt x="847" y="332"/>
                </a:lnTo>
                <a:lnTo>
                  <a:pt x="854" y="347"/>
                </a:lnTo>
                <a:lnTo>
                  <a:pt x="861" y="362"/>
                </a:lnTo>
                <a:lnTo>
                  <a:pt x="867" y="378"/>
                </a:lnTo>
                <a:lnTo>
                  <a:pt x="872" y="394"/>
                </a:lnTo>
                <a:lnTo>
                  <a:pt x="877" y="410"/>
                </a:lnTo>
                <a:lnTo>
                  <a:pt x="881" y="426"/>
                </a:lnTo>
                <a:lnTo>
                  <a:pt x="884" y="443"/>
                </a:lnTo>
                <a:lnTo>
                  <a:pt x="887" y="460"/>
                </a:lnTo>
                <a:lnTo>
                  <a:pt x="888" y="477"/>
                </a:lnTo>
                <a:lnTo>
                  <a:pt x="827" y="477"/>
                </a:lnTo>
                <a:lnTo>
                  <a:pt x="827" y="477"/>
                </a:lnTo>
                <a:lnTo>
                  <a:pt x="821" y="477"/>
                </a:lnTo>
                <a:lnTo>
                  <a:pt x="814" y="480"/>
                </a:lnTo>
                <a:lnTo>
                  <a:pt x="809" y="483"/>
                </a:lnTo>
                <a:lnTo>
                  <a:pt x="805" y="486"/>
                </a:lnTo>
                <a:lnTo>
                  <a:pt x="800" y="491"/>
                </a:lnTo>
                <a:lnTo>
                  <a:pt x="797" y="497"/>
                </a:lnTo>
                <a:lnTo>
                  <a:pt x="796" y="502"/>
                </a:lnTo>
                <a:lnTo>
                  <a:pt x="795" y="509"/>
                </a:lnTo>
                <a:lnTo>
                  <a:pt x="795" y="509"/>
                </a:lnTo>
                <a:lnTo>
                  <a:pt x="796" y="515"/>
                </a:lnTo>
                <a:lnTo>
                  <a:pt x="797" y="521"/>
                </a:lnTo>
                <a:lnTo>
                  <a:pt x="800" y="527"/>
                </a:lnTo>
                <a:lnTo>
                  <a:pt x="805" y="531"/>
                </a:lnTo>
                <a:lnTo>
                  <a:pt x="809" y="535"/>
                </a:lnTo>
                <a:lnTo>
                  <a:pt x="814" y="539"/>
                </a:lnTo>
                <a:lnTo>
                  <a:pt x="821" y="540"/>
                </a:lnTo>
                <a:lnTo>
                  <a:pt x="827" y="541"/>
                </a:lnTo>
                <a:lnTo>
                  <a:pt x="827" y="541"/>
                </a:lnTo>
                <a:close/>
                <a:moveTo>
                  <a:pt x="604" y="509"/>
                </a:moveTo>
                <a:lnTo>
                  <a:pt x="604" y="509"/>
                </a:lnTo>
                <a:lnTo>
                  <a:pt x="604" y="499"/>
                </a:lnTo>
                <a:lnTo>
                  <a:pt x="602" y="489"/>
                </a:lnTo>
                <a:lnTo>
                  <a:pt x="600" y="481"/>
                </a:lnTo>
                <a:lnTo>
                  <a:pt x="597" y="472"/>
                </a:lnTo>
                <a:lnTo>
                  <a:pt x="592" y="463"/>
                </a:lnTo>
                <a:lnTo>
                  <a:pt x="588" y="456"/>
                </a:lnTo>
                <a:lnTo>
                  <a:pt x="583" y="448"/>
                </a:lnTo>
                <a:lnTo>
                  <a:pt x="576" y="441"/>
                </a:lnTo>
                <a:lnTo>
                  <a:pt x="570" y="436"/>
                </a:lnTo>
                <a:lnTo>
                  <a:pt x="562" y="430"/>
                </a:lnTo>
                <a:lnTo>
                  <a:pt x="555" y="425"/>
                </a:lnTo>
                <a:lnTo>
                  <a:pt x="546" y="421"/>
                </a:lnTo>
                <a:lnTo>
                  <a:pt x="538" y="417"/>
                </a:lnTo>
                <a:lnTo>
                  <a:pt x="528" y="415"/>
                </a:lnTo>
                <a:lnTo>
                  <a:pt x="518" y="414"/>
                </a:lnTo>
                <a:lnTo>
                  <a:pt x="509" y="413"/>
                </a:lnTo>
                <a:lnTo>
                  <a:pt x="509" y="413"/>
                </a:lnTo>
                <a:lnTo>
                  <a:pt x="499" y="414"/>
                </a:lnTo>
                <a:lnTo>
                  <a:pt x="489" y="415"/>
                </a:lnTo>
                <a:lnTo>
                  <a:pt x="481" y="417"/>
                </a:lnTo>
                <a:lnTo>
                  <a:pt x="472" y="421"/>
                </a:lnTo>
                <a:lnTo>
                  <a:pt x="464" y="425"/>
                </a:lnTo>
                <a:lnTo>
                  <a:pt x="456" y="430"/>
                </a:lnTo>
                <a:lnTo>
                  <a:pt x="449" y="436"/>
                </a:lnTo>
                <a:lnTo>
                  <a:pt x="441" y="441"/>
                </a:lnTo>
                <a:lnTo>
                  <a:pt x="436" y="448"/>
                </a:lnTo>
                <a:lnTo>
                  <a:pt x="430" y="456"/>
                </a:lnTo>
                <a:lnTo>
                  <a:pt x="425" y="463"/>
                </a:lnTo>
                <a:lnTo>
                  <a:pt x="421" y="472"/>
                </a:lnTo>
                <a:lnTo>
                  <a:pt x="417" y="481"/>
                </a:lnTo>
                <a:lnTo>
                  <a:pt x="415" y="489"/>
                </a:lnTo>
                <a:lnTo>
                  <a:pt x="414" y="499"/>
                </a:lnTo>
                <a:lnTo>
                  <a:pt x="413" y="509"/>
                </a:lnTo>
                <a:lnTo>
                  <a:pt x="413" y="509"/>
                </a:lnTo>
                <a:lnTo>
                  <a:pt x="414" y="518"/>
                </a:lnTo>
                <a:lnTo>
                  <a:pt x="415" y="528"/>
                </a:lnTo>
                <a:lnTo>
                  <a:pt x="417" y="538"/>
                </a:lnTo>
                <a:lnTo>
                  <a:pt x="421" y="546"/>
                </a:lnTo>
                <a:lnTo>
                  <a:pt x="425" y="555"/>
                </a:lnTo>
                <a:lnTo>
                  <a:pt x="430" y="562"/>
                </a:lnTo>
                <a:lnTo>
                  <a:pt x="436" y="570"/>
                </a:lnTo>
                <a:lnTo>
                  <a:pt x="441" y="576"/>
                </a:lnTo>
                <a:lnTo>
                  <a:pt x="449" y="583"/>
                </a:lnTo>
                <a:lnTo>
                  <a:pt x="456" y="588"/>
                </a:lnTo>
                <a:lnTo>
                  <a:pt x="464" y="592"/>
                </a:lnTo>
                <a:lnTo>
                  <a:pt x="472" y="597"/>
                </a:lnTo>
                <a:lnTo>
                  <a:pt x="481" y="600"/>
                </a:lnTo>
                <a:lnTo>
                  <a:pt x="489" y="602"/>
                </a:lnTo>
                <a:lnTo>
                  <a:pt x="499" y="604"/>
                </a:lnTo>
                <a:lnTo>
                  <a:pt x="509" y="604"/>
                </a:lnTo>
                <a:lnTo>
                  <a:pt x="509" y="604"/>
                </a:lnTo>
                <a:lnTo>
                  <a:pt x="518" y="604"/>
                </a:lnTo>
                <a:lnTo>
                  <a:pt x="528" y="602"/>
                </a:lnTo>
                <a:lnTo>
                  <a:pt x="538" y="600"/>
                </a:lnTo>
                <a:lnTo>
                  <a:pt x="546" y="597"/>
                </a:lnTo>
                <a:lnTo>
                  <a:pt x="555" y="592"/>
                </a:lnTo>
                <a:lnTo>
                  <a:pt x="562" y="588"/>
                </a:lnTo>
                <a:lnTo>
                  <a:pt x="570" y="583"/>
                </a:lnTo>
                <a:lnTo>
                  <a:pt x="576" y="576"/>
                </a:lnTo>
                <a:lnTo>
                  <a:pt x="583" y="570"/>
                </a:lnTo>
                <a:lnTo>
                  <a:pt x="588" y="562"/>
                </a:lnTo>
                <a:lnTo>
                  <a:pt x="592" y="555"/>
                </a:lnTo>
                <a:lnTo>
                  <a:pt x="597" y="546"/>
                </a:lnTo>
                <a:lnTo>
                  <a:pt x="600" y="538"/>
                </a:lnTo>
                <a:lnTo>
                  <a:pt x="602" y="528"/>
                </a:lnTo>
                <a:lnTo>
                  <a:pt x="604" y="518"/>
                </a:lnTo>
                <a:lnTo>
                  <a:pt x="604" y="509"/>
                </a:lnTo>
                <a:lnTo>
                  <a:pt x="604" y="509"/>
                </a:lnTo>
                <a:close/>
                <a:moveTo>
                  <a:pt x="478" y="509"/>
                </a:moveTo>
                <a:lnTo>
                  <a:pt x="478" y="509"/>
                </a:lnTo>
                <a:lnTo>
                  <a:pt x="478" y="502"/>
                </a:lnTo>
                <a:lnTo>
                  <a:pt x="480" y="497"/>
                </a:lnTo>
                <a:lnTo>
                  <a:pt x="483" y="491"/>
                </a:lnTo>
                <a:lnTo>
                  <a:pt x="486" y="486"/>
                </a:lnTo>
                <a:lnTo>
                  <a:pt x="491" y="483"/>
                </a:lnTo>
                <a:lnTo>
                  <a:pt x="497" y="480"/>
                </a:lnTo>
                <a:lnTo>
                  <a:pt x="502" y="477"/>
                </a:lnTo>
                <a:lnTo>
                  <a:pt x="509" y="477"/>
                </a:lnTo>
                <a:lnTo>
                  <a:pt x="509" y="477"/>
                </a:lnTo>
                <a:lnTo>
                  <a:pt x="515" y="477"/>
                </a:lnTo>
                <a:lnTo>
                  <a:pt x="522" y="480"/>
                </a:lnTo>
                <a:lnTo>
                  <a:pt x="527" y="483"/>
                </a:lnTo>
                <a:lnTo>
                  <a:pt x="531" y="486"/>
                </a:lnTo>
                <a:lnTo>
                  <a:pt x="535" y="491"/>
                </a:lnTo>
                <a:lnTo>
                  <a:pt x="539" y="497"/>
                </a:lnTo>
                <a:lnTo>
                  <a:pt x="540" y="502"/>
                </a:lnTo>
                <a:lnTo>
                  <a:pt x="541" y="509"/>
                </a:lnTo>
                <a:lnTo>
                  <a:pt x="541" y="509"/>
                </a:lnTo>
                <a:lnTo>
                  <a:pt x="540" y="515"/>
                </a:lnTo>
                <a:lnTo>
                  <a:pt x="539" y="521"/>
                </a:lnTo>
                <a:lnTo>
                  <a:pt x="535" y="527"/>
                </a:lnTo>
                <a:lnTo>
                  <a:pt x="531" y="531"/>
                </a:lnTo>
                <a:lnTo>
                  <a:pt x="527" y="535"/>
                </a:lnTo>
                <a:lnTo>
                  <a:pt x="522" y="539"/>
                </a:lnTo>
                <a:lnTo>
                  <a:pt x="515" y="540"/>
                </a:lnTo>
                <a:lnTo>
                  <a:pt x="509" y="541"/>
                </a:lnTo>
                <a:lnTo>
                  <a:pt x="509" y="541"/>
                </a:lnTo>
                <a:lnTo>
                  <a:pt x="502" y="540"/>
                </a:lnTo>
                <a:lnTo>
                  <a:pt x="497" y="539"/>
                </a:lnTo>
                <a:lnTo>
                  <a:pt x="491" y="535"/>
                </a:lnTo>
                <a:lnTo>
                  <a:pt x="486" y="531"/>
                </a:lnTo>
                <a:lnTo>
                  <a:pt x="483" y="527"/>
                </a:lnTo>
                <a:lnTo>
                  <a:pt x="480" y="521"/>
                </a:lnTo>
                <a:lnTo>
                  <a:pt x="478" y="515"/>
                </a:lnTo>
                <a:lnTo>
                  <a:pt x="478" y="509"/>
                </a:lnTo>
                <a:lnTo>
                  <a:pt x="478" y="509"/>
                </a:lnTo>
                <a:close/>
                <a:moveTo>
                  <a:pt x="541" y="318"/>
                </a:moveTo>
                <a:lnTo>
                  <a:pt x="541" y="318"/>
                </a:lnTo>
                <a:lnTo>
                  <a:pt x="540" y="311"/>
                </a:lnTo>
                <a:lnTo>
                  <a:pt x="539" y="306"/>
                </a:lnTo>
                <a:lnTo>
                  <a:pt x="535" y="300"/>
                </a:lnTo>
                <a:lnTo>
                  <a:pt x="531" y="295"/>
                </a:lnTo>
                <a:lnTo>
                  <a:pt x="527" y="292"/>
                </a:lnTo>
                <a:lnTo>
                  <a:pt x="522" y="289"/>
                </a:lnTo>
                <a:lnTo>
                  <a:pt x="515" y="286"/>
                </a:lnTo>
                <a:lnTo>
                  <a:pt x="509" y="286"/>
                </a:lnTo>
                <a:lnTo>
                  <a:pt x="509" y="286"/>
                </a:lnTo>
                <a:lnTo>
                  <a:pt x="486" y="288"/>
                </a:lnTo>
                <a:lnTo>
                  <a:pt x="465" y="291"/>
                </a:lnTo>
                <a:lnTo>
                  <a:pt x="443" y="296"/>
                </a:lnTo>
                <a:lnTo>
                  <a:pt x="423" y="304"/>
                </a:lnTo>
                <a:lnTo>
                  <a:pt x="402" y="313"/>
                </a:lnTo>
                <a:lnTo>
                  <a:pt x="384" y="324"/>
                </a:lnTo>
                <a:lnTo>
                  <a:pt x="367" y="337"/>
                </a:lnTo>
                <a:lnTo>
                  <a:pt x="352" y="352"/>
                </a:lnTo>
                <a:lnTo>
                  <a:pt x="337" y="367"/>
                </a:lnTo>
                <a:lnTo>
                  <a:pt x="324" y="384"/>
                </a:lnTo>
                <a:lnTo>
                  <a:pt x="313" y="402"/>
                </a:lnTo>
                <a:lnTo>
                  <a:pt x="304" y="423"/>
                </a:lnTo>
                <a:lnTo>
                  <a:pt x="296" y="443"/>
                </a:lnTo>
                <a:lnTo>
                  <a:pt x="291" y="463"/>
                </a:lnTo>
                <a:lnTo>
                  <a:pt x="288" y="486"/>
                </a:lnTo>
                <a:lnTo>
                  <a:pt x="287" y="509"/>
                </a:lnTo>
                <a:lnTo>
                  <a:pt x="287" y="509"/>
                </a:lnTo>
                <a:lnTo>
                  <a:pt x="287" y="515"/>
                </a:lnTo>
                <a:lnTo>
                  <a:pt x="289" y="521"/>
                </a:lnTo>
                <a:lnTo>
                  <a:pt x="292" y="527"/>
                </a:lnTo>
                <a:lnTo>
                  <a:pt x="295" y="531"/>
                </a:lnTo>
                <a:lnTo>
                  <a:pt x="300" y="535"/>
                </a:lnTo>
                <a:lnTo>
                  <a:pt x="306" y="539"/>
                </a:lnTo>
                <a:lnTo>
                  <a:pt x="311" y="540"/>
                </a:lnTo>
                <a:lnTo>
                  <a:pt x="318" y="541"/>
                </a:lnTo>
                <a:lnTo>
                  <a:pt x="318" y="541"/>
                </a:lnTo>
                <a:lnTo>
                  <a:pt x="324" y="540"/>
                </a:lnTo>
                <a:lnTo>
                  <a:pt x="331" y="539"/>
                </a:lnTo>
                <a:lnTo>
                  <a:pt x="336" y="535"/>
                </a:lnTo>
                <a:lnTo>
                  <a:pt x="340" y="531"/>
                </a:lnTo>
                <a:lnTo>
                  <a:pt x="344" y="527"/>
                </a:lnTo>
                <a:lnTo>
                  <a:pt x="348" y="521"/>
                </a:lnTo>
                <a:lnTo>
                  <a:pt x="349" y="515"/>
                </a:lnTo>
                <a:lnTo>
                  <a:pt x="350" y="509"/>
                </a:lnTo>
                <a:lnTo>
                  <a:pt x="350" y="509"/>
                </a:lnTo>
                <a:lnTo>
                  <a:pt x="351" y="492"/>
                </a:lnTo>
                <a:lnTo>
                  <a:pt x="353" y="476"/>
                </a:lnTo>
                <a:lnTo>
                  <a:pt x="357" y="461"/>
                </a:lnTo>
                <a:lnTo>
                  <a:pt x="363" y="447"/>
                </a:lnTo>
                <a:lnTo>
                  <a:pt x="369" y="433"/>
                </a:lnTo>
                <a:lnTo>
                  <a:pt x="377" y="420"/>
                </a:lnTo>
                <a:lnTo>
                  <a:pt x="386" y="408"/>
                </a:lnTo>
                <a:lnTo>
                  <a:pt x="397" y="396"/>
                </a:lnTo>
                <a:lnTo>
                  <a:pt x="408" y="386"/>
                </a:lnTo>
                <a:lnTo>
                  <a:pt x="420" y="377"/>
                </a:lnTo>
                <a:lnTo>
                  <a:pt x="434" y="369"/>
                </a:lnTo>
                <a:lnTo>
                  <a:pt x="447" y="363"/>
                </a:lnTo>
                <a:lnTo>
                  <a:pt x="461" y="357"/>
                </a:lnTo>
                <a:lnTo>
                  <a:pt x="476" y="353"/>
                </a:lnTo>
                <a:lnTo>
                  <a:pt x="493" y="351"/>
                </a:lnTo>
                <a:lnTo>
                  <a:pt x="509" y="350"/>
                </a:lnTo>
                <a:lnTo>
                  <a:pt x="509" y="350"/>
                </a:lnTo>
                <a:lnTo>
                  <a:pt x="515" y="349"/>
                </a:lnTo>
                <a:lnTo>
                  <a:pt x="522" y="348"/>
                </a:lnTo>
                <a:lnTo>
                  <a:pt x="527" y="344"/>
                </a:lnTo>
                <a:lnTo>
                  <a:pt x="531" y="340"/>
                </a:lnTo>
                <a:lnTo>
                  <a:pt x="535" y="336"/>
                </a:lnTo>
                <a:lnTo>
                  <a:pt x="539" y="330"/>
                </a:lnTo>
                <a:lnTo>
                  <a:pt x="540" y="324"/>
                </a:lnTo>
                <a:lnTo>
                  <a:pt x="541" y="318"/>
                </a:lnTo>
                <a:lnTo>
                  <a:pt x="541" y="318"/>
                </a:lnTo>
                <a:close/>
                <a:moveTo>
                  <a:pt x="700" y="477"/>
                </a:moveTo>
                <a:lnTo>
                  <a:pt x="700" y="477"/>
                </a:lnTo>
                <a:lnTo>
                  <a:pt x="693" y="477"/>
                </a:lnTo>
                <a:lnTo>
                  <a:pt x="688" y="480"/>
                </a:lnTo>
                <a:lnTo>
                  <a:pt x="682" y="483"/>
                </a:lnTo>
                <a:lnTo>
                  <a:pt x="677" y="486"/>
                </a:lnTo>
                <a:lnTo>
                  <a:pt x="674" y="491"/>
                </a:lnTo>
                <a:lnTo>
                  <a:pt x="671" y="497"/>
                </a:lnTo>
                <a:lnTo>
                  <a:pt x="669" y="502"/>
                </a:lnTo>
                <a:lnTo>
                  <a:pt x="667" y="509"/>
                </a:lnTo>
                <a:lnTo>
                  <a:pt x="667" y="509"/>
                </a:lnTo>
                <a:lnTo>
                  <a:pt x="667" y="525"/>
                </a:lnTo>
                <a:lnTo>
                  <a:pt x="664" y="541"/>
                </a:lnTo>
                <a:lnTo>
                  <a:pt x="661" y="556"/>
                </a:lnTo>
                <a:lnTo>
                  <a:pt x="656" y="571"/>
                </a:lnTo>
                <a:lnTo>
                  <a:pt x="649" y="585"/>
                </a:lnTo>
                <a:lnTo>
                  <a:pt x="641" y="598"/>
                </a:lnTo>
                <a:lnTo>
                  <a:pt x="632" y="609"/>
                </a:lnTo>
                <a:lnTo>
                  <a:pt x="621" y="621"/>
                </a:lnTo>
                <a:lnTo>
                  <a:pt x="609" y="632"/>
                </a:lnTo>
                <a:lnTo>
                  <a:pt x="598" y="641"/>
                </a:lnTo>
                <a:lnTo>
                  <a:pt x="585" y="649"/>
                </a:lnTo>
                <a:lnTo>
                  <a:pt x="571" y="656"/>
                </a:lnTo>
                <a:lnTo>
                  <a:pt x="556" y="661"/>
                </a:lnTo>
                <a:lnTo>
                  <a:pt x="541" y="664"/>
                </a:lnTo>
                <a:lnTo>
                  <a:pt x="525" y="667"/>
                </a:ln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1"/>
                </a:lnTo>
                <a:lnTo>
                  <a:pt x="491" y="674"/>
                </a:lnTo>
                <a:lnTo>
                  <a:pt x="486" y="677"/>
                </a:lnTo>
                <a:lnTo>
                  <a:pt x="483" y="682"/>
                </a:lnTo>
                <a:lnTo>
                  <a:pt x="480" y="688"/>
                </a:lnTo>
                <a:lnTo>
                  <a:pt x="478" y="693"/>
                </a:lnTo>
                <a:lnTo>
                  <a:pt x="478" y="700"/>
                </a:lnTo>
                <a:lnTo>
                  <a:pt x="478" y="700"/>
                </a:lnTo>
                <a:lnTo>
                  <a:pt x="478" y="706"/>
                </a:lnTo>
                <a:lnTo>
                  <a:pt x="480" y="712"/>
                </a:lnTo>
                <a:lnTo>
                  <a:pt x="483" y="718"/>
                </a:lnTo>
                <a:lnTo>
                  <a:pt x="486" y="722"/>
                </a:lnTo>
                <a:lnTo>
                  <a:pt x="491" y="726"/>
                </a:lnTo>
                <a:lnTo>
                  <a:pt x="497" y="729"/>
                </a:lnTo>
                <a:lnTo>
                  <a:pt x="502" y="731"/>
                </a:lnTo>
                <a:lnTo>
                  <a:pt x="509" y="732"/>
                </a:lnTo>
                <a:lnTo>
                  <a:pt x="509" y="732"/>
                </a:lnTo>
                <a:lnTo>
                  <a:pt x="531" y="731"/>
                </a:lnTo>
                <a:lnTo>
                  <a:pt x="554" y="727"/>
                </a:lnTo>
                <a:lnTo>
                  <a:pt x="575" y="721"/>
                </a:lnTo>
                <a:lnTo>
                  <a:pt x="596" y="713"/>
                </a:lnTo>
                <a:lnTo>
                  <a:pt x="615" y="705"/>
                </a:lnTo>
                <a:lnTo>
                  <a:pt x="633" y="693"/>
                </a:lnTo>
                <a:lnTo>
                  <a:pt x="650" y="680"/>
                </a:lnTo>
                <a:lnTo>
                  <a:pt x="666" y="666"/>
                </a:lnTo>
                <a:lnTo>
                  <a:pt x="680" y="650"/>
                </a:lnTo>
                <a:lnTo>
                  <a:pt x="693" y="633"/>
                </a:lnTo>
                <a:lnTo>
                  <a:pt x="705" y="615"/>
                </a:lnTo>
                <a:lnTo>
                  <a:pt x="714" y="595"/>
                </a:lnTo>
                <a:lnTo>
                  <a:pt x="721" y="575"/>
                </a:lnTo>
                <a:lnTo>
                  <a:pt x="728" y="554"/>
                </a:lnTo>
                <a:lnTo>
                  <a:pt x="731" y="531"/>
                </a:lnTo>
                <a:lnTo>
                  <a:pt x="732" y="509"/>
                </a:lnTo>
                <a:lnTo>
                  <a:pt x="732" y="509"/>
                </a:lnTo>
                <a:lnTo>
                  <a:pt x="731" y="502"/>
                </a:lnTo>
                <a:lnTo>
                  <a:pt x="729" y="497"/>
                </a:lnTo>
                <a:lnTo>
                  <a:pt x="726" y="491"/>
                </a:lnTo>
                <a:lnTo>
                  <a:pt x="722" y="486"/>
                </a:lnTo>
                <a:lnTo>
                  <a:pt x="718" y="483"/>
                </a:lnTo>
                <a:lnTo>
                  <a:pt x="712" y="480"/>
                </a:lnTo>
                <a:lnTo>
                  <a:pt x="706" y="477"/>
                </a:lnTo>
                <a:lnTo>
                  <a:pt x="700" y="477"/>
                </a:lnTo>
                <a:lnTo>
                  <a:pt x="700" y="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82000" y="4134498"/>
            <a:ext cx="828000" cy="82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52"/>
          <p:cNvSpPr/>
          <p:nvPr/>
        </p:nvSpPr>
        <p:spPr bwMode="auto">
          <a:xfrm>
            <a:off x="5934075" y="4411973"/>
            <a:ext cx="323850" cy="273050"/>
          </a:xfrm>
          <a:custGeom>
            <a:gdLst>
              <a:gd fmla="*/ 392 w 1017" name="T0"/>
              <a:gd fmla="*/ 364 h 858" name="T1"/>
              <a:gd fmla="*/ 352 w 1017" name="T2"/>
              <a:gd fmla="*/ 304 h 858" name="T3"/>
              <a:gd fmla="*/ 336 w 1017" name="T4"/>
              <a:gd fmla="*/ 259 h 858" name="T5"/>
              <a:gd fmla="*/ 295 w 1017" name="T6"/>
              <a:gd fmla="*/ 264 h 858" name="T7"/>
              <a:gd fmla="*/ 293 w 1017" name="T8"/>
              <a:gd fmla="*/ 333 h 858" name="T9"/>
              <a:gd fmla="*/ 369 w 1017" name="T10"/>
              <a:gd fmla="*/ 426 h 858" name="T11"/>
              <a:gd fmla="*/ 457 w 1017" name="T12"/>
              <a:gd fmla="*/ 442 h 858" name="T13"/>
              <a:gd fmla="*/ 476 w 1017" name="T14"/>
              <a:gd fmla="*/ 406 h 858" name="T15"/>
              <a:gd fmla="*/ 445 w 1017" name="T16"/>
              <a:gd fmla="*/ 380 h 858" name="T17"/>
              <a:gd fmla="*/ 813 w 1017" name="T18"/>
              <a:gd fmla="*/ 511 h 858" name="T19"/>
              <a:gd fmla="*/ 793 w 1017" name="T20"/>
              <a:gd fmla="*/ 592 h 858" name="T21"/>
              <a:gd fmla="*/ 710 w 1017" name="T22"/>
              <a:gd fmla="*/ 660 h 858" name="T23"/>
              <a:gd fmla="*/ 645 w 1017" name="T24"/>
              <a:gd fmla="*/ 677 h 858" name="T25"/>
              <a:gd fmla="*/ 642 w 1017" name="T26"/>
              <a:gd fmla="*/ 716 h 858" name="T27"/>
              <a:gd fmla="*/ 709 w 1017" name="T28"/>
              <a:gd fmla="*/ 727 h 858" name="T29"/>
              <a:gd fmla="*/ 839 w 1017" name="T30"/>
              <a:gd fmla="*/ 639 h 858" name="T31"/>
              <a:gd fmla="*/ 873 w 1017" name="T32"/>
              <a:gd fmla="*/ 518 h 858" name="T33"/>
              <a:gd fmla="*/ 842 w 1017" name="T34"/>
              <a:gd fmla="*/ 492 h 858" name="T35"/>
              <a:gd fmla="*/ 645 w 1017" name="T36"/>
              <a:gd fmla="*/ 81 h 858" name="T37"/>
              <a:gd fmla="*/ 490 w 1017" name="T38"/>
              <a:gd fmla="*/ 3 h 858" name="T39"/>
              <a:gd fmla="*/ 373 w 1017" name="T40"/>
              <a:gd fmla="*/ 8 h 858" name="T41"/>
              <a:gd fmla="*/ 273 w 1017" name="T42"/>
              <a:gd fmla="*/ 56 h 858" name="T43"/>
              <a:gd fmla="*/ 201 w 1017" name="T44"/>
              <a:gd fmla="*/ 137 h 858" name="T45"/>
              <a:gd fmla="*/ 162 w 1017" name="T46"/>
              <a:gd fmla="*/ 242 h 858" name="T47"/>
              <a:gd fmla="*/ 169 w 1017" name="T48"/>
              <a:gd fmla="*/ 363 h 858" name="T49"/>
              <a:gd fmla="*/ 59 w 1017" name="T50"/>
              <a:gd fmla="*/ 441 h 858" name="T51"/>
              <a:gd fmla="*/ 0 w 1017" name="T52"/>
              <a:gd fmla="*/ 583 h 858" name="T53"/>
              <a:gd fmla="*/ 19 w 1017" name="T54"/>
              <a:gd fmla="*/ 702 h 858" name="T55"/>
              <a:gd fmla="*/ 155 w 1017" name="T56"/>
              <a:gd fmla="*/ 838 h 858" name="T57"/>
              <a:gd fmla="*/ 699 w 1017" name="T58"/>
              <a:gd fmla="*/ 858 h 858" name="T59"/>
              <a:gd fmla="*/ 786 w 1017" name="T60"/>
              <a:gd fmla="*/ 842 h 858" name="T61"/>
              <a:gd fmla="*/ 895 w 1017" name="T62"/>
              <a:gd fmla="*/ 783 h 858" name="T63"/>
              <a:gd fmla="*/ 973 w 1017" name="T64"/>
              <a:gd fmla="*/ 689 h 858" name="T65"/>
              <a:gd fmla="*/ 1014 w 1017" name="T66"/>
              <a:gd fmla="*/ 573 h 858" name="T67"/>
              <a:gd fmla="*/ 1012 w 1017" name="T68"/>
              <a:gd fmla="*/ 460 h 858" name="T69"/>
              <a:gd fmla="*/ 967 w 1017" name="T70"/>
              <a:gd fmla="*/ 346 h 858" name="T71"/>
              <a:gd fmla="*/ 886 w 1017" name="T72"/>
              <a:gd fmla="*/ 258 h 858" name="T73"/>
              <a:gd fmla="*/ 777 w 1017" name="T74"/>
              <a:gd fmla="*/ 203 h 858" name="T75"/>
              <a:gd fmla="*/ 692 w 1017" name="T76"/>
              <a:gd fmla="*/ 795 h 858" name="T77"/>
              <a:gd fmla="*/ 147 w 1017" name="T78"/>
              <a:gd fmla="*/ 761 h 858" name="T79"/>
              <a:gd fmla="*/ 67 w 1017" name="T80"/>
              <a:gd fmla="*/ 642 h 858" name="T81"/>
              <a:gd fmla="*/ 80 w 1017" name="T82"/>
              <a:gd fmla="*/ 523 h 858" name="T83"/>
              <a:gd fmla="*/ 169 w 1017" name="T84"/>
              <a:gd fmla="*/ 432 h 858" name="T85"/>
              <a:gd fmla="*/ 239 w 1017" name="T86"/>
              <a:gd fmla="*/ 400 h 858" name="T87"/>
              <a:gd fmla="*/ 226 w 1017" name="T88"/>
              <a:gd fmla="*/ 330 h 858" name="T89"/>
              <a:gd fmla="*/ 249 w 1017" name="T90"/>
              <a:gd fmla="*/ 180 h 858" name="T91"/>
              <a:gd fmla="*/ 379 w 1017" name="T92"/>
              <a:gd fmla="*/ 73 h 858" name="T93"/>
              <a:gd fmla="*/ 518 w 1017" name="T94"/>
              <a:gd fmla="*/ 75 h 858" name="T95"/>
              <a:gd fmla="*/ 630 w 1017" name="T96"/>
              <a:gd fmla="*/ 163 h 858" name="T97"/>
              <a:gd fmla="*/ 667 w 1017" name="T98"/>
              <a:gd fmla="*/ 244 h 858" name="T99"/>
              <a:gd fmla="*/ 718 w 1017" name="T100"/>
              <a:gd fmla="*/ 256 h 858" name="T101"/>
              <a:gd fmla="*/ 858 w 1017" name="T102"/>
              <a:gd fmla="*/ 318 h 858" name="T103"/>
              <a:gd fmla="*/ 948 w 1017" name="T104"/>
              <a:gd fmla="*/ 471 h 858" name="T105"/>
              <a:gd fmla="*/ 948 w 1017" name="T106"/>
              <a:gd fmla="*/ 577 h 858" name="T107"/>
              <a:gd fmla="*/ 842 w 1017" name="T108"/>
              <a:gd fmla="*/ 743 h 858" name="T109"/>
              <a:gd fmla="*/ 697 w 1017" name="T110"/>
              <a:gd fmla="*/ 794 h 85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858" w="1017">
                <a:moveTo>
                  <a:pt x="445" y="380"/>
                </a:moveTo>
                <a:lnTo>
                  <a:pt x="445" y="380"/>
                </a:lnTo>
                <a:lnTo>
                  <a:pt x="436" y="380"/>
                </a:lnTo>
                <a:lnTo>
                  <a:pt x="426" y="379"/>
                </a:lnTo>
                <a:lnTo>
                  <a:pt x="416" y="376"/>
                </a:lnTo>
                <a:lnTo>
                  <a:pt x="408" y="373"/>
                </a:lnTo>
                <a:lnTo>
                  <a:pt x="399" y="370"/>
                </a:lnTo>
                <a:lnTo>
                  <a:pt x="392" y="364"/>
                </a:lnTo>
                <a:lnTo>
                  <a:pt x="384" y="359"/>
                </a:lnTo>
                <a:lnTo>
                  <a:pt x="378" y="353"/>
                </a:lnTo>
                <a:lnTo>
                  <a:pt x="371" y="346"/>
                </a:lnTo>
                <a:lnTo>
                  <a:pt x="366" y="339"/>
                </a:lnTo>
                <a:lnTo>
                  <a:pt x="360" y="331"/>
                </a:lnTo>
                <a:lnTo>
                  <a:pt x="357" y="323"/>
                </a:lnTo>
                <a:lnTo>
                  <a:pt x="354" y="314"/>
                </a:lnTo>
                <a:lnTo>
                  <a:pt x="352" y="304"/>
                </a:lnTo>
                <a:lnTo>
                  <a:pt x="350" y="296"/>
                </a:lnTo>
                <a:lnTo>
                  <a:pt x="350" y="285"/>
                </a:lnTo>
                <a:lnTo>
                  <a:pt x="350" y="285"/>
                </a:lnTo>
                <a:lnTo>
                  <a:pt x="349" y="280"/>
                </a:lnTo>
                <a:lnTo>
                  <a:pt x="346" y="273"/>
                </a:lnTo>
                <a:lnTo>
                  <a:pt x="344" y="268"/>
                </a:lnTo>
                <a:lnTo>
                  <a:pt x="340" y="264"/>
                </a:lnTo>
                <a:lnTo>
                  <a:pt x="336" y="259"/>
                </a:lnTo>
                <a:lnTo>
                  <a:pt x="330" y="256"/>
                </a:lnTo>
                <a:lnTo>
                  <a:pt x="324" y="254"/>
                </a:lnTo>
                <a:lnTo>
                  <a:pt x="317" y="254"/>
                </a:lnTo>
                <a:lnTo>
                  <a:pt x="317" y="254"/>
                </a:lnTo>
                <a:lnTo>
                  <a:pt x="311" y="254"/>
                </a:lnTo>
                <a:lnTo>
                  <a:pt x="306" y="256"/>
                </a:lnTo>
                <a:lnTo>
                  <a:pt x="299" y="259"/>
                </a:lnTo>
                <a:lnTo>
                  <a:pt x="295" y="264"/>
                </a:lnTo>
                <a:lnTo>
                  <a:pt x="291" y="268"/>
                </a:lnTo>
                <a:lnTo>
                  <a:pt x="289" y="273"/>
                </a:lnTo>
                <a:lnTo>
                  <a:pt x="286" y="280"/>
                </a:lnTo>
                <a:lnTo>
                  <a:pt x="285" y="285"/>
                </a:lnTo>
                <a:lnTo>
                  <a:pt x="285" y="285"/>
                </a:lnTo>
                <a:lnTo>
                  <a:pt x="286" y="302"/>
                </a:lnTo>
                <a:lnTo>
                  <a:pt x="289" y="317"/>
                </a:lnTo>
                <a:lnTo>
                  <a:pt x="293" y="333"/>
                </a:lnTo>
                <a:lnTo>
                  <a:pt x="298" y="347"/>
                </a:lnTo>
                <a:lnTo>
                  <a:pt x="305" y="361"/>
                </a:lnTo>
                <a:lnTo>
                  <a:pt x="313" y="374"/>
                </a:lnTo>
                <a:lnTo>
                  <a:pt x="322" y="387"/>
                </a:lnTo>
                <a:lnTo>
                  <a:pt x="332" y="398"/>
                </a:lnTo>
                <a:lnTo>
                  <a:pt x="343" y="408"/>
                </a:lnTo>
                <a:lnTo>
                  <a:pt x="356" y="417"/>
                </a:lnTo>
                <a:lnTo>
                  <a:pt x="369" y="426"/>
                </a:lnTo>
                <a:lnTo>
                  <a:pt x="383" y="432"/>
                </a:lnTo>
                <a:lnTo>
                  <a:pt x="398" y="437"/>
                </a:lnTo>
                <a:lnTo>
                  <a:pt x="413" y="442"/>
                </a:lnTo>
                <a:lnTo>
                  <a:pt x="428" y="444"/>
                </a:lnTo>
                <a:lnTo>
                  <a:pt x="445" y="445"/>
                </a:lnTo>
                <a:lnTo>
                  <a:pt x="445" y="445"/>
                </a:lnTo>
                <a:lnTo>
                  <a:pt x="452" y="444"/>
                </a:lnTo>
                <a:lnTo>
                  <a:pt x="457" y="442"/>
                </a:lnTo>
                <a:lnTo>
                  <a:pt x="462" y="439"/>
                </a:lnTo>
                <a:lnTo>
                  <a:pt x="468" y="435"/>
                </a:lnTo>
                <a:lnTo>
                  <a:pt x="471" y="431"/>
                </a:lnTo>
                <a:lnTo>
                  <a:pt x="474" y="426"/>
                </a:lnTo>
                <a:lnTo>
                  <a:pt x="476" y="419"/>
                </a:lnTo>
                <a:lnTo>
                  <a:pt x="476" y="413"/>
                </a:lnTo>
                <a:lnTo>
                  <a:pt x="476" y="413"/>
                </a:lnTo>
                <a:lnTo>
                  <a:pt x="476" y="406"/>
                </a:lnTo>
                <a:lnTo>
                  <a:pt x="474" y="401"/>
                </a:lnTo>
                <a:lnTo>
                  <a:pt x="471" y="394"/>
                </a:lnTo>
                <a:lnTo>
                  <a:pt x="468" y="390"/>
                </a:lnTo>
                <a:lnTo>
                  <a:pt x="462" y="386"/>
                </a:lnTo>
                <a:lnTo>
                  <a:pt x="457" y="384"/>
                </a:lnTo>
                <a:lnTo>
                  <a:pt x="452" y="382"/>
                </a:lnTo>
                <a:lnTo>
                  <a:pt x="445" y="380"/>
                </a:lnTo>
                <a:lnTo>
                  <a:pt x="445" y="380"/>
                </a:lnTo>
                <a:close/>
                <a:moveTo>
                  <a:pt x="842" y="492"/>
                </a:moveTo>
                <a:lnTo>
                  <a:pt x="842" y="492"/>
                </a:lnTo>
                <a:lnTo>
                  <a:pt x="836" y="493"/>
                </a:lnTo>
                <a:lnTo>
                  <a:pt x="830" y="494"/>
                </a:lnTo>
                <a:lnTo>
                  <a:pt x="825" y="497"/>
                </a:lnTo>
                <a:lnTo>
                  <a:pt x="820" y="502"/>
                </a:lnTo>
                <a:lnTo>
                  <a:pt x="816" y="506"/>
                </a:lnTo>
                <a:lnTo>
                  <a:pt x="813" y="511"/>
                </a:lnTo>
                <a:lnTo>
                  <a:pt x="811" y="518"/>
                </a:lnTo>
                <a:lnTo>
                  <a:pt x="811" y="524"/>
                </a:lnTo>
                <a:lnTo>
                  <a:pt x="811" y="524"/>
                </a:lnTo>
                <a:lnTo>
                  <a:pt x="810" y="538"/>
                </a:lnTo>
                <a:lnTo>
                  <a:pt x="808" y="553"/>
                </a:lnTo>
                <a:lnTo>
                  <a:pt x="805" y="566"/>
                </a:lnTo>
                <a:lnTo>
                  <a:pt x="799" y="580"/>
                </a:lnTo>
                <a:lnTo>
                  <a:pt x="793" y="592"/>
                </a:lnTo>
                <a:lnTo>
                  <a:pt x="786" y="604"/>
                </a:lnTo>
                <a:lnTo>
                  <a:pt x="778" y="615"/>
                </a:lnTo>
                <a:lnTo>
                  <a:pt x="768" y="625"/>
                </a:lnTo>
                <a:lnTo>
                  <a:pt x="758" y="635"/>
                </a:lnTo>
                <a:lnTo>
                  <a:pt x="748" y="642"/>
                </a:lnTo>
                <a:lnTo>
                  <a:pt x="736" y="650"/>
                </a:lnTo>
                <a:lnTo>
                  <a:pt x="723" y="656"/>
                </a:lnTo>
                <a:lnTo>
                  <a:pt x="710" y="660"/>
                </a:lnTo>
                <a:lnTo>
                  <a:pt x="696" y="664"/>
                </a:lnTo>
                <a:lnTo>
                  <a:pt x="682" y="667"/>
                </a:lnTo>
                <a:lnTo>
                  <a:pt x="667" y="667"/>
                </a:lnTo>
                <a:lnTo>
                  <a:pt x="667" y="667"/>
                </a:lnTo>
                <a:lnTo>
                  <a:pt x="661" y="668"/>
                </a:lnTo>
                <a:lnTo>
                  <a:pt x="655" y="670"/>
                </a:lnTo>
                <a:lnTo>
                  <a:pt x="650" y="672"/>
                </a:lnTo>
                <a:lnTo>
                  <a:pt x="645" y="677"/>
                </a:lnTo>
                <a:lnTo>
                  <a:pt x="642" y="681"/>
                </a:lnTo>
                <a:lnTo>
                  <a:pt x="638" y="686"/>
                </a:lnTo>
                <a:lnTo>
                  <a:pt x="636" y="693"/>
                </a:lnTo>
                <a:lnTo>
                  <a:pt x="635" y="699"/>
                </a:lnTo>
                <a:lnTo>
                  <a:pt x="635" y="699"/>
                </a:lnTo>
                <a:lnTo>
                  <a:pt x="636" y="706"/>
                </a:lnTo>
                <a:lnTo>
                  <a:pt x="638" y="711"/>
                </a:lnTo>
                <a:lnTo>
                  <a:pt x="642" y="716"/>
                </a:lnTo>
                <a:lnTo>
                  <a:pt x="645" y="722"/>
                </a:lnTo>
                <a:lnTo>
                  <a:pt x="650" y="725"/>
                </a:lnTo>
                <a:lnTo>
                  <a:pt x="655" y="728"/>
                </a:lnTo>
                <a:lnTo>
                  <a:pt x="661" y="730"/>
                </a:lnTo>
                <a:lnTo>
                  <a:pt x="667" y="730"/>
                </a:lnTo>
                <a:lnTo>
                  <a:pt x="667" y="730"/>
                </a:lnTo>
                <a:lnTo>
                  <a:pt x="689" y="729"/>
                </a:lnTo>
                <a:lnTo>
                  <a:pt x="709" y="727"/>
                </a:lnTo>
                <a:lnTo>
                  <a:pt x="728" y="722"/>
                </a:lnTo>
                <a:lnTo>
                  <a:pt x="748" y="714"/>
                </a:lnTo>
                <a:lnTo>
                  <a:pt x="766" y="706"/>
                </a:lnTo>
                <a:lnTo>
                  <a:pt x="783" y="696"/>
                </a:lnTo>
                <a:lnTo>
                  <a:pt x="799" y="683"/>
                </a:lnTo>
                <a:lnTo>
                  <a:pt x="813" y="670"/>
                </a:lnTo>
                <a:lnTo>
                  <a:pt x="827" y="655"/>
                </a:lnTo>
                <a:lnTo>
                  <a:pt x="839" y="639"/>
                </a:lnTo>
                <a:lnTo>
                  <a:pt x="850" y="623"/>
                </a:lnTo>
                <a:lnTo>
                  <a:pt x="858" y="605"/>
                </a:lnTo>
                <a:lnTo>
                  <a:pt x="865" y="585"/>
                </a:lnTo>
                <a:lnTo>
                  <a:pt x="870" y="566"/>
                </a:lnTo>
                <a:lnTo>
                  <a:pt x="873" y="545"/>
                </a:lnTo>
                <a:lnTo>
                  <a:pt x="874" y="524"/>
                </a:lnTo>
                <a:lnTo>
                  <a:pt x="874" y="524"/>
                </a:lnTo>
                <a:lnTo>
                  <a:pt x="873" y="518"/>
                </a:lnTo>
                <a:lnTo>
                  <a:pt x="871" y="511"/>
                </a:lnTo>
                <a:lnTo>
                  <a:pt x="869" y="506"/>
                </a:lnTo>
                <a:lnTo>
                  <a:pt x="865" y="502"/>
                </a:lnTo>
                <a:lnTo>
                  <a:pt x="860" y="497"/>
                </a:lnTo>
                <a:lnTo>
                  <a:pt x="855" y="494"/>
                </a:lnTo>
                <a:lnTo>
                  <a:pt x="849" y="493"/>
                </a:lnTo>
                <a:lnTo>
                  <a:pt x="842" y="492"/>
                </a:lnTo>
                <a:lnTo>
                  <a:pt x="842" y="492"/>
                </a:lnTo>
                <a:close/>
                <a:moveTo>
                  <a:pt x="716" y="192"/>
                </a:moveTo>
                <a:lnTo>
                  <a:pt x="716" y="192"/>
                </a:lnTo>
                <a:lnTo>
                  <a:pt x="707" y="171"/>
                </a:lnTo>
                <a:lnTo>
                  <a:pt x="697" y="151"/>
                </a:lnTo>
                <a:lnTo>
                  <a:pt x="686" y="132"/>
                </a:lnTo>
                <a:lnTo>
                  <a:pt x="674" y="113"/>
                </a:lnTo>
                <a:lnTo>
                  <a:pt x="660" y="96"/>
                </a:lnTo>
                <a:lnTo>
                  <a:pt x="645" y="81"/>
                </a:lnTo>
                <a:lnTo>
                  <a:pt x="629" y="66"/>
                </a:lnTo>
                <a:lnTo>
                  <a:pt x="611" y="52"/>
                </a:lnTo>
                <a:lnTo>
                  <a:pt x="593" y="40"/>
                </a:lnTo>
                <a:lnTo>
                  <a:pt x="574" y="30"/>
                </a:lnTo>
                <a:lnTo>
                  <a:pt x="554" y="21"/>
                </a:lnTo>
                <a:lnTo>
                  <a:pt x="533" y="14"/>
                </a:lnTo>
                <a:lnTo>
                  <a:pt x="512" y="7"/>
                </a:lnTo>
                <a:lnTo>
                  <a:pt x="490" y="3"/>
                </a:lnTo>
                <a:lnTo>
                  <a:pt x="468" y="1"/>
                </a:lnTo>
                <a:lnTo>
                  <a:pt x="445" y="0"/>
                </a:lnTo>
                <a:lnTo>
                  <a:pt x="445" y="0"/>
                </a:lnTo>
                <a:lnTo>
                  <a:pt x="430" y="0"/>
                </a:lnTo>
                <a:lnTo>
                  <a:pt x="415" y="1"/>
                </a:lnTo>
                <a:lnTo>
                  <a:pt x="401" y="3"/>
                </a:lnTo>
                <a:lnTo>
                  <a:pt x="387" y="5"/>
                </a:lnTo>
                <a:lnTo>
                  <a:pt x="373" y="8"/>
                </a:lnTo>
                <a:lnTo>
                  <a:pt x="359" y="12"/>
                </a:lnTo>
                <a:lnTo>
                  <a:pt x="346" y="17"/>
                </a:lnTo>
                <a:lnTo>
                  <a:pt x="334" y="22"/>
                </a:lnTo>
                <a:lnTo>
                  <a:pt x="321" y="27"/>
                </a:lnTo>
                <a:lnTo>
                  <a:pt x="309" y="34"/>
                </a:lnTo>
                <a:lnTo>
                  <a:pt x="296" y="40"/>
                </a:lnTo>
                <a:lnTo>
                  <a:pt x="285" y="48"/>
                </a:lnTo>
                <a:lnTo>
                  <a:pt x="273" y="56"/>
                </a:lnTo>
                <a:lnTo>
                  <a:pt x="263" y="65"/>
                </a:lnTo>
                <a:lnTo>
                  <a:pt x="252" y="74"/>
                </a:lnTo>
                <a:lnTo>
                  <a:pt x="242" y="83"/>
                </a:lnTo>
                <a:lnTo>
                  <a:pt x="233" y="93"/>
                </a:lnTo>
                <a:lnTo>
                  <a:pt x="224" y="104"/>
                </a:lnTo>
                <a:lnTo>
                  <a:pt x="216" y="114"/>
                </a:lnTo>
                <a:lnTo>
                  <a:pt x="207" y="125"/>
                </a:lnTo>
                <a:lnTo>
                  <a:pt x="201" y="137"/>
                </a:lnTo>
                <a:lnTo>
                  <a:pt x="193" y="149"/>
                </a:lnTo>
                <a:lnTo>
                  <a:pt x="187" y="162"/>
                </a:lnTo>
                <a:lnTo>
                  <a:pt x="181" y="174"/>
                </a:lnTo>
                <a:lnTo>
                  <a:pt x="176" y="187"/>
                </a:lnTo>
                <a:lnTo>
                  <a:pt x="172" y="200"/>
                </a:lnTo>
                <a:lnTo>
                  <a:pt x="167" y="214"/>
                </a:lnTo>
                <a:lnTo>
                  <a:pt x="164" y="228"/>
                </a:lnTo>
                <a:lnTo>
                  <a:pt x="162" y="242"/>
                </a:lnTo>
                <a:lnTo>
                  <a:pt x="160" y="256"/>
                </a:lnTo>
                <a:lnTo>
                  <a:pt x="159" y="271"/>
                </a:lnTo>
                <a:lnTo>
                  <a:pt x="159" y="285"/>
                </a:lnTo>
                <a:lnTo>
                  <a:pt x="159" y="285"/>
                </a:lnTo>
                <a:lnTo>
                  <a:pt x="159" y="305"/>
                </a:lnTo>
                <a:lnTo>
                  <a:pt x="161" y="325"/>
                </a:lnTo>
                <a:lnTo>
                  <a:pt x="165" y="344"/>
                </a:lnTo>
                <a:lnTo>
                  <a:pt x="169" y="363"/>
                </a:lnTo>
                <a:lnTo>
                  <a:pt x="169" y="363"/>
                </a:lnTo>
                <a:lnTo>
                  <a:pt x="151" y="371"/>
                </a:lnTo>
                <a:lnTo>
                  <a:pt x="133" y="379"/>
                </a:lnTo>
                <a:lnTo>
                  <a:pt x="117" y="389"/>
                </a:lnTo>
                <a:lnTo>
                  <a:pt x="101" y="401"/>
                </a:lnTo>
                <a:lnTo>
                  <a:pt x="86" y="413"/>
                </a:lnTo>
                <a:lnTo>
                  <a:pt x="72" y="427"/>
                </a:lnTo>
                <a:lnTo>
                  <a:pt x="59" y="441"/>
                </a:lnTo>
                <a:lnTo>
                  <a:pt x="47" y="456"/>
                </a:lnTo>
                <a:lnTo>
                  <a:pt x="36" y="472"/>
                </a:lnTo>
                <a:lnTo>
                  <a:pt x="27" y="489"/>
                </a:lnTo>
                <a:lnTo>
                  <a:pt x="19" y="507"/>
                </a:lnTo>
                <a:lnTo>
                  <a:pt x="12" y="525"/>
                </a:lnTo>
                <a:lnTo>
                  <a:pt x="6" y="544"/>
                </a:lnTo>
                <a:lnTo>
                  <a:pt x="3" y="564"/>
                </a:lnTo>
                <a:lnTo>
                  <a:pt x="0" y="583"/>
                </a:lnTo>
                <a:lnTo>
                  <a:pt x="0" y="604"/>
                </a:lnTo>
                <a:lnTo>
                  <a:pt x="0" y="604"/>
                </a:lnTo>
                <a:lnTo>
                  <a:pt x="0" y="617"/>
                </a:lnTo>
                <a:lnTo>
                  <a:pt x="1" y="629"/>
                </a:lnTo>
                <a:lnTo>
                  <a:pt x="2" y="642"/>
                </a:lnTo>
                <a:lnTo>
                  <a:pt x="4" y="655"/>
                </a:lnTo>
                <a:lnTo>
                  <a:pt x="11" y="679"/>
                </a:lnTo>
                <a:lnTo>
                  <a:pt x="19" y="702"/>
                </a:lnTo>
                <a:lnTo>
                  <a:pt x="30" y="725"/>
                </a:lnTo>
                <a:lnTo>
                  <a:pt x="43" y="745"/>
                </a:lnTo>
                <a:lnTo>
                  <a:pt x="58" y="766"/>
                </a:lnTo>
                <a:lnTo>
                  <a:pt x="74" y="784"/>
                </a:lnTo>
                <a:lnTo>
                  <a:pt x="92" y="800"/>
                </a:lnTo>
                <a:lnTo>
                  <a:pt x="111" y="815"/>
                </a:lnTo>
                <a:lnTo>
                  <a:pt x="133" y="827"/>
                </a:lnTo>
                <a:lnTo>
                  <a:pt x="155" y="838"/>
                </a:lnTo>
                <a:lnTo>
                  <a:pt x="178" y="846"/>
                </a:lnTo>
                <a:lnTo>
                  <a:pt x="203" y="853"/>
                </a:lnTo>
                <a:lnTo>
                  <a:pt x="216" y="855"/>
                </a:lnTo>
                <a:lnTo>
                  <a:pt x="228" y="857"/>
                </a:lnTo>
                <a:lnTo>
                  <a:pt x="241" y="858"/>
                </a:lnTo>
                <a:lnTo>
                  <a:pt x="254" y="858"/>
                </a:lnTo>
                <a:lnTo>
                  <a:pt x="699" y="858"/>
                </a:lnTo>
                <a:lnTo>
                  <a:pt x="699" y="858"/>
                </a:lnTo>
                <a:lnTo>
                  <a:pt x="704" y="858"/>
                </a:lnTo>
                <a:lnTo>
                  <a:pt x="708" y="857"/>
                </a:lnTo>
                <a:lnTo>
                  <a:pt x="708" y="857"/>
                </a:lnTo>
                <a:lnTo>
                  <a:pt x="724" y="855"/>
                </a:lnTo>
                <a:lnTo>
                  <a:pt x="740" y="853"/>
                </a:lnTo>
                <a:lnTo>
                  <a:pt x="756" y="849"/>
                </a:lnTo>
                <a:lnTo>
                  <a:pt x="771" y="846"/>
                </a:lnTo>
                <a:lnTo>
                  <a:pt x="786" y="842"/>
                </a:lnTo>
                <a:lnTo>
                  <a:pt x="801" y="836"/>
                </a:lnTo>
                <a:lnTo>
                  <a:pt x="815" y="830"/>
                </a:lnTo>
                <a:lnTo>
                  <a:pt x="829" y="824"/>
                </a:lnTo>
                <a:lnTo>
                  <a:pt x="843" y="817"/>
                </a:lnTo>
                <a:lnTo>
                  <a:pt x="857" y="810"/>
                </a:lnTo>
                <a:lnTo>
                  <a:pt x="870" y="801"/>
                </a:lnTo>
                <a:lnTo>
                  <a:pt x="882" y="792"/>
                </a:lnTo>
                <a:lnTo>
                  <a:pt x="895" y="783"/>
                </a:lnTo>
                <a:lnTo>
                  <a:pt x="907" y="773"/>
                </a:lnTo>
                <a:lnTo>
                  <a:pt x="917" y="762"/>
                </a:lnTo>
                <a:lnTo>
                  <a:pt x="928" y="752"/>
                </a:lnTo>
                <a:lnTo>
                  <a:pt x="938" y="740"/>
                </a:lnTo>
                <a:lnTo>
                  <a:pt x="947" y="728"/>
                </a:lnTo>
                <a:lnTo>
                  <a:pt x="957" y="715"/>
                </a:lnTo>
                <a:lnTo>
                  <a:pt x="966" y="702"/>
                </a:lnTo>
                <a:lnTo>
                  <a:pt x="973" y="689"/>
                </a:lnTo>
                <a:lnTo>
                  <a:pt x="981" y="677"/>
                </a:lnTo>
                <a:lnTo>
                  <a:pt x="987" y="663"/>
                </a:lnTo>
                <a:lnTo>
                  <a:pt x="993" y="648"/>
                </a:lnTo>
                <a:lnTo>
                  <a:pt x="999" y="634"/>
                </a:lnTo>
                <a:lnTo>
                  <a:pt x="1003" y="619"/>
                </a:lnTo>
                <a:lnTo>
                  <a:pt x="1007" y="604"/>
                </a:lnTo>
                <a:lnTo>
                  <a:pt x="1011" y="589"/>
                </a:lnTo>
                <a:lnTo>
                  <a:pt x="1014" y="573"/>
                </a:lnTo>
                <a:lnTo>
                  <a:pt x="1016" y="556"/>
                </a:lnTo>
                <a:lnTo>
                  <a:pt x="1017" y="540"/>
                </a:lnTo>
                <a:lnTo>
                  <a:pt x="1017" y="524"/>
                </a:lnTo>
                <a:lnTo>
                  <a:pt x="1017" y="524"/>
                </a:lnTo>
                <a:lnTo>
                  <a:pt x="1017" y="508"/>
                </a:lnTo>
                <a:lnTo>
                  <a:pt x="1016" y="492"/>
                </a:lnTo>
                <a:lnTo>
                  <a:pt x="1014" y="476"/>
                </a:lnTo>
                <a:lnTo>
                  <a:pt x="1012" y="460"/>
                </a:lnTo>
                <a:lnTo>
                  <a:pt x="1008" y="445"/>
                </a:lnTo>
                <a:lnTo>
                  <a:pt x="1004" y="430"/>
                </a:lnTo>
                <a:lnTo>
                  <a:pt x="1000" y="415"/>
                </a:lnTo>
                <a:lnTo>
                  <a:pt x="995" y="401"/>
                </a:lnTo>
                <a:lnTo>
                  <a:pt x="988" y="387"/>
                </a:lnTo>
                <a:lnTo>
                  <a:pt x="982" y="373"/>
                </a:lnTo>
                <a:lnTo>
                  <a:pt x="974" y="359"/>
                </a:lnTo>
                <a:lnTo>
                  <a:pt x="967" y="346"/>
                </a:lnTo>
                <a:lnTo>
                  <a:pt x="958" y="333"/>
                </a:lnTo>
                <a:lnTo>
                  <a:pt x="949" y="321"/>
                </a:lnTo>
                <a:lnTo>
                  <a:pt x="940" y="310"/>
                </a:lnTo>
                <a:lnTo>
                  <a:pt x="930" y="299"/>
                </a:lnTo>
                <a:lnTo>
                  <a:pt x="920" y="287"/>
                </a:lnTo>
                <a:lnTo>
                  <a:pt x="909" y="277"/>
                </a:lnTo>
                <a:lnTo>
                  <a:pt x="898" y="267"/>
                </a:lnTo>
                <a:lnTo>
                  <a:pt x="886" y="258"/>
                </a:lnTo>
                <a:lnTo>
                  <a:pt x="873" y="250"/>
                </a:lnTo>
                <a:lnTo>
                  <a:pt x="861" y="241"/>
                </a:lnTo>
                <a:lnTo>
                  <a:pt x="848" y="233"/>
                </a:lnTo>
                <a:lnTo>
                  <a:pt x="835" y="226"/>
                </a:lnTo>
                <a:lnTo>
                  <a:pt x="821" y="220"/>
                </a:lnTo>
                <a:lnTo>
                  <a:pt x="807" y="213"/>
                </a:lnTo>
                <a:lnTo>
                  <a:pt x="792" y="208"/>
                </a:lnTo>
                <a:lnTo>
                  <a:pt x="777" y="203"/>
                </a:lnTo>
                <a:lnTo>
                  <a:pt x="762" y="199"/>
                </a:lnTo>
                <a:lnTo>
                  <a:pt x="747" y="196"/>
                </a:lnTo>
                <a:lnTo>
                  <a:pt x="731" y="194"/>
                </a:lnTo>
                <a:lnTo>
                  <a:pt x="716" y="192"/>
                </a:lnTo>
                <a:lnTo>
                  <a:pt x="716" y="192"/>
                </a:lnTo>
                <a:close/>
                <a:moveTo>
                  <a:pt x="697" y="794"/>
                </a:moveTo>
                <a:lnTo>
                  <a:pt x="697" y="794"/>
                </a:lnTo>
                <a:lnTo>
                  <a:pt x="692" y="795"/>
                </a:lnTo>
                <a:lnTo>
                  <a:pt x="254" y="795"/>
                </a:lnTo>
                <a:lnTo>
                  <a:pt x="254" y="795"/>
                </a:lnTo>
                <a:lnTo>
                  <a:pt x="235" y="794"/>
                </a:lnTo>
                <a:lnTo>
                  <a:pt x="216" y="790"/>
                </a:lnTo>
                <a:lnTo>
                  <a:pt x="197" y="786"/>
                </a:lnTo>
                <a:lnTo>
                  <a:pt x="180" y="780"/>
                </a:lnTo>
                <a:lnTo>
                  <a:pt x="163" y="771"/>
                </a:lnTo>
                <a:lnTo>
                  <a:pt x="147" y="761"/>
                </a:lnTo>
                <a:lnTo>
                  <a:pt x="133" y="751"/>
                </a:lnTo>
                <a:lnTo>
                  <a:pt x="119" y="739"/>
                </a:lnTo>
                <a:lnTo>
                  <a:pt x="107" y="725"/>
                </a:lnTo>
                <a:lnTo>
                  <a:pt x="95" y="710"/>
                </a:lnTo>
                <a:lnTo>
                  <a:pt x="86" y="695"/>
                </a:lnTo>
                <a:lnTo>
                  <a:pt x="78" y="678"/>
                </a:lnTo>
                <a:lnTo>
                  <a:pt x="72" y="660"/>
                </a:lnTo>
                <a:lnTo>
                  <a:pt x="67" y="642"/>
                </a:lnTo>
                <a:lnTo>
                  <a:pt x="64" y="623"/>
                </a:lnTo>
                <a:lnTo>
                  <a:pt x="63" y="604"/>
                </a:lnTo>
                <a:lnTo>
                  <a:pt x="63" y="604"/>
                </a:lnTo>
                <a:lnTo>
                  <a:pt x="64" y="586"/>
                </a:lnTo>
                <a:lnTo>
                  <a:pt x="66" y="570"/>
                </a:lnTo>
                <a:lnTo>
                  <a:pt x="70" y="554"/>
                </a:lnTo>
                <a:lnTo>
                  <a:pt x="75" y="538"/>
                </a:lnTo>
                <a:lnTo>
                  <a:pt x="80" y="523"/>
                </a:lnTo>
                <a:lnTo>
                  <a:pt x="88" y="509"/>
                </a:lnTo>
                <a:lnTo>
                  <a:pt x="96" y="495"/>
                </a:lnTo>
                <a:lnTo>
                  <a:pt x="106" y="482"/>
                </a:lnTo>
                <a:lnTo>
                  <a:pt x="117" y="471"/>
                </a:lnTo>
                <a:lnTo>
                  <a:pt x="129" y="460"/>
                </a:lnTo>
                <a:lnTo>
                  <a:pt x="142" y="449"/>
                </a:lnTo>
                <a:lnTo>
                  <a:pt x="155" y="441"/>
                </a:lnTo>
                <a:lnTo>
                  <a:pt x="169" y="432"/>
                </a:lnTo>
                <a:lnTo>
                  <a:pt x="184" y="426"/>
                </a:lnTo>
                <a:lnTo>
                  <a:pt x="201" y="420"/>
                </a:lnTo>
                <a:lnTo>
                  <a:pt x="217" y="416"/>
                </a:lnTo>
                <a:lnTo>
                  <a:pt x="217" y="416"/>
                </a:lnTo>
                <a:lnTo>
                  <a:pt x="223" y="414"/>
                </a:lnTo>
                <a:lnTo>
                  <a:pt x="229" y="411"/>
                </a:lnTo>
                <a:lnTo>
                  <a:pt x="235" y="406"/>
                </a:lnTo>
                <a:lnTo>
                  <a:pt x="239" y="400"/>
                </a:lnTo>
                <a:lnTo>
                  <a:pt x="239" y="400"/>
                </a:lnTo>
                <a:lnTo>
                  <a:pt x="241" y="393"/>
                </a:lnTo>
                <a:lnTo>
                  <a:pt x="242" y="387"/>
                </a:lnTo>
                <a:lnTo>
                  <a:pt x="242" y="379"/>
                </a:lnTo>
                <a:lnTo>
                  <a:pt x="240" y="373"/>
                </a:lnTo>
                <a:lnTo>
                  <a:pt x="240" y="373"/>
                </a:lnTo>
                <a:lnTo>
                  <a:pt x="232" y="351"/>
                </a:lnTo>
                <a:lnTo>
                  <a:pt x="226" y="330"/>
                </a:lnTo>
                <a:lnTo>
                  <a:pt x="223" y="308"/>
                </a:lnTo>
                <a:lnTo>
                  <a:pt x="222" y="285"/>
                </a:lnTo>
                <a:lnTo>
                  <a:pt x="222" y="285"/>
                </a:lnTo>
                <a:lnTo>
                  <a:pt x="223" y="262"/>
                </a:lnTo>
                <a:lnTo>
                  <a:pt x="226" y="241"/>
                </a:lnTo>
                <a:lnTo>
                  <a:pt x="232" y="220"/>
                </a:lnTo>
                <a:lnTo>
                  <a:pt x="239" y="199"/>
                </a:lnTo>
                <a:lnTo>
                  <a:pt x="249" y="180"/>
                </a:lnTo>
                <a:lnTo>
                  <a:pt x="261" y="162"/>
                </a:lnTo>
                <a:lnTo>
                  <a:pt x="273" y="144"/>
                </a:lnTo>
                <a:lnTo>
                  <a:pt x="287" y="128"/>
                </a:lnTo>
                <a:lnTo>
                  <a:pt x="304" y="113"/>
                </a:lnTo>
                <a:lnTo>
                  <a:pt x="321" y="100"/>
                </a:lnTo>
                <a:lnTo>
                  <a:pt x="339" y="90"/>
                </a:lnTo>
                <a:lnTo>
                  <a:pt x="358" y="80"/>
                </a:lnTo>
                <a:lnTo>
                  <a:pt x="379" y="73"/>
                </a:lnTo>
                <a:lnTo>
                  <a:pt x="400" y="67"/>
                </a:lnTo>
                <a:lnTo>
                  <a:pt x="422" y="64"/>
                </a:lnTo>
                <a:lnTo>
                  <a:pt x="445" y="63"/>
                </a:lnTo>
                <a:lnTo>
                  <a:pt x="445" y="63"/>
                </a:lnTo>
                <a:lnTo>
                  <a:pt x="463" y="64"/>
                </a:lnTo>
                <a:lnTo>
                  <a:pt x="482" y="66"/>
                </a:lnTo>
                <a:lnTo>
                  <a:pt x="500" y="70"/>
                </a:lnTo>
                <a:lnTo>
                  <a:pt x="518" y="75"/>
                </a:lnTo>
                <a:lnTo>
                  <a:pt x="534" y="82"/>
                </a:lnTo>
                <a:lnTo>
                  <a:pt x="551" y="90"/>
                </a:lnTo>
                <a:lnTo>
                  <a:pt x="566" y="99"/>
                </a:lnTo>
                <a:lnTo>
                  <a:pt x="581" y="110"/>
                </a:lnTo>
                <a:lnTo>
                  <a:pt x="595" y="121"/>
                </a:lnTo>
                <a:lnTo>
                  <a:pt x="607" y="134"/>
                </a:lnTo>
                <a:lnTo>
                  <a:pt x="619" y="148"/>
                </a:lnTo>
                <a:lnTo>
                  <a:pt x="630" y="163"/>
                </a:lnTo>
                <a:lnTo>
                  <a:pt x="639" y="178"/>
                </a:lnTo>
                <a:lnTo>
                  <a:pt x="648" y="195"/>
                </a:lnTo>
                <a:lnTo>
                  <a:pt x="654" y="212"/>
                </a:lnTo>
                <a:lnTo>
                  <a:pt x="660" y="230"/>
                </a:lnTo>
                <a:lnTo>
                  <a:pt x="660" y="230"/>
                </a:lnTo>
                <a:lnTo>
                  <a:pt x="662" y="236"/>
                </a:lnTo>
                <a:lnTo>
                  <a:pt x="664" y="240"/>
                </a:lnTo>
                <a:lnTo>
                  <a:pt x="667" y="244"/>
                </a:lnTo>
                <a:lnTo>
                  <a:pt x="672" y="247"/>
                </a:lnTo>
                <a:lnTo>
                  <a:pt x="676" y="250"/>
                </a:lnTo>
                <a:lnTo>
                  <a:pt x="680" y="252"/>
                </a:lnTo>
                <a:lnTo>
                  <a:pt x="684" y="254"/>
                </a:lnTo>
                <a:lnTo>
                  <a:pt x="690" y="254"/>
                </a:lnTo>
                <a:lnTo>
                  <a:pt x="690" y="254"/>
                </a:lnTo>
                <a:lnTo>
                  <a:pt x="704" y="255"/>
                </a:lnTo>
                <a:lnTo>
                  <a:pt x="718" y="256"/>
                </a:lnTo>
                <a:lnTo>
                  <a:pt x="731" y="258"/>
                </a:lnTo>
                <a:lnTo>
                  <a:pt x="743" y="260"/>
                </a:lnTo>
                <a:lnTo>
                  <a:pt x="756" y="264"/>
                </a:lnTo>
                <a:lnTo>
                  <a:pt x="769" y="268"/>
                </a:lnTo>
                <a:lnTo>
                  <a:pt x="794" y="277"/>
                </a:lnTo>
                <a:lnTo>
                  <a:pt x="816" y="288"/>
                </a:lnTo>
                <a:lnTo>
                  <a:pt x="839" y="302"/>
                </a:lnTo>
                <a:lnTo>
                  <a:pt x="858" y="318"/>
                </a:lnTo>
                <a:lnTo>
                  <a:pt x="878" y="335"/>
                </a:lnTo>
                <a:lnTo>
                  <a:pt x="895" y="354"/>
                </a:lnTo>
                <a:lnTo>
                  <a:pt x="910" y="375"/>
                </a:lnTo>
                <a:lnTo>
                  <a:pt x="923" y="397"/>
                </a:lnTo>
                <a:lnTo>
                  <a:pt x="933" y="420"/>
                </a:lnTo>
                <a:lnTo>
                  <a:pt x="942" y="445"/>
                </a:lnTo>
                <a:lnTo>
                  <a:pt x="945" y="458"/>
                </a:lnTo>
                <a:lnTo>
                  <a:pt x="948" y="471"/>
                </a:lnTo>
                <a:lnTo>
                  <a:pt x="951" y="483"/>
                </a:lnTo>
                <a:lnTo>
                  <a:pt x="953" y="496"/>
                </a:lnTo>
                <a:lnTo>
                  <a:pt x="954" y="510"/>
                </a:lnTo>
                <a:lnTo>
                  <a:pt x="954" y="524"/>
                </a:lnTo>
                <a:lnTo>
                  <a:pt x="954" y="524"/>
                </a:lnTo>
                <a:lnTo>
                  <a:pt x="954" y="537"/>
                </a:lnTo>
                <a:lnTo>
                  <a:pt x="953" y="551"/>
                </a:lnTo>
                <a:lnTo>
                  <a:pt x="948" y="577"/>
                </a:lnTo>
                <a:lnTo>
                  <a:pt x="942" y="601"/>
                </a:lnTo>
                <a:lnTo>
                  <a:pt x="933" y="626"/>
                </a:lnTo>
                <a:lnTo>
                  <a:pt x="924" y="649"/>
                </a:lnTo>
                <a:lnTo>
                  <a:pt x="911" y="670"/>
                </a:lnTo>
                <a:lnTo>
                  <a:pt x="896" y="691"/>
                </a:lnTo>
                <a:lnTo>
                  <a:pt x="880" y="710"/>
                </a:lnTo>
                <a:lnTo>
                  <a:pt x="861" y="727"/>
                </a:lnTo>
                <a:lnTo>
                  <a:pt x="842" y="743"/>
                </a:lnTo>
                <a:lnTo>
                  <a:pt x="821" y="757"/>
                </a:lnTo>
                <a:lnTo>
                  <a:pt x="798" y="769"/>
                </a:lnTo>
                <a:lnTo>
                  <a:pt x="775" y="779"/>
                </a:lnTo>
                <a:lnTo>
                  <a:pt x="750" y="786"/>
                </a:lnTo>
                <a:lnTo>
                  <a:pt x="724" y="791"/>
                </a:lnTo>
                <a:lnTo>
                  <a:pt x="711" y="792"/>
                </a:lnTo>
                <a:lnTo>
                  <a:pt x="697" y="794"/>
                </a:lnTo>
                <a:lnTo>
                  <a:pt x="697" y="7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72660" y="4134498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Freeform 98"/>
          <p:cNvSpPr/>
          <p:nvPr/>
        </p:nvSpPr>
        <p:spPr bwMode="auto">
          <a:xfrm>
            <a:off x="2325529" y="4386573"/>
            <a:ext cx="322263" cy="323850"/>
          </a:xfrm>
          <a:custGeom>
            <a:gdLst>
              <a:gd fmla="*/ 580 w 1017" name="T0"/>
              <a:gd fmla="*/ 688 h 1018" name="T1"/>
              <a:gd fmla="*/ 668 w 1017" name="T2"/>
              <a:gd fmla="*/ 640 h 1018" name="T3"/>
              <a:gd fmla="*/ 738 w 1017" name="T4"/>
              <a:gd fmla="*/ 559 h 1018" name="T5"/>
              <a:gd fmla="*/ 782 w 1017" name="T6"/>
              <a:gd fmla="*/ 453 h 1018" name="T7"/>
              <a:gd fmla="*/ 795 w 1017" name="T8"/>
              <a:gd fmla="*/ 349 h 1018" name="T9"/>
              <a:gd fmla="*/ 778 w 1017" name="T10"/>
              <a:gd fmla="*/ 229 h 1018" name="T11"/>
              <a:gd fmla="*/ 730 w 1017" name="T12"/>
              <a:gd fmla="*/ 127 h 1018" name="T13"/>
              <a:gd fmla="*/ 657 w 1017" name="T14"/>
              <a:gd fmla="*/ 51 h 1018" name="T15"/>
              <a:gd fmla="*/ 567 w 1017" name="T16"/>
              <a:gd fmla="*/ 7 h 1018" name="T17"/>
              <a:gd fmla="*/ 480 w 1017" name="T18"/>
              <a:gd fmla="*/ 2 h 1018" name="T19"/>
              <a:gd fmla="*/ 384 w 1017" name="T20"/>
              <a:gd fmla="*/ 34 h 1018" name="T21"/>
              <a:gd fmla="*/ 304 w 1017" name="T22"/>
              <a:gd fmla="*/ 105 h 1018" name="T23"/>
              <a:gd fmla="*/ 255 w 1017" name="T24"/>
              <a:gd fmla="*/ 187 h 1018" name="T25"/>
              <a:gd fmla="*/ 225 w 1017" name="T26"/>
              <a:gd fmla="*/ 299 h 1018" name="T27"/>
              <a:gd fmla="*/ 225 w 1017" name="T28"/>
              <a:gd fmla="*/ 403 h 1018" name="T29"/>
              <a:gd fmla="*/ 256 w 1017" name="T30"/>
              <a:gd fmla="*/ 517 h 1018" name="T31"/>
              <a:gd fmla="*/ 317 w 1017" name="T32"/>
              <a:gd fmla="*/ 609 h 1018" name="T33"/>
              <a:gd fmla="*/ 397 w 1017" name="T34"/>
              <a:gd fmla="*/ 672 h 1018" name="T35"/>
              <a:gd fmla="*/ 494 w 1017" name="T36"/>
              <a:gd fmla="*/ 699 h 1018" name="T37"/>
              <a:gd fmla="*/ 543 w 1017" name="T38"/>
              <a:gd fmla="*/ 67 h 1018" name="T39"/>
              <a:gd fmla="*/ 633 w 1017" name="T40"/>
              <a:gd fmla="*/ 112 h 1018" name="T41"/>
              <a:gd fmla="*/ 721 w 1017" name="T42"/>
              <a:gd fmla="*/ 265 h 1018" name="T43"/>
              <a:gd fmla="*/ 721 w 1017" name="T44"/>
              <a:gd fmla="*/ 435 h 1018" name="T45"/>
              <a:gd fmla="*/ 633 w 1017" name="T46"/>
              <a:gd fmla="*/ 588 h 1018" name="T47"/>
              <a:gd fmla="*/ 543 w 1017" name="T48"/>
              <a:gd fmla="*/ 633 h 1018" name="T49"/>
              <a:gd fmla="*/ 474 w 1017" name="T50"/>
              <a:gd fmla="*/ 633 h 1018" name="T51"/>
              <a:gd fmla="*/ 384 w 1017" name="T52"/>
              <a:gd fmla="*/ 588 h 1018" name="T53"/>
              <a:gd fmla="*/ 296 w 1017" name="T54"/>
              <a:gd fmla="*/ 435 h 1018" name="T55"/>
              <a:gd fmla="*/ 296 w 1017" name="T56"/>
              <a:gd fmla="*/ 265 h 1018" name="T57"/>
              <a:gd fmla="*/ 384 w 1017" name="T58"/>
              <a:gd fmla="*/ 112 h 1018" name="T59"/>
              <a:gd fmla="*/ 474 w 1017" name="T60"/>
              <a:gd fmla="*/ 67 h 1018" name="T61"/>
              <a:gd fmla="*/ 725 w 1017" name="T62"/>
              <a:gd fmla="*/ 637 h 1018" name="T63"/>
              <a:gd fmla="*/ 700 w 1017" name="T64"/>
              <a:gd fmla="*/ 668 h 1018" name="T65"/>
              <a:gd fmla="*/ 719 w 1017" name="T66"/>
              <a:gd fmla="*/ 697 h 1018" name="T67"/>
              <a:gd fmla="*/ 818 w 1017" name="T68"/>
              <a:gd fmla="*/ 717 h 1018" name="T69"/>
              <a:gd fmla="*/ 927 w 1017" name="T70"/>
              <a:gd fmla="*/ 816 h 1018" name="T71"/>
              <a:gd fmla="*/ 953 w 1017" name="T72"/>
              <a:gd fmla="*/ 929 h 1018" name="T73"/>
              <a:gd fmla="*/ 922 w 1017" name="T74"/>
              <a:gd fmla="*/ 954 h 1018" name="T75"/>
              <a:gd fmla="*/ 69 w 1017" name="T76"/>
              <a:gd fmla="*/ 941 h 1018" name="T77"/>
              <a:gd fmla="*/ 73 w 1017" name="T78"/>
              <a:gd fmla="*/ 856 h 1018" name="T79"/>
              <a:gd fmla="*/ 162 w 1017" name="T80"/>
              <a:gd fmla="*/ 738 h 1018" name="T81"/>
              <a:gd fmla="*/ 285 w 1017" name="T82"/>
              <a:gd fmla="*/ 700 h 1018" name="T83"/>
              <a:gd fmla="*/ 318 w 1017" name="T84"/>
              <a:gd fmla="*/ 674 h 1018" name="T85"/>
              <a:gd fmla="*/ 304 w 1017" name="T86"/>
              <a:gd fmla="*/ 641 h 1018" name="T87"/>
              <a:gd fmla="*/ 243 w 1017" name="T88"/>
              <a:gd fmla="*/ 639 h 1018" name="T89"/>
              <a:gd fmla="*/ 149 w 1017" name="T90"/>
              <a:gd fmla="*/ 670 h 1018" name="T91"/>
              <a:gd fmla="*/ 74 w 1017" name="T92"/>
              <a:gd fmla="*/ 730 h 1018" name="T93"/>
              <a:gd fmla="*/ 23 w 1017" name="T94"/>
              <a:gd fmla="*/ 811 h 1018" name="T95"/>
              <a:gd fmla="*/ 0 w 1017" name="T96"/>
              <a:gd fmla="*/ 907 h 1018" name="T97"/>
              <a:gd fmla="*/ 11 w 1017" name="T98"/>
              <a:gd fmla="*/ 967 h 1018" name="T99"/>
              <a:gd fmla="*/ 58 w 1017" name="T100"/>
              <a:gd fmla="*/ 1010 h 1018" name="T101"/>
              <a:gd fmla="*/ 931 w 1017" name="T102"/>
              <a:gd fmla="*/ 1017 h 1018" name="T103"/>
              <a:gd fmla="*/ 989 w 1017" name="T104"/>
              <a:gd fmla="*/ 990 h 1018" name="T105"/>
              <a:gd fmla="*/ 1017 w 1017" name="T106"/>
              <a:gd fmla="*/ 932 h 1018" name="T107"/>
              <a:gd fmla="*/ 1009 w 1017" name="T108"/>
              <a:gd fmla="*/ 850 h 1018" name="T109"/>
              <a:gd fmla="*/ 969 w 1017" name="T110"/>
              <a:gd fmla="*/ 762 h 1018" name="T111"/>
              <a:gd fmla="*/ 902 w 1017" name="T112"/>
              <a:gd fmla="*/ 693 h 1018" name="T113"/>
              <a:gd fmla="*/ 817 w 1017" name="T114"/>
              <a:gd fmla="*/ 649 h 1018" name="T115"/>
              <a:gd fmla="*/ 731 w 1017" name="T116"/>
              <a:gd fmla="*/ 636 h 101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18" w="1017">
                <a:moveTo>
                  <a:pt x="509" y="700"/>
                </a:moveTo>
                <a:lnTo>
                  <a:pt x="509" y="700"/>
                </a:lnTo>
                <a:lnTo>
                  <a:pt x="524" y="699"/>
                </a:lnTo>
                <a:lnTo>
                  <a:pt x="538" y="698"/>
                </a:lnTo>
                <a:lnTo>
                  <a:pt x="553" y="696"/>
                </a:lnTo>
                <a:lnTo>
                  <a:pt x="567" y="693"/>
                </a:lnTo>
                <a:lnTo>
                  <a:pt x="580" y="688"/>
                </a:lnTo>
                <a:lnTo>
                  <a:pt x="593" y="684"/>
                </a:lnTo>
                <a:lnTo>
                  <a:pt x="607" y="679"/>
                </a:lnTo>
                <a:lnTo>
                  <a:pt x="620" y="672"/>
                </a:lnTo>
                <a:lnTo>
                  <a:pt x="633" y="665"/>
                </a:lnTo>
                <a:lnTo>
                  <a:pt x="645" y="657"/>
                </a:lnTo>
                <a:lnTo>
                  <a:pt x="657" y="649"/>
                </a:lnTo>
                <a:lnTo>
                  <a:pt x="668" y="640"/>
                </a:lnTo>
                <a:lnTo>
                  <a:pt x="680" y="630"/>
                </a:lnTo>
                <a:lnTo>
                  <a:pt x="691" y="620"/>
                </a:lnTo>
                <a:lnTo>
                  <a:pt x="701" y="609"/>
                </a:lnTo>
                <a:lnTo>
                  <a:pt x="711" y="597"/>
                </a:lnTo>
                <a:lnTo>
                  <a:pt x="720" y="585"/>
                </a:lnTo>
                <a:lnTo>
                  <a:pt x="730" y="573"/>
                </a:lnTo>
                <a:lnTo>
                  <a:pt x="738" y="559"/>
                </a:lnTo>
                <a:lnTo>
                  <a:pt x="746" y="546"/>
                </a:lnTo>
                <a:lnTo>
                  <a:pt x="753" y="531"/>
                </a:lnTo>
                <a:lnTo>
                  <a:pt x="761" y="517"/>
                </a:lnTo>
                <a:lnTo>
                  <a:pt x="766" y="502"/>
                </a:lnTo>
                <a:lnTo>
                  <a:pt x="773" y="486"/>
                </a:lnTo>
                <a:lnTo>
                  <a:pt x="778" y="470"/>
                </a:lnTo>
                <a:lnTo>
                  <a:pt x="782" y="453"/>
                </a:lnTo>
                <a:lnTo>
                  <a:pt x="785" y="437"/>
                </a:lnTo>
                <a:lnTo>
                  <a:pt x="789" y="420"/>
                </a:lnTo>
                <a:lnTo>
                  <a:pt x="792" y="403"/>
                </a:lnTo>
                <a:lnTo>
                  <a:pt x="793" y="386"/>
                </a:lnTo>
                <a:lnTo>
                  <a:pt x="794" y="368"/>
                </a:lnTo>
                <a:lnTo>
                  <a:pt x="795" y="349"/>
                </a:lnTo>
                <a:lnTo>
                  <a:pt x="795" y="349"/>
                </a:lnTo>
                <a:lnTo>
                  <a:pt x="794" y="332"/>
                </a:lnTo>
                <a:lnTo>
                  <a:pt x="793" y="314"/>
                </a:lnTo>
                <a:lnTo>
                  <a:pt x="792" y="297"/>
                </a:lnTo>
                <a:lnTo>
                  <a:pt x="789" y="280"/>
                </a:lnTo>
                <a:lnTo>
                  <a:pt x="785" y="262"/>
                </a:lnTo>
                <a:lnTo>
                  <a:pt x="782" y="246"/>
                </a:lnTo>
                <a:lnTo>
                  <a:pt x="778" y="229"/>
                </a:lnTo>
                <a:lnTo>
                  <a:pt x="773" y="214"/>
                </a:lnTo>
                <a:lnTo>
                  <a:pt x="766" y="198"/>
                </a:lnTo>
                <a:lnTo>
                  <a:pt x="761" y="183"/>
                </a:lnTo>
                <a:lnTo>
                  <a:pt x="753" y="168"/>
                </a:lnTo>
                <a:lnTo>
                  <a:pt x="746" y="154"/>
                </a:lnTo>
                <a:lnTo>
                  <a:pt x="738" y="140"/>
                </a:lnTo>
                <a:lnTo>
                  <a:pt x="730" y="127"/>
                </a:lnTo>
                <a:lnTo>
                  <a:pt x="720" y="114"/>
                </a:lnTo>
                <a:lnTo>
                  <a:pt x="711" y="103"/>
                </a:lnTo>
                <a:lnTo>
                  <a:pt x="701" y="91"/>
                </a:lnTo>
                <a:lnTo>
                  <a:pt x="691" y="80"/>
                </a:lnTo>
                <a:lnTo>
                  <a:pt x="679" y="69"/>
                </a:lnTo>
                <a:lnTo>
                  <a:pt x="668" y="60"/>
                </a:lnTo>
                <a:lnTo>
                  <a:pt x="657" y="51"/>
                </a:lnTo>
                <a:lnTo>
                  <a:pt x="645" y="43"/>
                </a:lnTo>
                <a:lnTo>
                  <a:pt x="633" y="35"/>
                </a:lnTo>
                <a:lnTo>
                  <a:pt x="620" y="27"/>
                </a:lnTo>
                <a:lnTo>
                  <a:pt x="607" y="21"/>
                </a:lnTo>
                <a:lnTo>
                  <a:pt x="593" y="16"/>
                </a:lnTo>
                <a:lnTo>
                  <a:pt x="580" y="11"/>
                </a:lnTo>
                <a:lnTo>
                  <a:pt x="567" y="7"/>
                </a:lnTo>
                <a:lnTo>
                  <a:pt x="553" y="4"/>
                </a:lnTo>
                <a:lnTo>
                  <a:pt x="538" y="2"/>
                </a:lnTo>
                <a:lnTo>
                  <a:pt x="524" y="1"/>
                </a:lnTo>
                <a:lnTo>
                  <a:pt x="509" y="0"/>
                </a:lnTo>
                <a:lnTo>
                  <a:pt x="509" y="0"/>
                </a:lnTo>
                <a:lnTo>
                  <a:pt x="494" y="1"/>
                </a:lnTo>
                <a:lnTo>
                  <a:pt x="480" y="2"/>
                </a:lnTo>
                <a:lnTo>
                  <a:pt x="466" y="4"/>
                </a:lnTo>
                <a:lnTo>
                  <a:pt x="452" y="7"/>
                </a:lnTo>
                <a:lnTo>
                  <a:pt x="438" y="10"/>
                </a:lnTo>
                <a:lnTo>
                  <a:pt x="424" y="16"/>
                </a:lnTo>
                <a:lnTo>
                  <a:pt x="411" y="21"/>
                </a:lnTo>
                <a:lnTo>
                  <a:pt x="397" y="27"/>
                </a:lnTo>
                <a:lnTo>
                  <a:pt x="384" y="34"/>
                </a:lnTo>
                <a:lnTo>
                  <a:pt x="372" y="43"/>
                </a:lnTo>
                <a:lnTo>
                  <a:pt x="359" y="51"/>
                </a:lnTo>
                <a:lnTo>
                  <a:pt x="348" y="60"/>
                </a:lnTo>
                <a:lnTo>
                  <a:pt x="336" y="70"/>
                </a:lnTo>
                <a:lnTo>
                  <a:pt x="325" y="81"/>
                </a:lnTo>
                <a:lnTo>
                  <a:pt x="314" y="93"/>
                </a:lnTo>
                <a:lnTo>
                  <a:pt x="304" y="105"/>
                </a:lnTo>
                <a:lnTo>
                  <a:pt x="304" y="105"/>
                </a:lnTo>
                <a:lnTo>
                  <a:pt x="294" y="118"/>
                </a:lnTo>
                <a:lnTo>
                  <a:pt x="285" y="130"/>
                </a:lnTo>
                <a:lnTo>
                  <a:pt x="277" y="144"/>
                </a:lnTo>
                <a:lnTo>
                  <a:pt x="269" y="158"/>
                </a:lnTo>
                <a:lnTo>
                  <a:pt x="262" y="172"/>
                </a:lnTo>
                <a:lnTo>
                  <a:pt x="255" y="187"/>
                </a:lnTo>
                <a:lnTo>
                  <a:pt x="249" y="202"/>
                </a:lnTo>
                <a:lnTo>
                  <a:pt x="244" y="217"/>
                </a:lnTo>
                <a:lnTo>
                  <a:pt x="238" y="233"/>
                </a:lnTo>
                <a:lnTo>
                  <a:pt x="234" y="250"/>
                </a:lnTo>
                <a:lnTo>
                  <a:pt x="231" y="266"/>
                </a:lnTo>
                <a:lnTo>
                  <a:pt x="227" y="282"/>
                </a:lnTo>
                <a:lnTo>
                  <a:pt x="225" y="299"/>
                </a:lnTo>
                <a:lnTo>
                  <a:pt x="223" y="315"/>
                </a:lnTo>
                <a:lnTo>
                  <a:pt x="223" y="332"/>
                </a:lnTo>
                <a:lnTo>
                  <a:pt x="222" y="349"/>
                </a:lnTo>
                <a:lnTo>
                  <a:pt x="222" y="349"/>
                </a:lnTo>
                <a:lnTo>
                  <a:pt x="223" y="368"/>
                </a:lnTo>
                <a:lnTo>
                  <a:pt x="224" y="386"/>
                </a:lnTo>
                <a:lnTo>
                  <a:pt x="225" y="403"/>
                </a:lnTo>
                <a:lnTo>
                  <a:pt x="229" y="420"/>
                </a:lnTo>
                <a:lnTo>
                  <a:pt x="232" y="437"/>
                </a:lnTo>
                <a:lnTo>
                  <a:pt x="235" y="453"/>
                </a:lnTo>
                <a:lnTo>
                  <a:pt x="239" y="470"/>
                </a:lnTo>
                <a:lnTo>
                  <a:pt x="245" y="486"/>
                </a:lnTo>
                <a:lnTo>
                  <a:pt x="251" y="502"/>
                </a:lnTo>
                <a:lnTo>
                  <a:pt x="256" y="517"/>
                </a:lnTo>
                <a:lnTo>
                  <a:pt x="264" y="531"/>
                </a:lnTo>
                <a:lnTo>
                  <a:pt x="271" y="546"/>
                </a:lnTo>
                <a:lnTo>
                  <a:pt x="279" y="559"/>
                </a:lnTo>
                <a:lnTo>
                  <a:pt x="288" y="573"/>
                </a:lnTo>
                <a:lnTo>
                  <a:pt x="297" y="585"/>
                </a:lnTo>
                <a:lnTo>
                  <a:pt x="306" y="597"/>
                </a:lnTo>
                <a:lnTo>
                  <a:pt x="317" y="609"/>
                </a:lnTo>
                <a:lnTo>
                  <a:pt x="326" y="620"/>
                </a:lnTo>
                <a:lnTo>
                  <a:pt x="337" y="630"/>
                </a:lnTo>
                <a:lnTo>
                  <a:pt x="349" y="640"/>
                </a:lnTo>
                <a:lnTo>
                  <a:pt x="361" y="649"/>
                </a:lnTo>
                <a:lnTo>
                  <a:pt x="372" y="657"/>
                </a:lnTo>
                <a:lnTo>
                  <a:pt x="384" y="665"/>
                </a:lnTo>
                <a:lnTo>
                  <a:pt x="397" y="672"/>
                </a:lnTo>
                <a:lnTo>
                  <a:pt x="410" y="679"/>
                </a:lnTo>
                <a:lnTo>
                  <a:pt x="424" y="684"/>
                </a:lnTo>
                <a:lnTo>
                  <a:pt x="437" y="688"/>
                </a:lnTo>
                <a:lnTo>
                  <a:pt x="451" y="693"/>
                </a:lnTo>
                <a:lnTo>
                  <a:pt x="465" y="696"/>
                </a:lnTo>
                <a:lnTo>
                  <a:pt x="480" y="698"/>
                </a:lnTo>
                <a:lnTo>
                  <a:pt x="494" y="699"/>
                </a:lnTo>
                <a:lnTo>
                  <a:pt x="509" y="700"/>
                </a:lnTo>
                <a:lnTo>
                  <a:pt x="509" y="700"/>
                </a:lnTo>
                <a:close/>
                <a:moveTo>
                  <a:pt x="509" y="64"/>
                </a:moveTo>
                <a:lnTo>
                  <a:pt x="509" y="64"/>
                </a:lnTo>
                <a:lnTo>
                  <a:pt x="520" y="64"/>
                </a:lnTo>
                <a:lnTo>
                  <a:pt x="531" y="65"/>
                </a:lnTo>
                <a:lnTo>
                  <a:pt x="543" y="67"/>
                </a:lnTo>
                <a:lnTo>
                  <a:pt x="554" y="69"/>
                </a:lnTo>
                <a:lnTo>
                  <a:pt x="564" y="73"/>
                </a:lnTo>
                <a:lnTo>
                  <a:pt x="575" y="77"/>
                </a:lnTo>
                <a:lnTo>
                  <a:pt x="585" y="81"/>
                </a:lnTo>
                <a:lnTo>
                  <a:pt x="596" y="87"/>
                </a:lnTo>
                <a:lnTo>
                  <a:pt x="615" y="98"/>
                </a:lnTo>
                <a:lnTo>
                  <a:pt x="633" y="112"/>
                </a:lnTo>
                <a:lnTo>
                  <a:pt x="650" y="129"/>
                </a:lnTo>
                <a:lnTo>
                  <a:pt x="666" y="148"/>
                </a:lnTo>
                <a:lnTo>
                  <a:pt x="680" y="168"/>
                </a:lnTo>
                <a:lnTo>
                  <a:pt x="693" y="190"/>
                </a:lnTo>
                <a:lnTo>
                  <a:pt x="704" y="213"/>
                </a:lnTo>
                <a:lnTo>
                  <a:pt x="714" y="239"/>
                </a:lnTo>
                <a:lnTo>
                  <a:pt x="721" y="265"/>
                </a:lnTo>
                <a:lnTo>
                  <a:pt x="726" y="293"/>
                </a:lnTo>
                <a:lnTo>
                  <a:pt x="730" y="320"/>
                </a:lnTo>
                <a:lnTo>
                  <a:pt x="731" y="349"/>
                </a:lnTo>
                <a:lnTo>
                  <a:pt x="731" y="349"/>
                </a:lnTo>
                <a:lnTo>
                  <a:pt x="730" y="379"/>
                </a:lnTo>
                <a:lnTo>
                  <a:pt x="726" y="407"/>
                </a:lnTo>
                <a:lnTo>
                  <a:pt x="721" y="435"/>
                </a:lnTo>
                <a:lnTo>
                  <a:pt x="714" y="461"/>
                </a:lnTo>
                <a:lnTo>
                  <a:pt x="704" y="486"/>
                </a:lnTo>
                <a:lnTo>
                  <a:pt x="693" y="509"/>
                </a:lnTo>
                <a:lnTo>
                  <a:pt x="680" y="532"/>
                </a:lnTo>
                <a:lnTo>
                  <a:pt x="666" y="552"/>
                </a:lnTo>
                <a:lnTo>
                  <a:pt x="650" y="570"/>
                </a:lnTo>
                <a:lnTo>
                  <a:pt x="633" y="588"/>
                </a:lnTo>
                <a:lnTo>
                  <a:pt x="615" y="602"/>
                </a:lnTo>
                <a:lnTo>
                  <a:pt x="596" y="613"/>
                </a:lnTo>
                <a:lnTo>
                  <a:pt x="585" y="619"/>
                </a:lnTo>
                <a:lnTo>
                  <a:pt x="575" y="623"/>
                </a:lnTo>
                <a:lnTo>
                  <a:pt x="564" y="627"/>
                </a:lnTo>
                <a:lnTo>
                  <a:pt x="554" y="630"/>
                </a:lnTo>
                <a:lnTo>
                  <a:pt x="543" y="633"/>
                </a:lnTo>
                <a:lnTo>
                  <a:pt x="531" y="635"/>
                </a:lnTo>
                <a:lnTo>
                  <a:pt x="520" y="636"/>
                </a:lnTo>
                <a:lnTo>
                  <a:pt x="509" y="636"/>
                </a:lnTo>
                <a:lnTo>
                  <a:pt x="509" y="636"/>
                </a:lnTo>
                <a:lnTo>
                  <a:pt x="497" y="636"/>
                </a:lnTo>
                <a:lnTo>
                  <a:pt x="486" y="635"/>
                </a:lnTo>
                <a:lnTo>
                  <a:pt x="474" y="633"/>
                </a:lnTo>
                <a:lnTo>
                  <a:pt x="464" y="630"/>
                </a:lnTo>
                <a:lnTo>
                  <a:pt x="453" y="627"/>
                </a:lnTo>
                <a:lnTo>
                  <a:pt x="442" y="623"/>
                </a:lnTo>
                <a:lnTo>
                  <a:pt x="432" y="619"/>
                </a:lnTo>
                <a:lnTo>
                  <a:pt x="422" y="613"/>
                </a:lnTo>
                <a:lnTo>
                  <a:pt x="402" y="602"/>
                </a:lnTo>
                <a:lnTo>
                  <a:pt x="384" y="588"/>
                </a:lnTo>
                <a:lnTo>
                  <a:pt x="367" y="570"/>
                </a:lnTo>
                <a:lnTo>
                  <a:pt x="351" y="552"/>
                </a:lnTo>
                <a:lnTo>
                  <a:pt x="337" y="532"/>
                </a:lnTo>
                <a:lnTo>
                  <a:pt x="324" y="509"/>
                </a:lnTo>
                <a:lnTo>
                  <a:pt x="313" y="486"/>
                </a:lnTo>
                <a:lnTo>
                  <a:pt x="304" y="461"/>
                </a:lnTo>
                <a:lnTo>
                  <a:pt x="296" y="435"/>
                </a:lnTo>
                <a:lnTo>
                  <a:pt x="291" y="407"/>
                </a:lnTo>
                <a:lnTo>
                  <a:pt x="288" y="379"/>
                </a:lnTo>
                <a:lnTo>
                  <a:pt x="285" y="349"/>
                </a:lnTo>
                <a:lnTo>
                  <a:pt x="285" y="349"/>
                </a:lnTo>
                <a:lnTo>
                  <a:pt x="288" y="320"/>
                </a:lnTo>
                <a:lnTo>
                  <a:pt x="291" y="293"/>
                </a:lnTo>
                <a:lnTo>
                  <a:pt x="296" y="265"/>
                </a:lnTo>
                <a:lnTo>
                  <a:pt x="304" y="239"/>
                </a:lnTo>
                <a:lnTo>
                  <a:pt x="313" y="213"/>
                </a:lnTo>
                <a:lnTo>
                  <a:pt x="324" y="190"/>
                </a:lnTo>
                <a:lnTo>
                  <a:pt x="337" y="168"/>
                </a:lnTo>
                <a:lnTo>
                  <a:pt x="351" y="148"/>
                </a:lnTo>
                <a:lnTo>
                  <a:pt x="367" y="129"/>
                </a:lnTo>
                <a:lnTo>
                  <a:pt x="384" y="112"/>
                </a:lnTo>
                <a:lnTo>
                  <a:pt x="402" y="98"/>
                </a:lnTo>
                <a:lnTo>
                  <a:pt x="422" y="87"/>
                </a:lnTo>
                <a:lnTo>
                  <a:pt x="432" y="81"/>
                </a:lnTo>
                <a:lnTo>
                  <a:pt x="442" y="77"/>
                </a:lnTo>
                <a:lnTo>
                  <a:pt x="453" y="73"/>
                </a:lnTo>
                <a:lnTo>
                  <a:pt x="464" y="69"/>
                </a:lnTo>
                <a:lnTo>
                  <a:pt x="474" y="67"/>
                </a:lnTo>
                <a:lnTo>
                  <a:pt x="486" y="65"/>
                </a:lnTo>
                <a:lnTo>
                  <a:pt x="497" y="64"/>
                </a:lnTo>
                <a:lnTo>
                  <a:pt x="509" y="64"/>
                </a:lnTo>
                <a:lnTo>
                  <a:pt x="509" y="64"/>
                </a:lnTo>
                <a:close/>
                <a:moveTo>
                  <a:pt x="731" y="636"/>
                </a:moveTo>
                <a:lnTo>
                  <a:pt x="731" y="636"/>
                </a:lnTo>
                <a:lnTo>
                  <a:pt x="725" y="637"/>
                </a:lnTo>
                <a:lnTo>
                  <a:pt x="719" y="639"/>
                </a:lnTo>
                <a:lnTo>
                  <a:pt x="714" y="641"/>
                </a:lnTo>
                <a:lnTo>
                  <a:pt x="709" y="645"/>
                </a:lnTo>
                <a:lnTo>
                  <a:pt x="705" y="650"/>
                </a:lnTo>
                <a:lnTo>
                  <a:pt x="702" y="655"/>
                </a:lnTo>
                <a:lnTo>
                  <a:pt x="700" y="662"/>
                </a:lnTo>
                <a:lnTo>
                  <a:pt x="700" y="668"/>
                </a:lnTo>
                <a:lnTo>
                  <a:pt x="700" y="668"/>
                </a:lnTo>
                <a:lnTo>
                  <a:pt x="700" y="674"/>
                </a:lnTo>
                <a:lnTo>
                  <a:pt x="702" y="680"/>
                </a:lnTo>
                <a:lnTo>
                  <a:pt x="705" y="685"/>
                </a:lnTo>
                <a:lnTo>
                  <a:pt x="709" y="691"/>
                </a:lnTo>
                <a:lnTo>
                  <a:pt x="714" y="694"/>
                </a:lnTo>
                <a:lnTo>
                  <a:pt x="719" y="697"/>
                </a:lnTo>
                <a:lnTo>
                  <a:pt x="725" y="699"/>
                </a:lnTo>
                <a:lnTo>
                  <a:pt x="731" y="700"/>
                </a:lnTo>
                <a:lnTo>
                  <a:pt x="731" y="700"/>
                </a:lnTo>
                <a:lnTo>
                  <a:pt x="754" y="701"/>
                </a:lnTo>
                <a:lnTo>
                  <a:pt x="776" y="705"/>
                </a:lnTo>
                <a:lnTo>
                  <a:pt x="797" y="710"/>
                </a:lnTo>
                <a:lnTo>
                  <a:pt x="818" y="717"/>
                </a:lnTo>
                <a:lnTo>
                  <a:pt x="837" y="727"/>
                </a:lnTo>
                <a:lnTo>
                  <a:pt x="855" y="738"/>
                </a:lnTo>
                <a:lnTo>
                  <a:pt x="872" y="751"/>
                </a:lnTo>
                <a:lnTo>
                  <a:pt x="888" y="765"/>
                </a:lnTo>
                <a:lnTo>
                  <a:pt x="903" y="781"/>
                </a:lnTo>
                <a:lnTo>
                  <a:pt x="915" y="798"/>
                </a:lnTo>
                <a:lnTo>
                  <a:pt x="927" y="816"/>
                </a:lnTo>
                <a:lnTo>
                  <a:pt x="937" y="835"/>
                </a:lnTo>
                <a:lnTo>
                  <a:pt x="944" y="856"/>
                </a:lnTo>
                <a:lnTo>
                  <a:pt x="950" y="877"/>
                </a:lnTo>
                <a:lnTo>
                  <a:pt x="953" y="900"/>
                </a:lnTo>
                <a:lnTo>
                  <a:pt x="954" y="922"/>
                </a:lnTo>
                <a:lnTo>
                  <a:pt x="954" y="922"/>
                </a:lnTo>
                <a:lnTo>
                  <a:pt x="953" y="929"/>
                </a:lnTo>
                <a:lnTo>
                  <a:pt x="952" y="935"/>
                </a:lnTo>
                <a:lnTo>
                  <a:pt x="949" y="941"/>
                </a:lnTo>
                <a:lnTo>
                  <a:pt x="944" y="945"/>
                </a:lnTo>
                <a:lnTo>
                  <a:pt x="940" y="949"/>
                </a:lnTo>
                <a:lnTo>
                  <a:pt x="935" y="951"/>
                </a:lnTo>
                <a:lnTo>
                  <a:pt x="928" y="953"/>
                </a:lnTo>
                <a:lnTo>
                  <a:pt x="922" y="954"/>
                </a:lnTo>
                <a:lnTo>
                  <a:pt x="96" y="954"/>
                </a:lnTo>
                <a:lnTo>
                  <a:pt x="96" y="954"/>
                </a:lnTo>
                <a:lnTo>
                  <a:pt x="89" y="953"/>
                </a:lnTo>
                <a:lnTo>
                  <a:pt x="83" y="951"/>
                </a:lnTo>
                <a:lnTo>
                  <a:pt x="77" y="949"/>
                </a:lnTo>
                <a:lnTo>
                  <a:pt x="73" y="945"/>
                </a:lnTo>
                <a:lnTo>
                  <a:pt x="69" y="941"/>
                </a:lnTo>
                <a:lnTo>
                  <a:pt x="65" y="935"/>
                </a:lnTo>
                <a:lnTo>
                  <a:pt x="64" y="929"/>
                </a:lnTo>
                <a:lnTo>
                  <a:pt x="63" y="922"/>
                </a:lnTo>
                <a:lnTo>
                  <a:pt x="63" y="922"/>
                </a:lnTo>
                <a:lnTo>
                  <a:pt x="64" y="900"/>
                </a:lnTo>
                <a:lnTo>
                  <a:pt x="68" y="877"/>
                </a:lnTo>
                <a:lnTo>
                  <a:pt x="73" y="856"/>
                </a:lnTo>
                <a:lnTo>
                  <a:pt x="81" y="835"/>
                </a:lnTo>
                <a:lnTo>
                  <a:pt x="90" y="816"/>
                </a:lnTo>
                <a:lnTo>
                  <a:pt x="101" y="798"/>
                </a:lnTo>
                <a:lnTo>
                  <a:pt x="114" y="781"/>
                </a:lnTo>
                <a:lnTo>
                  <a:pt x="129" y="765"/>
                </a:lnTo>
                <a:lnTo>
                  <a:pt x="145" y="751"/>
                </a:lnTo>
                <a:lnTo>
                  <a:pt x="162" y="738"/>
                </a:lnTo>
                <a:lnTo>
                  <a:pt x="180" y="727"/>
                </a:lnTo>
                <a:lnTo>
                  <a:pt x="200" y="717"/>
                </a:lnTo>
                <a:lnTo>
                  <a:pt x="220" y="710"/>
                </a:lnTo>
                <a:lnTo>
                  <a:pt x="241" y="705"/>
                </a:lnTo>
                <a:lnTo>
                  <a:pt x="263" y="701"/>
                </a:lnTo>
                <a:lnTo>
                  <a:pt x="285" y="700"/>
                </a:lnTo>
                <a:lnTo>
                  <a:pt x="285" y="700"/>
                </a:lnTo>
                <a:lnTo>
                  <a:pt x="292" y="699"/>
                </a:lnTo>
                <a:lnTo>
                  <a:pt x="298" y="697"/>
                </a:lnTo>
                <a:lnTo>
                  <a:pt x="304" y="694"/>
                </a:lnTo>
                <a:lnTo>
                  <a:pt x="308" y="691"/>
                </a:lnTo>
                <a:lnTo>
                  <a:pt x="312" y="685"/>
                </a:lnTo>
                <a:lnTo>
                  <a:pt x="315" y="680"/>
                </a:lnTo>
                <a:lnTo>
                  <a:pt x="318" y="674"/>
                </a:lnTo>
                <a:lnTo>
                  <a:pt x="318" y="668"/>
                </a:lnTo>
                <a:lnTo>
                  <a:pt x="318" y="668"/>
                </a:lnTo>
                <a:lnTo>
                  <a:pt x="318" y="662"/>
                </a:lnTo>
                <a:lnTo>
                  <a:pt x="315" y="655"/>
                </a:lnTo>
                <a:lnTo>
                  <a:pt x="312" y="650"/>
                </a:lnTo>
                <a:lnTo>
                  <a:pt x="308" y="645"/>
                </a:lnTo>
                <a:lnTo>
                  <a:pt x="304" y="641"/>
                </a:lnTo>
                <a:lnTo>
                  <a:pt x="298" y="639"/>
                </a:lnTo>
                <a:lnTo>
                  <a:pt x="292" y="637"/>
                </a:lnTo>
                <a:lnTo>
                  <a:pt x="285" y="636"/>
                </a:lnTo>
                <a:lnTo>
                  <a:pt x="285" y="636"/>
                </a:lnTo>
                <a:lnTo>
                  <a:pt x="271" y="637"/>
                </a:lnTo>
                <a:lnTo>
                  <a:pt x="256" y="638"/>
                </a:lnTo>
                <a:lnTo>
                  <a:pt x="243" y="639"/>
                </a:lnTo>
                <a:lnTo>
                  <a:pt x="229" y="642"/>
                </a:lnTo>
                <a:lnTo>
                  <a:pt x="215" y="645"/>
                </a:lnTo>
                <a:lnTo>
                  <a:pt x="201" y="649"/>
                </a:lnTo>
                <a:lnTo>
                  <a:pt x="188" y="653"/>
                </a:lnTo>
                <a:lnTo>
                  <a:pt x="175" y="658"/>
                </a:lnTo>
                <a:lnTo>
                  <a:pt x="162" y="665"/>
                </a:lnTo>
                <a:lnTo>
                  <a:pt x="149" y="670"/>
                </a:lnTo>
                <a:lnTo>
                  <a:pt x="137" y="678"/>
                </a:lnTo>
                <a:lnTo>
                  <a:pt x="126" y="685"/>
                </a:lnTo>
                <a:lnTo>
                  <a:pt x="115" y="693"/>
                </a:lnTo>
                <a:lnTo>
                  <a:pt x="104" y="701"/>
                </a:lnTo>
                <a:lnTo>
                  <a:pt x="93" y="711"/>
                </a:lnTo>
                <a:lnTo>
                  <a:pt x="84" y="720"/>
                </a:lnTo>
                <a:lnTo>
                  <a:pt x="74" y="730"/>
                </a:lnTo>
                <a:lnTo>
                  <a:pt x="65" y="740"/>
                </a:lnTo>
                <a:lnTo>
                  <a:pt x="57" y="751"/>
                </a:lnTo>
                <a:lnTo>
                  <a:pt x="48" y="762"/>
                </a:lnTo>
                <a:lnTo>
                  <a:pt x="41" y="774"/>
                </a:lnTo>
                <a:lnTo>
                  <a:pt x="34" y="786"/>
                </a:lnTo>
                <a:lnTo>
                  <a:pt x="28" y="798"/>
                </a:lnTo>
                <a:lnTo>
                  <a:pt x="23" y="811"/>
                </a:lnTo>
                <a:lnTo>
                  <a:pt x="17" y="824"/>
                </a:lnTo>
                <a:lnTo>
                  <a:pt x="13" y="838"/>
                </a:lnTo>
                <a:lnTo>
                  <a:pt x="9" y="850"/>
                </a:lnTo>
                <a:lnTo>
                  <a:pt x="5" y="864"/>
                </a:lnTo>
                <a:lnTo>
                  <a:pt x="3" y="878"/>
                </a:lnTo>
                <a:lnTo>
                  <a:pt x="1" y="893"/>
                </a:lnTo>
                <a:lnTo>
                  <a:pt x="0" y="907"/>
                </a:lnTo>
                <a:lnTo>
                  <a:pt x="0" y="922"/>
                </a:lnTo>
                <a:lnTo>
                  <a:pt x="0" y="922"/>
                </a:lnTo>
                <a:lnTo>
                  <a:pt x="0" y="932"/>
                </a:lnTo>
                <a:lnTo>
                  <a:pt x="2" y="942"/>
                </a:lnTo>
                <a:lnTo>
                  <a:pt x="4" y="950"/>
                </a:lnTo>
                <a:lnTo>
                  <a:pt x="8" y="960"/>
                </a:lnTo>
                <a:lnTo>
                  <a:pt x="11" y="967"/>
                </a:lnTo>
                <a:lnTo>
                  <a:pt x="16" y="976"/>
                </a:lnTo>
                <a:lnTo>
                  <a:pt x="21" y="983"/>
                </a:lnTo>
                <a:lnTo>
                  <a:pt x="28" y="990"/>
                </a:lnTo>
                <a:lnTo>
                  <a:pt x="34" y="996"/>
                </a:lnTo>
                <a:lnTo>
                  <a:pt x="42" y="1002"/>
                </a:lnTo>
                <a:lnTo>
                  <a:pt x="49" y="1006"/>
                </a:lnTo>
                <a:lnTo>
                  <a:pt x="58" y="1010"/>
                </a:lnTo>
                <a:lnTo>
                  <a:pt x="67" y="1014"/>
                </a:lnTo>
                <a:lnTo>
                  <a:pt x="76" y="1016"/>
                </a:lnTo>
                <a:lnTo>
                  <a:pt x="86" y="1017"/>
                </a:lnTo>
                <a:lnTo>
                  <a:pt x="96" y="1018"/>
                </a:lnTo>
                <a:lnTo>
                  <a:pt x="922" y="1018"/>
                </a:lnTo>
                <a:lnTo>
                  <a:pt x="922" y="1018"/>
                </a:lnTo>
                <a:lnTo>
                  <a:pt x="931" y="1017"/>
                </a:lnTo>
                <a:lnTo>
                  <a:pt x="941" y="1016"/>
                </a:lnTo>
                <a:lnTo>
                  <a:pt x="951" y="1014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2"/>
                </a:lnTo>
                <a:lnTo>
                  <a:pt x="983" y="996"/>
                </a:lnTo>
                <a:lnTo>
                  <a:pt x="989" y="990"/>
                </a:lnTo>
                <a:lnTo>
                  <a:pt x="996" y="983"/>
                </a:lnTo>
                <a:lnTo>
                  <a:pt x="1001" y="976"/>
                </a:lnTo>
                <a:lnTo>
                  <a:pt x="1006" y="967"/>
                </a:lnTo>
                <a:lnTo>
                  <a:pt x="1010" y="960"/>
                </a:lnTo>
                <a:lnTo>
                  <a:pt x="1013" y="950"/>
                </a:lnTo>
                <a:lnTo>
                  <a:pt x="1015" y="942"/>
                </a:lnTo>
                <a:lnTo>
                  <a:pt x="1017" y="932"/>
                </a:lnTo>
                <a:lnTo>
                  <a:pt x="1017" y="922"/>
                </a:lnTo>
                <a:lnTo>
                  <a:pt x="1017" y="922"/>
                </a:lnTo>
                <a:lnTo>
                  <a:pt x="1017" y="907"/>
                </a:lnTo>
                <a:lnTo>
                  <a:pt x="1016" y="893"/>
                </a:lnTo>
                <a:lnTo>
                  <a:pt x="1014" y="878"/>
                </a:lnTo>
                <a:lnTo>
                  <a:pt x="1012" y="864"/>
                </a:lnTo>
                <a:lnTo>
                  <a:pt x="1009" y="850"/>
                </a:lnTo>
                <a:lnTo>
                  <a:pt x="1004" y="838"/>
                </a:lnTo>
                <a:lnTo>
                  <a:pt x="1000" y="824"/>
                </a:lnTo>
                <a:lnTo>
                  <a:pt x="995" y="811"/>
                </a:lnTo>
                <a:lnTo>
                  <a:pt x="989" y="798"/>
                </a:lnTo>
                <a:lnTo>
                  <a:pt x="983" y="786"/>
                </a:lnTo>
                <a:lnTo>
                  <a:pt x="976" y="774"/>
                </a:lnTo>
                <a:lnTo>
                  <a:pt x="969" y="762"/>
                </a:lnTo>
                <a:lnTo>
                  <a:pt x="960" y="751"/>
                </a:lnTo>
                <a:lnTo>
                  <a:pt x="952" y="740"/>
                </a:lnTo>
                <a:lnTo>
                  <a:pt x="943" y="730"/>
                </a:lnTo>
                <a:lnTo>
                  <a:pt x="933" y="720"/>
                </a:lnTo>
                <a:lnTo>
                  <a:pt x="924" y="711"/>
                </a:lnTo>
                <a:lnTo>
                  <a:pt x="913" y="701"/>
                </a:lnTo>
                <a:lnTo>
                  <a:pt x="902" y="693"/>
                </a:lnTo>
                <a:lnTo>
                  <a:pt x="892" y="685"/>
                </a:lnTo>
                <a:lnTo>
                  <a:pt x="880" y="678"/>
                </a:lnTo>
                <a:lnTo>
                  <a:pt x="868" y="670"/>
                </a:lnTo>
                <a:lnTo>
                  <a:pt x="855" y="665"/>
                </a:lnTo>
                <a:lnTo>
                  <a:pt x="842" y="658"/>
                </a:lnTo>
                <a:lnTo>
                  <a:pt x="829" y="653"/>
                </a:lnTo>
                <a:lnTo>
                  <a:pt x="817" y="649"/>
                </a:lnTo>
                <a:lnTo>
                  <a:pt x="803" y="645"/>
                </a:lnTo>
                <a:lnTo>
                  <a:pt x="789" y="642"/>
                </a:lnTo>
                <a:lnTo>
                  <a:pt x="775" y="639"/>
                </a:lnTo>
                <a:lnTo>
                  <a:pt x="761" y="638"/>
                </a:lnTo>
                <a:lnTo>
                  <a:pt x="746" y="637"/>
                </a:lnTo>
                <a:lnTo>
                  <a:pt x="731" y="636"/>
                </a:lnTo>
                <a:lnTo>
                  <a:pt x="731" y="6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291340" y="4134498"/>
            <a:ext cx="828000" cy="82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Freeform 110"/>
          <p:cNvSpPr/>
          <p:nvPr/>
        </p:nvSpPr>
        <p:spPr bwMode="auto">
          <a:xfrm>
            <a:off x="9543415" y="4386573"/>
            <a:ext cx="323850" cy="323850"/>
          </a:xfrm>
          <a:custGeom>
            <a:gdLst>
              <a:gd fmla="*/ 279 w 1017" name="T0"/>
              <a:gd fmla="*/ 354 h 1017" name="T1"/>
              <a:gd fmla="*/ 241 w 1017" name="T2"/>
              <a:gd fmla="*/ 577 h 1017" name="T3"/>
              <a:gd fmla="*/ 453 w 1017" name="T4"/>
              <a:gd fmla="*/ 779 h 1017" name="T5"/>
              <a:gd fmla="*/ 703 w 1017" name="T6"/>
              <a:gd fmla="*/ 702 h 1017" name="T7"/>
              <a:gd fmla="*/ 779 w 1017" name="T8"/>
              <a:gd fmla="*/ 452 h 1017" name="T9"/>
              <a:gd fmla="*/ 563 w 1017" name="T10"/>
              <a:gd fmla="*/ 238 h 1017" name="T11"/>
              <a:gd fmla="*/ 322 w 1017" name="T12"/>
              <a:gd fmla="*/ 609 h 1017" name="T13"/>
              <a:gd fmla="*/ 426 w 1017" name="T14"/>
              <a:gd fmla="*/ 312 h 1017" name="T15"/>
              <a:gd fmla="*/ 711 w 1017" name="T16"/>
              <a:gd fmla="*/ 445 h 1017" name="T17"/>
              <a:gd fmla="*/ 550 w 1017" name="T18"/>
              <a:gd fmla="*/ 716 h 1017" name="T19"/>
              <a:gd fmla="*/ 913 w 1017" name="T20"/>
              <a:gd fmla="*/ 533 h 1017" name="T21"/>
              <a:gd fmla="*/ 972 w 1017" name="T22"/>
              <a:gd fmla="*/ 421 h 1017" name="T23"/>
              <a:gd fmla="*/ 985 w 1017" name="T24"/>
              <a:gd fmla="*/ 290 h 1017" name="T25"/>
              <a:gd fmla="*/ 883 w 1017" name="T26"/>
              <a:gd fmla="*/ 246 h 1017" name="T27"/>
              <a:gd fmla="*/ 770 w 1017" name="T28"/>
              <a:gd fmla="*/ 190 h 1017" name="T29"/>
              <a:gd fmla="*/ 788 w 1017" name="T30"/>
              <a:gd fmla="*/ 73 h 1017" name="T31"/>
              <a:gd fmla="*/ 611 w 1017" name="T32"/>
              <a:gd fmla="*/ 5 h 1017" name="T33"/>
              <a:gd fmla="*/ 533 w 1017" name="T34"/>
              <a:gd fmla="*/ 104 h 1017" name="T35"/>
              <a:gd fmla="*/ 422 w 1017" name="T36"/>
              <a:gd fmla="*/ 44 h 1017" name="T37"/>
              <a:gd fmla="*/ 291 w 1017" name="T38"/>
              <a:gd fmla="*/ 32 h 1017" name="T39"/>
              <a:gd fmla="*/ 247 w 1017" name="T40"/>
              <a:gd fmla="*/ 134 h 1017" name="T41"/>
              <a:gd fmla="*/ 190 w 1017" name="T42"/>
              <a:gd fmla="*/ 245 h 1017" name="T43"/>
              <a:gd fmla="*/ 73 w 1017" name="T44"/>
              <a:gd fmla="*/ 227 h 1017" name="T45"/>
              <a:gd fmla="*/ 5 w 1017" name="T46"/>
              <a:gd fmla="*/ 404 h 1017" name="T47"/>
              <a:gd fmla="*/ 104 w 1017" name="T48"/>
              <a:gd fmla="*/ 484 h 1017" name="T49"/>
              <a:gd fmla="*/ 44 w 1017" name="T50"/>
              <a:gd fmla="*/ 594 h 1017" name="T51"/>
              <a:gd fmla="*/ 32 w 1017" name="T52"/>
              <a:gd fmla="*/ 725 h 1017" name="T53"/>
              <a:gd fmla="*/ 134 w 1017" name="T54"/>
              <a:gd fmla="*/ 770 h 1017" name="T55"/>
              <a:gd fmla="*/ 246 w 1017" name="T56"/>
              <a:gd fmla="*/ 826 h 1017" name="T57"/>
              <a:gd fmla="*/ 227 w 1017" name="T58"/>
              <a:gd fmla="*/ 943 h 1017" name="T59"/>
              <a:gd fmla="*/ 400 w 1017" name="T60"/>
              <a:gd fmla="*/ 1014 h 1017" name="T61"/>
              <a:gd fmla="*/ 468 w 1017" name="T62"/>
              <a:gd fmla="*/ 918 h 1017" name="T63"/>
              <a:gd fmla="*/ 588 w 1017" name="T64"/>
              <a:gd fmla="*/ 957 h 1017" name="T65"/>
              <a:gd fmla="*/ 691 w 1017" name="T66"/>
              <a:gd fmla="*/ 999 h 1017" name="T67"/>
              <a:gd fmla="*/ 776 w 1017" name="T68"/>
              <a:gd fmla="*/ 898 h 1017" name="T69"/>
              <a:gd fmla="*/ 811 w 1017" name="T70"/>
              <a:gd fmla="*/ 776 h 1017" name="T71"/>
              <a:gd fmla="*/ 937 w 1017" name="T72"/>
              <a:gd fmla="*/ 790 h 1017" name="T73"/>
              <a:gd fmla="*/ 1014 w 1017" name="T74"/>
              <a:gd fmla="*/ 618 h 1017" name="T75"/>
              <a:gd fmla="*/ 816 w 1017" name="T76"/>
              <a:gd fmla="*/ 707 h 1017" name="T77"/>
              <a:gd fmla="*/ 702 w 1017" name="T78"/>
              <a:gd fmla="*/ 852 h 1017" name="T79"/>
              <a:gd fmla="*/ 596 w 1017" name="T80"/>
              <a:gd fmla="*/ 873 h 1017" name="T81"/>
              <a:gd fmla="*/ 411 w 1017" name="T82"/>
              <a:gd fmla="*/ 881 h 1017" name="T83"/>
              <a:gd fmla="*/ 313 w 1017" name="T84"/>
              <a:gd fmla="*/ 840 h 1017" name="T85"/>
              <a:gd fmla="*/ 161 w 1017" name="T86"/>
              <a:gd fmla="*/ 701 h 1017" name="T87"/>
              <a:gd fmla="*/ 143 w 1017" name="T88"/>
              <a:gd fmla="*/ 596 h 1017" name="T89"/>
              <a:gd fmla="*/ 136 w 1017" name="T90"/>
              <a:gd fmla="*/ 411 h 1017" name="T91"/>
              <a:gd fmla="*/ 176 w 1017" name="T92"/>
              <a:gd fmla="*/ 314 h 1017" name="T93"/>
              <a:gd fmla="*/ 314 w 1017" name="T94"/>
              <a:gd fmla="*/ 165 h 1017" name="T95"/>
              <a:gd fmla="*/ 420 w 1017" name="T96"/>
              <a:gd fmla="*/ 142 h 1017" name="T97"/>
              <a:gd fmla="*/ 605 w 1017" name="T98"/>
              <a:gd fmla="*/ 136 h 1017" name="T99"/>
              <a:gd fmla="*/ 703 w 1017" name="T100"/>
              <a:gd fmla="*/ 176 h 1017" name="T101"/>
              <a:gd fmla="*/ 855 w 1017" name="T102"/>
              <a:gd fmla="*/ 314 h 1017" name="T103"/>
              <a:gd fmla="*/ 873 w 1017" name="T104"/>
              <a:gd fmla="*/ 420 h 1017" name="T105"/>
              <a:gd fmla="*/ 881 w 1017" name="T106"/>
              <a:gd fmla="*/ 605 h 1017" name="T107"/>
              <a:gd fmla="*/ 449 w 1017" name="T108"/>
              <a:gd fmla="*/ 369 h 1017" name="T109"/>
              <a:gd fmla="*/ 375 w 1017" name="T110"/>
              <a:gd fmla="*/ 580 h 1017" name="T111"/>
              <a:gd fmla="*/ 592 w 1017" name="T112"/>
              <a:gd fmla="*/ 633 h 1017" name="T113"/>
              <a:gd fmla="*/ 624 w 1017" name="T114"/>
              <a:gd fmla="*/ 412 h 1017" name="T115"/>
              <a:gd fmla="*/ 454 w 1017" name="T116"/>
              <a:gd fmla="*/ 531 h 1017" name="T117"/>
              <a:gd fmla="*/ 563 w 1017" name="T118"/>
              <a:gd fmla="*/ 485 h 101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17" w="1017">
                <a:moveTo>
                  <a:pt x="508" y="231"/>
                </a:moveTo>
                <a:lnTo>
                  <a:pt x="508" y="231"/>
                </a:lnTo>
                <a:lnTo>
                  <a:pt x="493" y="232"/>
                </a:lnTo>
                <a:lnTo>
                  <a:pt x="479" y="234"/>
                </a:lnTo>
                <a:lnTo>
                  <a:pt x="466" y="235"/>
                </a:lnTo>
                <a:lnTo>
                  <a:pt x="453" y="238"/>
                </a:lnTo>
                <a:lnTo>
                  <a:pt x="439" y="241"/>
                </a:lnTo>
                <a:lnTo>
                  <a:pt x="426" y="244"/>
                </a:lnTo>
                <a:lnTo>
                  <a:pt x="413" y="249"/>
                </a:lnTo>
                <a:lnTo>
                  <a:pt x="401" y="254"/>
                </a:lnTo>
                <a:lnTo>
                  <a:pt x="388" y="259"/>
                </a:lnTo>
                <a:lnTo>
                  <a:pt x="376" y="266"/>
                </a:lnTo>
                <a:lnTo>
                  <a:pt x="365" y="272"/>
                </a:lnTo>
                <a:lnTo>
                  <a:pt x="354" y="279"/>
                </a:lnTo>
                <a:lnTo>
                  <a:pt x="332" y="295"/>
                </a:lnTo>
                <a:lnTo>
                  <a:pt x="313" y="313"/>
                </a:lnTo>
                <a:lnTo>
                  <a:pt x="295" y="332"/>
                </a:lnTo>
                <a:lnTo>
                  <a:pt x="279" y="354"/>
                </a:lnTo>
                <a:lnTo>
                  <a:pt x="272" y="364"/>
                </a:lnTo>
                <a:lnTo>
                  <a:pt x="266" y="376"/>
                </a:lnTo>
                <a:lnTo>
                  <a:pt x="260" y="388"/>
                </a:lnTo>
                <a:lnTo>
                  <a:pt x="254" y="401"/>
                </a:lnTo>
                <a:lnTo>
                  <a:pt x="249" y="413"/>
                </a:lnTo>
                <a:lnTo>
                  <a:pt x="244" y="426"/>
                </a:lnTo>
                <a:lnTo>
                  <a:pt x="241" y="438"/>
                </a:lnTo>
                <a:lnTo>
                  <a:pt x="238" y="452"/>
                </a:lnTo>
                <a:lnTo>
                  <a:pt x="235" y="466"/>
                </a:lnTo>
                <a:lnTo>
                  <a:pt x="234" y="479"/>
                </a:lnTo>
                <a:lnTo>
                  <a:pt x="233" y="493"/>
                </a:lnTo>
                <a:lnTo>
                  <a:pt x="232" y="508"/>
                </a:lnTo>
                <a:lnTo>
                  <a:pt x="232" y="508"/>
                </a:lnTo>
                <a:lnTo>
                  <a:pt x="233" y="522"/>
                </a:lnTo>
                <a:lnTo>
                  <a:pt x="234" y="536"/>
                </a:lnTo>
                <a:lnTo>
                  <a:pt x="235" y="550"/>
                </a:lnTo>
                <a:lnTo>
                  <a:pt x="238" y="563"/>
                </a:lnTo>
                <a:lnTo>
                  <a:pt x="241" y="577"/>
                </a:lnTo>
                <a:lnTo>
                  <a:pt x="244" y="590"/>
                </a:lnTo>
                <a:lnTo>
                  <a:pt x="249" y="603"/>
                </a:lnTo>
                <a:lnTo>
                  <a:pt x="254" y="616"/>
                </a:lnTo>
                <a:lnTo>
                  <a:pt x="260" y="627"/>
                </a:lnTo>
                <a:lnTo>
                  <a:pt x="266" y="639"/>
                </a:lnTo>
                <a:lnTo>
                  <a:pt x="272" y="651"/>
                </a:lnTo>
                <a:lnTo>
                  <a:pt x="279" y="662"/>
                </a:lnTo>
                <a:lnTo>
                  <a:pt x="295" y="683"/>
                </a:lnTo>
                <a:lnTo>
                  <a:pt x="313" y="702"/>
                </a:lnTo>
                <a:lnTo>
                  <a:pt x="332" y="721"/>
                </a:lnTo>
                <a:lnTo>
                  <a:pt x="354" y="737"/>
                </a:lnTo>
                <a:lnTo>
                  <a:pt x="376" y="751"/>
                </a:lnTo>
                <a:lnTo>
                  <a:pt x="388" y="756"/>
                </a:lnTo>
                <a:lnTo>
                  <a:pt x="401" y="763"/>
                </a:lnTo>
                <a:lnTo>
                  <a:pt x="413" y="767"/>
                </a:lnTo>
                <a:lnTo>
                  <a:pt x="426" y="771"/>
                </a:lnTo>
                <a:lnTo>
                  <a:pt x="439" y="775"/>
                </a:lnTo>
                <a:lnTo>
                  <a:pt x="453" y="779"/>
                </a:lnTo>
                <a:lnTo>
                  <a:pt x="466" y="781"/>
                </a:lnTo>
                <a:lnTo>
                  <a:pt x="479" y="783"/>
                </a:lnTo>
                <a:lnTo>
                  <a:pt x="493" y="784"/>
                </a:lnTo>
                <a:lnTo>
                  <a:pt x="508" y="784"/>
                </a:lnTo>
                <a:lnTo>
                  <a:pt x="508" y="784"/>
                </a:lnTo>
                <a:lnTo>
                  <a:pt x="522" y="784"/>
                </a:lnTo>
                <a:lnTo>
                  <a:pt x="536" y="783"/>
                </a:lnTo>
                <a:lnTo>
                  <a:pt x="550" y="781"/>
                </a:lnTo>
                <a:lnTo>
                  <a:pt x="563" y="779"/>
                </a:lnTo>
                <a:lnTo>
                  <a:pt x="577" y="775"/>
                </a:lnTo>
                <a:lnTo>
                  <a:pt x="590" y="771"/>
                </a:lnTo>
                <a:lnTo>
                  <a:pt x="603" y="767"/>
                </a:lnTo>
                <a:lnTo>
                  <a:pt x="616" y="763"/>
                </a:lnTo>
                <a:lnTo>
                  <a:pt x="628" y="756"/>
                </a:lnTo>
                <a:lnTo>
                  <a:pt x="639" y="751"/>
                </a:lnTo>
                <a:lnTo>
                  <a:pt x="662" y="737"/>
                </a:lnTo>
                <a:lnTo>
                  <a:pt x="683" y="721"/>
                </a:lnTo>
                <a:lnTo>
                  <a:pt x="703" y="702"/>
                </a:lnTo>
                <a:lnTo>
                  <a:pt x="721" y="683"/>
                </a:lnTo>
                <a:lnTo>
                  <a:pt x="737" y="662"/>
                </a:lnTo>
                <a:lnTo>
                  <a:pt x="751" y="639"/>
                </a:lnTo>
                <a:lnTo>
                  <a:pt x="756" y="627"/>
                </a:lnTo>
                <a:lnTo>
                  <a:pt x="763" y="616"/>
                </a:lnTo>
                <a:lnTo>
                  <a:pt x="767" y="603"/>
                </a:lnTo>
                <a:lnTo>
                  <a:pt x="771" y="590"/>
                </a:lnTo>
                <a:lnTo>
                  <a:pt x="776" y="577"/>
                </a:lnTo>
                <a:lnTo>
                  <a:pt x="779" y="563"/>
                </a:lnTo>
                <a:lnTo>
                  <a:pt x="781" y="550"/>
                </a:lnTo>
                <a:lnTo>
                  <a:pt x="782" y="536"/>
                </a:lnTo>
                <a:lnTo>
                  <a:pt x="783" y="522"/>
                </a:lnTo>
                <a:lnTo>
                  <a:pt x="784" y="508"/>
                </a:lnTo>
                <a:lnTo>
                  <a:pt x="784" y="508"/>
                </a:lnTo>
                <a:lnTo>
                  <a:pt x="783" y="493"/>
                </a:lnTo>
                <a:lnTo>
                  <a:pt x="782" y="479"/>
                </a:lnTo>
                <a:lnTo>
                  <a:pt x="781" y="466"/>
                </a:lnTo>
                <a:lnTo>
                  <a:pt x="779" y="452"/>
                </a:lnTo>
                <a:lnTo>
                  <a:pt x="776" y="438"/>
                </a:lnTo>
                <a:lnTo>
                  <a:pt x="771" y="426"/>
                </a:lnTo>
                <a:lnTo>
                  <a:pt x="767" y="413"/>
                </a:lnTo>
                <a:lnTo>
                  <a:pt x="763" y="401"/>
                </a:lnTo>
                <a:lnTo>
                  <a:pt x="756" y="388"/>
                </a:lnTo>
                <a:lnTo>
                  <a:pt x="751" y="376"/>
                </a:lnTo>
                <a:lnTo>
                  <a:pt x="737" y="354"/>
                </a:lnTo>
                <a:lnTo>
                  <a:pt x="721" y="332"/>
                </a:lnTo>
                <a:lnTo>
                  <a:pt x="703" y="313"/>
                </a:lnTo>
                <a:lnTo>
                  <a:pt x="683" y="295"/>
                </a:lnTo>
                <a:lnTo>
                  <a:pt x="662" y="279"/>
                </a:lnTo>
                <a:lnTo>
                  <a:pt x="639" y="266"/>
                </a:lnTo>
                <a:lnTo>
                  <a:pt x="628" y="259"/>
                </a:lnTo>
                <a:lnTo>
                  <a:pt x="616" y="254"/>
                </a:lnTo>
                <a:lnTo>
                  <a:pt x="603" y="249"/>
                </a:lnTo>
                <a:lnTo>
                  <a:pt x="590" y="244"/>
                </a:lnTo>
                <a:lnTo>
                  <a:pt x="577" y="241"/>
                </a:lnTo>
                <a:lnTo>
                  <a:pt x="563" y="238"/>
                </a:lnTo>
                <a:lnTo>
                  <a:pt x="550" y="235"/>
                </a:lnTo>
                <a:lnTo>
                  <a:pt x="536" y="234"/>
                </a:lnTo>
                <a:lnTo>
                  <a:pt x="522" y="232"/>
                </a:lnTo>
                <a:lnTo>
                  <a:pt x="508" y="231"/>
                </a:lnTo>
                <a:lnTo>
                  <a:pt x="508" y="231"/>
                </a:lnTo>
                <a:close/>
                <a:moveTo>
                  <a:pt x="508" y="721"/>
                </a:moveTo>
                <a:lnTo>
                  <a:pt x="508" y="721"/>
                </a:lnTo>
                <a:lnTo>
                  <a:pt x="486" y="720"/>
                </a:lnTo>
                <a:lnTo>
                  <a:pt x="466" y="716"/>
                </a:lnTo>
                <a:lnTo>
                  <a:pt x="445" y="711"/>
                </a:lnTo>
                <a:lnTo>
                  <a:pt x="426" y="704"/>
                </a:lnTo>
                <a:lnTo>
                  <a:pt x="407" y="695"/>
                </a:lnTo>
                <a:lnTo>
                  <a:pt x="389" y="684"/>
                </a:lnTo>
                <a:lnTo>
                  <a:pt x="373" y="671"/>
                </a:lnTo>
                <a:lnTo>
                  <a:pt x="358" y="658"/>
                </a:lnTo>
                <a:lnTo>
                  <a:pt x="344" y="642"/>
                </a:lnTo>
                <a:lnTo>
                  <a:pt x="332" y="626"/>
                </a:lnTo>
                <a:lnTo>
                  <a:pt x="322" y="609"/>
                </a:lnTo>
                <a:lnTo>
                  <a:pt x="312" y="591"/>
                </a:lnTo>
                <a:lnTo>
                  <a:pt x="306" y="570"/>
                </a:lnTo>
                <a:lnTo>
                  <a:pt x="300" y="550"/>
                </a:lnTo>
                <a:lnTo>
                  <a:pt x="297" y="530"/>
                </a:lnTo>
                <a:lnTo>
                  <a:pt x="296" y="508"/>
                </a:lnTo>
                <a:lnTo>
                  <a:pt x="296" y="508"/>
                </a:lnTo>
                <a:lnTo>
                  <a:pt x="297" y="486"/>
                </a:lnTo>
                <a:lnTo>
                  <a:pt x="300" y="465"/>
                </a:lnTo>
                <a:lnTo>
                  <a:pt x="306" y="445"/>
                </a:lnTo>
                <a:lnTo>
                  <a:pt x="312" y="426"/>
                </a:lnTo>
                <a:lnTo>
                  <a:pt x="322" y="406"/>
                </a:lnTo>
                <a:lnTo>
                  <a:pt x="332" y="389"/>
                </a:lnTo>
                <a:lnTo>
                  <a:pt x="344" y="373"/>
                </a:lnTo>
                <a:lnTo>
                  <a:pt x="358" y="358"/>
                </a:lnTo>
                <a:lnTo>
                  <a:pt x="373" y="344"/>
                </a:lnTo>
                <a:lnTo>
                  <a:pt x="389" y="332"/>
                </a:lnTo>
                <a:lnTo>
                  <a:pt x="407" y="322"/>
                </a:lnTo>
                <a:lnTo>
                  <a:pt x="426" y="312"/>
                </a:lnTo>
                <a:lnTo>
                  <a:pt x="445" y="305"/>
                </a:lnTo>
                <a:lnTo>
                  <a:pt x="466" y="300"/>
                </a:lnTo>
                <a:lnTo>
                  <a:pt x="486" y="297"/>
                </a:lnTo>
                <a:lnTo>
                  <a:pt x="508" y="296"/>
                </a:lnTo>
                <a:lnTo>
                  <a:pt x="508" y="296"/>
                </a:lnTo>
                <a:lnTo>
                  <a:pt x="530" y="297"/>
                </a:lnTo>
                <a:lnTo>
                  <a:pt x="550" y="300"/>
                </a:lnTo>
                <a:lnTo>
                  <a:pt x="571" y="305"/>
                </a:lnTo>
                <a:lnTo>
                  <a:pt x="591" y="312"/>
                </a:lnTo>
                <a:lnTo>
                  <a:pt x="609" y="322"/>
                </a:lnTo>
                <a:lnTo>
                  <a:pt x="626" y="332"/>
                </a:lnTo>
                <a:lnTo>
                  <a:pt x="643" y="344"/>
                </a:lnTo>
                <a:lnTo>
                  <a:pt x="658" y="358"/>
                </a:lnTo>
                <a:lnTo>
                  <a:pt x="672" y="373"/>
                </a:lnTo>
                <a:lnTo>
                  <a:pt x="684" y="389"/>
                </a:lnTo>
                <a:lnTo>
                  <a:pt x="695" y="406"/>
                </a:lnTo>
                <a:lnTo>
                  <a:pt x="704" y="426"/>
                </a:lnTo>
                <a:lnTo>
                  <a:pt x="711" y="445"/>
                </a:lnTo>
                <a:lnTo>
                  <a:pt x="717" y="465"/>
                </a:lnTo>
                <a:lnTo>
                  <a:pt x="720" y="486"/>
                </a:lnTo>
                <a:lnTo>
                  <a:pt x="721" y="508"/>
                </a:lnTo>
                <a:lnTo>
                  <a:pt x="721" y="508"/>
                </a:lnTo>
                <a:lnTo>
                  <a:pt x="720" y="530"/>
                </a:lnTo>
                <a:lnTo>
                  <a:pt x="717" y="550"/>
                </a:lnTo>
                <a:lnTo>
                  <a:pt x="711" y="570"/>
                </a:lnTo>
                <a:lnTo>
                  <a:pt x="704" y="591"/>
                </a:lnTo>
                <a:lnTo>
                  <a:pt x="695" y="609"/>
                </a:lnTo>
                <a:lnTo>
                  <a:pt x="684" y="626"/>
                </a:lnTo>
                <a:lnTo>
                  <a:pt x="672" y="642"/>
                </a:lnTo>
                <a:lnTo>
                  <a:pt x="658" y="658"/>
                </a:lnTo>
                <a:lnTo>
                  <a:pt x="643" y="671"/>
                </a:lnTo>
                <a:lnTo>
                  <a:pt x="626" y="684"/>
                </a:lnTo>
                <a:lnTo>
                  <a:pt x="609" y="695"/>
                </a:lnTo>
                <a:lnTo>
                  <a:pt x="591" y="704"/>
                </a:lnTo>
                <a:lnTo>
                  <a:pt x="571" y="711"/>
                </a:lnTo>
                <a:lnTo>
                  <a:pt x="550" y="716"/>
                </a:lnTo>
                <a:lnTo>
                  <a:pt x="530" y="720"/>
                </a:lnTo>
                <a:lnTo>
                  <a:pt x="508" y="721"/>
                </a:lnTo>
                <a:lnTo>
                  <a:pt x="508" y="721"/>
                </a:lnTo>
                <a:close/>
                <a:moveTo>
                  <a:pt x="989" y="598"/>
                </a:moveTo>
                <a:lnTo>
                  <a:pt x="989" y="598"/>
                </a:lnTo>
                <a:lnTo>
                  <a:pt x="981" y="596"/>
                </a:lnTo>
                <a:lnTo>
                  <a:pt x="972" y="594"/>
                </a:lnTo>
                <a:lnTo>
                  <a:pt x="964" y="591"/>
                </a:lnTo>
                <a:lnTo>
                  <a:pt x="957" y="588"/>
                </a:lnTo>
                <a:lnTo>
                  <a:pt x="950" y="583"/>
                </a:lnTo>
                <a:lnTo>
                  <a:pt x="944" y="579"/>
                </a:lnTo>
                <a:lnTo>
                  <a:pt x="938" y="574"/>
                </a:lnTo>
                <a:lnTo>
                  <a:pt x="932" y="567"/>
                </a:lnTo>
                <a:lnTo>
                  <a:pt x="927" y="562"/>
                </a:lnTo>
                <a:lnTo>
                  <a:pt x="923" y="554"/>
                </a:lnTo>
                <a:lnTo>
                  <a:pt x="918" y="548"/>
                </a:lnTo>
                <a:lnTo>
                  <a:pt x="915" y="540"/>
                </a:lnTo>
                <a:lnTo>
                  <a:pt x="913" y="533"/>
                </a:lnTo>
                <a:lnTo>
                  <a:pt x="911" y="524"/>
                </a:lnTo>
                <a:lnTo>
                  <a:pt x="910" y="517"/>
                </a:lnTo>
                <a:lnTo>
                  <a:pt x="909" y="508"/>
                </a:lnTo>
                <a:lnTo>
                  <a:pt x="909" y="508"/>
                </a:lnTo>
                <a:lnTo>
                  <a:pt x="910" y="500"/>
                </a:lnTo>
                <a:lnTo>
                  <a:pt x="911" y="491"/>
                </a:lnTo>
                <a:lnTo>
                  <a:pt x="913" y="484"/>
                </a:lnTo>
                <a:lnTo>
                  <a:pt x="915" y="475"/>
                </a:lnTo>
                <a:lnTo>
                  <a:pt x="918" y="469"/>
                </a:lnTo>
                <a:lnTo>
                  <a:pt x="923" y="461"/>
                </a:lnTo>
                <a:lnTo>
                  <a:pt x="927" y="455"/>
                </a:lnTo>
                <a:lnTo>
                  <a:pt x="932" y="448"/>
                </a:lnTo>
                <a:lnTo>
                  <a:pt x="938" y="442"/>
                </a:lnTo>
                <a:lnTo>
                  <a:pt x="944" y="437"/>
                </a:lnTo>
                <a:lnTo>
                  <a:pt x="950" y="432"/>
                </a:lnTo>
                <a:lnTo>
                  <a:pt x="957" y="428"/>
                </a:lnTo>
                <a:lnTo>
                  <a:pt x="964" y="425"/>
                </a:lnTo>
                <a:lnTo>
                  <a:pt x="972" y="421"/>
                </a:lnTo>
                <a:lnTo>
                  <a:pt x="981" y="419"/>
                </a:lnTo>
                <a:lnTo>
                  <a:pt x="989" y="418"/>
                </a:lnTo>
                <a:lnTo>
                  <a:pt x="989" y="418"/>
                </a:lnTo>
                <a:lnTo>
                  <a:pt x="996" y="416"/>
                </a:lnTo>
                <a:lnTo>
                  <a:pt x="1001" y="414"/>
                </a:lnTo>
                <a:lnTo>
                  <a:pt x="1006" y="410"/>
                </a:lnTo>
                <a:lnTo>
                  <a:pt x="1011" y="404"/>
                </a:lnTo>
                <a:lnTo>
                  <a:pt x="1011" y="404"/>
                </a:lnTo>
                <a:lnTo>
                  <a:pt x="1014" y="399"/>
                </a:lnTo>
                <a:lnTo>
                  <a:pt x="1016" y="392"/>
                </a:lnTo>
                <a:lnTo>
                  <a:pt x="1017" y="385"/>
                </a:lnTo>
                <a:lnTo>
                  <a:pt x="1016" y="378"/>
                </a:lnTo>
                <a:lnTo>
                  <a:pt x="1016" y="378"/>
                </a:lnTo>
                <a:lnTo>
                  <a:pt x="1011" y="360"/>
                </a:lnTo>
                <a:lnTo>
                  <a:pt x="1005" y="343"/>
                </a:lnTo>
                <a:lnTo>
                  <a:pt x="999" y="325"/>
                </a:lnTo>
                <a:lnTo>
                  <a:pt x="992" y="308"/>
                </a:lnTo>
                <a:lnTo>
                  <a:pt x="985" y="290"/>
                </a:lnTo>
                <a:lnTo>
                  <a:pt x="976" y="273"/>
                </a:lnTo>
                <a:lnTo>
                  <a:pt x="968" y="257"/>
                </a:lnTo>
                <a:lnTo>
                  <a:pt x="958" y="240"/>
                </a:lnTo>
                <a:lnTo>
                  <a:pt x="958" y="240"/>
                </a:lnTo>
                <a:lnTo>
                  <a:pt x="955" y="235"/>
                </a:lnTo>
                <a:lnTo>
                  <a:pt x="949" y="230"/>
                </a:lnTo>
                <a:lnTo>
                  <a:pt x="943" y="227"/>
                </a:lnTo>
                <a:lnTo>
                  <a:pt x="937" y="225"/>
                </a:lnTo>
                <a:lnTo>
                  <a:pt x="937" y="225"/>
                </a:lnTo>
                <a:lnTo>
                  <a:pt x="930" y="225"/>
                </a:lnTo>
                <a:lnTo>
                  <a:pt x="924" y="226"/>
                </a:lnTo>
                <a:lnTo>
                  <a:pt x="917" y="228"/>
                </a:lnTo>
                <a:lnTo>
                  <a:pt x="912" y="231"/>
                </a:lnTo>
                <a:lnTo>
                  <a:pt x="912" y="231"/>
                </a:lnTo>
                <a:lnTo>
                  <a:pt x="904" y="237"/>
                </a:lnTo>
                <a:lnTo>
                  <a:pt x="898" y="240"/>
                </a:lnTo>
                <a:lnTo>
                  <a:pt x="890" y="243"/>
                </a:lnTo>
                <a:lnTo>
                  <a:pt x="883" y="246"/>
                </a:lnTo>
                <a:lnTo>
                  <a:pt x="874" y="249"/>
                </a:lnTo>
                <a:lnTo>
                  <a:pt x="867" y="250"/>
                </a:lnTo>
                <a:lnTo>
                  <a:pt x="858" y="250"/>
                </a:lnTo>
                <a:lnTo>
                  <a:pt x="851" y="250"/>
                </a:lnTo>
                <a:lnTo>
                  <a:pt x="842" y="249"/>
                </a:lnTo>
                <a:lnTo>
                  <a:pt x="835" y="248"/>
                </a:lnTo>
                <a:lnTo>
                  <a:pt x="826" y="245"/>
                </a:lnTo>
                <a:lnTo>
                  <a:pt x="819" y="242"/>
                </a:lnTo>
                <a:lnTo>
                  <a:pt x="811" y="239"/>
                </a:lnTo>
                <a:lnTo>
                  <a:pt x="805" y="235"/>
                </a:lnTo>
                <a:lnTo>
                  <a:pt x="798" y="229"/>
                </a:lnTo>
                <a:lnTo>
                  <a:pt x="792" y="224"/>
                </a:lnTo>
                <a:lnTo>
                  <a:pt x="792" y="224"/>
                </a:lnTo>
                <a:lnTo>
                  <a:pt x="786" y="217"/>
                </a:lnTo>
                <a:lnTo>
                  <a:pt x="781" y="211"/>
                </a:lnTo>
                <a:lnTo>
                  <a:pt x="777" y="205"/>
                </a:lnTo>
                <a:lnTo>
                  <a:pt x="773" y="197"/>
                </a:lnTo>
                <a:lnTo>
                  <a:pt x="770" y="190"/>
                </a:lnTo>
                <a:lnTo>
                  <a:pt x="768" y="182"/>
                </a:lnTo>
                <a:lnTo>
                  <a:pt x="766" y="173"/>
                </a:lnTo>
                <a:lnTo>
                  <a:pt x="766" y="166"/>
                </a:lnTo>
                <a:lnTo>
                  <a:pt x="765" y="157"/>
                </a:lnTo>
                <a:lnTo>
                  <a:pt x="766" y="150"/>
                </a:lnTo>
                <a:lnTo>
                  <a:pt x="767" y="141"/>
                </a:lnTo>
                <a:lnTo>
                  <a:pt x="769" y="134"/>
                </a:lnTo>
                <a:lnTo>
                  <a:pt x="772" y="126"/>
                </a:lnTo>
                <a:lnTo>
                  <a:pt x="776" y="119"/>
                </a:lnTo>
                <a:lnTo>
                  <a:pt x="780" y="111"/>
                </a:lnTo>
                <a:lnTo>
                  <a:pt x="784" y="105"/>
                </a:lnTo>
                <a:lnTo>
                  <a:pt x="784" y="105"/>
                </a:lnTo>
                <a:lnTo>
                  <a:pt x="787" y="98"/>
                </a:lnTo>
                <a:lnTo>
                  <a:pt x="791" y="92"/>
                </a:lnTo>
                <a:lnTo>
                  <a:pt x="791" y="86"/>
                </a:lnTo>
                <a:lnTo>
                  <a:pt x="791" y="79"/>
                </a:lnTo>
                <a:lnTo>
                  <a:pt x="791" y="79"/>
                </a:lnTo>
                <a:lnTo>
                  <a:pt x="788" y="73"/>
                </a:lnTo>
                <a:lnTo>
                  <a:pt x="785" y="66"/>
                </a:lnTo>
                <a:lnTo>
                  <a:pt x="781" y="62"/>
                </a:lnTo>
                <a:lnTo>
                  <a:pt x="776" y="58"/>
                </a:lnTo>
                <a:lnTo>
                  <a:pt x="776" y="58"/>
                </a:lnTo>
                <a:lnTo>
                  <a:pt x="760" y="48"/>
                </a:lnTo>
                <a:lnTo>
                  <a:pt x="742" y="39"/>
                </a:lnTo>
                <a:lnTo>
                  <a:pt x="726" y="32"/>
                </a:lnTo>
                <a:lnTo>
                  <a:pt x="709" y="24"/>
                </a:lnTo>
                <a:lnTo>
                  <a:pt x="691" y="17"/>
                </a:lnTo>
                <a:lnTo>
                  <a:pt x="674" y="10"/>
                </a:lnTo>
                <a:lnTo>
                  <a:pt x="655" y="5"/>
                </a:lnTo>
                <a:lnTo>
                  <a:pt x="637" y="1"/>
                </a:lnTo>
                <a:lnTo>
                  <a:pt x="637" y="1"/>
                </a:lnTo>
                <a:lnTo>
                  <a:pt x="631" y="0"/>
                </a:lnTo>
                <a:lnTo>
                  <a:pt x="624" y="0"/>
                </a:lnTo>
                <a:lnTo>
                  <a:pt x="618" y="2"/>
                </a:lnTo>
                <a:lnTo>
                  <a:pt x="611" y="5"/>
                </a:lnTo>
                <a:lnTo>
                  <a:pt x="611" y="5"/>
                </a:lnTo>
                <a:lnTo>
                  <a:pt x="606" y="9"/>
                </a:lnTo>
                <a:lnTo>
                  <a:pt x="603" y="15"/>
                </a:lnTo>
                <a:lnTo>
                  <a:pt x="600" y="20"/>
                </a:lnTo>
                <a:lnTo>
                  <a:pt x="597" y="28"/>
                </a:lnTo>
                <a:lnTo>
                  <a:pt x="597" y="28"/>
                </a:lnTo>
                <a:lnTo>
                  <a:pt x="596" y="35"/>
                </a:lnTo>
                <a:lnTo>
                  <a:pt x="594" y="44"/>
                </a:lnTo>
                <a:lnTo>
                  <a:pt x="591" y="51"/>
                </a:lnTo>
                <a:lnTo>
                  <a:pt x="588" y="59"/>
                </a:lnTo>
                <a:lnTo>
                  <a:pt x="584" y="66"/>
                </a:lnTo>
                <a:lnTo>
                  <a:pt x="579" y="73"/>
                </a:lnTo>
                <a:lnTo>
                  <a:pt x="574" y="78"/>
                </a:lnTo>
                <a:lnTo>
                  <a:pt x="567" y="84"/>
                </a:lnTo>
                <a:lnTo>
                  <a:pt x="562" y="89"/>
                </a:lnTo>
                <a:lnTo>
                  <a:pt x="555" y="93"/>
                </a:lnTo>
                <a:lnTo>
                  <a:pt x="548" y="97"/>
                </a:lnTo>
                <a:lnTo>
                  <a:pt x="541" y="101"/>
                </a:lnTo>
                <a:lnTo>
                  <a:pt x="533" y="104"/>
                </a:lnTo>
                <a:lnTo>
                  <a:pt x="525" y="105"/>
                </a:lnTo>
                <a:lnTo>
                  <a:pt x="516" y="106"/>
                </a:lnTo>
                <a:lnTo>
                  <a:pt x="508" y="107"/>
                </a:lnTo>
                <a:lnTo>
                  <a:pt x="508" y="107"/>
                </a:lnTo>
                <a:lnTo>
                  <a:pt x="500" y="106"/>
                </a:lnTo>
                <a:lnTo>
                  <a:pt x="491" y="105"/>
                </a:lnTo>
                <a:lnTo>
                  <a:pt x="484" y="104"/>
                </a:lnTo>
                <a:lnTo>
                  <a:pt x="475" y="101"/>
                </a:lnTo>
                <a:lnTo>
                  <a:pt x="468" y="97"/>
                </a:lnTo>
                <a:lnTo>
                  <a:pt x="461" y="93"/>
                </a:lnTo>
                <a:lnTo>
                  <a:pt x="455" y="89"/>
                </a:lnTo>
                <a:lnTo>
                  <a:pt x="448" y="84"/>
                </a:lnTo>
                <a:lnTo>
                  <a:pt x="442" y="78"/>
                </a:lnTo>
                <a:lnTo>
                  <a:pt x="438" y="73"/>
                </a:lnTo>
                <a:lnTo>
                  <a:pt x="432" y="66"/>
                </a:lnTo>
                <a:lnTo>
                  <a:pt x="428" y="59"/>
                </a:lnTo>
                <a:lnTo>
                  <a:pt x="425" y="51"/>
                </a:lnTo>
                <a:lnTo>
                  <a:pt x="422" y="44"/>
                </a:lnTo>
                <a:lnTo>
                  <a:pt x="419" y="35"/>
                </a:lnTo>
                <a:lnTo>
                  <a:pt x="418" y="28"/>
                </a:lnTo>
                <a:lnTo>
                  <a:pt x="418" y="28"/>
                </a:lnTo>
                <a:lnTo>
                  <a:pt x="416" y="20"/>
                </a:lnTo>
                <a:lnTo>
                  <a:pt x="414" y="15"/>
                </a:lnTo>
                <a:lnTo>
                  <a:pt x="410" y="9"/>
                </a:lnTo>
                <a:lnTo>
                  <a:pt x="404" y="5"/>
                </a:lnTo>
                <a:lnTo>
                  <a:pt x="404" y="5"/>
                </a:lnTo>
                <a:lnTo>
                  <a:pt x="398" y="2"/>
                </a:lnTo>
                <a:lnTo>
                  <a:pt x="393" y="0"/>
                </a:lnTo>
                <a:lnTo>
                  <a:pt x="385" y="0"/>
                </a:lnTo>
                <a:lnTo>
                  <a:pt x="379" y="1"/>
                </a:lnTo>
                <a:lnTo>
                  <a:pt x="379" y="1"/>
                </a:lnTo>
                <a:lnTo>
                  <a:pt x="360" y="5"/>
                </a:lnTo>
                <a:lnTo>
                  <a:pt x="342" y="10"/>
                </a:lnTo>
                <a:lnTo>
                  <a:pt x="325" y="17"/>
                </a:lnTo>
                <a:lnTo>
                  <a:pt x="308" y="24"/>
                </a:lnTo>
                <a:lnTo>
                  <a:pt x="291" y="32"/>
                </a:lnTo>
                <a:lnTo>
                  <a:pt x="273" y="39"/>
                </a:lnTo>
                <a:lnTo>
                  <a:pt x="257" y="48"/>
                </a:lnTo>
                <a:lnTo>
                  <a:pt x="240" y="58"/>
                </a:lnTo>
                <a:lnTo>
                  <a:pt x="240" y="58"/>
                </a:lnTo>
                <a:lnTo>
                  <a:pt x="235" y="62"/>
                </a:lnTo>
                <a:lnTo>
                  <a:pt x="231" y="66"/>
                </a:lnTo>
                <a:lnTo>
                  <a:pt x="227" y="73"/>
                </a:lnTo>
                <a:lnTo>
                  <a:pt x="225" y="79"/>
                </a:lnTo>
                <a:lnTo>
                  <a:pt x="225" y="79"/>
                </a:lnTo>
                <a:lnTo>
                  <a:pt x="225" y="86"/>
                </a:lnTo>
                <a:lnTo>
                  <a:pt x="226" y="92"/>
                </a:lnTo>
                <a:lnTo>
                  <a:pt x="228" y="98"/>
                </a:lnTo>
                <a:lnTo>
                  <a:pt x="232" y="105"/>
                </a:lnTo>
                <a:lnTo>
                  <a:pt x="232" y="105"/>
                </a:lnTo>
                <a:lnTo>
                  <a:pt x="237" y="111"/>
                </a:lnTo>
                <a:lnTo>
                  <a:pt x="240" y="119"/>
                </a:lnTo>
                <a:lnTo>
                  <a:pt x="244" y="126"/>
                </a:lnTo>
                <a:lnTo>
                  <a:pt x="247" y="134"/>
                </a:lnTo>
                <a:lnTo>
                  <a:pt x="249" y="141"/>
                </a:lnTo>
                <a:lnTo>
                  <a:pt x="250" y="150"/>
                </a:lnTo>
                <a:lnTo>
                  <a:pt x="251" y="157"/>
                </a:lnTo>
                <a:lnTo>
                  <a:pt x="251" y="166"/>
                </a:lnTo>
                <a:lnTo>
                  <a:pt x="250" y="173"/>
                </a:lnTo>
                <a:lnTo>
                  <a:pt x="248" y="182"/>
                </a:lnTo>
                <a:lnTo>
                  <a:pt x="246" y="190"/>
                </a:lnTo>
                <a:lnTo>
                  <a:pt x="243" y="197"/>
                </a:lnTo>
                <a:lnTo>
                  <a:pt x="239" y="205"/>
                </a:lnTo>
                <a:lnTo>
                  <a:pt x="235" y="211"/>
                </a:lnTo>
                <a:lnTo>
                  <a:pt x="231" y="217"/>
                </a:lnTo>
                <a:lnTo>
                  <a:pt x="224" y="224"/>
                </a:lnTo>
                <a:lnTo>
                  <a:pt x="224" y="224"/>
                </a:lnTo>
                <a:lnTo>
                  <a:pt x="219" y="229"/>
                </a:lnTo>
                <a:lnTo>
                  <a:pt x="211" y="235"/>
                </a:lnTo>
                <a:lnTo>
                  <a:pt x="205" y="239"/>
                </a:lnTo>
                <a:lnTo>
                  <a:pt x="197" y="242"/>
                </a:lnTo>
                <a:lnTo>
                  <a:pt x="190" y="245"/>
                </a:lnTo>
                <a:lnTo>
                  <a:pt x="182" y="248"/>
                </a:lnTo>
                <a:lnTo>
                  <a:pt x="174" y="249"/>
                </a:lnTo>
                <a:lnTo>
                  <a:pt x="166" y="250"/>
                </a:lnTo>
                <a:lnTo>
                  <a:pt x="158" y="250"/>
                </a:lnTo>
                <a:lnTo>
                  <a:pt x="150" y="250"/>
                </a:lnTo>
                <a:lnTo>
                  <a:pt x="141" y="249"/>
                </a:lnTo>
                <a:lnTo>
                  <a:pt x="134" y="246"/>
                </a:lnTo>
                <a:lnTo>
                  <a:pt x="125" y="243"/>
                </a:lnTo>
                <a:lnTo>
                  <a:pt x="118" y="240"/>
                </a:lnTo>
                <a:lnTo>
                  <a:pt x="111" y="237"/>
                </a:lnTo>
                <a:lnTo>
                  <a:pt x="104" y="231"/>
                </a:lnTo>
                <a:lnTo>
                  <a:pt x="104" y="231"/>
                </a:lnTo>
                <a:lnTo>
                  <a:pt x="99" y="228"/>
                </a:lnTo>
                <a:lnTo>
                  <a:pt x="92" y="226"/>
                </a:lnTo>
                <a:lnTo>
                  <a:pt x="86" y="225"/>
                </a:lnTo>
                <a:lnTo>
                  <a:pt x="79" y="225"/>
                </a:lnTo>
                <a:lnTo>
                  <a:pt x="79" y="225"/>
                </a:lnTo>
                <a:lnTo>
                  <a:pt x="73" y="227"/>
                </a:lnTo>
                <a:lnTo>
                  <a:pt x="66" y="230"/>
                </a:lnTo>
                <a:lnTo>
                  <a:pt x="62" y="235"/>
                </a:lnTo>
                <a:lnTo>
                  <a:pt x="58" y="240"/>
                </a:lnTo>
                <a:lnTo>
                  <a:pt x="58" y="240"/>
                </a:lnTo>
                <a:lnTo>
                  <a:pt x="48" y="257"/>
                </a:lnTo>
                <a:lnTo>
                  <a:pt x="40" y="273"/>
                </a:lnTo>
                <a:lnTo>
                  <a:pt x="32" y="290"/>
                </a:lnTo>
                <a:lnTo>
                  <a:pt x="25" y="308"/>
                </a:lnTo>
                <a:lnTo>
                  <a:pt x="17" y="325"/>
                </a:lnTo>
                <a:lnTo>
                  <a:pt x="11" y="343"/>
                </a:lnTo>
                <a:lnTo>
                  <a:pt x="5" y="360"/>
                </a:lnTo>
                <a:lnTo>
                  <a:pt x="1" y="378"/>
                </a:lnTo>
                <a:lnTo>
                  <a:pt x="1" y="378"/>
                </a:lnTo>
                <a:lnTo>
                  <a:pt x="0" y="385"/>
                </a:lnTo>
                <a:lnTo>
                  <a:pt x="0" y="392"/>
                </a:lnTo>
                <a:lnTo>
                  <a:pt x="2" y="399"/>
                </a:lnTo>
                <a:lnTo>
                  <a:pt x="5" y="404"/>
                </a:lnTo>
                <a:lnTo>
                  <a:pt x="5" y="404"/>
                </a:lnTo>
                <a:lnTo>
                  <a:pt x="10" y="410"/>
                </a:lnTo>
                <a:lnTo>
                  <a:pt x="15" y="414"/>
                </a:lnTo>
                <a:lnTo>
                  <a:pt x="20" y="416"/>
                </a:lnTo>
                <a:lnTo>
                  <a:pt x="28" y="418"/>
                </a:lnTo>
                <a:lnTo>
                  <a:pt x="28" y="418"/>
                </a:lnTo>
                <a:lnTo>
                  <a:pt x="35" y="419"/>
                </a:lnTo>
                <a:lnTo>
                  <a:pt x="44" y="421"/>
                </a:lnTo>
                <a:lnTo>
                  <a:pt x="51" y="425"/>
                </a:lnTo>
                <a:lnTo>
                  <a:pt x="59" y="428"/>
                </a:lnTo>
                <a:lnTo>
                  <a:pt x="66" y="432"/>
                </a:lnTo>
                <a:lnTo>
                  <a:pt x="73" y="437"/>
                </a:lnTo>
                <a:lnTo>
                  <a:pt x="78" y="442"/>
                </a:lnTo>
                <a:lnTo>
                  <a:pt x="85" y="448"/>
                </a:lnTo>
                <a:lnTo>
                  <a:pt x="89" y="455"/>
                </a:lnTo>
                <a:lnTo>
                  <a:pt x="93" y="461"/>
                </a:lnTo>
                <a:lnTo>
                  <a:pt x="97" y="469"/>
                </a:lnTo>
                <a:lnTo>
                  <a:pt x="101" y="475"/>
                </a:lnTo>
                <a:lnTo>
                  <a:pt x="104" y="484"/>
                </a:lnTo>
                <a:lnTo>
                  <a:pt x="105" y="491"/>
                </a:lnTo>
                <a:lnTo>
                  <a:pt x="106" y="500"/>
                </a:lnTo>
                <a:lnTo>
                  <a:pt x="107" y="508"/>
                </a:lnTo>
                <a:lnTo>
                  <a:pt x="107" y="508"/>
                </a:lnTo>
                <a:lnTo>
                  <a:pt x="106" y="517"/>
                </a:lnTo>
                <a:lnTo>
                  <a:pt x="105" y="524"/>
                </a:lnTo>
                <a:lnTo>
                  <a:pt x="104" y="533"/>
                </a:lnTo>
                <a:lnTo>
                  <a:pt x="101" y="540"/>
                </a:lnTo>
                <a:lnTo>
                  <a:pt x="97" y="548"/>
                </a:lnTo>
                <a:lnTo>
                  <a:pt x="93" y="554"/>
                </a:lnTo>
                <a:lnTo>
                  <a:pt x="89" y="562"/>
                </a:lnTo>
                <a:lnTo>
                  <a:pt x="85" y="567"/>
                </a:lnTo>
                <a:lnTo>
                  <a:pt x="78" y="574"/>
                </a:lnTo>
                <a:lnTo>
                  <a:pt x="73" y="579"/>
                </a:lnTo>
                <a:lnTo>
                  <a:pt x="66" y="583"/>
                </a:lnTo>
                <a:lnTo>
                  <a:pt x="59" y="588"/>
                </a:lnTo>
                <a:lnTo>
                  <a:pt x="51" y="591"/>
                </a:lnTo>
                <a:lnTo>
                  <a:pt x="44" y="594"/>
                </a:lnTo>
                <a:lnTo>
                  <a:pt x="35" y="596"/>
                </a:lnTo>
                <a:lnTo>
                  <a:pt x="28" y="598"/>
                </a:lnTo>
                <a:lnTo>
                  <a:pt x="28" y="598"/>
                </a:lnTo>
                <a:lnTo>
                  <a:pt x="20" y="599"/>
                </a:lnTo>
                <a:lnTo>
                  <a:pt x="15" y="603"/>
                </a:lnTo>
                <a:lnTo>
                  <a:pt x="10" y="606"/>
                </a:lnTo>
                <a:lnTo>
                  <a:pt x="5" y="611"/>
                </a:lnTo>
                <a:lnTo>
                  <a:pt x="5" y="611"/>
                </a:lnTo>
                <a:lnTo>
                  <a:pt x="2" y="618"/>
                </a:lnTo>
                <a:lnTo>
                  <a:pt x="0" y="624"/>
                </a:lnTo>
                <a:lnTo>
                  <a:pt x="0" y="631"/>
                </a:lnTo>
                <a:lnTo>
                  <a:pt x="1" y="637"/>
                </a:lnTo>
                <a:lnTo>
                  <a:pt x="1" y="637"/>
                </a:lnTo>
                <a:lnTo>
                  <a:pt x="5" y="655"/>
                </a:lnTo>
                <a:lnTo>
                  <a:pt x="11" y="673"/>
                </a:lnTo>
                <a:lnTo>
                  <a:pt x="17" y="691"/>
                </a:lnTo>
                <a:lnTo>
                  <a:pt x="25" y="708"/>
                </a:lnTo>
                <a:lnTo>
                  <a:pt x="32" y="725"/>
                </a:lnTo>
                <a:lnTo>
                  <a:pt x="40" y="742"/>
                </a:lnTo>
                <a:lnTo>
                  <a:pt x="48" y="759"/>
                </a:lnTo>
                <a:lnTo>
                  <a:pt x="58" y="775"/>
                </a:lnTo>
                <a:lnTo>
                  <a:pt x="58" y="775"/>
                </a:lnTo>
                <a:lnTo>
                  <a:pt x="62" y="781"/>
                </a:lnTo>
                <a:lnTo>
                  <a:pt x="66" y="785"/>
                </a:lnTo>
                <a:lnTo>
                  <a:pt x="73" y="788"/>
                </a:lnTo>
                <a:lnTo>
                  <a:pt x="79" y="790"/>
                </a:lnTo>
                <a:lnTo>
                  <a:pt x="79" y="790"/>
                </a:lnTo>
                <a:lnTo>
                  <a:pt x="86" y="790"/>
                </a:lnTo>
                <a:lnTo>
                  <a:pt x="92" y="790"/>
                </a:lnTo>
                <a:lnTo>
                  <a:pt x="99" y="788"/>
                </a:lnTo>
                <a:lnTo>
                  <a:pt x="104" y="784"/>
                </a:lnTo>
                <a:lnTo>
                  <a:pt x="104" y="784"/>
                </a:lnTo>
                <a:lnTo>
                  <a:pt x="111" y="780"/>
                </a:lnTo>
                <a:lnTo>
                  <a:pt x="118" y="775"/>
                </a:lnTo>
                <a:lnTo>
                  <a:pt x="125" y="772"/>
                </a:lnTo>
                <a:lnTo>
                  <a:pt x="134" y="770"/>
                </a:lnTo>
                <a:lnTo>
                  <a:pt x="141" y="768"/>
                </a:lnTo>
                <a:lnTo>
                  <a:pt x="150" y="767"/>
                </a:lnTo>
                <a:lnTo>
                  <a:pt x="158" y="766"/>
                </a:lnTo>
                <a:lnTo>
                  <a:pt x="166" y="766"/>
                </a:lnTo>
                <a:lnTo>
                  <a:pt x="174" y="767"/>
                </a:lnTo>
                <a:lnTo>
                  <a:pt x="182" y="768"/>
                </a:lnTo>
                <a:lnTo>
                  <a:pt x="190" y="770"/>
                </a:lnTo>
                <a:lnTo>
                  <a:pt x="197" y="773"/>
                </a:lnTo>
                <a:lnTo>
                  <a:pt x="205" y="776"/>
                </a:lnTo>
                <a:lnTo>
                  <a:pt x="211" y="781"/>
                </a:lnTo>
                <a:lnTo>
                  <a:pt x="219" y="786"/>
                </a:lnTo>
                <a:lnTo>
                  <a:pt x="224" y="791"/>
                </a:lnTo>
                <a:lnTo>
                  <a:pt x="224" y="791"/>
                </a:lnTo>
                <a:lnTo>
                  <a:pt x="231" y="798"/>
                </a:lnTo>
                <a:lnTo>
                  <a:pt x="235" y="804"/>
                </a:lnTo>
                <a:lnTo>
                  <a:pt x="239" y="812"/>
                </a:lnTo>
                <a:lnTo>
                  <a:pt x="243" y="818"/>
                </a:lnTo>
                <a:lnTo>
                  <a:pt x="246" y="826"/>
                </a:lnTo>
                <a:lnTo>
                  <a:pt x="248" y="834"/>
                </a:lnTo>
                <a:lnTo>
                  <a:pt x="250" y="842"/>
                </a:lnTo>
                <a:lnTo>
                  <a:pt x="251" y="849"/>
                </a:lnTo>
                <a:lnTo>
                  <a:pt x="251" y="858"/>
                </a:lnTo>
                <a:lnTo>
                  <a:pt x="250" y="866"/>
                </a:lnTo>
                <a:lnTo>
                  <a:pt x="249" y="874"/>
                </a:lnTo>
                <a:lnTo>
                  <a:pt x="247" y="882"/>
                </a:lnTo>
                <a:lnTo>
                  <a:pt x="244" y="890"/>
                </a:lnTo>
                <a:lnTo>
                  <a:pt x="240" y="898"/>
                </a:lnTo>
                <a:lnTo>
                  <a:pt x="237" y="904"/>
                </a:lnTo>
                <a:lnTo>
                  <a:pt x="232" y="912"/>
                </a:lnTo>
                <a:lnTo>
                  <a:pt x="232" y="912"/>
                </a:lnTo>
                <a:lnTo>
                  <a:pt x="228" y="917"/>
                </a:lnTo>
                <a:lnTo>
                  <a:pt x="226" y="923"/>
                </a:lnTo>
                <a:lnTo>
                  <a:pt x="225" y="930"/>
                </a:lnTo>
                <a:lnTo>
                  <a:pt x="225" y="936"/>
                </a:lnTo>
                <a:lnTo>
                  <a:pt x="225" y="936"/>
                </a:lnTo>
                <a:lnTo>
                  <a:pt x="227" y="943"/>
                </a:lnTo>
                <a:lnTo>
                  <a:pt x="231" y="949"/>
                </a:lnTo>
                <a:lnTo>
                  <a:pt x="235" y="955"/>
                </a:lnTo>
                <a:lnTo>
                  <a:pt x="240" y="958"/>
                </a:lnTo>
                <a:lnTo>
                  <a:pt x="240" y="958"/>
                </a:lnTo>
                <a:lnTo>
                  <a:pt x="257" y="967"/>
                </a:lnTo>
                <a:lnTo>
                  <a:pt x="273" y="976"/>
                </a:lnTo>
                <a:lnTo>
                  <a:pt x="291" y="985"/>
                </a:lnTo>
                <a:lnTo>
                  <a:pt x="308" y="992"/>
                </a:lnTo>
                <a:lnTo>
                  <a:pt x="325" y="999"/>
                </a:lnTo>
                <a:lnTo>
                  <a:pt x="342" y="1005"/>
                </a:lnTo>
                <a:lnTo>
                  <a:pt x="360" y="1010"/>
                </a:lnTo>
                <a:lnTo>
                  <a:pt x="379" y="1016"/>
                </a:lnTo>
                <a:lnTo>
                  <a:pt x="379" y="1016"/>
                </a:lnTo>
                <a:lnTo>
                  <a:pt x="386" y="1017"/>
                </a:lnTo>
                <a:lnTo>
                  <a:pt x="386" y="1017"/>
                </a:lnTo>
                <a:lnTo>
                  <a:pt x="391" y="1016"/>
                </a:lnTo>
                <a:lnTo>
                  <a:pt x="396" y="1015"/>
                </a:lnTo>
                <a:lnTo>
                  <a:pt x="400" y="1014"/>
                </a:lnTo>
                <a:lnTo>
                  <a:pt x="404" y="1010"/>
                </a:lnTo>
                <a:lnTo>
                  <a:pt x="404" y="1010"/>
                </a:lnTo>
                <a:lnTo>
                  <a:pt x="410" y="1006"/>
                </a:lnTo>
                <a:lnTo>
                  <a:pt x="414" y="1001"/>
                </a:lnTo>
                <a:lnTo>
                  <a:pt x="416" y="995"/>
                </a:lnTo>
                <a:lnTo>
                  <a:pt x="418" y="989"/>
                </a:lnTo>
                <a:lnTo>
                  <a:pt x="418" y="989"/>
                </a:lnTo>
                <a:lnTo>
                  <a:pt x="419" y="980"/>
                </a:lnTo>
                <a:lnTo>
                  <a:pt x="422" y="972"/>
                </a:lnTo>
                <a:lnTo>
                  <a:pt x="425" y="964"/>
                </a:lnTo>
                <a:lnTo>
                  <a:pt x="428" y="957"/>
                </a:lnTo>
                <a:lnTo>
                  <a:pt x="432" y="950"/>
                </a:lnTo>
                <a:lnTo>
                  <a:pt x="438" y="944"/>
                </a:lnTo>
                <a:lnTo>
                  <a:pt x="442" y="937"/>
                </a:lnTo>
                <a:lnTo>
                  <a:pt x="448" y="932"/>
                </a:lnTo>
                <a:lnTo>
                  <a:pt x="455" y="927"/>
                </a:lnTo>
                <a:lnTo>
                  <a:pt x="461" y="922"/>
                </a:lnTo>
                <a:lnTo>
                  <a:pt x="468" y="918"/>
                </a:lnTo>
                <a:lnTo>
                  <a:pt x="475" y="915"/>
                </a:lnTo>
                <a:lnTo>
                  <a:pt x="484" y="913"/>
                </a:lnTo>
                <a:lnTo>
                  <a:pt x="491" y="911"/>
                </a:lnTo>
                <a:lnTo>
                  <a:pt x="500" y="910"/>
                </a:lnTo>
                <a:lnTo>
                  <a:pt x="508" y="910"/>
                </a:lnTo>
                <a:lnTo>
                  <a:pt x="508" y="910"/>
                </a:lnTo>
                <a:lnTo>
                  <a:pt x="516" y="910"/>
                </a:lnTo>
                <a:lnTo>
                  <a:pt x="525" y="911"/>
                </a:lnTo>
                <a:lnTo>
                  <a:pt x="533" y="913"/>
                </a:lnTo>
                <a:lnTo>
                  <a:pt x="541" y="915"/>
                </a:lnTo>
                <a:lnTo>
                  <a:pt x="548" y="918"/>
                </a:lnTo>
                <a:lnTo>
                  <a:pt x="555" y="922"/>
                </a:lnTo>
                <a:lnTo>
                  <a:pt x="562" y="927"/>
                </a:lnTo>
                <a:lnTo>
                  <a:pt x="567" y="932"/>
                </a:lnTo>
                <a:lnTo>
                  <a:pt x="574" y="937"/>
                </a:lnTo>
                <a:lnTo>
                  <a:pt x="579" y="944"/>
                </a:lnTo>
                <a:lnTo>
                  <a:pt x="584" y="950"/>
                </a:lnTo>
                <a:lnTo>
                  <a:pt x="588" y="957"/>
                </a:lnTo>
                <a:lnTo>
                  <a:pt x="591" y="964"/>
                </a:lnTo>
                <a:lnTo>
                  <a:pt x="594" y="972"/>
                </a:lnTo>
                <a:lnTo>
                  <a:pt x="596" y="980"/>
                </a:lnTo>
                <a:lnTo>
                  <a:pt x="597" y="989"/>
                </a:lnTo>
                <a:lnTo>
                  <a:pt x="597" y="989"/>
                </a:lnTo>
                <a:lnTo>
                  <a:pt x="600" y="995"/>
                </a:lnTo>
                <a:lnTo>
                  <a:pt x="603" y="1001"/>
                </a:lnTo>
                <a:lnTo>
                  <a:pt x="606" y="1006"/>
                </a:lnTo>
                <a:lnTo>
                  <a:pt x="611" y="1010"/>
                </a:lnTo>
                <a:lnTo>
                  <a:pt x="611" y="1010"/>
                </a:lnTo>
                <a:lnTo>
                  <a:pt x="618" y="1014"/>
                </a:lnTo>
                <a:lnTo>
                  <a:pt x="624" y="1016"/>
                </a:lnTo>
                <a:lnTo>
                  <a:pt x="631" y="1017"/>
                </a:lnTo>
                <a:lnTo>
                  <a:pt x="637" y="1016"/>
                </a:lnTo>
                <a:lnTo>
                  <a:pt x="637" y="1016"/>
                </a:lnTo>
                <a:lnTo>
                  <a:pt x="655" y="1010"/>
                </a:lnTo>
                <a:lnTo>
                  <a:pt x="674" y="1005"/>
                </a:lnTo>
                <a:lnTo>
                  <a:pt x="691" y="999"/>
                </a:lnTo>
                <a:lnTo>
                  <a:pt x="708" y="992"/>
                </a:lnTo>
                <a:lnTo>
                  <a:pt x="725" y="985"/>
                </a:lnTo>
                <a:lnTo>
                  <a:pt x="742" y="976"/>
                </a:lnTo>
                <a:lnTo>
                  <a:pt x="760" y="967"/>
                </a:lnTo>
                <a:lnTo>
                  <a:pt x="776" y="958"/>
                </a:lnTo>
                <a:lnTo>
                  <a:pt x="776" y="958"/>
                </a:lnTo>
                <a:lnTo>
                  <a:pt x="781" y="955"/>
                </a:lnTo>
                <a:lnTo>
                  <a:pt x="785" y="949"/>
                </a:lnTo>
                <a:lnTo>
                  <a:pt x="788" y="944"/>
                </a:lnTo>
                <a:lnTo>
                  <a:pt x="791" y="936"/>
                </a:lnTo>
                <a:lnTo>
                  <a:pt x="791" y="936"/>
                </a:lnTo>
                <a:lnTo>
                  <a:pt x="791" y="930"/>
                </a:lnTo>
                <a:lnTo>
                  <a:pt x="791" y="923"/>
                </a:lnTo>
                <a:lnTo>
                  <a:pt x="787" y="917"/>
                </a:lnTo>
                <a:lnTo>
                  <a:pt x="784" y="912"/>
                </a:lnTo>
                <a:lnTo>
                  <a:pt x="784" y="912"/>
                </a:lnTo>
                <a:lnTo>
                  <a:pt x="780" y="904"/>
                </a:lnTo>
                <a:lnTo>
                  <a:pt x="776" y="898"/>
                </a:lnTo>
                <a:lnTo>
                  <a:pt x="772" y="890"/>
                </a:lnTo>
                <a:lnTo>
                  <a:pt x="769" y="882"/>
                </a:lnTo>
                <a:lnTo>
                  <a:pt x="767" y="874"/>
                </a:lnTo>
                <a:lnTo>
                  <a:pt x="766" y="866"/>
                </a:lnTo>
                <a:lnTo>
                  <a:pt x="765" y="858"/>
                </a:lnTo>
                <a:lnTo>
                  <a:pt x="766" y="849"/>
                </a:lnTo>
                <a:lnTo>
                  <a:pt x="766" y="842"/>
                </a:lnTo>
                <a:lnTo>
                  <a:pt x="768" y="834"/>
                </a:lnTo>
                <a:lnTo>
                  <a:pt x="770" y="826"/>
                </a:lnTo>
                <a:lnTo>
                  <a:pt x="773" y="818"/>
                </a:lnTo>
                <a:lnTo>
                  <a:pt x="777" y="812"/>
                </a:lnTo>
                <a:lnTo>
                  <a:pt x="781" y="804"/>
                </a:lnTo>
                <a:lnTo>
                  <a:pt x="786" y="798"/>
                </a:lnTo>
                <a:lnTo>
                  <a:pt x="792" y="791"/>
                </a:lnTo>
                <a:lnTo>
                  <a:pt x="792" y="791"/>
                </a:lnTo>
                <a:lnTo>
                  <a:pt x="798" y="786"/>
                </a:lnTo>
                <a:lnTo>
                  <a:pt x="805" y="781"/>
                </a:lnTo>
                <a:lnTo>
                  <a:pt x="811" y="776"/>
                </a:lnTo>
                <a:lnTo>
                  <a:pt x="819" y="773"/>
                </a:lnTo>
                <a:lnTo>
                  <a:pt x="826" y="770"/>
                </a:lnTo>
                <a:lnTo>
                  <a:pt x="835" y="768"/>
                </a:lnTo>
                <a:lnTo>
                  <a:pt x="842" y="767"/>
                </a:lnTo>
                <a:lnTo>
                  <a:pt x="851" y="766"/>
                </a:lnTo>
                <a:lnTo>
                  <a:pt x="858" y="766"/>
                </a:lnTo>
                <a:lnTo>
                  <a:pt x="867" y="767"/>
                </a:lnTo>
                <a:lnTo>
                  <a:pt x="874" y="768"/>
                </a:lnTo>
                <a:lnTo>
                  <a:pt x="883" y="770"/>
                </a:lnTo>
                <a:lnTo>
                  <a:pt x="890" y="772"/>
                </a:lnTo>
                <a:lnTo>
                  <a:pt x="898" y="775"/>
                </a:lnTo>
                <a:lnTo>
                  <a:pt x="904" y="780"/>
                </a:lnTo>
                <a:lnTo>
                  <a:pt x="912" y="784"/>
                </a:lnTo>
                <a:lnTo>
                  <a:pt x="912" y="784"/>
                </a:lnTo>
                <a:lnTo>
                  <a:pt x="917" y="788"/>
                </a:lnTo>
                <a:lnTo>
                  <a:pt x="924" y="790"/>
                </a:lnTo>
                <a:lnTo>
                  <a:pt x="930" y="790"/>
                </a:lnTo>
                <a:lnTo>
                  <a:pt x="937" y="790"/>
                </a:lnTo>
                <a:lnTo>
                  <a:pt x="937" y="790"/>
                </a:lnTo>
                <a:lnTo>
                  <a:pt x="943" y="788"/>
                </a:lnTo>
                <a:lnTo>
                  <a:pt x="949" y="785"/>
                </a:lnTo>
                <a:lnTo>
                  <a:pt x="955" y="781"/>
                </a:lnTo>
                <a:lnTo>
                  <a:pt x="958" y="775"/>
                </a:lnTo>
                <a:lnTo>
                  <a:pt x="958" y="775"/>
                </a:lnTo>
                <a:lnTo>
                  <a:pt x="968" y="759"/>
                </a:lnTo>
                <a:lnTo>
                  <a:pt x="976" y="742"/>
                </a:lnTo>
                <a:lnTo>
                  <a:pt x="985" y="725"/>
                </a:lnTo>
                <a:lnTo>
                  <a:pt x="992" y="708"/>
                </a:lnTo>
                <a:lnTo>
                  <a:pt x="999" y="691"/>
                </a:lnTo>
                <a:lnTo>
                  <a:pt x="1005" y="673"/>
                </a:lnTo>
                <a:lnTo>
                  <a:pt x="1011" y="655"/>
                </a:lnTo>
                <a:lnTo>
                  <a:pt x="1016" y="637"/>
                </a:lnTo>
                <a:lnTo>
                  <a:pt x="1016" y="637"/>
                </a:lnTo>
                <a:lnTo>
                  <a:pt x="1017" y="631"/>
                </a:lnTo>
                <a:lnTo>
                  <a:pt x="1016" y="624"/>
                </a:lnTo>
                <a:lnTo>
                  <a:pt x="1014" y="618"/>
                </a:lnTo>
                <a:lnTo>
                  <a:pt x="1011" y="611"/>
                </a:lnTo>
                <a:lnTo>
                  <a:pt x="1011" y="611"/>
                </a:lnTo>
                <a:lnTo>
                  <a:pt x="1006" y="606"/>
                </a:lnTo>
                <a:lnTo>
                  <a:pt x="1001" y="603"/>
                </a:lnTo>
                <a:lnTo>
                  <a:pt x="996" y="599"/>
                </a:lnTo>
                <a:lnTo>
                  <a:pt x="989" y="598"/>
                </a:lnTo>
                <a:lnTo>
                  <a:pt x="989" y="598"/>
                </a:lnTo>
                <a:close/>
                <a:moveTo>
                  <a:pt x="919" y="715"/>
                </a:moveTo>
                <a:lnTo>
                  <a:pt x="919" y="715"/>
                </a:lnTo>
                <a:lnTo>
                  <a:pt x="908" y="711"/>
                </a:lnTo>
                <a:lnTo>
                  <a:pt x="897" y="707"/>
                </a:lnTo>
                <a:lnTo>
                  <a:pt x="885" y="705"/>
                </a:lnTo>
                <a:lnTo>
                  <a:pt x="874" y="702"/>
                </a:lnTo>
                <a:lnTo>
                  <a:pt x="863" y="702"/>
                </a:lnTo>
                <a:lnTo>
                  <a:pt x="851" y="702"/>
                </a:lnTo>
                <a:lnTo>
                  <a:pt x="840" y="702"/>
                </a:lnTo>
                <a:lnTo>
                  <a:pt x="828" y="705"/>
                </a:lnTo>
                <a:lnTo>
                  <a:pt x="816" y="707"/>
                </a:lnTo>
                <a:lnTo>
                  <a:pt x="806" y="710"/>
                </a:lnTo>
                <a:lnTo>
                  <a:pt x="795" y="714"/>
                </a:lnTo>
                <a:lnTo>
                  <a:pt x="784" y="720"/>
                </a:lnTo>
                <a:lnTo>
                  <a:pt x="775" y="725"/>
                </a:lnTo>
                <a:lnTo>
                  <a:pt x="765" y="731"/>
                </a:lnTo>
                <a:lnTo>
                  <a:pt x="755" y="739"/>
                </a:lnTo>
                <a:lnTo>
                  <a:pt x="747" y="746"/>
                </a:lnTo>
                <a:lnTo>
                  <a:pt x="747" y="746"/>
                </a:lnTo>
                <a:lnTo>
                  <a:pt x="738" y="755"/>
                </a:lnTo>
                <a:lnTo>
                  <a:pt x="732" y="765"/>
                </a:lnTo>
                <a:lnTo>
                  <a:pt x="724" y="774"/>
                </a:lnTo>
                <a:lnTo>
                  <a:pt x="719" y="785"/>
                </a:lnTo>
                <a:lnTo>
                  <a:pt x="714" y="796"/>
                </a:lnTo>
                <a:lnTo>
                  <a:pt x="710" y="807"/>
                </a:lnTo>
                <a:lnTo>
                  <a:pt x="707" y="817"/>
                </a:lnTo>
                <a:lnTo>
                  <a:pt x="704" y="828"/>
                </a:lnTo>
                <a:lnTo>
                  <a:pt x="703" y="840"/>
                </a:lnTo>
                <a:lnTo>
                  <a:pt x="702" y="852"/>
                </a:lnTo>
                <a:lnTo>
                  <a:pt x="702" y="862"/>
                </a:lnTo>
                <a:lnTo>
                  <a:pt x="703" y="874"/>
                </a:lnTo>
                <a:lnTo>
                  <a:pt x="705" y="886"/>
                </a:lnTo>
                <a:lnTo>
                  <a:pt x="707" y="897"/>
                </a:lnTo>
                <a:lnTo>
                  <a:pt x="711" y="907"/>
                </a:lnTo>
                <a:lnTo>
                  <a:pt x="716" y="919"/>
                </a:lnTo>
                <a:lnTo>
                  <a:pt x="716" y="919"/>
                </a:lnTo>
                <a:lnTo>
                  <a:pt x="684" y="933"/>
                </a:lnTo>
                <a:lnTo>
                  <a:pt x="652" y="945"/>
                </a:lnTo>
                <a:lnTo>
                  <a:pt x="652" y="945"/>
                </a:lnTo>
                <a:lnTo>
                  <a:pt x="648" y="934"/>
                </a:lnTo>
                <a:lnTo>
                  <a:pt x="643" y="923"/>
                </a:lnTo>
                <a:lnTo>
                  <a:pt x="636" y="914"/>
                </a:lnTo>
                <a:lnTo>
                  <a:pt x="630" y="904"/>
                </a:lnTo>
                <a:lnTo>
                  <a:pt x="622" y="896"/>
                </a:lnTo>
                <a:lnTo>
                  <a:pt x="614" y="888"/>
                </a:lnTo>
                <a:lnTo>
                  <a:pt x="605" y="881"/>
                </a:lnTo>
                <a:lnTo>
                  <a:pt x="596" y="873"/>
                </a:lnTo>
                <a:lnTo>
                  <a:pt x="587" y="867"/>
                </a:lnTo>
                <a:lnTo>
                  <a:pt x="576" y="861"/>
                </a:lnTo>
                <a:lnTo>
                  <a:pt x="565" y="857"/>
                </a:lnTo>
                <a:lnTo>
                  <a:pt x="555" y="853"/>
                </a:lnTo>
                <a:lnTo>
                  <a:pt x="544" y="849"/>
                </a:lnTo>
                <a:lnTo>
                  <a:pt x="532" y="847"/>
                </a:lnTo>
                <a:lnTo>
                  <a:pt x="520" y="846"/>
                </a:lnTo>
                <a:lnTo>
                  <a:pt x="508" y="845"/>
                </a:lnTo>
                <a:lnTo>
                  <a:pt x="508" y="845"/>
                </a:lnTo>
                <a:lnTo>
                  <a:pt x="496" y="846"/>
                </a:lnTo>
                <a:lnTo>
                  <a:pt x="484" y="847"/>
                </a:lnTo>
                <a:lnTo>
                  <a:pt x="473" y="849"/>
                </a:lnTo>
                <a:lnTo>
                  <a:pt x="461" y="853"/>
                </a:lnTo>
                <a:lnTo>
                  <a:pt x="450" y="857"/>
                </a:lnTo>
                <a:lnTo>
                  <a:pt x="440" y="861"/>
                </a:lnTo>
                <a:lnTo>
                  <a:pt x="430" y="867"/>
                </a:lnTo>
                <a:lnTo>
                  <a:pt x="420" y="873"/>
                </a:lnTo>
                <a:lnTo>
                  <a:pt x="411" y="881"/>
                </a:lnTo>
                <a:lnTo>
                  <a:pt x="402" y="888"/>
                </a:lnTo>
                <a:lnTo>
                  <a:pt x="395" y="896"/>
                </a:lnTo>
                <a:lnTo>
                  <a:pt x="387" y="904"/>
                </a:lnTo>
                <a:lnTo>
                  <a:pt x="380" y="914"/>
                </a:lnTo>
                <a:lnTo>
                  <a:pt x="374" y="923"/>
                </a:lnTo>
                <a:lnTo>
                  <a:pt x="369" y="934"/>
                </a:lnTo>
                <a:lnTo>
                  <a:pt x="364" y="945"/>
                </a:lnTo>
                <a:lnTo>
                  <a:pt x="364" y="945"/>
                </a:lnTo>
                <a:lnTo>
                  <a:pt x="331" y="933"/>
                </a:lnTo>
                <a:lnTo>
                  <a:pt x="301" y="919"/>
                </a:lnTo>
                <a:lnTo>
                  <a:pt x="301" y="919"/>
                </a:lnTo>
                <a:lnTo>
                  <a:pt x="306" y="907"/>
                </a:lnTo>
                <a:lnTo>
                  <a:pt x="309" y="897"/>
                </a:lnTo>
                <a:lnTo>
                  <a:pt x="311" y="886"/>
                </a:lnTo>
                <a:lnTo>
                  <a:pt x="313" y="874"/>
                </a:lnTo>
                <a:lnTo>
                  <a:pt x="314" y="862"/>
                </a:lnTo>
                <a:lnTo>
                  <a:pt x="314" y="852"/>
                </a:lnTo>
                <a:lnTo>
                  <a:pt x="313" y="840"/>
                </a:lnTo>
                <a:lnTo>
                  <a:pt x="312" y="828"/>
                </a:lnTo>
                <a:lnTo>
                  <a:pt x="310" y="817"/>
                </a:lnTo>
                <a:lnTo>
                  <a:pt x="307" y="807"/>
                </a:lnTo>
                <a:lnTo>
                  <a:pt x="302" y="796"/>
                </a:lnTo>
                <a:lnTo>
                  <a:pt x="297" y="785"/>
                </a:lnTo>
                <a:lnTo>
                  <a:pt x="292" y="774"/>
                </a:lnTo>
                <a:lnTo>
                  <a:pt x="285" y="765"/>
                </a:lnTo>
                <a:lnTo>
                  <a:pt x="278" y="755"/>
                </a:lnTo>
                <a:lnTo>
                  <a:pt x="269" y="746"/>
                </a:lnTo>
                <a:lnTo>
                  <a:pt x="269" y="746"/>
                </a:lnTo>
                <a:lnTo>
                  <a:pt x="258" y="737"/>
                </a:lnTo>
                <a:lnTo>
                  <a:pt x="246" y="727"/>
                </a:lnTo>
                <a:lnTo>
                  <a:pt x="233" y="720"/>
                </a:lnTo>
                <a:lnTo>
                  <a:pt x="220" y="713"/>
                </a:lnTo>
                <a:lnTo>
                  <a:pt x="206" y="708"/>
                </a:lnTo>
                <a:lnTo>
                  <a:pt x="191" y="705"/>
                </a:lnTo>
                <a:lnTo>
                  <a:pt x="176" y="702"/>
                </a:lnTo>
                <a:lnTo>
                  <a:pt x="161" y="701"/>
                </a:lnTo>
                <a:lnTo>
                  <a:pt x="161" y="701"/>
                </a:lnTo>
                <a:lnTo>
                  <a:pt x="145" y="702"/>
                </a:lnTo>
                <a:lnTo>
                  <a:pt x="128" y="705"/>
                </a:lnTo>
                <a:lnTo>
                  <a:pt x="113" y="709"/>
                </a:lnTo>
                <a:lnTo>
                  <a:pt x="97" y="715"/>
                </a:lnTo>
                <a:lnTo>
                  <a:pt x="97" y="715"/>
                </a:lnTo>
                <a:lnTo>
                  <a:pt x="90" y="699"/>
                </a:lnTo>
                <a:lnTo>
                  <a:pt x="82" y="684"/>
                </a:lnTo>
                <a:lnTo>
                  <a:pt x="71" y="652"/>
                </a:lnTo>
                <a:lnTo>
                  <a:pt x="71" y="652"/>
                </a:lnTo>
                <a:lnTo>
                  <a:pt x="81" y="648"/>
                </a:lnTo>
                <a:lnTo>
                  <a:pt x="92" y="642"/>
                </a:lnTo>
                <a:lnTo>
                  <a:pt x="102" y="636"/>
                </a:lnTo>
                <a:lnTo>
                  <a:pt x="111" y="629"/>
                </a:lnTo>
                <a:lnTo>
                  <a:pt x="120" y="622"/>
                </a:lnTo>
                <a:lnTo>
                  <a:pt x="129" y="613"/>
                </a:lnTo>
                <a:lnTo>
                  <a:pt x="136" y="605"/>
                </a:lnTo>
                <a:lnTo>
                  <a:pt x="143" y="596"/>
                </a:lnTo>
                <a:lnTo>
                  <a:pt x="149" y="587"/>
                </a:lnTo>
                <a:lnTo>
                  <a:pt x="154" y="576"/>
                </a:lnTo>
                <a:lnTo>
                  <a:pt x="160" y="565"/>
                </a:lnTo>
                <a:lnTo>
                  <a:pt x="163" y="554"/>
                </a:lnTo>
                <a:lnTo>
                  <a:pt x="166" y="544"/>
                </a:lnTo>
                <a:lnTo>
                  <a:pt x="168" y="532"/>
                </a:lnTo>
                <a:lnTo>
                  <a:pt x="170" y="520"/>
                </a:lnTo>
                <a:lnTo>
                  <a:pt x="170" y="508"/>
                </a:lnTo>
                <a:lnTo>
                  <a:pt x="170" y="508"/>
                </a:lnTo>
                <a:lnTo>
                  <a:pt x="170" y="495"/>
                </a:lnTo>
                <a:lnTo>
                  <a:pt x="168" y="484"/>
                </a:lnTo>
                <a:lnTo>
                  <a:pt x="166" y="473"/>
                </a:lnTo>
                <a:lnTo>
                  <a:pt x="163" y="461"/>
                </a:lnTo>
                <a:lnTo>
                  <a:pt x="160" y="450"/>
                </a:lnTo>
                <a:lnTo>
                  <a:pt x="154" y="440"/>
                </a:lnTo>
                <a:lnTo>
                  <a:pt x="149" y="430"/>
                </a:lnTo>
                <a:lnTo>
                  <a:pt x="143" y="420"/>
                </a:lnTo>
                <a:lnTo>
                  <a:pt x="136" y="411"/>
                </a:lnTo>
                <a:lnTo>
                  <a:pt x="129" y="402"/>
                </a:lnTo>
                <a:lnTo>
                  <a:pt x="120" y="395"/>
                </a:lnTo>
                <a:lnTo>
                  <a:pt x="111" y="387"/>
                </a:lnTo>
                <a:lnTo>
                  <a:pt x="102" y="379"/>
                </a:lnTo>
                <a:lnTo>
                  <a:pt x="92" y="374"/>
                </a:lnTo>
                <a:lnTo>
                  <a:pt x="81" y="369"/>
                </a:lnTo>
                <a:lnTo>
                  <a:pt x="71" y="363"/>
                </a:lnTo>
                <a:lnTo>
                  <a:pt x="71" y="363"/>
                </a:lnTo>
                <a:lnTo>
                  <a:pt x="82" y="332"/>
                </a:lnTo>
                <a:lnTo>
                  <a:pt x="90" y="316"/>
                </a:lnTo>
                <a:lnTo>
                  <a:pt x="97" y="301"/>
                </a:lnTo>
                <a:lnTo>
                  <a:pt x="97" y="301"/>
                </a:lnTo>
                <a:lnTo>
                  <a:pt x="113" y="307"/>
                </a:lnTo>
                <a:lnTo>
                  <a:pt x="129" y="311"/>
                </a:lnTo>
                <a:lnTo>
                  <a:pt x="145" y="313"/>
                </a:lnTo>
                <a:lnTo>
                  <a:pt x="161" y="314"/>
                </a:lnTo>
                <a:lnTo>
                  <a:pt x="161" y="314"/>
                </a:lnTo>
                <a:lnTo>
                  <a:pt x="176" y="314"/>
                </a:lnTo>
                <a:lnTo>
                  <a:pt x="191" y="311"/>
                </a:lnTo>
                <a:lnTo>
                  <a:pt x="206" y="308"/>
                </a:lnTo>
                <a:lnTo>
                  <a:pt x="220" y="302"/>
                </a:lnTo>
                <a:lnTo>
                  <a:pt x="233" y="296"/>
                </a:lnTo>
                <a:lnTo>
                  <a:pt x="246" y="288"/>
                </a:lnTo>
                <a:lnTo>
                  <a:pt x="258" y="280"/>
                </a:lnTo>
                <a:lnTo>
                  <a:pt x="269" y="269"/>
                </a:lnTo>
                <a:lnTo>
                  <a:pt x="269" y="269"/>
                </a:lnTo>
                <a:lnTo>
                  <a:pt x="278" y="260"/>
                </a:lnTo>
                <a:lnTo>
                  <a:pt x="285" y="251"/>
                </a:lnTo>
                <a:lnTo>
                  <a:pt x="292" y="241"/>
                </a:lnTo>
                <a:lnTo>
                  <a:pt x="297" y="231"/>
                </a:lnTo>
                <a:lnTo>
                  <a:pt x="302" y="221"/>
                </a:lnTo>
                <a:lnTo>
                  <a:pt x="307" y="210"/>
                </a:lnTo>
                <a:lnTo>
                  <a:pt x="310" y="198"/>
                </a:lnTo>
                <a:lnTo>
                  <a:pt x="312" y="187"/>
                </a:lnTo>
                <a:lnTo>
                  <a:pt x="313" y="176"/>
                </a:lnTo>
                <a:lnTo>
                  <a:pt x="314" y="165"/>
                </a:lnTo>
                <a:lnTo>
                  <a:pt x="314" y="153"/>
                </a:lnTo>
                <a:lnTo>
                  <a:pt x="313" y="141"/>
                </a:lnTo>
                <a:lnTo>
                  <a:pt x="311" y="131"/>
                </a:lnTo>
                <a:lnTo>
                  <a:pt x="309" y="119"/>
                </a:lnTo>
                <a:lnTo>
                  <a:pt x="306" y="108"/>
                </a:lnTo>
                <a:lnTo>
                  <a:pt x="301" y="97"/>
                </a:lnTo>
                <a:lnTo>
                  <a:pt x="301" y="97"/>
                </a:lnTo>
                <a:lnTo>
                  <a:pt x="331" y="82"/>
                </a:lnTo>
                <a:lnTo>
                  <a:pt x="364" y="70"/>
                </a:lnTo>
                <a:lnTo>
                  <a:pt x="364" y="70"/>
                </a:lnTo>
                <a:lnTo>
                  <a:pt x="369" y="81"/>
                </a:lnTo>
                <a:lnTo>
                  <a:pt x="374" y="92"/>
                </a:lnTo>
                <a:lnTo>
                  <a:pt x="380" y="102"/>
                </a:lnTo>
                <a:lnTo>
                  <a:pt x="387" y="111"/>
                </a:lnTo>
                <a:lnTo>
                  <a:pt x="395" y="120"/>
                </a:lnTo>
                <a:lnTo>
                  <a:pt x="402" y="128"/>
                </a:lnTo>
                <a:lnTo>
                  <a:pt x="411" y="136"/>
                </a:lnTo>
                <a:lnTo>
                  <a:pt x="420" y="142"/>
                </a:lnTo>
                <a:lnTo>
                  <a:pt x="430" y="149"/>
                </a:lnTo>
                <a:lnTo>
                  <a:pt x="440" y="154"/>
                </a:lnTo>
                <a:lnTo>
                  <a:pt x="450" y="160"/>
                </a:lnTo>
                <a:lnTo>
                  <a:pt x="461" y="163"/>
                </a:lnTo>
                <a:lnTo>
                  <a:pt x="473" y="166"/>
                </a:lnTo>
                <a:lnTo>
                  <a:pt x="484" y="168"/>
                </a:lnTo>
                <a:lnTo>
                  <a:pt x="496" y="170"/>
                </a:lnTo>
                <a:lnTo>
                  <a:pt x="508" y="170"/>
                </a:lnTo>
                <a:lnTo>
                  <a:pt x="508" y="170"/>
                </a:lnTo>
                <a:lnTo>
                  <a:pt x="520" y="170"/>
                </a:lnTo>
                <a:lnTo>
                  <a:pt x="532" y="168"/>
                </a:lnTo>
                <a:lnTo>
                  <a:pt x="544" y="166"/>
                </a:lnTo>
                <a:lnTo>
                  <a:pt x="555" y="163"/>
                </a:lnTo>
                <a:lnTo>
                  <a:pt x="565" y="160"/>
                </a:lnTo>
                <a:lnTo>
                  <a:pt x="576" y="154"/>
                </a:lnTo>
                <a:lnTo>
                  <a:pt x="587" y="149"/>
                </a:lnTo>
                <a:lnTo>
                  <a:pt x="596" y="142"/>
                </a:lnTo>
                <a:lnTo>
                  <a:pt x="605" y="136"/>
                </a:lnTo>
                <a:lnTo>
                  <a:pt x="614" y="128"/>
                </a:lnTo>
                <a:lnTo>
                  <a:pt x="622" y="120"/>
                </a:lnTo>
                <a:lnTo>
                  <a:pt x="630" y="111"/>
                </a:lnTo>
                <a:lnTo>
                  <a:pt x="636" y="102"/>
                </a:lnTo>
                <a:lnTo>
                  <a:pt x="643" y="92"/>
                </a:lnTo>
                <a:lnTo>
                  <a:pt x="648" y="81"/>
                </a:lnTo>
                <a:lnTo>
                  <a:pt x="652" y="70"/>
                </a:lnTo>
                <a:lnTo>
                  <a:pt x="652" y="70"/>
                </a:lnTo>
                <a:lnTo>
                  <a:pt x="684" y="82"/>
                </a:lnTo>
                <a:lnTo>
                  <a:pt x="716" y="97"/>
                </a:lnTo>
                <a:lnTo>
                  <a:pt x="716" y="97"/>
                </a:lnTo>
                <a:lnTo>
                  <a:pt x="711" y="108"/>
                </a:lnTo>
                <a:lnTo>
                  <a:pt x="707" y="119"/>
                </a:lnTo>
                <a:lnTo>
                  <a:pt x="705" y="131"/>
                </a:lnTo>
                <a:lnTo>
                  <a:pt x="703" y="141"/>
                </a:lnTo>
                <a:lnTo>
                  <a:pt x="702" y="153"/>
                </a:lnTo>
                <a:lnTo>
                  <a:pt x="702" y="165"/>
                </a:lnTo>
                <a:lnTo>
                  <a:pt x="703" y="176"/>
                </a:lnTo>
                <a:lnTo>
                  <a:pt x="704" y="187"/>
                </a:lnTo>
                <a:lnTo>
                  <a:pt x="707" y="198"/>
                </a:lnTo>
                <a:lnTo>
                  <a:pt x="710" y="210"/>
                </a:lnTo>
                <a:lnTo>
                  <a:pt x="713" y="221"/>
                </a:lnTo>
                <a:lnTo>
                  <a:pt x="719" y="231"/>
                </a:lnTo>
                <a:lnTo>
                  <a:pt x="724" y="241"/>
                </a:lnTo>
                <a:lnTo>
                  <a:pt x="732" y="251"/>
                </a:lnTo>
                <a:lnTo>
                  <a:pt x="738" y="260"/>
                </a:lnTo>
                <a:lnTo>
                  <a:pt x="747" y="269"/>
                </a:lnTo>
                <a:lnTo>
                  <a:pt x="747" y="269"/>
                </a:lnTo>
                <a:lnTo>
                  <a:pt x="758" y="280"/>
                </a:lnTo>
                <a:lnTo>
                  <a:pt x="770" y="288"/>
                </a:lnTo>
                <a:lnTo>
                  <a:pt x="783" y="296"/>
                </a:lnTo>
                <a:lnTo>
                  <a:pt x="797" y="302"/>
                </a:lnTo>
                <a:lnTo>
                  <a:pt x="811" y="308"/>
                </a:lnTo>
                <a:lnTo>
                  <a:pt x="825" y="311"/>
                </a:lnTo>
                <a:lnTo>
                  <a:pt x="840" y="314"/>
                </a:lnTo>
                <a:lnTo>
                  <a:pt x="855" y="314"/>
                </a:lnTo>
                <a:lnTo>
                  <a:pt x="855" y="314"/>
                </a:lnTo>
                <a:lnTo>
                  <a:pt x="872" y="313"/>
                </a:lnTo>
                <a:lnTo>
                  <a:pt x="888" y="311"/>
                </a:lnTo>
                <a:lnTo>
                  <a:pt x="903" y="307"/>
                </a:lnTo>
                <a:lnTo>
                  <a:pt x="919" y="301"/>
                </a:lnTo>
                <a:lnTo>
                  <a:pt x="919" y="301"/>
                </a:lnTo>
                <a:lnTo>
                  <a:pt x="933" y="332"/>
                </a:lnTo>
                <a:lnTo>
                  <a:pt x="940" y="347"/>
                </a:lnTo>
                <a:lnTo>
                  <a:pt x="945" y="363"/>
                </a:lnTo>
                <a:lnTo>
                  <a:pt x="945" y="363"/>
                </a:lnTo>
                <a:lnTo>
                  <a:pt x="934" y="369"/>
                </a:lnTo>
                <a:lnTo>
                  <a:pt x="924" y="374"/>
                </a:lnTo>
                <a:lnTo>
                  <a:pt x="914" y="379"/>
                </a:lnTo>
                <a:lnTo>
                  <a:pt x="904" y="387"/>
                </a:lnTo>
                <a:lnTo>
                  <a:pt x="896" y="395"/>
                </a:lnTo>
                <a:lnTo>
                  <a:pt x="888" y="402"/>
                </a:lnTo>
                <a:lnTo>
                  <a:pt x="881" y="411"/>
                </a:lnTo>
                <a:lnTo>
                  <a:pt x="873" y="420"/>
                </a:lnTo>
                <a:lnTo>
                  <a:pt x="867" y="430"/>
                </a:lnTo>
                <a:lnTo>
                  <a:pt x="861" y="440"/>
                </a:lnTo>
                <a:lnTo>
                  <a:pt x="857" y="450"/>
                </a:lnTo>
                <a:lnTo>
                  <a:pt x="853" y="461"/>
                </a:lnTo>
                <a:lnTo>
                  <a:pt x="850" y="473"/>
                </a:lnTo>
                <a:lnTo>
                  <a:pt x="847" y="484"/>
                </a:lnTo>
                <a:lnTo>
                  <a:pt x="846" y="495"/>
                </a:lnTo>
                <a:lnTo>
                  <a:pt x="845" y="508"/>
                </a:lnTo>
                <a:lnTo>
                  <a:pt x="845" y="508"/>
                </a:lnTo>
                <a:lnTo>
                  <a:pt x="846" y="520"/>
                </a:lnTo>
                <a:lnTo>
                  <a:pt x="847" y="532"/>
                </a:lnTo>
                <a:lnTo>
                  <a:pt x="850" y="544"/>
                </a:lnTo>
                <a:lnTo>
                  <a:pt x="853" y="554"/>
                </a:lnTo>
                <a:lnTo>
                  <a:pt x="857" y="565"/>
                </a:lnTo>
                <a:lnTo>
                  <a:pt x="861" y="576"/>
                </a:lnTo>
                <a:lnTo>
                  <a:pt x="867" y="587"/>
                </a:lnTo>
                <a:lnTo>
                  <a:pt x="873" y="596"/>
                </a:lnTo>
                <a:lnTo>
                  <a:pt x="881" y="605"/>
                </a:lnTo>
                <a:lnTo>
                  <a:pt x="888" y="613"/>
                </a:lnTo>
                <a:lnTo>
                  <a:pt x="896" y="622"/>
                </a:lnTo>
                <a:lnTo>
                  <a:pt x="904" y="629"/>
                </a:lnTo>
                <a:lnTo>
                  <a:pt x="914" y="636"/>
                </a:lnTo>
                <a:lnTo>
                  <a:pt x="924" y="642"/>
                </a:lnTo>
                <a:lnTo>
                  <a:pt x="934" y="648"/>
                </a:lnTo>
                <a:lnTo>
                  <a:pt x="945" y="652"/>
                </a:lnTo>
                <a:lnTo>
                  <a:pt x="945" y="652"/>
                </a:lnTo>
                <a:lnTo>
                  <a:pt x="933" y="684"/>
                </a:lnTo>
                <a:lnTo>
                  <a:pt x="927" y="699"/>
                </a:lnTo>
                <a:lnTo>
                  <a:pt x="919" y="715"/>
                </a:lnTo>
                <a:lnTo>
                  <a:pt x="919" y="715"/>
                </a:lnTo>
                <a:close/>
                <a:moveTo>
                  <a:pt x="508" y="357"/>
                </a:moveTo>
                <a:lnTo>
                  <a:pt x="508" y="357"/>
                </a:lnTo>
                <a:lnTo>
                  <a:pt x="492" y="358"/>
                </a:lnTo>
                <a:lnTo>
                  <a:pt x="477" y="360"/>
                </a:lnTo>
                <a:lnTo>
                  <a:pt x="463" y="363"/>
                </a:lnTo>
                <a:lnTo>
                  <a:pt x="449" y="369"/>
                </a:lnTo>
                <a:lnTo>
                  <a:pt x="437" y="375"/>
                </a:lnTo>
                <a:lnTo>
                  <a:pt x="424" y="383"/>
                </a:lnTo>
                <a:lnTo>
                  <a:pt x="412" y="391"/>
                </a:lnTo>
                <a:lnTo>
                  <a:pt x="401" y="401"/>
                </a:lnTo>
                <a:lnTo>
                  <a:pt x="391" y="412"/>
                </a:lnTo>
                <a:lnTo>
                  <a:pt x="383" y="423"/>
                </a:lnTo>
                <a:lnTo>
                  <a:pt x="375" y="436"/>
                </a:lnTo>
                <a:lnTo>
                  <a:pt x="369" y="449"/>
                </a:lnTo>
                <a:lnTo>
                  <a:pt x="364" y="463"/>
                </a:lnTo>
                <a:lnTo>
                  <a:pt x="360" y="477"/>
                </a:lnTo>
                <a:lnTo>
                  <a:pt x="358" y="492"/>
                </a:lnTo>
                <a:lnTo>
                  <a:pt x="357" y="508"/>
                </a:lnTo>
                <a:lnTo>
                  <a:pt x="357" y="508"/>
                </a:lnTo>
                <a:lnTo>
                  <a:pt x="358" y="523"/>
                </a:lnTo>
                <a:lnTo>
                  <a:pt x="360" y="538"/>
                </a:lnTo>
                <a:lnTo>
                  <a:pt x="364" y="552"/>
                </a:lnTo>
                <a:lnTo>
                  <a:pt x="369" y="566"/>
                </a:lnTo>
                <a:lnTo>
                  <a:pt x="375" y="580"/>
                </a:lnTo>
                <a:lnTo>
                  <a:pt x="383" y="592"/>
                </a:lnTo>
                <a:lnTo>
                  <a:pt x="391" y="604"/>
                </a:lnTo>
                <a:lnTo>
                  <a:pt x="401" y="614"/>
                </a:lnTo>
                <a:lnTo>
                  <a:pt x="412" y="624"/>
                </a:lnTo>
                <a:lnTo>
                  <a:pt x="424" y="633"/>
                </a:lnTo>
                <a:lnTo>
                  <a:pt x="437" y="640"/>
                </a:lnTo>
                <a:lnTo>
                  <a:pt x="449" y="647"/>
                </a:lnTo>
                <a:lnTo>
                  <a:pt x="463" y="652"/>
                </a:lnTo>
                <a:lnTo>
                  <a:pt x="477" y="655"/>
                </a:lnTo>
                <a:lnTo>
                  <a:pt x="492" y="657"/>
                </a:lnTo>
                <a:lnTo>
                  <a:pt x="508" y="658"/>
                </a:lnTo>
                <a:lnTo>
                  <a:pt x="508" y="658"/>
                </a:lnTo>
                <a:lnTo>
                  <a:pt x="523" y="657"/>
                </a:lnTo>
                <a:lnTo>
                  <a:pt x="538" y="655"/>
                </a:lnTo>
                <a:lnTo>
                  <a:pt x="552" y="652"/>
                </a:lnTo>
                <a:lnTo>
                  <a:pt x="566" y="647"/>
                </a:lnTo>
                <a:lnTo>
                  <a:pt x="580" y="640"/>
                </a:lnTo>
                <a:lnTo>
                  <a:pt x="592" y="633"/>
                </a:lnTo>
                <a:lnTo>
                  <a:pt x="604" y="624"/>
                </a:lnTo>
                <a:lnTo>
                  <a:pt x="615" y="614"/>
                </a:lnTo>
                <a:lnTo>
                  <a:pt x="624" y="604"/>
                </a:lnTo>
                <a:lnTo>
                  <a:pt x="633" y="592"/>
                </a:lnTo>
                <a:lnTo>
                  <a:pt x="640" y="580"/>
                </a:lnTo>
                <a:lnTo>
                  <a:pt x="647" y="566"/>
                </a:lnTo>
                <a:lnTo>
                  <a:pt x="652" y="552"/>
                </a:lnTo>
                <a:lnTo>
                  <a:pt x="655" y="538"/>
                </a:lnTo>
                <a:lnTo>
                  <a:pt x="658" y="523"/>
                </a:lnTo>
                <a:lnTo>
                  <a:pt x="659" y="508"/>
                </a:lnTo>
                <a:lnTo>
                  <a:pt x="659" y="508"/>
                </a:lnTo>
                <a:lnTo>
                  <a:pt x="658" y="492"/>
                </a:lnTo>
                <a:lnTo>
                  <a:pt x="655" y="477"/>
                </a:lnTo>
                <a:lnTo>
                  <a:pt x="652" y="463"/>
                </a:lnTo>
                <a:lnTo>
                  <a:pt x="647" y="449"/>
                </a:lnTo>
                <a:lnTo>
                  <a:pt x="640" y="436"/>
                </a:lnTo>
                <a:lnTo>
                  <a:pt x="633" y="423"/>
                </a:lnTo>
                <a:lnTo>
                  <a:pt x="624" y="412"/>
                </a:lnTo>
                <a:lnTo>
                  <a:pt x="615" y="401"/>
                </a:lnTo>
                <a:lnTo>
                  <a:pt x="604" y="391"/>
                </a:lnTo>
                <a:lnTo>
                  <a:pt x="592" y="383"/>
                </a:lnTo>
                <a:lnTo>
                  <a:pt x="580" y="375"/>
                </a:lnTo>
                <a:lnTo>
                  <a:pt x="566" y="369"/>
                </a:lnTo>
                <a:lnTo>
                  <a:pt x="552" y="363"/>
                </a:lnTo>
                <a:lnTo>
                  <a:pt x="538" y="360"/>
                </a:lnTo>
                <a:lnTo>
                  <a:pt x="523" y="358"/>
                </a:lnTo>
                <a:lnTo>
                  <a:pt x="508" y="357"/>
                </a:lnTo>
                <a:lnTo>
                  <a:pt x="508" y="357"/>
                </a:lnTo>
                <a:close/>
                <a:moveTo>
                  <a:pt x="508" y="567"/>
                </a:moveTo>
                <a:lnTo>
                  <a:pt x="508" y="567"/>
                </a:lnTo>
                <a:lnTo>
                  <a:pt x="496" y="566"/>
                </a:lnTo>
                <a:lnTo>
                  <a:pt x="485" y="563"/>
                </a:lnTo>
                <a:lnTo>
                  <a:pt x="475" y="558"/>
                </a:lnTo>
                <a:lnTo>
                  <a:pt x="466" y="550"/>
                </a:lnTo>
                <a:lnTo>
                  <a:pt x="459" y="541"/>
                </a:lnTo>
                <a:lnTo>
                  <a:pt x="454" y="531"/>
                </a:lnTo>
                <a:lnTo>
                  <a:pt x="449" y="520"/>
                </a:lnTo>
                <a:lnTo>
                  <a:pt x="448" y="508"/>
                </a:lnTo>
                <a:lnTo>
                  <a:pt x="448" y="508"/>
                </a:lnTo>
                <a:lnTo>
                  <a:pt x="449" y="495"/>
                </a:lnTo>
                <a:lnTo>
                  <a:pt x="454" y="485"/>
                </a:lnTo>
                <a:lnTo>
                  <a:pt x="459" y="475"/>
                </a:lnTo>
                <a:lnTo>
                  <a:pt x="466" y="465"/>
                </a:lnTo>
                <a:lnTo>
                  <a:pt x="475" y="459"/>
                </a:lnTo>
                <a:lnTo>
                  <a:pt x="485" y="454"/>
                </a:lnTo>
                <a:lnTo>
                  <a:pt x="496" y="449"/>
                </a:lnTo>
                <a:lnTo>
                  <a:pt x="508" y="448"/>
                </a:lnTo>
                <a:lnTo>
                  <a:pt x="508" y="448"/>
                </a:lnTo>
                <a:lnTo>
                  <a:pt x="520" y="449"/>
                </a:lnTo>
                <a:lnTo>
                  <a:pt x="531" y="454"/>
                </a:lnTo>
                <a:lnTo>
                  <a:pt x="542" y="459"/>
                </a:lnTo>
                <a:lnTo>
                  <a:pt x="550" y="465"/>
                </a:lnTo>
                <a:lnTo>
                  <a:pt x="558" y="475"/>
                </a:lnTo>
                <a:lnTo>
                  <a:pt x="563" y="485"/>
                </a:lnTo>
                <a:lnTo>
                  <a:pt x="566" y="495"/>
                </a:lnTo>
                <a:lnTo>
                  <a:pt x="567" y="508"/>
                </a:lnTo>
                <a:lnTo>
                  <a:pt x="567" y="508"/>
                </a:lnTo>
                <a:lnTo>
                  <a:pt x="566" y="520"/>
                </a:lnTo>
                <a:lnTo>
                  <a:pt x="563" y="531"/>
                </a:lnTo>
                <a:lnTo>
                  <a:pt x="558" y="541"/>
                </a:lnTo>
                <a:lnTo>
                  <a:pt x="550" y="550"/>
                </a:lnTo>
                <a:lnTo>
                  <a:pt x="542" y="558"/>
                </a:lnTo>
                <a:lnTo>
                  <a:pt x="531" y="563"/>
                </a:lnTo>
                <a:lnTo>
                  <a:pt x="520" y="566"/>
                </a:lnTo>
                <a:lnTo>
                  <a:pt x="508" y="567"/>
                </a:lnTo>
                <a:lnTo>
                  <a:pt x="508" y="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72659" y="1979620"/>
            <a:ext cx="828000" cy="82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Freeform 115"/>
          <p:cNvSpPr/>
          <p:nvPr/>
        </p:nvSpPr>
        <p:spPr bwMode="auto">
          <a:xfrm>
            <a:off x="2324735" y="2232489"/>
            <a:ext cx="323850" cy="322263"/>
          </a:xfrm>
          <a:custGeom>
            <a:gdLst>
              <a:gd fmla="*/ 789 w 1018" name="T0"/>
              <a:gd fmla="*/ 69 h 1017" name="T1"/>
              <a:gd fmla="*/ 765 w 1018" name="T2"/>
              <a:gd fmla="*/ 25 h 1017" name="T3"/>
              <a:gd fmla="*/ 719 w 1018" name="T4"/>
              <a:gd fmla="*/ 1 h 1017" name="T5"/>
              <a:gd fmla="*/ 73 w 1018" name="T6"/>
              <a:gd fmla="*/ 1 h 1017" name="T7"/>
              <a:gd fmla="*/ 27 w 1018" name="T8"/>
              <a:gd fmla="*/ 25 h 1017" name="T9"/>
              <a:gd fmla="*/ 2 w 1018" name="T10"/>
              <a:gd fmla="*/ 69 h 1017" name="T11"/>
              <a:gd fmla="*/ 2 w 1018" name="T12"/>
              <a:gd fmla="*/ 716 h 1017" name="T13"/>
              <a:gd fmla="*/ 28 w 1018" name="T14"/>
              <a:gd fmla="*/ 766 h 1017" name="T15"/>
              <a:gd fmla="*/ 67 w 1018" name="T16"/>
              <a:gd fmla="*/ 789 h 1017" name="T17"/>
              <a:gd fmla="*/ 115 w 1018" name="T18"/>
              <a:gd fmla="*/ 791 h 1017" name="T19"/>
              <a:gd fmla="*/ 163 w 1018" name="T20"/>
              <a:gd fmla="*/ 766 h 1017" name="T21"/>
              <a:gd fmla="*/ 263 w 1018" name="T22"/>
              <a:gd fmla="*/ 745 h 1017" name="T23"/>
              <a:gd fmla="*/ 589 w 1018" name="T24"/>
              <a:gd fmla="*/ 763 h 1017" name="T25"/>
              <a:gd fmla="*/ 634 w 1018" name="T26"/>
              <a:gd fmla="*/ 777 h 1017" name="T27"/>
              <a:gd fmla="*/ 870 w 1018" name="T28"/>
              <a:gd fmla="*/ 1001 h 1017" name="T29"/>
              <a:gd fmla="*/ 923 w 1018" name="T30"/>
              <a:gd fmla="*/ 1017 h 1017" name="T31"/>
              <a:gd fmla="*/ 968 w 1018" name="T32"/>
              <a:gd fmla="*/ 1006 h 1017" name="T33"/>
              <a:gd fmla="*/ 1002 w 1018" name="T34"/>
              <a:gd fmla="*/ 975 h 1017" name="T35"/>
              <a:gd fmla="*/ 1018 w 1018" name="T36"/>
              <a:gd fmla="*/ 921 h 1017" name="T37"/>
              <a:gd fmla="*/ 1011 w 1018" name="T38"/>
              <a:gd fmla="*/ 276 h 1017" name="T39"/>
              <a:gd fmla="*/ 977 w 1018" name="T40"/>
              <a:gd fmla="*/ 238 h 1017" name="T41"/>
              <a:gd fmla="*/ 927 w 1018" name="T42"/>
              <a:gd fmla="*/ 223 h 1017" name="T43"/>
              <a:gd fmla="*/ 102 w 1018" name="T44"/>
              <a:gd fmla="*/ 729 h 1017" name="T45"/>
              <a:gd fmla="*/ 73 w 1018" name="T46"/>
              <a:gd fmla="*/ 721 h 1017" name="T47"/>
              <a:gd fmla="*/ 64 w 1018" name="T48"/>
              <a:gd fmla="*/ 86 h 1017" name="T49"/>
              <a:gd fmla="*/ 80 w 1018" name="T50"/>
              <a:gd fmla="*/ 65 h 1017" name="T51"/>
              <a:gd fmla="*/ 711 w 1018" name="T52"/>
              <a:gd fmla="*/ 65 h 1017" name="T53"/>
              <a:gd fmla="*/ 727 w 1018" name="T54"/>
              <a:gd fmla="*/ 86 h 1017" name="T55"/>
              <a:gd fmla="*/ 720 w 1018" name="T56"/>
              <a:gd fmla="*/ 470 h 1017" name="T57"/>
              <a:gd fmla="*/ 429 w 1018" name="T58"/>
              <a:gd fmla="*/ 476 h 1017" name="T59"/>
              <a:gd fmla="*/ 350 w 1018" name="T60"/>
              <a:gd fmla="*/ 501 h 1017" name="T61"/>
              <a:gd fmla="*/ 954 w 1018" name="T62"/>
              <a:gd fmla="*/ 928 h 1017" name="T63"/>
              <a:gd fmla="*/ 934 w 1018" name="T64"/>
              <a:gd fmla="*/ 951 h 1017" name="T65"/>
              <a:gd fmla="*/ 900 w 1018" name="T66"/>
              <a:gd fmla="*/ 944 h 1017" name="T67"/>
              <a:gd fmla="*/ 645 w 1018" name="T68"/>
              <a:gd fmla="*/ 711 h 1017" name="T69"/>
              <a:gd fmla="*/ 318 w 1018" name="T70"/>
              <a:gd fmla="*/ 700 h 1017" name="T71"/>
              <a:gd fmla="*/ 293 w 1018" name="T72"/>
              <a:gd fmla="*/ 685 h 1017" name="T73"/>
              <a:gd fmla="*/ 379 w 1018" name="T74"/>
              <a:gd fmla="*/ 557 h 1017" name="T75"/>
              <a:gd fmla="*/ 420 w 1018" name="T76"/>
              <a:gd fmla="*/ 540 h 1017" name="T77"/>
              <a:gd fmla="*/ 727 w 1018" name="T78"/>
              <a:gd fmla="*/ 536 h 1017" name="T79"/>
              <a:gd fmla="*/ 770 w 1018" name="T80"/>
              <a:gd fmla="*/ 508 h 1017" name="T81"/>
              <a:gd fmla="*/ 791 w 1018" name="T82"/>
              <a:gd fmla="*/ 461 h 1017" name="T83"/>
              <a:gd fmla="*/ 938 w 1018" name="T84"/>
              <a:gd fmla="*/ 288 h 1017" name="T85"/>
              <a:gd fmla="*/ 955 w 1018" name="T86"/>
              <a:gd fmla="*/ 311 h 1017" name="T87"/>
              <a:gd fmla="*/ 425 w 1018" name="T88"/>
              <a:gd fmla="*/ 373 h 1017" name="T89"/>
              <a:gd fmla="*/ 445 w 1018" name="T90"/>
              <a:gd fmla="*/ 333 h 1017" name="T91"/>
              <a:gd fmla="*/ 416 w 1018" name="T92"/>
              <a:gd fmla="*/ 289 h 1017" name="T93"/>
              <a:gd fmla="*/ 371 w 1018" name="T94"/>
              <a:gd fmla="*/ 294 h 1017" name="T95"/>
              <a:gd fmla="*/ 350 w 1018" name="T96"/>
              <a:gd fmla="*/ 333 h 1017" name="T97"/>
              <a:gd fmla="*/ 380 w 1018" name="T98"/>
              <a:gd fmla="*/ 377 h 1017" name="T99"/>
              <a:gd fmla="*/ 197 w 1018" name="T100"/>
              <a:gd fmla="*/ 286 h 1017" name="T101"/>
              <a:gd fmla="*/ 160 w 1018" name="T102"/>
              <a:gd fmla="*/ 324 h 1017" name="T103"/>
              <a:gd fmla="*/ 174 w 1018" name="T104"/>
              <a:gd fmla="*/ 367 h 1017" name="T105"/>
              <a:gd fmla="*/ 217 w 1018" name="T106"/>
              <a:gd fmla="*/ 380 h 1017" name="T107"/>
              <a:gd fmla="*/ 254 w 1018" name="T108"/>
              <a:gd fmla="*/ 343 h 1017" name="T109"/>
              <a:gd fmla="*/ 240 w 1018" name="T110"/>
              <a:gd fmla="*/ 300 h 1017" name="T111"/>
              <a:gd fmla="*/ 589 w 1018" name="T112"/>
              <a:gd fmla="*/ 380 h 1017" name="T113"/>
              <a:gd fmla="*/ 629 w 1018" name="T114"/>
              <a:gd fmla="*/ 360 h 1017" name="T115"/>
              <a:gd fmla="*/ 633 w 1018" name="T116"/>
              <a:gd fmla="*/ 315 h 1017" name="T117"/>
              <a:gd fmla="*/ 589 w 1018" name="T118"/>
              <a:gd fmla="*/ 286 h 1017" name="T119"/>
              <a:gd fmla="*/ 549 w 1018" name="T120"/>
              <a:gd fmla="*/ 306 h 1017" name="T121"/>
              <a:gd fmla="*/ 545 w 1018" name="T122"/>
              <a:gd fmla="*/ 351 h 1017" name="T123"/>
              <a:gd fmla="*/ 589 w 1018" name="T124"/>
              <a:gd fmla="*/ 380 h 101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017" w="1018">
                <a:moveTo>
                  <a:pt x="927" y="223"/>
                </a:moveTo>
                <a:lnTo>
                  <a:pt x="792" y="223"/>
                </a:lnTo>
                <a:lnTo>
                  <a:pt x="792" y="86"/>
                </a:lnTo>
                <a:lnTo>
                  <a:pt x="792" y="86"/>
                </a:lnTo>
                <a:lnTo>
                  <a:pt x="791" y="78"/>
                </a:lnTo>
                <a:lnTo>
                  <a:pt x="789" y="69"/>
                </a:lnTo>
                <a:lnTo>
                  <a:pt x="787" y="61"/>
                </a:lnTo>
                <a:lnTo>
                  <a:pt x="784" y="53"/>
                </a:lnTo>
                <a:lnTo>
                  <a:pt x="780" y="45"/>
                </a:lnTo>
                <a:lnTo>
                  <a:pt x="776" y="38"/>
                </a:lnTo>
                <a:lnTo>
                  <a:pt x="770" y="31"/>
                </a:lnTo>
                <a:lnTo>
                  <a:pt x="765" y="25"/>
                </a:lnTo>
                <a:lnTo>
                  <a:pt x="758" y="19"/>
                </a:lnTo>
                <a:lnTo>
                  <a:pt x="751" y="15"/>
                </a:lnTo>
                <a:lnTo>
                  <a:pt x="743" y="10"/>
                </a:lnTo>
                <a:lnTo>
                  <a:pt x="736" y="6"/>
                </a:lnTo>
                <a:lnTo>
                  <a:pt x="727" y="3"/>
                </a:lnTo>
                <a:lnTo>
                  <a:pt x="719" y="1"/>
                </a:lnTo>
                <a:lnTo>
                  <a:pt x="709" y="0"/>
                </a:lnTo>
                <a:lnTo>
                  <a:pt x="699" y="0"/>
                </a:lnTo>
                <a:lnTo>
                  <a:pt x="92" y="0"/>
                </a:lnTo>
                <a:lnTo>
                  <a:pt x="92" y="0"/>
                </a:lnTo>
                <a:lnTo>
                  <a:pt x="82" y="0"/>
                </a:lnTo>
                <a:lnTo>
                  <a:pt x="73" y="1"/>
                </a:lnTo>
                <a:lnTo>
                  <a:pt x="64" y="3"/>
                </a:lnTo>
                <a:lnTo>
                  <a:pt x="56" y="6"/>
                </a:lnTo>
                <a:lnTo>
                  <a:pt x="48" y="10"/>
                </a:lnTo>
                <a:lnTo>
                  <a:pt x="41" y="15"/>
                </a:lnTo>
                <a:lnTo>
                  <a:pt x="33" y="19"/>
                </a:lnTo>
                <a:lnTo>
                  <a:pt x="27" y="25"/>
                </a:lnTo>
                <a:lnTo>
                  <a:pt x="21" y="31"/>
                </a:lnTo>
                <a:lnTo>
                  <a:pt x="16" y="38"/>
                </a:lnTo>
                <a:lnTo>
                  <a:pt x="12" y="45"/>
                </a:lnTo>
                <a:lnTo>
                  <a:pt x="7" y="53"/>
                </a:lnTo>
                <a:lnTo>
                  <a:pt x="4" y="61"/>
                </a:lnTo>
                <a:lnTo>
                  <a:pt x="2" y="69"/>
                </a:lnTo>
                <a:lnTo>
                  <a:pt x="1" y="78"/>
                </a:lnTo>
                <a:lnTo>
                  <a:pt x="0" y="86"/>
                </a:lnTo>
                <a:lnTo>
                  <a:pt x="0" y="698"/>
                </a:lnTo>
                <a:lnTo>
                  <a:pt x="0" y="698"/>
                </a:lnTo>
                <a:lnTo>
                  <a:pt x="1" y="708"/>
                </a:lnTo>
                <a:lnTo>
                  <a:pt x="2" y="716"/>
                </a:lnTo>
                <a:lnTo>
                  <a:pt x="4" y="726"/>
                </a:lnTo>
                <a:lnTo>
                  <a:pt x="7" y="735"/>
                </a:lnTo>
                <a:lnTo>
                  <a:pt x="12" y="743"/>
                </a:lnTo>
                <a:lnTo>
                  <a:pt x="16" y="751"/>
                </a:lnTo>
                <a:lnTo>
                  <a:pt x="21" y="758"/>
                </a:lnTo>
                <a:lnTo>
                  <a:pt x="28" y="766"/>
                </a:lnTo>
                <a:lnTo>
                  <a:pt x="28" y="766"/>
                </a:lnTo>
                <a:lnTo>
                  <a:pt x="35" y="772"/>
                </a:lnTo>
                <a:lnTo>
                  <a:pt x="43" y="777"/>
                </a:lnTo>
                <a:lnTo>
                  <a:pt x="51" y="782"/>
                </a:lnTo>
                <a:lnTo>
                  <a:pt x="59" y="786"/>
                </a:lnTo>
                <a:lnTo>
                  <a:pt x="67" y="789"/>
                </a:lnTo>
                <a:lnTo>
                  <a:pt x="77" y="791"/>
                </a:lnTo>
                <a:lnTo>
                  <a:pt x="87" y="792"/>
                </a:lnTo>
                <a:lnTo>
                  <a:pt x="95" y="794"/>
                </a:lnTo>
                <a:lnTo>
                  <a:pt x="95" y="794"/>
                </a:lnTo>
                <a:lnTo>
                  <a:pt x="105" y="792"/>
                </a:lnTo>
                <a:lnTo>
                  <a:pt x="115" y="791"/>
                </a:lnTo>
                <a:lnTo>
                  <a:pt x="123" y="789"/>
                </a:lnTo>
                <a:lnTo>
                  <a:pt x="132" y="786"/>
                </a:lnTo>
                <a:lnTo>
                  <a:pt x="140" y="783"/>
                </a:lnTo>
                <a:lnTo>
                  <a:pt x="148" y="777"/>
                </a:lnTo>
                <a:lnTo>
                  <a:pt x="155" y="772"/>
                </a:lnTo>
                <a:lnTo>
                  <a:pt x="163" y="766"/>
                </a:lnTo>
                <a:lnTo>
                  <a:pt x="230" y="700"/>
                </a:lnTo>
                <a:lnTo>
                  <a:pt x="230" y="700"/>
                </a:lnTo>
                <a:lnTo>
                  <a:pt x="236" y="713"/>
                </a:lnTo>
                <a:lnTo>
                  <a:pt x="243" y="726"/>
                </a:lnTo>
                <a:lnTo>
                  <a:pt x="252" y="737"/>
                </a:lnTo>
                <a:lnTo>
                  <a:pt x="263" y="745"/>
                </a:lnTo>
                <a:lnTo>
                  <a:pt x="276" y="753"/>
                </a:lnTo>
                <a:lnTo>
                  <a:pt x="288" y="759"/>
                </a:lnTo>
                <a:lnTo>
                  <a:pt x="303" y="762"/>
                </a:lnTo>
                <a:lnTo>
                  <a:pt x="318" y="763"/>
                </a:lnTo>
                <a:lnTo>
                  <a:pt x="589" y="763"/>
                </a:lnTo>
                <a:lnTo>
                  <a:pt x="589" y="763"/>
                </a:lnTo>
                <a:lnTo>
                  <a:pt x="597" y="763"/>
                </a:lnTo>
                <a:lnTo>
                  <a:pt x="605" y="765"/>
                </a:lnTo>
                <a:lnTo>
                  <a:pt x="612" y="767"/>
                </a:lnTo>
                <a:lnTo>
                  <a:pt x="620" y="770"/>
                </a:lnTo>
                <a:lnTo>
                  <a:pt x="626" y="773"/>
                </a:lnTo>
                <a:lnTo>
                  <a:pt x="634" y="777"/>
                </a:lnTo>
                <a:lnTo>
                  <a:pt x="640" y="782"/>
                </a:lnTo>
                <a:lnTo>
                  <a:pt x="646" y="787"/>
                </a:lnTo>
                <a:lnTo>
                  <a:pt x="855" y="989"/>
                </a:lnTo>
                <a:lnTo>
                  <a:pt x="855" y="989"/>
                </a:lnTo>
                <a:lnTo>
                  <a:pt x="862" y="995"/>
                </a:lnTo>
                <a:lnTo>
                  <a:pt x="870" y="1001"/>
                </a:lnTo>
                <a:lnTo>
                  <a:pt x="877" y="1006"/>
                </a:lnTo>
                <a:lnTo>
                  <a:pt x="886" y="1010"/>
                </a:lnTo>
                <a:lnTo>
                  <a:pt x="895" y="1012"/>
                </a:lnTo>
                <a:lnTo>
                  <a:pt x="903" y="1016"/>
                </a:lnTo>
                <a:lnTo>
                  <a:pt x="913" y="1017"/>
                </a:lnTo>
                <a:lnTo>
                  <a:pt x="923" y="1017"/>
                </a:lnTo>
                <a:lnTo>
                  <a:pt x="923" y="1017"/>
                </a:lnTo>
                <a:lnTo>
                  <a:pt x="932" y="1017"/>
                </a:lnTo>
                <a:lnTo>
                  <a:pt x="941" y="1016"/>
                </a:lnTo>
                <a:lnTo>
                  <a:pt x="950" y="1012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1"/>
                </a:lnTo>
                <a:lnTo>
                  <a:pt x="983" y="995"/>
                </a:lnTo>
                <a:lnTo>
                  <a:pt x="990" y="989"/>
                </a:lnTo>
                <a:lnTo>
                  <a:pt x="990" y="989"/>
                </a:lnTo>
                <a:lnTo>
                  <a:pt x="997" y="982"/>
                </a:lnTo>
                <a:lnTo>
                  <a:pt x="1002" y="975"/>
                </a:lnTo>
                <a:lnTo>
                  <a:pt x="1006" y="966"/>
                </a:lnTo>
                <a:lnTo>
                  <a:pt x="1011" y="958"/>
                </a:lnTo>
                <a:lnTo>
                  <a:pt x="1014" y="949"/>
                </a:lnTo>
                <a:lnTo>
                  <a:pt x="1016" y="941"/>
                </a:lnTo>
                <a:lnTo>
                  <a:pt x="1017" y="931"/>
                </a:lnTo>
                <a:lnTo>
                  <a:pt x="1018" y="921"/>
                </a:lnTo>
                <a:lnTo>
                  <a:pt x="1018" y="311"/>
                </a:lnTo>
                <a:lnTo>
                  <a:pt x="1018" y="311"/>
                </a:lnTo>
                <a:lnTo>
                  <a:pt x="1017" y="301"/>
                </a:lnTo>
                <a:lnTo>
                  <a:pt x="1016" y="292"/>
                </a:lnTo>
                <a:lnTo>
                  <a:pt x="1014" y="284"/>
                </a:lnTo>
                <a:lnTo>
                  <a:pt x="1011" y="276"/>
                </a:lnTo>
                <a:lnTo>
                  <a:pt x="1007" y="269"/>
                </a:lnTo>
                <a:lnTo>
                  <a:pt x="1002" y="261"/>
                </a:lnTo>
                <a:lnTo>
                  <a:pt x="997" y="255"/>
                </a:lnTo>
                <a:lnTo>
                  <a:pt x="991" y="248"/>
                </a:lnTo>
                <a:lnTo>
                  <a:pt x="985" y="243"/>
                </a:lnTo>
                <a:lnTo>
                  <a:pt x="977" y="238"/>
                </a:lnTo>
                <a:lnTo>
                  <a:pt x="970" y="233"/>
                </a:lnTo>
                <a:lnTo>
                  <a:pt x="962" y="230"/>
                </a:lnTo>
                <a:lnTo>
                  <a:pt x="954" y="227"/>
                </a:lnTo>
                <a:lnTo>
                  <a:pt x="945" y="225"/>
                </a:lnTo>
                <a:lnTo>
                  <a:pt x="935" y="224"/>
                </a:lnTo>
                <a:lnTo>
                  <a:pt x="927" y="223"/>
                </a:lnTo>
                <a:lnTo>
                  <a:pt x="927" y="223"/>
                </a:lnTo>
                <a:close/>
                <a:moveTo>
                  <a:pt x="118" y="721"/>
                </a:moveTo>
                <a:lnTo>
                  <a:pt x="118" y="721"/>
                </a:lnTo>
                <a:lnTo>
                  <a:pt x="114" y="725"/>
                </a:lnTo>
                <a:lnTo>
                  <a:pt x="108" y="727"/>
                </a:lnTo>
                <a:lnTo>
                  <a:pt x="102" y="729"/>
                </a:lnTo>
                <a:lnTo>
                  <a:pt x="95" y="729"/>
                </a:lnTo>
                <a:lnTo>
                  <a:pt x="90" y="729"/>
                </a:lnTo>
                <a:lnTo>
                  <a:pt x="83" y="727"/>
                </a:lnTo>
                <a:lnTo>
                  <a:pt x="78" y="725"/>
                </a:lnTo>
                <a:lnTo>
                  <a:pt x="73" y="721"/>
                </a:lnTo>
                <a:lnTo>
                  <a:pt x="73" y="721"/>
                </a:lnTo>
                <a:lnTo>
                  <a:pt x="70" y="715"/>
                </a:lnTo>
                <a:lnTo>
                  <a:pt x="66" y="710"/>
                </a:lnTo>
                <a:lnTo>
                  <a:pt x="64" y="704"/>
                </a:lnTo>
                <a:lnTo>
                  <a:pt x="64" y="698"/>
                </a:lnTo>
                <a:lnTo>
                  <a:pt x="64" y="86"/>
                </a:lnTo>
                <a:lnTo>
                  <a:pt x="64" y="86"/>
                </a:lnTo>
                <a:lnTo>
                  <a:pt x="64" y="82"/>
                </a:lnTo>
                <a:lnTo>
                  <a:pt x="66" y="78"/>
                </a:lnTo>
                <a:lnTo>
                  <a:pt x="68" y="74"/>
                </a:lnTo>
                <a:lnTo>
                  <a:pt x="72" y="70"/>
                </a:lnTo>
                <a:lnTo>
                  <a:pt x="76" y="67"/>
                </a:lnTo>
                <a:lnTo>
                  <a:pt x="80" y="65"/>
                </a:lnTo>
                <a:lnTo>
                  <a:pt x="86" y="63"/>
                </a:lnTo>
                <a:lnTo>
                  <a:pt x="92" y="63"/>
                </a:lnTo>
                <a:lnTo>
                  <a:pt x="699" y="63"/>
                </a:lnTo>
                <a:lnTo>
                  <a:pt x="699" y="63"/>
                </a:lnTo>
                <a:lnTo>
                  <a:pt x="706" y="63"/>
                </a:lnTo>
                <a:lnTo>
                  <a:pt x="711" y="65"/>
                </a:lnTo>
                <a:lnTo>
                  <a:pt x="715" y="67"/>
                </a:lnTo>
                <a:lnTo>
                  <a:pt x="720" y="70"/>
                </a:lnTo>
                <a:lnTo>
                  <a:pt x="723" y="74"/>
                </a:lnTo>
                <a:lnTo>
                  <a:pt x="725" y="78"/>
                </a:lnTo>
                <a:lnTo>
                  <a:pt x="727" y="82"/>
                </a:lnTo>
                <a:lnTo>
                  <a:pt x="727" y="86"/>
                </a:lnTo>
                <a:lnTo>
                  <a:pt x="727" y="452"/>
                </a:lnTo>
                <a:lnTo>
                  <a:pt x="727" y="452"/>
                </a:lnTo>
                <a:lnTo>
                  <a:pt x="727" y="458"/>
                </a:lnTo>
                <a:lnTo>
                  <a:pt x="725" y="462"/>
                </a:lnTo>
                <a:lnTo>
                  <a:pt x="723" y="466"/>
                </a:lnTo>
                <a:lnTo>
                  <a:pt x="720" y="470"/>
                </a:lnTo>
                <a:lnTo>
                  <a:pt x="715" y="473"/>
                </a:lnTo>
                <a:lnTo>
                  <a:pt x="711" y="475"/>
                </a:lnTo>
                <a:lnTo>
                  <a:pt x="706" y="476"/>
                </a:lnTo>
                <a:lnTo>
                  <a:pt x="699" y="476"/>
                </a:lnTo>
                <a:lnTo>
                  <a:pt x="429" y="476"/>
                </a:lnTo>
                <a:lnTo>
                  <a:pt x="429" y="476"/>
                </a:lnTo>
                <a:lnTo>
                  <a:pt x="415" y="477"/>
                </a:lnTo>
                <a:lnTo>
                  <a:pt x="401" y="479"/>
                </a:lnTo>
                <a:lnTo>
                  <a:pt x="387" y="482"/>
                </a:lnTo>
                <a:lnTo>
                  <a:pt x="374" y="487"/>
                </a:lnTo>
                <a:lnTo>
                  <a:pt x="361" y="493"/>
                </a:lnTo>
                <a:lnTo>
                  <a:pt x="350" y="501"/>
                </a:lnTo>
                <a:lnTo>
                  <a:pt x="339" y="508"/>
                </a:lnTo>
                <a:lnTo>
                  <a:pt x="328" y="518"/>
                </a:lnTo>
                <a:lnTo>
                  <a:pt x="118" y="721"/>
                </a:lnTo>
                <a:close/>
                <a:moveTo>
                  <a:pt x="955" y="921"/>
                </a:moveTo>
                <a:lnTo>
                  <a:pt x="955" y="921"/>
                </a:lnTo>
                <a:lnTo>
                  <a:pt x="954" y="928"/>
                </a:lnTo>
                <a:lnTo>
                  <a:pt x="951" y="934"/>
                </a:lnTo>
                <a:lnTo>
                  <a:pt x="949" y="939"/>
                </a:lnTo>
                <a:lnTo>
                  <a:pt x="945" y="944"/>
                </a:lnTo>
                <a:lnTo>
                  <a:pt x="945" y="944"/>
                </a:lnTo>
                <a:lnTo>
                  <a:pt x="940" y="948"/>
                </a:lnTo>
                <a:lnTo>
                  <a:pt x="934" y="951"/>
                </a:lnTo>
                <a:lnTo>
                  <a:pt x="929" y="952"/>
                </a:lnTo>
                <a:lnTo>
                  <a:pt x="923" y="953"/>
                </a:lnTo>
                <a:lnTo>
                  <a:pt x="916" y="952"/>
                </a:lnTo>
                <a:lnTo>
                  <a:pt x="911" y="951"/>
                </a:lnTo>
                <a:lnTo>
                  <a:pt x="904" y="948"/>
                </a:lnTo>
                <a:lnTo>
                  <a:pt x="900" y="944"/>
                </a:lnTo>
                <a:lnTo>
                  <a:pt x="691" y="742"/>
                </a:lnTo>
                <a:lnTo>
                  <a:pt x="691" y="742"/>
                </a:lnTo>
                <a:lnTo>
                  <a:pt x="680" y="732"/>
                </a:lnTo>
                <a:lnTo>
                  <a:pt x="668" y="724"/>
                </a:lnTo>
                <a:lnTo>
                  <a:pt x="656" y="716"/>
                </a:lnTo>
                <a:lnTo>
                  <a:pt x="645" y="711"/>
                </a:lnTo>
                <a:lnTo>
                  <a:pt x="631" y="706"/>
                </a:lnTo>
                <a:lnTo>
                  <a:pt x="618" y="702"/>
                </a:lnTo>
                <a:lnTo>
                  <a:pt x="604" y="700"/>
                </a:lnTo>
                <a:lnTo>
                  <a:pt x="589" y="700"/>
                </a:lnTo>
                <a:lnTo>
                  <a:pt x="318" y="700"/>
                </a:lnTo>
                <a:lnTo>
                  <a:pt x="318" y="700"/>
                </a:lnTo>
                <a:lnTo>
                  <a:pt x="313" y="699"/>
                </a:lnTo>
                <a:lnTo>
                  <a:pt x="308" y="698"/>
                </a:lnTo>
                <a:lnTo>
                  <a:pt x="302" y="696"/>
                </a:lnTo>
                <a:lnTo>
                  <a:pt x="298" y="693"/>
                </a:lnTo>
                <a:lnTo>
                  <a:pt x="295" y="689"/>
                </a:lnTo>
                <a:lnTo>
                  <a:pt x="293" y="685"/>
                </a:lnTo>
                <a:lnTo>
                  <a:pt x="291" y="681"/>
                </a:lnTo>
                <a:lnTo>
                  <a:pt x="291" y="677"/>
                </a:lnTo>
                <a:lnTo>
                  <a:pt x="291" y="642"/>
                </a:lnTo>
                <a:lnTo>
                  <a:pt x="372" y="563"/>
                </a:lnTo>
                <a:lnTo>
                  <a:pt x="372" y="563"/>
                </a:lnTo>
                <a:lnTo>
                  <a:pt x="379" y="557"/>
                </a:lnTo>
                <a:lnTo>
                  <a:pt x="385" y="553"/>
                </a:lnTo>
                <a:lnTo>
                  <a:pt x="391" y="549"/>
                </a:lnTo>
                <a:lnTo>
                  <a:pt x="398" y="546"/>
                </a:lnTo>
                <a:lnTo>
                  <a:pt x="405" y="544"/>
                </a:lnTo>
                <a:lnTo>
                  <a:pt x="413" y="541"/>
                </a:lnTo>
                <a:lnTo>
                  <a:pt x="420" y="540"/>
                </a:lnTo>
                <a:lnTo>
                  <a:pt x="429" y="540"/>
                </a:lnTo>
                <a:lnTo>
                  <a:pt x="699" y="540"/>
                </a:lnTo>
                <a:lnTo>
                  <a:pt x="699" y="540"/>
                </a:lnTo>
                <a:lnTo>
                  <a:pt x="709" y="539"/>
                </a:lnTo>
                <a:lnTo>
                  <a:pt x="719" y="538"/>
                </a:lnTo>
                <a:lnTo>
                  <a:pt x="727" y="536"/>
                </a:lnTo>
                <a:lnTo>
                  <a:pt x="736" y="533"/>
                </a:lnTo>
                <a:lnTo>
                  <a:pt x="743" y="530"/>
                </a:lnTo>
                <a:lnTo>
                  <a:pt x="751" y="525"/>
                </a:lnTo>
                <a:lnTo>
                  <a:pt x="758" y="520"/>
                </a:lnTo>
                <a:lnTo>
                  <a:pt x="765" y="515"/>
                </a:lnTo>
                <a:lnTo>
                  <a:pt x="770" y="508"/>
                </a:lnTo>
                <a:lnTo>
                  <a:pt x="776" y="502"/>
                </a:lnTo>
                <a:lnTo>
                  <a:pt x="780" y="494"/>
                </a:lnTo>
                <a:lnTo>
                  <a:pt x="784" y="487"/>
                </a:lnTo>
                <a:lnTo>
                  <a:pt x="787" y="478"/>
                </a:lnTo>
                <a:lnTo>
                  <a:pt x="789" y="471"/>
                </a:lnTo>
                <a:lnTo>
                  <a:pt x="791" y="461"/>
                </a:lnTo>
                <a:lnTo>
                  <a:pt x="792" y="452"/>
                </a:lnTo>
                <a:lnTo>
                  <a:pt x="792" y="286"/>
                </a:lnTo>
                <a:lnTo>
                  <a:pt x="927" y="286"/>
                </a:lnTo>
                <a:lnTo>
                  <a:pt x="927" y="286"/>
                </a:lnTo>
                <a:lnTo>
                  <a:pt x="932" y="287"/>
                </a:lnTo>
                <a:lnTo>
                  <a:pt x="938" y="288"/>
                </a:lnTo>
                <a:lnTo>
                  <a:pt x="942" y="290"/>
                </a:lnTo>
                <a:lnTo>
                  <a:pt x="946" y="294"/>
                </a:lnTo>
                <a:lnTo>
                  <a:pt x="949" y="297"/>
                </a:lnTo>
                <a:lnTo>
                  <a:pt x="953" y="301"/>
                </a:lnTo>
                <a:lnTo>
                  <a:pt x="954" y="305"/>
                </a:lnTo>
                <a:lnTo>
                  <a:pt x="955" y="311"/>
                </a:lnTo>
                <a:lnTo>
                  <a:pt x="955" y="921"/>
                </a:lnTo>
                <a:close/>
                <a:moveTo>
                  <a:pt x="398" y="380"/>
                </a:moveTo>
                <a:lnTo>
                  <a:pt x="398" y="380"/>
                </a:lnTo>
                <a:lnTo>
                  <a:pt x="408" y="380"/>
                </a:lnTo>
                <a:lnTo>
                  <a:pt x="416" y="377"/>
                </a:lnTo>
                <a:lnTo>
                  <a:pt x="425" y="373"/>
                </a:lnTo>
                <a:lnTo>
                  <a:pt x="431" y="367"/>
                </a:lnTo>
                <a:lnTo>
                  <a:pt x="438" y="360"/>
                </a:lnTo>
                <a:lnTo>
                  <a:pt x="442" y="351"/>
                </a:lnTo>
                <a:lnTo>
                  <a:pt x="444" y="343"/>
                </a:lnTo>
                <a:lnTo>
                  <a:pt x="445" y="333"/>
                </a:lnTo>
                <a:lnTo>
                  <a:pt x="445" y="333"/>
                </a:lnTo>
                <a:lnTo>
                  <a:pt x="444" y="324"/>
                </a:lnTo>
                <a:lnTo>
                  <a:pt x="442" y="315"/>
                </a:lnTo>
                <a:lnTo>
                  <a:pt x="438" y="306"/>
                </a:lnTo>
                <a:lnTo>
                  <a:pt x="431" y="300"/>
                </a:lnTo>
                <a:lnTo>
                  <a:pt x="425" y="294"/>
                </a:lnTo>
                <a:lnTo>
                  <a:pt x="416" y="289"/>
                </a:lnTo>
                <a:lnTo>
                  <a:pt x="408" y="286"/>
                </a:lnTo>
                <a:lnTo>
                  <a:pt x="398" y="286"/>
                </a:lnTo>
                <a:lnTo>
                  <a:pt x="398" y="286"/>
                </a:lnTo>
                <a:lnTo>
                  <a:pt x="388" y="286"/>
                </a:lnTo>
                <a:lnTo>
                  <a:pt x="380" y="289"/>
                </a:lnTo>
                <a:lnTo>
                  <a:pt x="371" y="294"/>
                </a:lnTo>
                <a:lnTo>
                  <a:pt x="364" y="300"/>
                </a:lnTo>
                <a:lnTo>
                  <a:pt x="358" y="306"/>
                </a:lnTo>
                <a:lnTo>
                  <a:pt x="354" y="315"/>
                </a:lnTo>
                <a:lnTo>
                  <a:pt x="351" y="324"/>
                </a:lnTo>
                <a:lnTo>
                  <a:pt x="350" y="333"/>
                </a:lnTo>
                <a:lnTo>
                  <a:pt x="350" y="333"/>
                </a:lnTo>
                <a:lnTo>
                  <a:pt x="351" y="343"/>
                </a:lnTo>
                <a:lnTo>
                  <a:pt x="354" y="351"/>
                </a:lnTo>
                <a:lnTo>
                  <a:pt x="358" y="360"/>
                </a:lnTo>
                <a:lnTo>
                  <a:pt x="364" y="367"/>
                </a:lnTo>
                <a:lnTo>
                  <a:pt x="371" y="373"/>
                </a:lnTo>
                <a:lnTo>
                  <a:pt x="380" y="377"/>
                </a:lnTo>
                <a:lnTo>
                  <a:pt x="388" y="380"/>
                </a:lnTo>
                <a:lnTo>
                  <a:pt x="398" y="380"/>
                </a:lnTo>
                <a:lnTo>
                  <a:pt x="398" y="380"/>
                </a:lnTo>
                <a:close/>
                <a:moveTo>
                  <a:pt x="207" y="286"/>
                </a:moveTo>
                <a:lnTo>
                  <a:pt x="207" y="286"/>
                </a:lnTo>
                <a:lnTo>
                  <a:pt x="197" y="286"/>
                </a:lnTo>
                <a:lnTo>
                  <a:pt x="189" y="289"/>
                </a:lnTo>
                <a:lnTo>
                  <a:pt x="180" y="294"/>
                </a:lnTo>
                <a:lnTo>
                  <a:pt x="174" y="300"/>
                </a:lnTo>
                <a:lnTo>
                  <a:pt x="167" y="306"/>
                </a:lnTo>
                <a:lnTo>
                  <a:pt x="163" y="315"/>
                </a:lnTo>
                <a:lnTo>
                  <a:pt x="160" y="324"/>
                </a:lnTo>
                <a:lnTo>
                  <a:pt x="160" y="333"/>
                </a:lnTo>
                <a:lnTo>
                  <a:pt x="160" y="333"/>
                </a:lnTo>
                <a:lnTo>
                  <a:pt x="160" y="343"/>
                </a:lnTo>
                <a:lnTo>
                  <a:pt x="163" y="351"/>
                </a:lnTo>
                <a:lnTo>
                  <a:pt x="167" y="360"/>
                </a:lnTo>
                <a:lnTo>
                  <a:pt x="174" y="367"/>
                </a:lnTo>
                <a:lnTo>
                  <a:pt x="180" y="373"/>
                </a:lnTo>
                <a:lnTo>
                  <a:pt x="189" y="377"/>
                </a:lnTo>
                <a:lnTo>
                  <a:pt x="197" y="380"/>
                </a:lnTo>
                <a:lnTo>
                  <a:pt x="207" y="380"/>
                </a:lnTo>
                <a:lnTo>
                  <a:pt x="207" y="380"/>
                </a:lnTo>
                <a:lnTo>
                  <a:pt x="217" y="380"/>
                </a:lnTo>
                <a:lnTo>
                  <a:pt x="225" y="377"/>
                </a:lnTo>
                <a:lnTo>
                  <a:pt x="234" y="373"/>
                </a:lnTo>
                <a:lnTo>
                  <a:pt x="240" y="367"/>
                </a:lnTo>
                <a:lnTo>
                  <a:pt x="247" y="360"/>
                </a:lnTo>
                <a:lnTo>
                  <a:pt x="251" y="351"/>
                </a:lnTo>
                <a:lnTo>
                  <a:pt x="254" y="343"/>
                </a:lnTo>
                <a:lnTo>
                  <a:pt x="254" y="333"/>
                </a:lnTo>
                <a:lnTo>
                  <a:pt x="254" y="333"/>
                </a:lnTo>
                <a:lnTo>
                  <a:pt x="254" y="324"/>
                </a:lnTo>
                <a:lnTo>
                  <a:pt x="251" y="315"/>
                </a:lnTo>
                <a:lnTo>
                  <a:pt x="247" y="306"/>
                </a:lnTo>
                <a:lnTo>
                  <a:pt x="240" y="300"/>
                </a:lnTo>
                <a:lnTo>
                  <a:pt x="234" y="294"/>
                </a:lnTo>
                <a:lnTo>
                  <a:pt x="225" y="289"/>
                </a:lnTo>
                <a:lnTo>
                  <a:pt x="217" y="286"/>
                </a:lnTo>
                <a:lnTo>
                  <a:pt x="207" y="286"/>
                </a:lnTo>
                <a:lnTo>
                  <a:pt x="207" y="286"/>
                </a:lnTo>
                <a:close/>
                <a:moveTo>
                  <a:pt x="589" y="380"/>
                </a:moveTo>
                <a:lnTo>
                  <a:pt x="589" y="380"/>
                </a:lnTo>
                <a:lnTo>
                  <a:pt x="598" y="380"/>
                </a:lnTo>
                <a:lnTo>
                  <a:pt x="607" y="377"/>
                </a:lnTo>
                <a:lnTo>
                  <a:pt x="616" y="373"/>
                </a:lnTo>
                <a:lnTo>
                  <a:pt x="622" y="367"/>
                </a:lnTo>
                <a:lnTo>
                  <a:pt x="629" y="360"/>
                </a:lnTo>
                <a:lnTo>
                  <a:pt x="633" y="351"/>
                </a:lnTo>
                <a:lnTo>
                  <a:pt x="635" y="343"/>
                </a:lnTo>
                <a:lnTo>
                  <a:pt x="636" y="333"/>
                </a:lnTo>
                <a:lnTo>
                  <a:pt x="636" y="333"/>
                </a:lnTo>
                <a:lnTo>
                  <a:pt x="635" y="324"/>
                </a:lnTo>
                <a:lnTo>
                  <a:pt x="633" y="315"/>
                </a:lnTo>
                <a:lnTo>
                  <a:pt x="629" y="306"/>
                </a:lnTo>
                <a:lnTo>
                  <a:pt x="622" y="300"/>
                </a:lnTo>
                <a:lnTo>
                  <a:pt x="616" y="294"/>
                </a:lnTo>
                <a:lnTo>
                  <a:pt x="607" y="289"/>
                </a:lnTo>
                <a:lnTo>
                  <a:pt x="598" y="286"/>
                </a:lnTo>
                <a:lnTo>
                  <a:pt x="589" y="286"/>
                </a:lnTo>
                <a:lnTo>
                  <a:pt x="589" y="286"/>
                </a:lnTo>
                <a:lnTo>
                  <a:pt x="579" y="286"/>
                </a:lnTo>
                <a:lnTo>
                  <a:pt x="570" y="289"/>
                </a:lnTo>
                <a:lnTo>
                  <a:pt x="562" y="294"/>
                </a:lnTo>
                <a:lnTo>
                  <a:pt x="554" y="300"/>
                </a:lnTo>
                <a:lnTo>
                  <a:pt x="549" y="306"/>
                </a:lnTo>
                <a:lnTo>
                  <a:pt x="545" y="315"/>
                </a:lnTo>
                <a:lnTo>
                  <a:pt x="542" y="324"/>
                </a:lnTo>
                <a:lnTo>
                  <a:pt x="541" y="333"/>
                </a:lnTo>
                <a:lnTo>
                  <a:pt x="541" y="333"/>
                </a:lnTo>
                <a:lnTo>
                  <a:pt x="542" y="343"/>
                </a:lnTo>
                <a:lnTo>
                  <a:pt x="545" y="351"/>
                </a:lnTo>
                <a:lnTo>
                  <a:pt x="549" y="360"/>
                </a:lnTo>
                <a:lnTo>
                  <a:pt x="554" y="367"/>
                </a:lnTo>
                <a:lnTo>
                  <a:pt x="562" y="373"/>
                </a:lnTo>
                <a:lnTo>
                  <a:pt x="570" y="377"/>
                </a:lnTo>
                <a:lnTo>
                  <a:pt x="579" y="380"/>
                </a:lnTo>
                <a:lnTo>
                  <a:pt x="589" y="380"/>
                </a:lnTo>
                <a:lnTo>
                  <a:pt x="589" y="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15" name="椭圆 37"/>
          <p:cNvSpPr/>
          <p:nvPr/>
        </p:nvSpPr>
        <p:spPr>
          <a:xfrm>
            <a:off x="1158622" y="3224534"/>
            <a:ext cx="2656075" cy="66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16" name="Rectangle 36"/>
          <p:cNvSpPr/>
          <p:nvPr/>
        </p:nvSpPr>
        <p:spPr bwMode="auto">
          <a:xfrm>
            <a:off x="1932661" y="290868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7" name="椭圆 37"/>
          <p:cNvSpPr/>
          <p:nvPr/>
        </p:nvSpPr>
        <p:spPr>
          <a:xfrm>
            <a:off x="4767962" y="3224534"/>
            <a:ext cx="2656075" cy="66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18" name="Rectangle 36"/>
          <p:cNvSpPr/>
          <p:nvPr/>
        </p:nvSpPr>
        <p:spPr bwMode="auto">
          <a:xfrm>
            <a:off x="5542002" y="290868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9" name="椭圆 37"/>
          <p:cNvSpPr/>
          <p:nvPr/>
        </p:nvSpPr>
        <p:spPr>
          <a:xfrm>
            <a:off x="8377304" y="3224534"/>
            <a:ext cx="2656075" cy="66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20" name="Rectangle 36"/>
          <p:cNvSpPr/>
          <p:nvPr/>
        </p:nvSpPr>
        <p:spPr bwMode="auto">
          <a:xfrm>
            <a:off x="9151344" y="290868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1" name="椭圆 37"/>
          <p:cNvSpPr/>
          <p:nvPr/>
        </p:nvSpPr>
        <p:spPr>
          <a:xfrm>
            <a:off x="1158622" y="5391457"/>
            <a:ext cx="2656075" cy="66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22" name="Rectangle 36"/>
          <p:cNvSpPr/>
          <p:nvPr/>
        </p:nvSpPr>
        <p:spPr bwMode="auto">
          <a:xfrm>
            <a:off x="1932661" y="5075612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3" name="椭圆 37"/>
          <p:cNvSpPr/>
          <p:nvPr/>
        </p:nvSpPr>
        <p:spPr>
          <a:xfrm>
            <a:off x="4767962" y="5391457"/>
            <a:ext cx="2656075" cy="66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24" name="Rectangle 36"/>
          <p:cNvSpPr/>
          <p:nvPr/>
        </p:nvSpPr>
        <p:spPr bwMode="auto">
          <a:xfrm>
            <a:off x="5542002" y="5075612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accent5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5" name="椭圆 37"/>
          <p:cNvSpPr/>
          <p:nvPr/>
        </p:nvSpPr>
        <p:spPr>
          <a:xfrm>
            <a:off x="8377304" y="5391457"/>
            <a:ext cx="2656075" cy="66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26" name="Rectangle 36"/>
          <p:cNvSpPr/>
          <p:nvPr/>
        </p:nvSpPr>
        <p:spPr bwMode="auto">
          <a:xfrm>
            <a:off x="9151344" y="5075612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accent6"/>
                </a:solidFill>
                <a:latin typeface="+mj-ea"/>
                <a:ea typeface="+mj-ea"/>
              </a:rPr>
              <a:t>标题内容</a:t>
            </a:r>
          </a:p>
        </p:txBody>
      </p:sp>
    </p:spTree>
    <p:extLst>
      <p:ext uri="{BB962C8B-B14F-4D97-AF65-F5344CB8AC3E}">
        <p14:creationId val="224924081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163638" y="3934822"/>
            <a:ext cx="3312362" cy="1907177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4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656000" y="3934822"/>
            <a:ext cx="2880000" cy="19071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7715999" y="3934822"/>
            <a:ext cx="3312363" cy="190717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6" name="矩形 5"/>
          <p:cNvSpPr/>
          <p:nvPr/>
        </p:nvSpPr>
        <p:spPr>
          <a:xfrm>
            <a:off x="1163638" y="1861722"/>
            <a:ext cx="6372362" cy="1907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7715999" y="1861722"/>
            <a:ext cx="3312363" cy="1907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8" name="Freeform 5"/>
          <p:cNvSpPr/>
          <p:nvPr/>
        </p:nvSpPr>
        <p:spPr bwMode="auto">
          <a:xfrm rot="2700000">
            <a:off x="9248761" y="3306873"/>
            <a:ext cx="246839" cy="254501"/>
          </a:xfrm>
          <a:custGeom>
            <a:gdLst>
              <a:gd fmla="*/ 1067 w 1161" name="T0"/>
              <a:gd fmla="*/ 0 h 1161" name="T1"/>
              <a:gd fmla="*/ 1161 w 1161" name="T2"/>
              <a:gd fmla="*/ 0 h 1161" name="T3"/>
              <a:gd fmla="*/ 1161 w 1161" name="T4"/>
              <a:gd fmla="*/ 1161 h 1161" name="T5"/>
              <a:gd fmla="*/ 0 w 1161" name="T6"/>
              <a:gd fmla="*/ 1161 h 1161" name="T7"/>
              <a:gd fmla="*/ 0 w 1161" name="T8"/>
              <a:gd fmla="*/ 1067 h 1161" name="T9"/>
              <a:gd fmla="*/ 94 w 1161" name="T10"/>
              <a:gd fmla="*/ 1067 h 1161" name="T11"/>
              <a:gd fmla="*/ 1003 w 1161" name="T12"/>
              <a:gd fmla="*/ 1067 h 1161" name="T13"/>
              <a:gd fmla="*/ 62 w 1161" name="T14"/>
              <a:gd fmla="*/ 126 h 1161" name="T15"/>
              <a:gd fmla="*/ 129 w 1161" name="T16"/>
              <a:gd fmla="*/ 59 h 1161" name="T17"/>
              <a:gd fmla="*/ 1067 w 1161" name="T18"/>
              <a:gd fmla="*/ 997 h 1161" name="T19"/>
              <a:gd fmla="*/ 1067 w 1161" name="T20"/>
              <a:gd fmla="*/ 94 h 1161" name="T21"/>
              <a:gd fmla="*/ 1067 w 1161" name="T22"/>
              <a:gd fmla="*/ 0 h 116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161" w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351"/>
          </a:p>
        </p:txBody>
      </p:sp>
      <p:sp>
        <p:nvSpPr>
          <p:cNvPr id="9" name="Freeform 5"/>
          <p:cNvSpPr/>
          <p:nvPr/>
        </p:nvSpPr>
        <p:spPr bwMode="auto">
          <a:xfrm flipH="1" rot="2700000">
            <a:off x="4838378" y="4761160"/>
            <a:ext cx="246839" cy="254501"/>
          </a:xfrm>
          <a:custGeom>
            <a:gdLst>
              <a:gd fmla="*/ 1067 w 1161" name="T0"/>
              <a:gd fmla="*/ 0 h 1161" name="T1"/>
              <a:gd fmla="*/ 1161 w 1161" name="T2"/>
              <a:gd fmla="*/ 0 h 1161" name="T3"/>
              <a:gd fmla="*/ 1161 w 1161" name="T4"/>
              <a:gd fmla="*/ 1161 h 1161" name="T5"/>
              <a:gd fmla="*/ 0 w 1161" name="T6"/>
              <a:gd fmla="*/ 1161 h 1161" name="T7"/>
              <a:gd fmla="*/ 0 w 1161" name="T8"/>
              <a:gd fmla="*/ 1067 h 1161" name="T9"/>
              <a:gd fmla="*/ 94 w 1161" name="T10"/>
              <a:gd fmla="*/ 1067 h 1161" name="T11"/>
              <a:gd fmla="*/ 1003 w 1161" name="T12"/>
              <a:gd fmla="*/ 1067 h 1161" name="T13"/>
              <a:gd fmla="*/ 62 w 1161" name="T14"/>
              <a:gd fmla="*/ 126 h 1161" name="T15"/>
              <a:gd fmla="*/ 129 w 1161" name="T16"/>
              <a:gd fmla="*/ 59 h 1161" name="T17"/>
              <a:gd fmla="*/ 1067 w 1161" name="T18"/>
              <a:gd fmla="*/ 997 h 1161" name="T19"/>
              <a:gd fmla="*/ 1067 w 1161" name="T20"/>
              <a:gd fmla="*/ 94 h 1161" name="T21"/>
              <a:gd fmla="*/ 1067 w 1161" name="T22"/>
              <a:gd fmla="*/ 0 h 116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161" w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351"/>
          </a:p>
        </p:txBody>
      </p:sp>
      <p:sp>
        <p:nvSpPr>
          <p:cNvPr id="10" name="矩形 9"/>
          <p:cNvSpPr/>
          <p:nvPr/>
        </p:nvSpPr>
        <p:spPr>
          <a:xfrm>
            <a:off x="3347613" y="2660219"/>
            <a:ext cx="374467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bg1"/>
                </a:solidFill>
                <a:latin typeface="+mn-ea"/>
              </a:rPr>
              <a:t>我们长期为客户提供专业的PPT策划设计制作等全程服务，凭借自身优势和专业化的独特视角为客户提供优质的PPT服务。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347614" y="2219692"/>
            <a:ext cx="316987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typeface="+mj-ea"/>
                <a:ea typeface="+mj-ea"/>
              </a:rPr>
              <a:t>单击添加您的标题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357397" y="4288246"/>
            <a:ext cx="196025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bg1"/>
                </a:solidFill>
                <a:latin typeface="+mn-ea"/>
              </a:rPr>
              <a:t>我们长期为客户提供专业的PPT策划设计制作等全程服务，凭借自身优势和专业化的独特视角为客户提供优质的PPT服务。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026036" y="2179729"/>
            <a:ext cx="2692291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bg1"/>
                </a:solidFill>
                <a:latin typeface="+mn-ea"/>
              </a:rPr>
              <a:t>我们长期为客户提供专业的PPT策划设计制作等全程服务，凭借自身优势和专业化的独特视角为客户提供优质的PPT服务。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843075" y="2487888"/>
            <a:ext cx="838199" cy="654844"/>
            <a:chOff x="1319200" y="1604677"/>
            <a:chExt cx="838199" cy="654844"/>
          </a:xfrm>
        </p:grpSpPr>
        <p:sp>
          <p:nvSpPr>
            <p:cNvPr id="15" name="任意多边形: 形状 14"/>
            <p:cNvSpPr/>
            <p:nvPr/>
          </p:nvSpPr>
          <p:spPr>
            <a:xfrm>
              <a:off x="1437071" y="1604677"/>
              <a:ext cx="720328" cy="550069"/>
            </a:xfrm>
            <a:custGeom>
              <a:rect b="b" l="l" r="r" t="t"/>
              <a:pathLst>
                <a:path h="550069" w="720328">
                  <a:moveTo>
                    <a:pt x="0" y="0"/>
                  </a:moveTo>
                  <a:lnTo>
                    <a:pt x="720328" y="0"/>
                  </a:lnTo>
                  <a:lnTo>
                    <a:pt x="720328" y="550069"/>
                  </a:lnTo>
                  <a:lnTo>
                    <a:pt x="602456" y="550069"/>
                  </a:lnTo>
                  <a:lnTo>
                    <a:pt x="602456" y="523875"/>
                  </a:lnTo>
                  <a:lnTo>
                    <a:pt x="694134" y="523875"/>
                  </a:lnTo>
                  <a:lnTo>
                    <a:pt x="694134" y="26194"/>
                  </a:lnTo>
                  <a:lnTo>
                    <a:pt x="26194" y="26194"/>
                  </a:lnTo>
                  <a:lnTo>
                    <a:pt x="26194" y="91678"/>
                  </a:lnTo>
                  <a:lnTo>
                    <a:pt x="0" y="91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pc="2000" sz="6600">
                <a:solidFill>
                  <a:schemeClr val="bg1"/>
                </a:solidFill>
                <a:latin charset="0" panose="02000509000000000000" pitchFamily="49" typeface="linea-basic-1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319200" y="1709452"/>
              <a:ext cx="707231" cy="550069"/>
            </a:xfrm>
            <a:custGeom>
              <a:rect b="b" l="l" r="r" t="t"/>
              <a:pathLst>
                <a:path h="550069" w="707231">
                  <a:moveTo>
                    <a:pt x="0" y="0"/>
                  </a:moveTo>
                  <a:lnTo>
                    <a:pt x="707231" y="0"/>
                  </a:lnTo>
                  <a:lnTo>
                    <a:pt x="707231" y="550069"/>
                  </a:lnTo>
                  <a:lnTo>
                    <a:pt x="0" y="550069"/>
                  </a:lnTo>
                  <a:lnTo>
                    <a:pt x="0" y="0"/>
                  </a:lnTo>
                  <a:close/>
                  <a:moveTo>
                    <a:pt x="26194" y="26194"/>
                  </a:moveTo>
                  <a:lnTo>
                    <a:pt x="26194" y="374898"/>
                  </a:lnTo>
                  <a:lnTo>
                    <a:pt x="196453" y="203002"/>
                  </a:lnTo>
                  <a:lnTo>
                    <a:pt x="383084" y="415826"/>
                  </a:lnTo>
                  <a:lnTo>
                    <a:pt x="512415" y="337245"/>
                  </a:lnTo>
                  <a:lnTo>
                    <a:pt x="681038" y="482948"/>
                  </a:lnTo>
                  <a:lnTo>
                    <a:pt x="681038" y="26194"/>
                  </a:lnTo>
                  <a:lnTo>
                    <a:pt x="26194" y="26194"/>
                  </a:lnTo>
                  <a:close/>
                  <a:moveTo>
                    <a:pt x="196453" y="242292"/>
                  </a:moveTo>
                  <a:lnTo>
                    <a:pt x="26194" y="410915"/>
                  </a:lnTo>
                  <a:lnTo>
                    <a:pt x="26194" y="523875"/>
                  </a:lnTo>
                  <a:lnTo>
                    <a:pt x="681038" y="523875"/>
                  </a:lnTo>
                  <a:lnTo>
                    <a:pt x="681038" y="517327"/>
                  </a:lnTo>
                  <a:lnTo>
                    <a:pt x="509141" y="369987"/>
                  </a:lnTo>
                  <a:lnTo>
                    <a:pt x="376535" y="448568"/>
                  </a:lnTo>
                  <a:lnTo>
                    <a:pt x="196453" y="242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pc="2000" sz="6600">
                <a:solidFill>
                  <a:schemeClr val="bg1"/>
                </a:solidFill>
                <a:latin charset="0" panose="02000509000000000000" pitchFamily="49" typeface="linea-basic-10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764493" y="1814227"/>
              <a:ext cx="157162" cy="157163"/>
            </a:xfrm>
            <a:custGeom>
              <a:rect b="b" l="l" r="r" t="t"/>
              <a:pathLst>
                <a:path h="157163" w="157162">
                  <a:moveTo>
                    <a:pt x="78581" y="0"/>
                  </a:moveTo>
                  <a:cubicBezTo>
                    <a:pt x="100409" y="0"/>
                    <a:pt x="118963" y="7640"/>
                    <a:pt x="134243" y="22920"/>
                  </a:cubicBezTo>
                  <a:cubicBezTo>
                    <a:pt x="149523" y="38199"/>
                    <a:pt x="157162" y="56753"/>
                    <a:pt x="157162" y="78581"/>
                  </a:cubicBezTo>
                  <a:cubicBezTo>
                    <a:pt x="157162" y="100410"/>
                    <a:pt x="149523" y="118964"/>
                    <a:pt x="134243" y="134243"/>
                  </a:cubicBezTo>
                  <a:cubicBezTo>
                    <a:pt x="118963" y="149523"/>
                    <a:pt x="100409" y="157163"/>
                    <a:pt x="78581" y="157163"/>
                  </a:cubicBezTo>
                  <a:cubicBezTo>
                    <a:pt x="56753" y="157163"/>
                    <a:pt x="38199" y="149523"/>
                    <a:pt x="22919" y="134243"/>
                  </a:cubicBezTo>
                  <a:cubicBezTo>
                    <a:pt x="7640" y="118964"/>
                    <a:pt x="0" y="100410"/>
                    <a:pt x="0" y="78581"/>
                  </a:cubicBezTo>
                  <a:cubicBezTo>
                    <a:pt x="0" y="56753"/>
                    <a:pt x="7640" y="38199"/>
                    <a:pt x="22919" y="22920"/>
                  </a:cubicBezTo>
                  <a:cubicBezTo>
                    <a:pt x="38199" y="7640"/>
                    <a:pt x="56753" y="0"/>
                    <a:pt x="78581" y="0"/>
                  </a:cubicBezTo>
                  <a:close/>
                  <a:moveTo>
                    <a:pt x="78581" y="26194"/>
                  </a:moveTo>
                  <a:cubicBezTo>
                    <a:pt x="63301" y="26194"/>
                    <a:pt x="50750" y="31105"/>
                    <a:pt x="40928" y="40928"/>
                  </a:cubicBezTo>
                  <a:cubicBezTo>
                    <a:pt x="31105" y="50751"/>
                    <a:pt x="26194" y="63302"/>
                    <a:pt x="26194" y="78581"/>
                  </a:cubicBezTo>
                  <a:cubicBezTo>
                    <a:pt x="26194" y="93861"/>
                    <a:pt x="31105" y="106412"/>
                    <a:pt x="40928" y="116235"/>
                  </a:cubicBezTo>
                  <a:cubicBezTo>
                    <a:pt x="50750" y="126058"/>
                    <a:pt x="63301" y="130969"/>
                    <a:pt x="78581" y="130969"/>
                  </a:cubicBezTo>
                  <a:cubicBezTo>
                    <a:pt x="93861" y="130969"/>
                    <a:pt x="106412" y="126058"/>
                    <a:pt x="116235" y="116235"/>
                  </a:cubicBezTo>
                  <a:cubicBezTo>
                    <a:pt x="126057" y="106412"/>
                    <a:pt x="130969" y="93861"/>
                    <a:pt x="130969" y="78581"/>
                  </a:cubicBezTo>
                  <a:cubicBezTo>
                    <a:pt x="130969" y="63302"/>
                    <a:pt x="126057" y="50751"/>
                    <a:pt x="116235" y="40928"/>
                  </a:cubicBezTo>
                  <a:cubicBezTo>
                    <a:pt x="106412" y="31105"/>
                    <a:pt x="93861" y="26194"/>
                    <a:pt x="78581" y="26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pc="2000" sz="6600">
                <a:solidFill>
                  <a:schemeClr val="bg1"/>
                </a:solidFill>
                <a:latin charset="0" panose="02000509000000000000" pitchFamily="49" typeface="linea-basic-10"/>
              </a:endParaRPr>
            </a:p>
          </p:txBody>
        </p:sp>
      </p:grpSp>
    </p:spTree>
    <p:extLst>
      <p:ext uri="{BB962C8B-B14F-4D97-AF65-F5344CB8AC3E}">
        <p14:creationId val="110305361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77655" y="4300941"/>
            <a:ext cx="1107846" cy="1120726"/>
            <a:chOff x="4027488" y="2070100"/>
            <a:chExt cx="546100" cy="552450"/>
          </a:xfrm>
          <a:solidFill>
            <a:schemeClr val="accent3"/>
          </a:solidFill>
        </p:grpSpPr>
        <p:sp>
          <p:nvSpPr>
            <p:cNvPr id="4" name="Freeform 172"/>
            <p:cNvSpPr/>
            <p:nvPr/>
          </p:nvSpPr>
          <p:spPr bwMode="auto">
            <a:xfrm>
              <a:off x="4406900" y="2070100"/>
              <a:ext cx="84138" cy="80963"/>
            </a:xfrm>
            <a:custGeom>
              <a:gdLst>
                <a:gd fmla="*/ 5 w 29" name="T0"/>
                <a:gd fmla="*/ 28 h 28" name="T1"/>
                <a:gd fmla="*/ 8 w 29" name="T2"/>
                <a:gd fmla="*/ 27 h 28" name="T3"/>
                <a:gd fmla="*/ 28 w 29" name="T4"/>
                <a:gd fmla="*/ 7 h 28" name="T5"/>
                <a:gd fmla="*/ 28 w 29" name="T6"/>
                <a:gd fmla="*/ 1 h 28" name="T7"/>
                <a:gd fmla="*/ 22 w 29" name="T8"/>
                <a:gd fmla="*/ 1 h 28" name="T9"/>
                <a:gd fmla="*/ 2 w 29" name="T10"/>
                <a:gd fmla="*/ 21 h 28" name="T11"/>
                <a:gd fmla="*/ 2 w 29" name="T12"/>
                <a:gd fmla="*/ 27 h 28" name="T13"/>
                <a:gd fmla="*/ 5 w 29" name="T14"/>
                <a:gd fmla="*/ 28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8">
                  <a:moveTo>
                    <a:pt x="5" y="28"/>
                  </a:moveTo>
                  <a:cubicBezTo>
                    <a:pt x="6" y="28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5"/>
                    <a:pt x="29" y="3"/>
                    <a:pt x="28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173"/>
            <p:cNvSpPr/>
            <p:nvPr/>
          </p:nvSpPr>
          <p:spPr bwMode="auto">
            <a:xfrm>
              <a:off x="4494213" y="2152650"/>
              <a:ext cx="79375" cy="80963"/>
            </a:xfrm>
            <a:custGeom>
              <a:gdLst>
                <a:gd fmla="*/ 27 w 28" name="T0"/>
                <a:gd fmla="*/ 1 h 28" name="T1"/>
                <a:gd fmla="*/ 21 w 28" name="T2"/>
                <a:gd fmla="*/ 1 h 28" name="T3"/>
                <a:gd fmla="*/ 1 w 28" name="T4"/>
                <a:gd fmla="*/ 21 h 28" name="T5"/>
                <a:gd fmla="*/ 1 w 28" name="T6"/>
                <a:gd fmla="*/ 27 h 28" name="T7"/>
                <a:gd fmla="*/ 4 w 28" name="T8"/>
                <a:gd fmla="*/ 28 h 28" name="T9"/>
                <a:gd fmla="*/ 7 w 28" name="T10"/>
                <a:gd fmla="*/ 27 h 28" name="T11"/>
                <a:gd fmla="*/ 27 w 28" name="T12"/>
                <a:gd fmla="*/ 7 h 28" name="T13"/>
                <a:gd fmla="*/ 27 w 28" name="T14"/>
                <a:gd fmla="*/ 1 h 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28">
                  <a:moveTo>
                    <a:pt x="27" y="1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1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5"/>
                    <a:pt x="28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74"/>
            <p:cNvSpPr/>
            <p:nvPr/>
          </p:nvSpPr>
          <p:spPr bwMode="auto">
            <a:xfrm>
              <a:off x="4027488" y="2105025"/>
              <a:ext cx="517525" cy="517525"/>
            </a:xfrm>
            <a:custGeom>
              <a:gdLst>
                <a:gd fmla="*/ 165 w 180" name="T0"/>
                <a:gd fmla="*/ 74 h 180" name="T1"/>
                <a:gd fmla="*/ 165 w 180" name="T2"/>
                <a:gd fmla="*/ 24 h 180" name="T3"/>
                <a:gd fmla="*/ 154 w 180" name="T4"/>
                <a:gd fmla="*/ 13 h 180" name="T5"/>
                <a:gd fmla="*/ 140 w 180" name="T6"/>
                <a:gd fmla="*/ 32 h 180" name="T7"/>
                <a:gd fmla="*/ 141 w 180" name="T8"/>
                <a:gd fmla="*/ 33 h 180" name="T9"/>
                <a:gd fmla="*/ 143 w 180" name="T10"/>
                <a:gd fmla="*/ 35 h 180" name="T11"/>
                <a:gd fmla="*/ 146 w 180" name="T12"/>
                <a:gd fmla="*/ 37 h 180" name="T13"/>
                <a:gd fmla="*/ 147 w 180" name="T14"/>
                <a:gd fmla="*/ 39 h 180" name="T15"/>
                <a:gd fmla="*/ 132 w 180" name="T16"/>
                <a:gd fmla="*/ 57 h 180" name="T17"/>
                <a:gd fmla="*/ 125 w 180" name="T18"/>
                <a:gd fmla="*/ 59 h 180" name="T19"/>
                <a:gd fmla="*/ 118 w 180" name="T20"/>
                <a:gd fmla="*/ 66 h 180" name="T21"/>
                <a:gd fmla="*/ 90 w 180" name="T22"/>
                <a:gd fmla="*/ 127 h 180" name="T23"/>
                <a:gd fmla="*/ 90 w 180" name="T24"/>
                <a:gd fmla="*/ 53 h 180" name="T25"/>
                <a:gd fmla="*/ 118 w 180" name="T26"/>
                <a:gd fmla="*/ 54 h 180" name="T27"/>
                <a:gd fmla="*/ 121 w 180" name="T28"/>
                <a:gd fmla="*/ 46 h 180" name="T29"/>
                <a:gd fmla="*/ 106 w 180" name="T30"/>
                <a:gd fmla="*/ 15 h 180" name="T31"/>
                <a:gd fmla="*/ 96 w 180" name="T32"/>
                <a:gd fmla="*/ 0 h 180" name="T33"/>
                <a:gd fmla="*/ 74 w 180" name="T34"/>
                <a:gd fmla="*/ 10 h 180" name="T35"/>
                <a:gd fmla="*/ 48 w 180" name="T36"/>
                <a:gd fmla="*/ 25 h 180" name="T37"/>
                <a:gd fmla="*/ 31 w 180" name="T38"/>
                <a:gd fmla="*/ 22 h 180" name="T39"/>
                <a:gd fmla="*/ 19 w 180" name="T40"/>
                <a:gd fmla="*/ 38 h 180" name="T41"/>
                <a:gd fmla="*/ 25 w 180" name="T42"/>
                <a:gd fmla="*/ 48 h 180" name="T43"/>
                <a:gd fmla="*/ 10 w 180" name="T44"/>
                <a:gd fmla="*/ 74 h 180" name="T45"/>
                <a:gd fmla="*/ 0 w 180" name="T46"/>
                <a:gd fmla="*/ 96 h 180" name="T47"/>
                <a:gd fmla="*/ 15 w 180" name="T48"/>
                <a:gd fmla="*/ 106 h 180" name="T49"/>
                <a:gd fmla="*/ 22 w 180" name="T50"/>
                <a:gd fmla="*/ 135 h 180" name="T51"/>
                <a:gd fmla="*/ 22 w 180" name="T52"/>
                <a:gd fmla="*/ 149 h 180" name="T53"/>
                <a:gd fmla="*/ 38 w 180" name="T54"/>
                <a:gd fmla="*/ 161 h 180" name="T55"/>
                <a:gd fmla="*/ 48 w 180" name="T56"/>
                <a:gd fmla="*/ 155 h 180" name="T57"/>
                <a:gd fmla="*/ 74 w 180" name="T58"/>
                <a:gd fmla="*/ 170 h 180" name="T59"/>
                <a:gd fmla="*/ 96 w 180" name="T60"/>
                <a:gd fmla="*/ 180 h 180" name="T61"/>
                <a:gd fmla="*/ 106 w 180" name="T62"/>
                <a:gd fmla="*/ 165 h 180" name="T63"/>
                <a:gd fmla="*/ 135 w 180" name="T64"/>
                <a:gd fmla="*/ 158 h 180" name="T65"/>
                <a:gd fmla="*/ 158 w 180" name="T66"/>
                <a:gd fmla="*/ 149 h 180" name="T67"/>
                <a:gd fmla="*/ 158 w 180" name="T68"/>
                <a:gd fmla="*/ 135 h 180" name="T69"/>
                <a:gd fmla="*/ 165 w 180" name="T70"/>
                <a:gd fmla="*/ 106 h 180" name="T71"/>
                <a:gd fmla="*/ 180 w 180" name="T72"/>
                <a:gd fmla="*/ 96 h 180" name="T73"/>
                <a:gd fmla="*/ 170 w 180" name="T74"/>
                <a:gd fmla="*/ 74 h 18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0" w="180">
                  <a:moveTo>
                    <a:pt x="170" y="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3" y="61"/>
                    <a:pt x="157" y="50"/>
                    <a:pt x="149" y="40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8" y="21"/>
                    <a:pt x="168" y="16"/>
                    <a:pt x="165" y="13"/>
                  </a:cubicBezTo>
                  <a:cubicBezTo>
                    <a:pt x="162" y="10"/>
                    <a:pt x="157" y="10"/>
                    <a:pt x="154" y="13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8" y="30"/>
                    <a:pt x="139" y="31"/>
                    <a:pt x="140" y="32"/>
                  </a:cubicBezTo>
                  <a:cubicBezTo>
                    <a:pt x="140" y="32"/>
                    <a:pt x="141" y="33"/>
                    <a:pt x="141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4"/>
                    <a:pt x="142" y="34"/>
                    <a:pt x="142" y="34"/>
                  </a:cubicBezTo>
                  <a:cubicBezTo>
                    <a:pt x="142" y="34"/>
                    <a:pt x="143" y="35"/>
                    <a:pt x="143" y="35"/>
                  </a:cubicBezTo>
                  <a:cubicBezTo>
                    <a:pt x="144" y="35"/>
                    <a:pt x="144" y="36"/>
                    <a:pt x="144" y="36"/>
                  </a:cubicBezTo>
                  <a:cubicBezTo>
                    <a:pt x="145" y="36"/>
                    <a:pt x="145" y="37"/>
                    <a:pt x="146" y="37"/>
                  </a:cubicBezTo>
                  <a:cubicBezTo>
                    <a:pt x="146" y="37"/>
                    <a:pt x="146" y="37"/>
                    <a:pt x="146" y="38"/>
                  </a:cubicBezTo>
                  <a:cubicBezTo>
                    <a:pt x="146" y="38"/>
                    <a:pt x="147" y="38"/>
                    <a:pt x="147" y="39"/>
                  </a:cubicBezTo>
                  <a:cubicBezTo>
                    <a:pt x="148" y="39"/>
                    <a:pt x="148" y="40"/>
                    <a:pt x="149" y="41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29" y="59"/>
                    <a:pt x="127" y="59"/>
                  </a:cubicBezTo>
                  <a:cubicBezTo>
                    <a:pt x="126" y="59"/>
                    <a:pt x="125" y="59"/>
                    <a:pt x="125" y="59"/>
                  </a:cubicBezTo>
                  <a:cubicBezTo>
                    <a:pt x="124" y="59"/>
                    <a:pt x="124" y="59"/>
                    <a:pt x="124" y="60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3" y="72"/>
                    <a:pt x="127" y="81"/>
                    <a:pt x="127" y="90"/>
                  </a:cubicBezTo>
                  <a:cubicBezTo>
                    <a:pt x="127" y="110"/>
                    <a:pt x="110" y="127"/>
                    <a:pt x="90" y="127"/>
                  </a:cubicBezTo>
                  <a:cubicBezTo>
                    <a:pt x="70" y="127"/>
                    <a:pt x="53" y="110"/>
                    <a:pt x="53" y="90"/>
                  </a:cubicBezTo>
                  <a:cubicBezTo>
                    <a:pt x="53" y="70"/>
                    <a:pt x="70" y="53"/>
                    <a:pt x="90" y="53"/>
                  </a:cubicBezTo>
                  <a:cubicBezTo>
                    <a:pt x="98" y="53"/>
                    <a:pt x="106" y="56"/>
                    <a:pt x="112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9" y="54"/>
                    <a:pt x="119" y="54"/>
                    <a:pt x="119" y="53"/>
                  </a:cubicBezTo>
                  <a:cubicBezTo>
                    <a:pt x="118" y="51"/>
                    <a:pt x="119" y="48"/>
                    <a:pt x="121" y="46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8" y="22"/>
                    <a:pt x="118" y="17"/>
                    <a:pt x="106" y="1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2" y="0"/>
                    <a:pt x="9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5" y="17"/>
                    <a:pt x="56" y="20"/>
                    <a:pt x="48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1" y="18"/>
                    <a:pt x="35" y="18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9" y="38"/>
                  </a:cubicBezTo>
                  <a:cubicBezTo>
                    <a:pt x="19" y="40"/>
                    <a:pt x="20" y="43"/>
                    <a:pt x="22" y="45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6"/>
                    <a:pt x="17" y="65"/>
                    <a:pt x="15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78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7" y="115"/>
                    <a:pt x="20" y="124"/>
                    <a:pt x="25" y="132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0" y="137"/>
                    <a:pt x="19" y="140"/>
                    <a:pt x="19" y="142"/>
                  </a:cubicBezTo>
                  <a:cubicBezTo>
                    <a:pt x="19" y="145"/>
                    <a:pt x="20" y="147"/>
                    <a:pt x="22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3" y="160"/>
                    <a:pt x="35" y="161"/>
                    <a:pt x="38" y="161"/>
                  </a:cubicBezTo>
                  <a:cubicBezTo>
                    <a:pt x="40" y="161"/>
                    <a:pt x="43" y="160"/>
                    <a:pt x="45" y="158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56" y="160"/>
                    <a:pt x="65" y="163"/>
                    <a:pt x="74" y="165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6"/>
                    <a:pt x="78" y="180"/>
                    <a:pt x="84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2" y="180"/>
                    <a:pt x="106" y="176"/>
                    <a:pt x="106" y="170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15" y="163"/>
                    <a:pt x="124" y="160"/>
                    <a:pt x="132" y="155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9" y="162"/>
                    <a:pt x="145" y="162"/>
                    <a:pt x="149" y="158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60" y="147"/>
                    <a:pt x="161" y="145"/>
                    <a:pt x="161" y="142"/>
                  </a:cubicBezTo>
                  <a:cubicBezTo>
                    <a:pt x="161" y="140"/>
                    <a:pt x="160" y="137"/>
                    <a:pt x="158" y="135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60" y="124"/>
                    <a:pt x="163" y="115"/>
                    <a:pt x="165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5" y="106"/>
                    <a:pt x="180" y="102"/>
                    <a:pt x="180" y="96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8"/>
                    <a:pt x="175" y="74"/>
                    <a:pt x="1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75"/>
            <p:cNvSpPr/>
            <p:nvPr/>
          </p:nvSpPr>
          <p:spPr bwMode="auto">
            <a:xfrm>
              <a:off x="4203700" y="2279650"/>
              <a:ext cx="166688" cy="168275"/>
            </a:xfrm>
            <a:custGeom>
              <a:gdLst>
                <a:gd fmla="*/ 45 w 58" name="T0"/>
                <a:gd fmla="*/ 5 h 58" name="T1"/>
                <a:gd fmla="*/ 29 w 58" name="T2"/>
                <a:gd fmla="*/ 0 h 58" name="T3"/>
                <a:gd fmla="*/ 0 w 58" name="T4"/>
                <a:gd fmla="*/ 29 h 58" name="T5"/>
                <a:gd fmla="*/ 29 w 58" name="T6"/>
                <a:gd fmla="*/ 58 h 58" name="T7"/>
                <a:gd fmla="*/ 58 w 58" name="T8"/>
                <a:gd fmla="*/ 29 h 58" name="T9"/>
                <a:gd fmla="*/ 51 w 58" name="T10"/>
                <a:gd fmla="*/ 11 h 58" name="T11"/>
                <a:gd fmla="*/ 30 w 58" name="T12"/>
                <a:gd fmla="*/ 31 h 58" name="T13"/>
                <a:gd fmla="*/ 27 w 58" name="T14"/>
                <a:gd fmla="*/ 33 h 58" name="T15"/>
                <a:gd fmla="*/ 25 w 58" name="T16"/>
                <a:gd fmla="*/ 31 h 58" name="T17"/>
                <a:gd fmla="*/ 25 w 58" name="T18"/>
                <a:gd fmla="*/ 26 h 58" name="T19"/>
                <a:gd fmla="*/ 45 w 58" name="T20"/>
                <a:gd fmla="*/ 5 h 5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7" w="57">
                  <a:moveTo>
                    <a:pt x="45" y="5"/>
                  </a:moveTo>
                  <a:cubicBezTo>
                    <a:pt x="41" y="2"/>
                    <a:pt x="3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22"/>
                    <a:pt x="55" y="16"/>
                    <a:pt x="51" y="1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3" y="30"/>
                    <a:pt x="23" y="27"/>
                    <a:pt x="25" y="26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6309599" y="1853853"/>
            <a:ext cx="4642324" cy="1828799"/>
          </a:xfrm>
          <a:custGeom>
            <a:gdLst>
              <a:gd fmla="*/ 3021 w 3021" name="T0"/>
              <a:gd fmla="*/ 1171 h 1171" name="T1"/>
              <a:gd fmla="*/ 0 w 3021" name="T2"/>
              <a:gd fmla="*/ 1171 h 1171" name="T3"/>
              <a:gd fmla="*/ 0 w 3021" name="T4"/>
              <a:gd fmla="*/ 0 h 1171" name="T5"/>
              <a:gd fmla="*/ 3021 w 3021" name="T6"/>
              <a:gd fmla="*/ 0 h 117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71" w="3021">
                <a:moveTo>
                  <a:pt x="3021" y="1171"/>
                </a:moveTo>
                <a:lnTo>
                  <a:pt x="0" y="1171"/>
                </a:lnTo>
                <a:lnTo>
                  <a:pt x="0" y="0"/>
                </a:lnTo>
                <a:lnTo>
                  <a:pt x="3021" y="0"/>
                </a:lnTo>
              </a:path>
            </a:pathLst>
          </a:custGeom>
          <a:noFill/>
          <a:ln cap="flat" cmpd="sng" w="25400">
            <a:solidFill>
              <a:schemeClr val="bg2">
                <a:lumMod val="90000"/>
              </a:schemeClr>
            </a:solidFill>
            <a:prstDash val="solid"/>
            <a:round/>
            <a:headEnd type="oval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b="1" lang="zh-CN" sz="1300">
              <a:solidFill>
                <a:srgbClr val="000000"/>
              </a:solidFill>
              <a:latin typeface="Arial"/>
              <a:ea charset="-122" typeface="宋体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40077" y="1853853"/>
            <a:ext cx="4642324" cy="1828799"/>
          </a:xfrm>
          <a:custGeom>
            <a:gdLst>
              <a:gd fmla="*/ 0 w 3021" name="T0"/>
              <a:gd fmla="*/ 1171 h 1171" name="T1"/>
              <a:gd fmla="*/ 3021 w 3021" name="T2"/>
              <a:gd fmla="*/ 1171 h 1171" name="T3"/>
              <a:gd fmla="*/ 3021 w 3021" name="T4"/>
              <a:gd fmla="*/ 0 h 1171" name="T5"/>
              <a:gd fmla="*/ 0 w 3021" name="T6"/>
              <a:gd fmla="*/ 0 h 117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71" w="3021">
                <a:moveTo>
                  <a:pt x="0" y="1171"/>
                </a:moveTo>
                <a:lnTo>
                  <a:pt x="3021" y="1171"/>
                </a:lnTo>
                <a:lnTo>
                  <a:pt x="3021" y="0"/>
                </a:ln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chemeClr val="bg2">
                <a:lumMod val="90000"/>
              </a:schemeClr>
            </a:solidFill>
            <a:prstDash val="solid"/>
            <a:round/>
            <a:headEnd type="oval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b="1" lang="zh-CN" sz="1300">
              <a:solidFill>
                <a:srgbClr val="000000"/>
              </a:solidFill>
              <a:latin typeface="Arial"/>
              <a:ea charset="-122" typeface="宋体"/>
            </a:endParaRPr>
          </a:p>
        </p:txBody>
      </p:sp>
      <p:sp>
        <p:nvSpPr>
          <p:cNvPr id="10" name="Shape 2021"/>
          <p:cNvSpPr/>
          <p:nvPr/>
        </p:nvSpPr>
        <p:spPr>
          <a:xfrm>
            <a:off x="2553281" y="2653981"/>
            <a:ext cx="3003164" cy="70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1" name="Shape 2022"/>
          <p:cNvSpPr/>
          <p:nvPr/>
        </p:nvSpPr>
        <p:spPr>
          <a:xfrm>
            <a:off x="2553281" y="2202827"/>
            <a:ext cx="2525374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单击添加标题内容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98218" y="2182106"/>
            <a:ext cx="741362" cy="1123470"/>
            <a:chOff x="4148138" y="4222751"/>
            <a:chExt cx="360363" cy="546100"/>
          </a:xfrm>
          <a:solidFill>
            <a:schemeClr val="accent1"/>
          </a:solidFill>
        </p:grpSpPr>
        <p:sp>
          <p:nvSpPr>
            <p:cNvPr id="13" name="Freeform 82"/>
            <p:cNvSpPr>
              <a:spLocks noEditPoints="1"/>
            </p:cNvSpPr>
            <p:nvPr/>
          </p:nvSpPr>
          <p:spPr bwMode="auto">
            <a:xfrm>
              <a:off x="4148138" y="4222751"/>
              <a:ext cx="360363" cy="349250"/>
            </a:xfrm>
            <a:custGeom>
              <a:gdLst>
                <a:gd fmla="*/ 64 w 127" name="T0"/>
                <a:gd fmla="*/ 0 h 123" name="T1"/>
                <a:gd fmla="*/ 0 w 127" name="T2"/>
                <a:gd fmla="*/ 64 h 123" name="T3"/>
                <a:gd fmla="*/ 29 w 127" name="T4"/>
                <a:gd fmla="*/ 117 h 123" name="T5"/>
                <a:gd fmla="*/ 29 w 127" name="T6"/>
                <a:gd fmla="*/ 123 h 123" name="T7"/>
                <a:gd fmla="*/ 98 w 127" name="T8"/>
                <a:gd fmla="*/ 123 h 123" name="T9"/>
                <a:gd fmla="*/ 98 w 127" name="T10"/>
                <a:gd fmla="*/ 117 h 123" name="T11"/>
                <a:gd fmla="*/ 127 w 127" name="T12"/>
                <a:gd fmla="*/ 64 h 123" name="T13"/>
                <a:gd fmla="*/ 64 w 127" name="T14"/>
                <a:gd fmla="*/ 0 h 123" name="T15"/>
                <a:gd fmla="*/ 71 w 127" name="T16"/>
                <a:gd fmla="*/ 30 h 123" name="T17"/>
                <a:gd fmla="*/ 27 w 127" name="T18"/>
                <a:gd fmla="*/ 66 h 123" name="T19"/>
                <a:gd fmla="*/ 23 w 127" name="T20"/>
                <a:gd fmla="*/ 70 h 123" name="T21"/>
                <a:gd fmla="*/ 22 w 127" name="T22"/>
                <a:gd fmla="*/ 70 h 123" name="T23"/>
                <a:gd fmla="*/ 19 w 127" name="T24"/>
                <a:gd fmla="*/ 65 h 123" name="T25"/>
                <a:gd fmla="*/ 28 w 127" name="T26"/>
                <a:gd fmla="*/ 41 h 123" name="T27"/>
                <a:gd fmla="*/ 72 w 127" name="T28"/>
                <a:gd fmla="*/ 22 h 123" name="T29"/>
                <a:gd fmla="*/ 75 w 127" name="T30"/>
                <a:gd fmla="*/ 26 h 123" name="T31"/>
                <a:gd fmla="*/ 71 w 127" name="T32"/>
                <a:gd fmla="*/ 30 h 12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3" w="127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5"/>
                    <a:pt x="11" y="105"/>
                    <a:pt x="29" y="117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116" y="105"/>
                    <a:pt x="127" y="85"/>
                    <a:pt x="127" y="64"/>
                  </a:cubicBezTo>
                  <a:cubicBezTo>
                    <a:pt x="127" y="29"/>
                    <a:pt x="99" y="0"/>
                    <a:pt x="64" y="0"/>
                  </a:cubicBezTo>
                  <a:close/>
                  <a:moveTo>
                    <a:pt x="71" y="30"/>
                  </a:moveTo>
                  <a:cubicBezTo>
                    <a:pt x="33" y="24"/>
                    <a:pt x="27" y="65"/>
                    <a:pt x="27" y="66"/>
                  </a:cubicBezTo>
                  <a:cubicBezTo>
                    <a:pt x="26" y="68"/>
                    <a:pt x="25" y="70"/>
                    <a:pt x="23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0" y="70"/>
                    <a:pt x="18" y="67"/>
                    <a:pt x="19" y="65"/>
                  </a:cubicBezTo>
                  <a:cubicBezTo>
                    <a:pt x="19" y="65"/>
                    <a:pt x="20" y="53"/>
                    <a:pt x="28" y="41"/>
                  </a:cubicBezTo>
                  <a:cubicBezTo>
                    <a:pt x="35" y="30"/>
                    <a:pt x="48" y="18"/>
                    <a:pt x="72" y="22"/>
                  </a:cubicBezTo>
                  <a:cubicBezTo>
                    <a:pt x="74" y="22"/>
                    <a:pt x="76" y="24"/>
                    <a:pt x="75" y="26"/>
                  </a:cubicBezTo>
                  <a:cubicBezTo>
                    <a:pt x="75" y="28"/>
                    <a:pt x="73" y="30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83"/>
            <p:cNvSpPr>
              <a:spLocks noChangeArrowheads="1"/>
            </p:cNvSpPr>
            <p:nvPr/>
          </p:nvSpPr>
          <p:spPr bwMode="auto">
            <a:xfrm>
              <a:off x="4230688" y="4595813"/>
              <a:ext cx="1952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84"/>
            <p:cNvSpPr/>
            <p:nvPr/>
          </p:nvSpPr>
          <p:spPr bwMode="auto">
            <a:xfrm>
              <a:off x="4230688" y="4683126"/>
              <a:ext cx="195263" cy="85725"/>
            </a:xfrm>
            <a:custGeom>
              <a:gdLst>
                <a:gd fmla="*/ 0 w 69" name="T0"/>
                <a:gd fmla="*/ 2 h 30" name="T1"/>
                <a:gd fmla="*/ 13 w 69" name="T2"/>
                <a:gd fmla="*/ 15 h 30" name="T3"/>
                <a:gd fmla="*/ 16 w 69" name="T4"/>
                <a:gd fmla="*/ 15 h 30" name="T5"/>
                <a:gd fmla="*/ 35 w 69" name="T6"/>
                <a:gd fmla="*/ 30 h 30" name="T7"/>
                <a:gd fmla="*/ 54 w 69" name="T8"/>
                <a:gd fmla="*/ 15 h 30" name="T9"/>
                <a:gd fmla="*/ 57 w 69" name="T10"/>
                <a:gd fmla="*/ 15 h 30" name="T11"/>
                <a:gd fmla="*/ 69 w 69" name="T12"/>
                <a:gd fmla="*/ 2 h 30" name="T13"/>
                <a:gd fmla="*/ 69 w 69" name="T14"/>
                <a:gd fmla="*/ 0 h 30" name="T15"/>
                <a:gd fmla="*/ 0 w 69" name="T16"/>
                <a:gd fmla="*/ 0 h 30" name="T17"/>
                <a:gd fmla="*/ 0 w 69" name="T18"/>
                <a:gd fmla="*/ 2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69">
                  <a:moveTo>
                    <a:pt x="0" y="2"/>
                  </a:moveTo>
                  <a:cubicBezTo>
                    <a:pt x="0" y="9"/>
                    <a:pt x="6" y="15"/>
                    <a:pt x="1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23"/>
                    <a:pt x="24" y="30"/>
                    <a:pt x="35" y="30"/>
                  </a:cubicBezTo>
                  <a:cubicBezTo>
                    <a:pt x="45" y="30"/>
                    <a:pt x="54" y="23"/>
                    <a:pt x="54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3" y="15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Rectangle 85"/>
            <p:cNvSpPr>
              <a:spLocks noChangeArrowheads="1"/>
            </p:cNvSpPr>
            <p:nvPr/>
          </p:nvSpPr>
          <p:spPr bwMode="auto">
            <a:xfrm>
              <a:off x="4230688" y="4640263"/>
              <a:ext cx="19526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992314" y="2205917"/>
            <a:ext cx="813210" cy="1123470"/>
            <a:chOff x="6492875" y="5291138"/>
            <a:chExt cx="395288" cy="546100"/>
          </a:xfrm>
          <a:solidFill>
            <a:schemeClr val="accent2"/>
          </a:solidFill>
        </p:grpSpPr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6492875" y="5291138"/>
              <a:ext cx="395288" cy="546100"/>
            </a:xfrm>
            <a:custGeom>
              <a:gdLst>
                <a:gd fmla="*/ 128 w 139" name="T0"/>
                <a:gd fmla="*/ 25 h 192" name="T1"/>
                <a:gd fmla="*/ 128 w 139" name="T2"/>
                <a:gd fmla="*/ 17 h 192" name="T3"/>
                <a:gd fmla="*/ 138 w 139" name="T4"/>
                <a:gd fmla="*/ 17 h 192" name="T5"/>
                <a:gd fmla="*/ 139 w 139" name="T6"/>
                <a:gd fmla="*/ 16 h 192" name="T7"/>
                <a:gd fmla="*/ 139 w 139" name="T8"/>
                <a:gd fmla="*/ 1 h 192" name="T9"/>
                <a:gd fmla="*/ 138 w 139" name="T10"/>
                <a:gd fmla="*/ 0 h 192" name="T11"/>
                <a:gd fmla="*/ 1 w 139" name="T12"/>
                <a:gd fmla="*/ 0 h 192" name="T13"/>
                <a:gd fmla="*/ 0 w 139" name="T14"/>
                <a:gd fmla="*/ 1 h 192" name="T15"/>
                <a:gd fmla="*/ 0 w 139" name="T16"/>
                <a:gd fmla="*/ 16 h 192" name="T17"/>
                <a:gd fmla="*/ 1 w 139" name="T18"/>
                <a:gd fmla="*/ 17 h 192" name="T19"/>
                <a:gd fmla="*/ 11 w 139" name="T20"/>
                <a:gd fmla="*/ 17 h 192" name="T21"/>
                <a:gd fmla="*/ 11 w 139" name="T22"/>
                <a:gd fmla="*/ 25 h 192" name="T23"/>
                <a:gd fmla="*/ 44 w 139" name="T24"/>
                <a:gd fmla="*/ 88 h 192" name="T25"/>
                <a:gd fmla="*/ 48 w 139" name="T26"/>
                <a:gd fmla="*/ 99 h 192" name="T27"/>
                <a:gd fmla="*/ 45 w 139" name="T28"/>
                <a:gd fmla="*/ 104 h 192" name="T29"/>
                <a:gd fmla="*/ 11 w 139" name="T30"/>
                <a:gd fmla="*/ 168 h 192" name="T31"/>
                <a:gd fmla="*/ 11 w 139" name="T32"/>
                <a:gd fmla="*/ 176 h 192" name="T33"/>
                <a:gd fmla="*/ 1 w 139" name="T34"/>
                <a:gd fmla="*/ 176 h 192" name="T35"/>
                <a:gd fmla="*/ 0 w 139" name="T36"/>
                <a:gd fmla="*/ 177 h 192" name="T37"/>
                <a:gd fmla="*/ 0 w 139" name="T38"/>
                <a:gd fmla="*/ 191 h 192" name="T39"/>
                <a:gd fmla="*/ 1 w 139" name="T40"/>
                <a:gd fmla="*/ 192 h 192" name="T41"/>
                <a:gd fmla="*/ 138 w 139" name="T42"/>
                <a:gd fmla="*/ 192 h 192" name="T43"/>
                <a:gd fmla="*/ 139 w 139" name="T44"/>
                <a:gd fmla="*/ 191 h 192" name="T45"/>
                <a:gd fmla="*/ 139 w 139" name="T46"/>
                <a:gd fmla="*/ 177 h 192" name="T47"/>
                <a:gd fmla="*/ 138 w 139" name="T48"/>
                <a:gd fmla="*/ 176 h 192" name="T49"/>
                <a:gd fmla="*/ 128 w 139" name="T50"/>
                <a:gd fmla="*/ 176 h 192" name="T51"/>
                <a:gd fmla="*/ 128 w 139" name="T52"/>
                <a:gd fmla="*/ 168 h 192" name="T53"/>
                <a:gd fmla="*/ 94 w 139" name="T54"/>
                <a:gd fmla="*/ 104 h 192" name="T55"/>
                <a:gd fmla="*/ 91 w 139" name="T56"/>
                <a:gd fmla="*/ 99 h 192" name="T57"/>
                <a:gd fmla="*/ 95 w 139" name="T58"/>
                <a:gd fmla="*/ 88 h 192" name="T59"/>
                <a:gd fmla="*/ 128 w 139" name="T60"/>
                <a:gd fmla="*/ 25 h 192" name="T61"/>
                <a:gd fmla="*/ 83 w 139" name="T62"/>
                <a:gd fmla="*/ 100 h 192" name="T63"/>
                <a:gd fmla="*/ 89 w 139" name="T64"/>
                <a:gd fmla="*/ 111 h 192" name="T65"/>
                <a:gd fmla="*/ 90 w 139" name="T66"/>
                <a:gd fmla="*/ 111 h 192" name="T67"/>
                <a:gd fmla="*/ 120 w 139" name="T68"/>
                <a:gd fmla="*/ 168 h 192" name="T69"/>
                <a:gd fmla="*/ 120 w 139" name="T70"/>
                <a:gd fmla="*/ 173 h 192" name="T71"/>
                <a:gd fmla="*/ 19 w 139" name="T72"/>
                <a:gd fmla="*/ 173 h 192" name="T73"/>
                <a:gd fmla="*/ 19 w 139" name="T74"/>
                <a:gd fmla="*/ 168 h 192" name="T75"/>
                <a:gd fmla="*/ 49 w 139" name="T76"/>
                <a:gd fmla="*/ 111 h 192" name="T77"/>
                <a:gd fmla="*/ 50 w 139" name="T78"/>
                <a:gd fmla="*/ 111 h 192" name="T79"/>
                <a:gd fmla="*/ 56 w 139" name="T80"/>
                <a:gd fmla="*/ 100 h 192" name="T81"/>
                <a:gd fmla="*/ 50 w 139" name="T82"/>
                <a:gd fmla="*/ 82 h 192" name="T83"/>
                <a:gd fmla="*/ 49 w 139" name="T84"/>
                <a:gd fmla="*/ 81 h 192" name="T85"/>
                <a:gd fmla="*/ 19 w 139" name="T86"/>
                <a:gd fmla="*/ 25 h 192" name="T87"/>
                <a:gd fmla="*/ 19 w 139" name="T88"/>
                <a:gd fmla="*/ 20 h 192" name="T89"/>
                <a:gd fmla="*/ 120 w 139" name="T90"/>
                <a:gd fmla="*/ 20 h 192" name="T91"/>
                <a:gd fmla="*/ 120 w 139" name="T92"/>
                <a:gd fmla="*/ 25 h 192" name="T93"/>
                <a:gd fmla="*/ 91 w 139" name="T94"/>
                <a:gd fmla="*/ 81 h 192" name="T95"/>
                <a:gd fmla="*/ 89 w 139" name="T96"/>
                <a:gd fmla="*/ 82 h 192" name="T97"/>
                <a:gd fmla="*/ 83 w 139" name="T98"/>
                <a:gd fmla="*/ 100 h 19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92" w="139">
                  <a:moveTo>
                    <a:pt x="128" y="25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9" y="16"/>
                    <a:pt x="139" y="16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8" y="0"/>
                    <a:pt x="13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52"/>
                    <a:pt x="24" y="77"/>
                    <a:pt x="44" y="88"/>
                  </a:cubicBezTo>
                  <a:cubicBezTo>
                    <a:pt x="45" y="90"/>
                    <a:pt x="49" y="95"/>
                    <a:pt x="48" y="99"/>
                  </a:cubicBezTo>
                  <a:cubicBezTo>
                    <a:pt x="48" y="101"/>
                    <a:pt x="47" y="103"/>
                    <a:pt x="45" y="104"/>
                  </a:cubicBezTo>
                  <a:cubicBezTo>
                    <a:pt x="24" y="115"/>
                    <a:pt x="11" y="140"/>
                    <a:pt x="11" y="168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" y="176"/>
                    <a:pt x="0" y="177"/>
                    <a:pt x="0" y="177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1" y="192"/>
                    <a:pt x="1" y="192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38" y="192"/>
                    <a:pt x="139" y="192"/>
                    <a:pt x="139" y="191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9" y="177"/>
                    <a:pt x="138" y="176"/>
                    <a:pt x="138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40"/>
                    <a:pt x="115" y="115"/>
                    <a:pt x="94" y="104"/>
                  </a:cubicBezTo>
                  <a:cubicBezTo>
                    <a:pt x="92" y="103"/>
                    <a:pt x="91" y="101"/>
                    <a:pt x="91" y="99"/>
                  </a:cubicBezTo>
                  <a:cubicBezTo>
                    <a:pt x="91" y="95"/>
                    <a:pt x="94" y="90"/>
                    <a:pt x="95" y="88"/>
                  </a:cubicBezTo>
                  <a:cubicBezTo>
                    <a:pt x="115" y="77"/>
                    <a:pt x="128" y="52"/>
                    <a:pt x="128" y="25"/>
                  </a:cubicBezTo>
                  <a:close/>
                  <a:moveTo>
                    <a:pt x="83" y="100"/>
                  </a:moveTo>
                  <a:cubicBezTo>
                    <a:pt x="83" y="104"/>
                    <a:pt x="86" y="108"/>
                    <a:pt x="89" y="111"/>
                  </a:cubicBezTo>
                  <a:cubicBezTo>
                    <a:pt x="89" y="111"/>
                    <a:pt x="90" y="111"/>
                    <a:pt x="90" y="111"/>
                  </a:cubicBezTo>
                  <a:cubicBezTo>
                    <a:pt x="108" y="121"/>
                    <a:pt x="120" y="143"/>
                    <a:pt x="120" y="168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43"/>
                    <a:pt x="31" y="121"/>
                    <a:pt x="49" y="111"/>
                  </a:cubicBezTo>
                  <a:cubicBezTo>
                    <a:pt x="49" y="111"/>
                    <a:pt x="50" y="111"/>
                    <a:pt x="50" y="111"/>
                  </a:cubicBezTo>
                  <a:cubicBezTo>
                    <a:pt x="54" y="108"/>
                    <a:pt x="56" y="104"/>
                    <a:pt x="56" y="100"/>
                  </a:cubicBezTo>
                  <a:cubicBezTo>
                    <a:pt x="57" y="92"/>
                    <a:pt x="52" y="85"/>
                    <a:pt x="50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31" y="72"/>
                    <a:pt x="19" y="49"/>
                    <a:pt x="19" y="25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49"/>
                    <a:pt x="108" y="72"/>
                    <a:pt x="91" y="81"/>
                  </a:cubicBezTo>
                  <a:cubicBezTo>
                    <a:pt x="90" y="82"/>
                    <a:pt x="90" y="82"/>
                    <a:pt x="89" y="82"/>
                  </a:cubicBezTo>
                  <a:cubicBezTo>
                    <a:pt x="87" y="85"/>
                    <a:pt x="82" y="92"/>
                    <a:pt x="8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2"/>
            <p:cNvSpPr/>
            <p:nvPr/>
          </p:nvSpPr>
          <p:spPr bwMode="auto">
            <a:xfrm>
              <a:off x="6632575" y="5430838"/>
              <a:ext cx="147638" cy="114300"/>
            </a:xfrm>
            <a:custGeom>
              <a:gdLst>
                <a:gd fmla="*/ 52 w 52" name="T0"/>
                <a:gd fmla="*/ 1 h 40" name="T1"/>
                <a:gd fmla="*/ 52 w 52" name="T2"/>
                <a:gd fmla="*/ 0 h 40" name="T3"/>
                <a:gd fmla="*/ 51 w 52" name="T4"/>
                <a:gd fmla="*/ 0 h 40" name="T5"/>
                <a:gd fmla="*/ 1 w 52" name="T6"/>
                <a:gd fmla="*/ 16 h 40" name="T7"/>
                <a:gd fmla="*/ 0 w 52" name="T8"/>
                <a:gd fmla="*/ 17 h 40" name="T9"/>
                <a:gd fmla="*/ 0 w 52" name="T10"/>
                <a:gd fmla="*/ 18 h 40" name="T11"/>
                <a:gd fmla="*/ 7 w 52" name="T12"/>
                <a:gd fmla="*/ 23 h 40" name="T13"/>
                <a:gd fmla="*/ 10 w 52" name="T14"/>
                <a:gd fmla="*/ 24 h 40" name="T15"/>
                <a:gd fmla="*/ 12 w 52" name="T16"/>
                <a:gd fmla="*/ 27 h 40" name="T17"/>
                <a:gd fmla="*/ 20 w 52" name="T18"/>
                <a:gd fmla="*/ 40 h 40" name="T19"/>
                <a:gd fmla="*/ 21 w 52" name="T20"/>
                <a:gd fmla="*/ 40 h 40" name="T21"/>
                <a:gd fmla="*/ 22 w 52" name="T22"/>
                <a:gd fmla="*/ 40 h 40" name="T23"/>
                <a:gd fmla="*/ 29 w 52" name="T24"/>
                <a:gd fmla="*/ 27 h 40" name="T25"/>
                <a:gd fmla="*/ 31 w 52" name="T26"/>
                <a:gd fmla="*/ 24 h 40" name="T27"/>
                <a:gd fmla="*/ 34 w 52" name="T28"/>
                <a:gd fmla="*/ 23 h 40" name="T29"/>
                <a:gd fmla="*/ 52 w 52" name="T30"/>
                <a:gd fmla="*/ 1 h 4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" w="52">
                  <a:moveTo>
                    <a:pt x="52" y="1"/>
                  </a:moveTo>
                  <a:cubicBezTo>
                    <a:pt x="52" y="1"/>
                    <a:pt x="5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3" y="20"/>
                    <a:pt x="5" y="22"/>
                    <a:pt x="7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6" y="31"/>
                    <a:pt x="18" y="35"/>
                    <a:pt x="20" y="40"/>
                  </a:cubicBezTo>
                  <a:cubicBezTo>
                    <a:pt x="20" y="40"/>
                    <a:pt x="20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3" y="35"/>
                    <a:pt x="25" y="31"/>
                    <a:pt x="29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41" y="19"/>
                    <a:pt x="48" y="1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93"/>
            <p:cNvSpPr/>
            <p:nvPr/>
          </p:nvSpPr>
          <p:spPr bwMode="auto">
            <a:xfrm>
              <a:off x="6589713" y="5592763"/>
              <a:ext cx="204788" cy="160338"/>
            </a:xfrm>
            <a:custGeom>
              <a:gdLst>
                <a:gd fmla="*/ 47 w 72" name="T0"/>
                <a:gd fmla="*/ 14 h 56" name="T1"/>
                <a:gd fmla="*/ 46 w 72" name="T2"/>
                <a:gd fmla="*/ 13 h 56" name="T3"/>
                <a:gd fmla="*/ 37 w 72" name="T4"/>
                <a:gd fmla="*/ 1 h 56" name="T5"/>
                <a:gd fmla="*/ 35 w 72" name="T6"/>
                <a:gd fmla="*/ 1 h 56" name="T7"/>
                <a:gd fmla="*/ 25 w 72" name="T8"/>
                <a:gd fmla="*/ 13 h 56" name="T9"/>
                <a:gd fmla="*/ 24 w 72" name="T10"/>
                <a:gd fmla="*/ 14 h 56" name="T11"/>
                <a:gd fmla="*/ 23 w 72" name="T12"/>
                <a:gd fmla="*/ 15 h 56" name="T13"/>
                <a:gd fmla="*/ 0 w 72" name="T14"/>
                <a:gd fmla="*/ 55 h 56" name="T15"/>
                <a:gd fmla="*/ 0 w 72" name="T16"/>
                <a:gd fmla="*/ 55 h 56" name="T17"/>
                <a:gd fmla="*/ 1 w 72" name="T18"/>
                <a:gd fmla="*/ 56 h 56" name="T19"/>
                <a:gd fmla="*/ 71 w 72" name="T20"/>
                <a:gd fmla="*/ 56 h 56" name="T21"/>
                <a:gd fmla="*/ 71 w 72" name="T22"/>
                <a:gd fmla="*/ 55 h 56" name="T23"/>
                <a:gd fmla="*/ 72 w 72" name="T24"/>
                <a:gd fmla="*/ 55 h 56" name="T25"/>
                <a:gd fmla="*/ 48 w 72" name="T26"/>
                <a:gd fmla="*/ 15 h 56" name="T27"/>
                <a:gd fmla="*/ 47 w 72" name="T28"/>
                <a:gd fmla="*/ 14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72">
                  <a:moveTo>
                    <a:pt x="47" y="14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1" y="10"/>
                    <a:pt x="38" y="5"/>
                    <a:pt x="37" y="1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3" y="5"/>
                    <a:pt x="30" y="10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1" y="21"/>
                    <a:pt x="2" y="3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37"/>
                    <a:pt x="60" y="21"/>
                    <a:pt x="48" y="15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Shape 2021"/>
          <p:cNvSpPr/>
          <p:nvPr/>
        </p:nvSpPr>
        <p:spPr>
          <a:xfrm>
            <a:off x="6663889" y="2653981"/>
            <a:ext cx="3003164" cy="70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r"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</a:t>
            </a:r>
          </a:p>
        </p:txBody>
      </p:sp>
      <p:sp>
        <p:nvSpPr>
          <p:cNvPr id="22" name="Shape 2022"/>
          <p:cNvSpPr/>
          <p:nvPr/>
        </p:nvSpPr>
        <p:spPr>
          <a:xfrm>
            <a:off x="7141679" y="2202827"/>
            <a:ext cx="2525374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r"/>
            <a:r>
              <a:rPr altLang="en-US" lang="zh-CN" sz="2000">
                <a:solidFill>
                  <a:schemeClr val="accent2"/>
                </a:solidFill>
                <a:latin typeface="+mj-ea"/>
                <a:ea typeface="+mj-ea"/>
              </a:rPr>
              <a:t>单击添加标题内容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6309599" y="3960052"/>
            <a:ext cx="4642324" cy="1828799"/>
          </a:xfrm>
          <a:custGeom>
            <a:gdLst>
              <a:gd fmla="*/ 3021 w 3021" name="T0"/>
              <a:gd fmla="*/ 1171 h 1171" name="T1"/>
              <a:gd fmla="*/ 0 w 3021" name="T2"/>
              <a:gd fmla="*/ 1171 h 1171" name="T3"/>
              <a:gd fmla="*/ 0 w 3021" name="T4"/>
              <a:gd fmla="*/ 0 h 1171" name="T5"/>
              <a:gd fmla="*/ 3021 w 3021" name="T6"/>
              <a:gd fmla="*/ 0 h 117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71" w="3021">
                <a:moveTo>
                  <a:pt x="3021" y="1171"/>
                </a:moveTo>
                <a:lnTo>
                  <a:pt x="0" y="1171"/>
                </a:lnTo>
                <a:lnTo>
                  <a:pt x="0" y="0"/>
                </a:lnTo>
                <a:lnTo>
                  <a:pt x="3021" y="0"/>
                </a:lnTo>
              </a:path>
            </a:pathLst>
          </a:custGeom>
          <a:noFill/>
          <a:ln cap="flat" cmpd="sng" w="25400">
            <a:solidFill>
              <a:schemeClr val="bg2">
                <a:lumMod val="90000"/>
              </a:schemeClr>
            </a:solidFill>
            <a:prstDash val="solid"/>
            <a:round/>
            <a:headEnd type="oval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b="1" lang="zh-CN" sz="1300">
              <a:solidFill>
                <a:srgbClr val="000000"/>
              </a:solidFill>
              <a:latin typeface="Arial"/>
              <a:ea charset="-122" typeface="宋体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1240077" y="3960052"/>
            <a:ext cx="4642324" cy="1828799"/>
          </a:xfrm>
          <a:custGeom>
            <a:gdLst>
              <a:gd fmla="*/ 0 w 3021" name="T0"/>
              <a:gd fmla="*/ 1171 h 1171" name="T1"/>
              <a:gd fmla="*/ 3021 w 3021" name="T2"/>
              <a:gd fmla="*/ 1171 h 1171" name="T3"/>
              <a:gd fmla="*/ 3021 w 3021" name="T4"/>
              <a:gd fmla="*/ 0 h 1171" name="T5"/>
              <a:gd fmla="*/ 0 w 3021" name="T6"/>
              <a:gd fmla="*/ 0 h 117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71" w="3021">
                <a:moveTo>
                  <a:pt x="0" y="1171"/>
                </a:moveTo>
                <a:lnTo>
                  <a:pt x="3021" y="1171"/>
                </a:lnTo>
                <a:lnTo>
                  <a:pt x="3021" y="0"/>
                </a:ln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chemeClr val="bg2">
                <a:lumMod val="90000"/>
              </a:schemeClr>
            </a:solidFill>
            <a:prstDash val="solid"/>
            <a:round/>
            <a:headEnd type="oval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altLang="en-US" b="1" lang="zh-CN" sz="1300">
              <a:solidFill>
                <a:srgbClr val="000000"/>
              </a:solidFill>
              <a:latin typeface="Arial"/>
              <a:ea charset="-122" typeface="宋体"/>
            </a:endParaRPr>
          </a:p>
        </p:txBody>
      </p:sp>
      <p:sp>
        <p:nvSpPr>
          <p:cNvPr id="25" name="Shape 2021"/>
          <p:cNvSpPr/>
          <p:nvPr/>
        </p:nvSpPr>
        <p:spPr>
          <a:xfrm>
            <a:off x="2553281" y="4760180"/>
            <a:ext cx="3003164" cy="70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26" name="Shape 2022"/>
          <p:cNvSpPr/>
          <p:nvPr/>
        </p:nvSpPr>
        <p:spPr>
          <a:xfrm>
            <a:off x="2553281" y="4309026"/>
            <a:ext cx="2525374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lang="zh-CN" sz="2000">
                <a:solidFill>
                  <a:schemeClr val="accent4"/>
                </a:solidFill>
                <a:latin typeface="+mj-ea"/>
                <a:ea typeface="+mj-ea"/>
              </a:rPr>
              <a:t>单击添加标题内容</a:t>
            </a:r>
          </a:p>
        </p:txBody>
      </p:sp>
      <p:sp>
        <p:nvSpPr>
          <p:cNvPr id="27" name="Shape 2021"/>
          <p:cNvSpPr/>
          <p:nvPr/>
        </p:nvSpPr>
        <p:spPr>
          <a:xfrm>
            <a:off x="6663889" y="4760180"/>
            <a:ext cx="3003164" cy="70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r"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</a:t>
            </a:r>
          </a:p>
        </p:txBody>
      </p:sp>
      <p:sp>
        <p:nvSpPr>
          <p:cNvPr id="28" name="Shape 2022"/>
          <p:cNvSpPr/>
          <p:nvPr/>
        </p:nvSpPr>
        <p:spPr>
          <a:xfrm>
            <a:off x="7141679" y="4309026"/>
            <a:ext cx="2525374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r"/>
            <a:r>
              <a:rPr altLang="en-US" lang="zh-CN" sz="2000">
                <a:solidFill>
                  <a:schemeClr val="accent3"/>
                </a:solidFill>
                <a:latin typeface="+mj-ea"/>
                <a:ea typeface="+mj-ea"/>
              </a:rPr>
              <a:t>单击添加标题内容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36078" y="4383470"/>
            <a:ext cx="865641" cy="858113"/>
            <a:chOff x="7596188" y="3157538"/>
            <a:chExt cx="547688" cy="542925"/>
          </a:xfrm>
          <a:solidFill>
            <a:schemeClr val="accent4"/>
          </a:solidFill>
        </p:grpSpPr>
        <p:sp>
          <p:nvSpPr>
            <p:cNvPr id="30" name="Rectangle 166"/>
            <p:cNvSpPr>
              <a:spLocks noChangeArrowheads="1"/>
            </p:cNvSpPr>
            <p:nvPr/>
          </p:nvSpPr>
          <p:spPr bwMode="auto">
            <a:xfrm>
              <a:off x="7664450" y="3328988"/>
              <a:ext cx="82550" cy="3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67"/>
            <p:cNvSpPr>
              <a:spLocks noEditPoints="1"/>
            </p:cNvSpPr>
            <p:nvPr/>
          </p:nvSpPr>
          <p:spPr bwMode="auto">
            <a:xfrm>
              <a:off x="7702550" y="3497263"/>
              <a:ext cx="331788" cy="203200"/>
            </a:xfrm>
            <a:custGeom>
              <a:gdLst>
                <a:gd fmla="*/ 0 w 117" name="T0"/>
                <a:gd fmla="*/ 71 h 71" name="T1"/>
                <a:gd fmla="*/ 117 w 117" name="T2"/>
                <a:gd fmla="*/ 71 h 71" name="T3"/>
                <a:gd fmla="*/ 117 w 117" name="T4"/>
                <a:gd fmla="*/ 0 h 71" name="T5"/>
                <a:gd fmla="*/ 0 w 117" name="T6"/>
                <a:gd fmla="*/ 0 h 71" name="T7"/>
                <a:gd fmla="*/ 0 w 117" name="T8"/>
                <a:gd fmla="*/ 71 h 71" name="T9"/>
                <a:gd fmla="*/ 20 w 117" name="T10"/>
                <a:gd fmla="*/ 19 h 71" name="T11"/>
                <a:gd fmla="*/ 95 w 117" name="T12"/>
                <a:gd fmla="*/ 19 h 71" name="T13"/>
                <a:gd fmla="*/ 99 w 117" name="T14"/>
                <a:gd fmla="*/ 23 h 71" name="T15"/>
                <a:gd fmla="*/ 95 w 117" name="T16"/>
                <a:gd fmla="*/ 27 h 71" name="T17"/>
                <a:gd fmla="*/ 20 w 117" name="T18"/>
                <a:gd fmla="*/ 27 h 71" name="T19"/>
                <a:gd fmla="*/ 16 w 117" name="T20"/>
                <a:gd fmla="*/ 23 h 71" name="T21"/>
                <a:gd fmla="*/ 20 w 117" name="T22"/>
                <a:gd fmla="*/ 19 h 71" name="T23"/>
                <a:gd fmla="*/ 20 w 117" name="T24"/>
                <a:gd fmla="*/ 42 h 71" name="T25"/>
                <a:gd fmla="*/ 95 w 117" name="T26"/>
                <a:gd fmla="*/ 42 h 71" name="T27"/>
                <a:gd fmla="*/ 99 w 117" name="T28"/>
                <a:gd fmla="*/ 46 h 71" name="T29"/>
                <a:gd fmla="*/ 95 w 117" name="T30"/>
                <a:gd fmla="*/ 50 h 71" name="T31"/>
                <a:gd fmla="*/ 20 w 117" name="T32"/>
                <a:gd fmla="*/ 50 h 71" name="T33"/>
                <a:gd fmla="*/ 16 w 117" name="T34"/>
                <a:gd fmla="*/ 46 h 71" name="T35"/>
                <a:gd fmla="*/ 20 w 117" name="T36"/>
                <a:gd fmla="*/ 42 h 7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1" w="117">
                  <a:moveTo>
                    <a:pt x="0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1"/>
                  </a:lnTo>
                  <a:close/>
                  <a:moveTo>
                    <a:pt x="20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7" y="19"/>
                    <a:pt x="99" y="21"/>
                    <a:pt x="99" y="23"/>
                  </a:cubicBezTo>
                  <a:cubicBezTo>
                    <a:pt x="99" y="25"/>
                    <a:pt x="97" y="27"/>
                    <a:pt x="95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6" y="25"/>
                    <a:pt x="16" y="23"/>
                  </a:cubicBezTo>
                  <a:cubicBezTo>
                    <a:pt x="16" y="21"/>
                    <a:pt x="18" y="19"/>
                    <a:pt x="20" y="19"/>
                  </a:cubicBezTo>
                  <a:close/>
                  <a:moveTo>
                    <a:pt x="20" y="42"/>
                  </a:moveTo>
                  <a:cubicBezTo>
                    <a:pt x="95" y="42"/>
                    <a:pt x="95" y="42"/>
                    <a:pt x="95" y="42"/>
                  </a:cubicBezTo>
                  <a:cubicBezTo>
                    <a:pt x="97" y="42"/>
                    <a:pt x="99" y="44"/>
                    <a:pt x="99" y="46"/>
                  </a:cubicBezTo>
                  <a:cubicBezTo>
                    <a:pt x="99" y="48"/>
                    <a:pt x="97" y="50"/>
                    <a:pt x="95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8" y="50"/>
                    <a:pt x="16" y="48"/>
                    <a:pt x="16" y="46"/>
                  </a:cubicBezTo>
                  <a:cubicBezTo>
                    <a:pt x="16" y="44"/>
                    <a:pt x="18" y="42"/>
                    <a:pt x="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68"/>
            <p:cNvSpPr>
              <a:spLocks noEditPoints="1"/>
            </p:cNvSpPr>
            <p:nvPr/>
          </p:nvSpPr>
          <p:spPr bwMode="auto">
            <a:xfrm>
              <a:off x="7596188" y="3157538"/>
              <a:ext cx="547688" cy="419100"/>
            </a:xfrm>
            <a:custGeom>
              <a:gdLst>
                <a:gd fmla="*/ 178 w 192" name="T0"/>
                <a:gd fmla="*/ 33 h 147" name="T1"/>
                <a:gd fmla="*/ 158 w 192" name="T2"/>
                <a:gd fmla="*/ 33 h 147" name="T3"/>
                <a:gd fmla="*/ 158 w 192" name="T4"/>
                <a:gd fmla="*/ 0 h 147" name="T5"/>
                <a:gd fmla="*/ 33 w 192" name="T6"/>
                <a:gd fmla="*/ 0 h 147" name="T7"/>
                <a:gd fmla="*/ 33 w 192" name="T8"/>
                <a:gd fmla="*/ 33 h 147" name="T9"/>
                <a:gd fmla="*/ 14 w 192" name="T10"/>
                <a:gd fmla="*/ 33 h 147" name="T11"/>
                <a:gd fmla="*/ 0 w 192" name="T12"/>
                <a:gd fmla="*/ 46 h 147" name="T13"/>
                <a:gd fmla="*/ 0 w 192" name="T14"/>
                <a:gd fmla="*/ 133 h 147" name="T15"/>
                <a:gd fmla="*/ 14 w 192" name="T16"/>
                <a:gd fmla="*/ 147 h 147" name="T17"/>
                <a:gd fmla="*/ 29 w 192" name="T18"/>
                <a:gd fmla="*/ 147 h 147" name="T19"/>
                <a:gd fmla="*/ 29 w 192" name="T20"/>
                <a:gd fmla="*/ 111 h 147" name="T21"/>
                <a:gd fmla="*/ 162 w 192" name="T22"/>
                <a:gd fmla="*/ 111 h 147" name="T23"/>
                <a:gd fmla="*/ 162 w 192" name="T24"/>
                <a:gd fmla="*/ 147 h 147" name="T25"/>
                <a:gd fmla="*/ 178 w 192" name="T26"/>
                <a:gd fmla="*/ 147 h 147" name="T27"/>
                <a:gd fmla="*/ 192 w 192" name="T28"/>
                <a:gd fmla="*/ 133 h 147" name="T29"/>
                <a:gd fmla="*/ 192 w 192" name="T30"/>
                <a:gd fmla="*/ 46 h 147" name="T31"/>
                <a:gd fmla="*/ 178 w 192" name="T32"/>
                <a:gd fmla="*/ 33 h 147" name="T33"/>
                <a:gd fmla="*/ 41 w 192" name="T34"/>
                <a:gd fmla="*/ 9 h 147" name="T35"/>
                <a:gd fmla="*/ 150 w 192" name="T36"/>
                <a:gd fmla="*/ 9 h 147" name="T37"/>
                <a:gd fmla="*/ 150 w 192" name="T38"/>
                <a:gd fmla="*/ 33 h 147" name="T39"/>
                <a:gd fmla="*/ 41 w 192" name="T40"/>
                <a:gd fmla="*/ 33 h 147" name="T41"/>
                <a:gd fmla="*/ 41 w 192" name="T42"/>
                <a:gd fmla="*/ 9 h 147" name="T43"/>
                <a:gd fmla="*/ 61 w 192" name="T44"/>
                <a:gd fmla="*/ 81 h 147" name="T45"/>
                <a:gd fmla="*/ 16 w 192" name="T46"/>
                <a:gd fmla="*/ 81 h 147" name="T47"/>
                <a:gd fmla="*/ 16 w 192" name="T48"/>
                <a:gd fmla="*/ 52 h 147" name="T49"/>
                <a:gd fmla="*/ 61 w 192" name="T50"/>
                <a:gd fmla="*/ 52 h 147" name="T51"/>
                <a:gd fmla="*/ 61 w 192" name="T52"/>
                <a:gd fmla="*/ 81 h 147" name="T53"/>
                <a:gd fmla="*/ 146 w 192" name="T54"/>
                <a:gd fmla="*/ 70 h 147" name="T55"/>
                <a:gd fmla="*/ 81 w 192" name="T56"/>
                <a:gd fmla="*/ 70 h 147" name="T57"/>
                <a:gd fmla="*/ 77 w 192" name="T58"/>
                <a:gd fmla="*/ 66 h 147" name="T59"/>
                <a:gd fmla="*/ 81 w 192" name="T60"/>
                <a:gd fmla="*/ 62 h 147" name="T61"/>
                <a:gd fmla="*/ 146 w 192" name="T62"/>
                <a:gd fmla="*/ 62 h 147" name="T63"/>
                <a:gd fmla="*/ 150 w 192" name="T64"/>
                <a:gd fmla="*/ 66 h 147" name="T65"/>
                <a:gd fmla="*/ 146 w 192" name="T66"/>
                <a:gd fmla="*/ 70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192">
                  <a:moveTo>
                    <a:pt x="178" y="33"/>
                  </a:moveTo>
                  <a:cubicBezTo>
                    <a:pt x="158" y="33"/>
                    <a:pt x="158" y="33"/>
                    <a:pt x="158" y="33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6" y="33"/>
                    <a:pt x="0" y="39"/>
                    <a:pt x="0" y="4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1"/>
                    <a:pt x="6" y="147"/>
                    <a:pt x="14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85" y="147"/>
                    <a:pt x="192" y="141"/>
                    <a:pt x="192" y="133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39"/>
                    <a:pt x="185" y="33"/>
                    <a:pt x="178" y="33"/>
                  </a:cubicBezTo>
                  <a:close/>
                  <a:moveTo>
                    <a:pt x="41" y="9"/>
                  </a:moveTo>
                  <a:cubicBezTo>
                    <a:pt x="150" y="9"/>
                    <a:pt x="150" y="9"/>
                    <a:pt x="150" y="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9"/>
                  </a:lnTo>
                  <a:close/>
                  <a:moveTo>
                    <a:pt x="61" y="81"/>
                  </a:moveTo>
                  <a:cubicBezTo>
                    <a:pt x="16" y="81"/>
                    <a:pt x="16" y="81"/>
                    <a:pt x="16" y="8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61" y="52"/>
                    <a:pt x="61" y="52"/>
                    <a:pt x="61" y="52"/>
                  </a:cubicBezTo>
                  <a:lnTo>
                    <a:pt x="61" y="81"/>
                  </a:lnTo>
                  <a:close/>
                  <a:moveTo>
                    <a:pt x="146" y="70"/>
                  </a:move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7" y="69"/>
                    <a:pt x="77" y="66"/>
                  </a:cubicBezTo>
                  <a:cubicBezTo>
                    <a:pt x="77" y="64"/>
                    <a:pt x="79" y="62"/>
                    <a:pt x="81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8" y="62"/>
                    <a:pt x="150" y="64"/>
                    <a:pt x="150" y="66"/>
                  </a:cubicBezTo>
                  <a:cubicBezTo>
                    <a:pt x="150" y="69"/>
                    <a:pt x="148" y="70"/>
                    <a:pt x="1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62594622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aphicFrame>
        <p:nvGraphicFramePr>
          <p:cNvPr id="31" name="Chart 4"/>
          <p:cNvGraphicFramePr/>
          <p:nvPr>
            <p:extLst>
              <p:ext uri="{D42A27DB-BD31-4B8C-83A1-F6EECF244321}">
                <p14:modId val="2417640475"/>
              </p:ext>
            </p:extLst>
          </p:nvPr>
        </p:nvGraphicFramePr>
        <p:xfrm>
          <a:off x="6096000" y="1774691"/>
          <a:ext cx="4932363" cy="293716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2" name="Content Placeholder 2"/>
          <p:cNvSpPr txBox="1"/>
          <p:nvPr/>
        </p:nvSpPr>
        <p:spPr>
          <a:xfrm>
            <a:off x="1242786" y="5382818"/>
            <a:ext cx="9730014" cy="54864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1200">
                <a:solidFill>
                  <a:schemeClr val="tx2"/>
                </a:solidFill>
              </a:rPr>
              <a:t>我们长期为客户提供专业的PPT策划、设计制作等全程服务，在迈向大数据时代的今天，我们不断发展创新，凭借自身优势和专业化的独特视角为客户提供优质的PPT服务，助你演绎精彩人生。我们长期为客户提供专业的PPT策划、设计制作等全程服务。</a:t>
            </a:r>
          </a:p>
        </p:txBody>
      </p:sp>
      <p:cxnSp>
        <p:nvCxnSpPr>
          <p:cNvPr id="33" name="Straight Connector 12"/>
          <p:cNvCxnSpPr/>
          <p:nvPr/>
        </p:nvCxnSpPr>
        <p:spPr>
          <a:xfrm>
            <a:off x="1173843" y="5079971"/>
            <a:ext cx="984431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930365" y="2071333"/>
            <a:ext cx="3818682" cy="794454"/>
            <a:chOff x="1930365" y="2071333"/>
            <a:chExt cx="3818682" cy="794454"/>
          </a:xfrm>
        </p:grpSpPr>
        <p:sp>
          <p:nvSpPr>
            <p:cNvPr id="35" name="TextBox 34"/>
            <p:cNvSpPr txBox="1"/>
            <p:nvPr/>
          </p:nvSpPr>
          <p:spPr>
            <a:xfrm>
              <a:off x="1930366" y="2071333"/>
              <a:ext cx="3169672" cy="396246"/>
            </a:xfrm>
            <a:prstGeom prst="rect">
              <a:avLst/>
            </a:prstGeom>
            <a:noFill/>
          </p:spPr>
          <p:txBody>
            <a:bodyPr bIns="45723" lIns="91445" rIns="91445" rtlCol="0" tIns="45723" wrap="squar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30365" y="2385650"/>
              <a:ext cx="3818682" cy="475494"/>
            </a:xfrm>
            <a:prstGeom prst="rect">
              <a:avLst/>
            </a:prstGeom>
          </p:spPr>
          <p:txBody>
            <a:bodyPr bIns="45723" lIns="91445" rIns="91445" tIns="45723"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92822" y="2041165"/>
            <a:ext cx="694176" cy="694085"/>
            <a:chOff x="1192822" y="2041165"/>
            <a:chExt cx="694176" cy="694085"/>
          </a:xfrm>
        </p:grpSpPr>
        <p:sp>
          <p:nvSpPr>
            <p:cNvPr id="38" name="Oval 33"/>
            <p:cNvSpPr/>
            <p:nvPr/>
          </p:nvSpPr>
          <p:spPr>
            <a:xfrm>
              <a:off x="1192822" y="2041165"/>
              <a:ext cx="694176" cy="6940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3" lIns="91445" rIns="91445" rtlCol="0" tIns="45723"/>
            <a:lstStyle/>
            <a:p>
              <a:pPr algn="ctr"/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9" name="Freeform 91"/>
            <p:cNvSpPr>
              <a:spLocks noEditPoints="1"/>
            </p:cNvSpPr>
            <p:nvPr/>
          </p:nvSpPr>
          <p:spPr bwMode="auto">
            <a:xfrm>
              <a:off x="1386898" y="2235195"/>
              <a:ext cx="306024" cy="306024"/>
            </a:xfrm>
            <a:custGeom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b="b" l="0" r="r" t="0"/>
              <a:pathLst>
                <a:path h="62" w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22860" compatLnSpc="1" lIns="45720" numCol="1" rIns="45720" tIns="22860" vert="horz" wrap="square"/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92822" y="3005159"/>
            <a:ext cx="694176" cy="694085"/>
            <a:chOff x="1192822" y="3005159"/>
            <a:chExt cx="694176" cy="694085"/>
          </a:xfrm>
        </p:grpSpPr>
        <p:sp>
          <p:nvSpPr>
            <p:cNvPr id="41" name="Oval 36"/>
            <p:cNvSpPr/>
            <p:nvPr/>
          </p:nvSpPr>
          <p:spPr>
            <a:xfrm>
              <a:off x="1192822" y="3005159"/>
              <a:ext cx="694176" cy="694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3" lIns="91445" rIns="91445" rtlCol="0" tIns="45723"/>
            <a:lstStyle/>
            <a:p>
              <a:pPr algn="ctr"/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2" name="Freeform 144"/>
            <p:cNvSpPr>
              <a:spLocks noEditPoints="1"/>
            </p:cNvSpPr>
            <p:nvPr/>
          </p:nvSpPr>
          <p:spPr bwMode="auto">
            <a:xfrm>
              <a:off x="1377972" y="3226594"/>
              <a:ext cx="323878" cy="251214"/>
            </a:xfrm>
            <a:custGeom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b="b" l="0" r="r" t="0"/>
              <a:pathLst>
                <a:path h="56" w="72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22860" compatLnSpc="1" lIns="45720" numCol="1" rIns="45720" tIns="22860" vert="horz" wrap="square"/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92822" y="3921663"/>
            <a:ext cx="694176" cy="694085"/>
            <a:chOff x="1192822" y="3921663"/>
            <a:chExt cx="694176" cy="694085"/>
          </a:xfrm>
        </p:grpSpPr>
        <p:sp>
          <p:nvSpPr>
            <p:cNvPr id="44" name="Oval 37"/>
            <p:cNvSpPr/>
            <p:nvPr/>
          </p:nvSpPr>
          <p:spPr>
            <a:xfrm>
              <a:off x="1192822" y="3921663"/>
              <a:ext cx="694176" cy="694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3" lIns="91445" rIns="91445" rtlCol="0" tIns="45723"/>
            <a:lstStyle/>
            <a:p>
              <a:pPr algn="ctr"/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5" name="Freeform 148"/>
            <p:cNvSpPr>
              <a:spLocks noEditPoints="1"/>
            </p:cNvSpPr>
            <p:nvPr/>
          </p:nvSpPr>
          <p:spPr bwMode="auto">
            <a:xfrm>
              <a:off x="1408737" y="4142251"/>
              <a:ext cx="262348" cy="252910"/>
            </a:xfrm>
            <a:custGeom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b="b" l="0" r="r" t="0"/>
              <a:pathLst>
                <a:path h="62" w="64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22860" compatLnSpc="1" lIns="45720" numCol="1" rIns="45720" tIns="22860" vert="horz" wrap="square"/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30365" y="3017294"/>
            <a:ext cx="3818682" cy="794454"/>
            <a:chOff x="1930365" y="3017294"/>
            <a:chExt cx="3818682" cy="794454"/>
          </a:xfrm>
        </p:grpSpPr>
        <p:sp>
          <p:nvSpPr>
            <p:cNvPr id="47" name="TextBox 34"/>
            <p:cNvSpPr txBox="1"/>
            <p:nvPr/>
          </p:nvSpPr>
          <p:spPr>
            <a:xfrm>
              <a:off x="1930366" y="3017294"/>
              <a:ext cx="3169672" cy="396246"/>
            </a:xfrm>
            <a:prstGeom prst="rect">
              <a:avLst/>
            </a:prstGeom>
            <a:noFill/>
          </p:spPr>
          <p:txBody>
            <a:bodyPr bIns="45723" lIns="91445" rIns="91445" rtlCol="0" tIns="45723" wrap="squar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48" name="Rectangle 35"/>
            <p:cNvSpPr/>
            <p:nvPr/>
          </p:nvSpPr>
          <p:spPr>
            <a:xfrm>
              <a:off x="1930365" y="3331611"/>
              <a:ext cx="3818682" cy="475494"/>
            </a:xfrm>
            <a:prstGeom prst="rect">
              <a:avLst/>
            </a:prstGeom>
          </p:spPr>
          <p:txBody>
            <a:bodyPr bIns="45723" lIns="91445" rIns="91445" tIns="45723"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930365" y="3963255"/>
            <a:ext cx="3818682" cy="794454"/>
            <a:chOff x="1930365" y="3963255"/>
            <a:chExt cx="3818682" cy="794454"/>
          </a:xfrm>
        </p:grpSpPr>
        <p:sp>
          <p:nvSpPr>
            <p:cNvPr id="50" name="TextBox 34"/>
            <p:cNvSpPr txBox="1"/>
            <p:nvPr/>
          </p:nvSpPr>
          <p:spPr>
            <a:xfrm>
              <a:off x="1930366" y="3963255"/>
              <a:ext cx="3169672" cy="396246"/>
            </a:xfrm>
            <a:prstGeom prst="rect">
              <a:avLst/>
            </a:prstGeom>
            <a:noFill/>
          </p:spPr>
          <p:txBody>
            <a:bodyPr bIns="45723" lIns="91445" rIns="91445" rtlCol="0" tIns="45723" wrap="squar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51" name="Rectangle 35"/>
            <p:cNvSpPr/>
            <p:nvPr/>
          </p:nvSpPr>
          <p:spPr>
            <a:xfrm>
              <a:off x="1930365" y="4277572"/>
              <a:ext cx="3818682" cy="475494"/>
            </a:xfrm>
            <a:prstGeom prst="rect">
              <a:avLst/>
            </a:prstGeom>
          </p:spPr>
          <p:txBody>
            <a:bodyPr bIns="45723" lIns="91445" rIns="91445" tIns="45723"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</p:grpSp>
    </p:spTree>
    <p:extLst>
      <p:ext uri="{BB962C8B-B14F-4D97-AF65-F5344CB8AC3E}">
        <p14:creationId val="99832050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1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1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1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Graphic grpId="0" spid="31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2336810" y="1955800"/>
            <a:ext cx="525914" cy="525914"/>
            <a:chOff x="7322925" y="1113826"/>
            <a:chExt cx="418280" cy="418280"/>
          </a:xfrm>
        </p:grpSpPr>
        <p:sp>
          <p:nvSpPr>
            <p:cNvPr id="4" name="Teardrop 6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993526" y="1955800"/>
            <a:ext cx="525914" cy="525914"/>
            <a:chOff x="4158893" y="1506251"/>
            <a:chExt cx="418280" cy="418280"/>
          </a:xfrm>
        </p:grpSpPr>
        <p:sp>
          <p:nvSpPr>
            <p:cNvPr id="7" name="Teardrop 9"/>
            <p:cNvSpPr/>
            <p:nvPr/>
          </p:nvSpPr>
          <p:spPr>
            <a:xfrm rot="8100000">
              <a:off x="4158893" y="1506251"/>
              <a:ext cx="418280" cy="41828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4238052" y="1639825"/>
              <a:ext cx="258741" cy="168209"/>
            </a:xfrm>
            <a:custGeom>
              <a:gdLst>
                <a:gd fmla="*/ 304 w 400" name="T0"/>
                <a:gd fmla="*/ 73 h 260" name="T1"/>
                <a:gd fmla="*/ 288 w 400" name="T2"/>
                <a:gd fmla="*/ 74 h 260" name="T3"/>
                <a:gd fmla="*/ 186 w 400" name="T4"/>
                <a:gd fmla="*/ 0 h 260" name="T5"/>
                <a:gd fmla="*/ 80 w 400" name="T6"/>
                <a:gd fmla="*/ 104 h 260" name="T7"/>
                <a:gd fmla="*/ 81 w 400" name="T8"/>
                <a:gd fmla="*/ 119 h 260" name="T9"/>
                <a:gd fmla="*/ 72 w 400" name="T10"/>
                <a:gd fmla="*/ 118 h 260" name="T11"/>
                <a:gd fmla="*/ 0 w 400" name="T12"/>
                <a:gd fmla="*/ 189 h 260" name="T13"/>
                <a:gd fmla="*/ 72 w 400" name="T14"/>
                <a:gd fmla="*/ 260 h 260" name="T15"/>
                <a:gd fmla="*/ 172 w 400" name="T16"/>
                <a:gd fmla="*/ 260 h 260" name="T17"/>
                <a:gd fmla="*/ 172 w 400" name="T18"/>
                <a:gd fmla="*/ 184 h 260" name="T19"/>
                <a:gd fmla="*/ 130 w 400" name="T20"/>
                <a:gd fmla="*/ 184 h 260" name="T21"/>
                <a:gd fmla="*/ 200 w 400" name="T22"/>
                <a:gd fmla="*/ 92 h 260" name="T23"/>
                <a:gd fmla="*/ 270 w 400" name="T24"/>
                <a:gd fmla="*/ 184 h 260" name="T25"/>
                <a:gd fmla="*/ 228 w 400" name="T26"/>
                <a:gd fmla="*/ 184 h 260" name="T27"/>
                <a:gd fmla="*/ 228 w 400" name="T28"/>
                <a:gd fmla="*/ 260 h 260" name="T29"/>
                <a:gd fmla="*/ 304 w 400" name="T30"/>
                <a:gd fmla="*/ 260 h 260" name="T31"/>
                <a:gd fmla="*/ 400 w 400" name="T32"/>
                <a:gd fmla="*/ 166 h 260" name="T33"/>
                <a:gd fmla="*/ 304 w 400" name="T34"/>
                <a:gd fmla="*/ 73 h 26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60" w="40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4664482" y="1955800"/>
            <a:ext cx="525914" cy="525914"/>
            <a:chOff x="2708324" y="1506251"/>
            <a:chExt cx="418280" cy="418280"/>
          </a:xfrm>
        </p:grpSpPr>
        <p:sp>
          <p:nvSpPr>
            <p:cNvPr id="10" name="Teardrop 12"/>
            <p:cNvSpPr/>
            <p:nvPr/>
          </p:nvSpPr>
          <p:spPr>
            <a:xfrm rot="8100000">
              <a:off x="2708324" y="1506251"/>
              <a:ext cx="418280" cy="41828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2796143" y="1604602"/>
              <a:ext cx="239343" cy="239070"/>
            </a:xfrm>
            <a:custGeom>
              <a:gdLst>
                <a:gd fmla="*/ 183 w 371" name="T0"/>
                <a:gd fmla="*/ 1 h 370" name="T1"/>
                <a:gd fmla="*/ 2 w 371" name="T2"/>
                <a:gd fmla="*/ 187 h 370" name="T3"/>
                <a:gd fmla="*/ 188 w 371" name="T4"/>
                <a:gd fmla="*/ 369 h 370" name="T5"/>
                <a:gd fmla="*/ 370 w 371" name="T6"/>
                <a:gd fmla="*/ 182 h 370" name="T7"/>
                <a:gd fmla="*/ 183 w 371" name="T8"/>
                <a:gd fmla="*/ 1 h 370" name="T9"/>
                <a:gd fmla="*/ 184 w 371" name="T10"/>
                <a:gd fmla="*/ 25 h 370" name="T11"/>
                <a:gd fmla="*/ 260 w 371" name="T12"/>
                <a:gd fmla="*/ 43 h 370" name="T13"/>
                <a:gd fmla="*/ 235 w 371" name="T14"/>
                <a:gd fmla="*/ 84 h 370" name="T15"/>
                <a:gd fmla="*/ 186 w 371" name="T16"/>
                <a:gd fmla="*/ 73 h 370" name="T17"/>
                <a:gd fmla="*/ 137 w 371" name="T18"/>
                <a:gd fmla="*/ 84 h 370" name="T19"/>
                <a:gd fmla="*/ 112 w 371" name="T20"/>
                <a:gd fmla="*/ 43 h 370" name="T21"/>
                <a:gd fmla="*/ 184 w 371" name="T22"/>
                <a:gd fmla="*/ 25 h 370" name="T23"/>
                <a:gd fmla="*/ 85 w 371" name="T24"/>
                <a:gd fmla="*/ 234 h 370" name="T25"/>
                <a:gd fmla="*/ 44 w 371" name="T26"/>
                <a:gd fmla="*/ 259 h 370" name="T27"/>
                <a:gd fmla="*/ 26 w 371" name="T28"/>
                <a:gd fmla="*/ 187 h 370" name="T29"/>
                <a:gd fmla="*/ 44 w 371" name="T30"/>
                <a:gd fmla="*/ 111 h 370" name="T31"/>
                <a:gd fmla="*/ 85 w 371" name="T32"/>
                <a:gd fmla="*/ 136 h 370" name="T33"/>
                <a:gd fmla="*/ 74 w 371" name="T34"/>
                <a:gd fmla="*/ 185 h 370" name="T35"/>
                <a:gd fmla="*/ 85 w 371" name="T36"/>
                <a:gd fmla="*/ 234 h 370" name="T37"/>
                <a:gd fmla="*/ 188 w 371" name="T38"/>
                <a:gd fmla="*/ 345 h 370" name="T39"/>
                <a:gd fmla="*/ 112 w 371" name="T40"/>
                <a:gd fmla="*/ 327 h 370" name="T41"/>
                <a:gd fmla="*/ 137 w 371" name="T42"/>
                <a:gd fmla="*/ 286 h 370" name="T43"/>
                <a:gd fmla="*/ 186 w 371" name="T44"/>
                <a:gd fmla="*/ 297 h 370" name="T45"/>
                <a:gd fmla="*/ 235 w 371" name="T46"/>
                <a:gd fmla="*/ 286 h 370" name="T47"/>
                <a:gd fmla="*/ 260 w 371" name="T48"/>
                <a:gd fmla="*/ 327 h 370" name="T49"/>
                <a:gd fmla="*/ 188 w 371" name="T50"/>
                <a:gd fmla="*/ 345 h 370" name="T51"/>
                <a:gd fmla="*/ 186 w 371" name="T52"/>
                <a:gd fmla="*/ 273 h 370" name="T53"/>
                <a:gd fmla="*/ 98 w 371" name="T54"/>
                <a:gd fmla="*/ 185 h 370" name="T55"/>
                <a:gd fmla="*/ 186 w 371" name="T56"/>
                <a:gd fmla="*/ 97 h 370" name="T57"/>
                <a:gd fmla="*/ 274 w 371" name="T58"/>
                <a:gd fmla="*/ 185 h 370" name="T59"/>
                <a:gd fmla="*/ 186 w 371" name="T60"/>
                <a:gd fmla="*/ 273 h 370" name="T61"/>
                <a:gd fmla="*/ 286 w 371" name="T62"/>
                <a:gd fmla="*/ 234 h 370" name="T63"/>
                <a:gd fmla="*/ 298 w 371" name="T64"/>
                <a:gd fmla="*/ 185 h 370" name="T65"/>
                <a:gd fmla="*/ 286 w 371" name="T66"/>
                <a:gd fmla="*/ 136 h 370" name="T67"/>
                <a:gd fmla="*/ 328 w 371" name="T68"/>
                <a:gd fmla="*/ 111 h 370" name="T69"/>
                <a:gd fmla="*/ 346 w 371" name="T70"/>
                <a:gd fmla="*/ 183 h 370" name="T71"/>
                <a:gd fmla="*/ 328 w 371" name="T72"/>
                <a:gd fmla="*/ 259 h 370" name="T73"/>
                <a:gd fmla="*/ 286 w 371" name="T74"/>
                <a:gd fmla="*/ 234 h 37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70" w="371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</p:grpSp>
      <p:sp>
        <p:nvSpPr>
          <p:cNvPr id="12" name="Freeform 7"/>
          <p:cNvSpPr/>
          <p:nvPr/>
        </p:nvSpPr>
        <p:spPr bwMode="auto">
          <a:xfrm>
            <a:off x="8241671" y="2703678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" name="Freeform 7"/>
          <p:cNvSpPr/>
          <p:nvPr/>
        </p:nvSpPr>
        <p:spPr bwMode="auto">
          <a:xfrm flipV="1">
            <a:off x="5911112" y="4044993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582068" y="2703678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1254396" y="2703678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6" name="Freeform 7"/>
          <p:cNvSpPr/>
          <p:nvPr/>
        </p:nvSpPr>
        <p:spPr bwMode="auto">
          <a:xfrm flipV="1">
            <a:off x="1254396" y="4044993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7" name="Freeform 7"/>
          <p:cNvSpPr/>
          <p:nvPr/>
        </p:nvSpPr>
        <p:spPr bwMode="auto">
          <a:xfrm flipV="1">
            <a:off x="3582068" y="4044993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5911112" y="2703678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9" name="Freeform 7"/>
          <p:cNvSpPr/>
          <p:nvPr/>
        </p:nvSpPr>
        <p:spPr bwMode="auto">
          <a:xfrm flipV="1">
            <a:off x="8241671" y="4044993"/>
            <a:ext cx="2690743" cy="1341315"/>
          </a:xfrm>
          <a:custGeom>
            <a:gdLst>
              <a:gd fmla="*/ 210 w 421" name="T0"/>
              <a:gd fmla="*/ 57 h 210" name="T1"/>
              <a:gd fmla="*/ 364 w 421" name="T2"/>
              <a:gd fmla="*/ 210 h 210" name="T3"/>
              <a:gd fmla="*/ 421 w 421" name="T4"/>
              <a:gd fmla="*/ 210 h 210" name="T5"/>
              <a:gd fmla="*/ 210 w 421" name="T6"/>
              <a:gd fmla="*/ 0 h 210" name="T7"/>
              <a:gd fmla="*/ 0 w 421" name="T8"/>
              <a:gd fmla="*/ 210 h 210" name="T9"/>
              <a:gd fmla="*/ 57 w 421" name="T10"/>
              <a:gd fmla="*/ 210 h 210" name="T11"/>
              <a:gd fmla="*/ 210 w 421" name="T12"/>
              <a:gd fmla="*/ 57 h 2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45718" compatLnSpc="1" lIns="91435" numCol="1" rIns="91435" tIns="45718" vert="horz" wrap="square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grpSp>
        <p:nvGrpSpPr>
          <p:cNvPr id="20" name="Group 22"/>
          <p:cNvGrpSpPr/>
          <p:nvPr/>
        </p:nvGrpSpPr>
        <p:grpSpPr>
          <a:xfrm>
            <a:off x="9333523" y="1955800"/>
            <a:ext cx="525914" cy="525914"/>
            <a:chOff x="5665857" y="1506251"/>
            <a:chExt cx="418280" cy="418280"/>
          </a:xfrm>
        </p:grpSpPr>
        <p:sp>
          <p:nvSpPr>
            <p:cNvPr id="21" name="Teardrop 23"/>
            <p:cNvSpPr/>
            <p:nvPr/>
          </p:nvSpPr>
          <p:spPr>
            <a:xfrm rot="8100000">
              <a:off x="5665857" y="1506251"/>
              <a:ext cx="418280" cy="41828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5795163" y="1614232"/>
              <a:ext cx="175570" cy="219811"/>
            </a:xfrm>
            <a:custGeom>
              <a:gdLst>
                <a:gd fmla="*/ 311 w 321" name="T0"/>
                <a:gd fmla="*/ 99 h 402" name="T1"/>
                <a:gd fmla="*/ 189 w 321" name="T2"/>
                <a:gd fmla="*/ 11 h 402" name="T3"/>
                <a:gd fmla="*/ 94 w 321" name="T4"/>
                <a:gd fmla="*/ 126 h 402" name="T5"/>
                <a:gd fmla="*/ 109 w 321" name="T6"/>
                <a:gd fmla="*/ 174 h 402" name="T7"/>
                <a:gd fmla="*/ 6 w 321" name="T8"/>
                <a:gd fmla="*/ 328 h 402" name="T9"/>
                <a:gd fmla="*/ 1 w 321" name="T10"/>
                <a:gd fmla="*/ 351 h 402" name="T11"/>
                <a:gd fmla="*/ 8 w 321" name="T12"/>
                <a:gd fmla="*/ 390 h 402" name="T13"/>
                <a:gd fmla="*/ 22 w 321" name="T14"/>
                <a:gd fmla="*/ 401 h 402" name="T15"/>
                <a:gd fmla="*/ 52 w 321" name="T16"/>
                <a:gd fmla="*/ 395 h 402" name="T17"/>
                <a:gd fmla="*/ 71 w 321" name="T18"/>
                <a:gd fmla="*/ 382 h 402" name="T19"/>
                <a:gd fmla="*/ 111 w 321" name="T20"/>
                <a:gd fmla="*/ 316 h 402" name="T21"/>
                <a:gd fmla="*/ 112 w 321" name="T22"/>
                <a:gd fmla="*/ 316 h 402" name="T23"/>
                <a:gd fmla="*/ 140 w 321" name="T24"/>
                <a:gd fmla="*/ 311 h 402" name="T25"/>
                <a:gd fmla="*/ 187 w 321" name="T26"/>
                <a:gd fmla="*/ 233 h 402" name="T27"/>
                <a:gd fmla="*/ 239 w 321" name="T28"/>
                <a:gd fmla="*/ 232 h 402" name="T29"/>
                <a:gd fmla="*/ 311 w 321" name="T30"/>
                <a:gd fmla="*/ 99 h 402" name="T31"/>
                <a:gd fmla="*/ 260 w 321" name="T32"/>
                <a:gd fmla="*/ 130 h 402" name="T33"/>
                <a:gd fmla="*/ 206 w 321" name="T34"/>
                <a:gd fmla="*/ 120 h 402" name="T35"/>
                <a:gd fmla="*/ 179 w 321" name="T36"/>
                <a:gd fmla="*/ 71 h 402" name="T37"/>
                <a:gd fmla="*/ 248 w 321" name="T38"/>
                <a:gd fmla="*/ 58 h 402" name="T39"/>
                <a:gd fmla="*/ 260 w 321" name="T40"/>
                <a:gd fmla="*/ 130 h 40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02" w="321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8" compatLnSpc="1" lIns="91435" numCol="1" rIns="91435" tIns="45718" vert="horz" wrap="square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sym charset="0" panose="020b0604020202020204" pitchFamily="34" typeface="Arial"/>
              </a:endParaRPr>
            </a:p>
          </p:txBody>
        </p:sp>
      </p:grpSp>
      <p:sp>
        <p:nvSpPr>
          <p:cNvPr id="23" name="Content Placeholder 2"/>
          <p:cNvSpPr txBox="1"/>
          <p:nvPr/>
        </p:nvSpPr>
        <p:spPr>
          <a:xfrm>
            <a:off x="1581334" y="5657185"/>
            <a:ext cx="2036867" cy="438800"/>
          </a:xfrm>
          <a:prstGeom prst="rect">
            <a:avLst/>
          </a:prstGeom>
        </p:spPr>
        <p:txBody>
          <a:bodyPr anchor="t" bIns="45718" lIns="91435" rIns="91435" rtlCol="0" tIns="457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3909006" y="5657185"/>
            <a:ext cx="2036867" cy="438800"/>
          </a:xfrm>
          <a:prstGeom prst="rect">
            <a:avLst/>
          </a:prstGeom>
        </p:spPr>
        <p:txBody>
          <a:bodyPr anchor="t" bIns="45718" lIns="91435" rIns="91435" rtlCol="0" tIns="457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altLang="en-US" lang="zh-CN" sz="200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6238050" y="5657185"/>
            <a:ext cx="2036867" cy="438800"/>
          </a:xfrm>
          <a:prstGeom prst="rect">
            <a:avLst/>
          </a:prstGeom>
        </p:spPr>
        <p:txBody>
          <a:bodyPr anchor="t" bIns="45718" lIns="91435" rIns="91435" rtlCol="0" tIns="457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altLang="en-US" lang="zh-CN" sz="200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8568609" y="5657185"/>
            <a:ext cx="2036867" cy="438800"/>
          </a:xfrm>
          <a:prstGeom prst="rect">
            <a:avLst/>
          </a:prstGeom>
        </p:spPr>
        <p:txBody>
          <a:bodyPr anchor="t" bIns="45718" lIns="91435" rIns="91435" rtlCol="0" tIns="457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altLang="en-US" lang="zh-CN" sz="200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1722268" y="3568328"/>
            <a:ext cx="1754998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我们长期为客户提供专业的PPT策划设计制作等全程服务，为客户提供优质的PPT服务。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049940" y="3568328"/>
            <a:ext cx="1754998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我们长期为客户提供专业的PPT策划设计制作等全程服务，为客户提供优质的PPT服务。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377611" y="3568328"/>
            <a:ext cx="1754998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我们长期为客户提供专业的PPT策划设计制作等全程服务，为客户提供优质的PPT服务。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705284" y="3568328"/>
            <a:ext cx="1754998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我们长期为客户提供专业的PPT策划设计制作等全程服务，为客户提供优质的PPT服务。</a:t>
            </a:r>
          </a:p>
        </p:txBody>
      </p:sp>
    </p:spTree>
    <p:extLst>
      <p:ext uri="{BB962C8B-B14F-4D97-AF65-F5344CB8AC3E}">
        <p14:creationId val="50541810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rot="535147">
            <a:off x="1011371" y="1963198"/>
            <a:ext cx="2048968" cy="2381164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577414" y="2599782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4577415" y="4064069"/>
            <a:ext cx="6772729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bg1"/>
                </a:solidFill>
              </a:rPr>
              <a:t>Lorem ipsum dolor sit amet consectetur adipiscing elit. Nam viverra euismod odio gravida pellentesque urna varius vitae. Sed dui lorem adipiscing in adipiscing et interdum nec metus. </a:t>
            </a:r>
          </a:p>
        </p:txBody>
      </p:sp>
      <p:grpSp>
        <p:nvGrpSpPr>
          <p:cNvPr id="24" name="组合 23"/>
          <p:cNvGrpSpPr/>
          <p:nvPr/>
        </p:nvGrpSpPr>
        <p:grpSpPr>
          <a:xfrm rot="21401212">
            <a:off x="493643" y="2384512"/>
            <a:ext cx="2191340" cy="2546619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  <p:extLst>
      <p:ext uri="{BB962C8B-B14F-4D97-AF65-F5344CB8AC3E}">
        <p14:creationId val="325747574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1436915" y="1744888"/>
            <a:ext cx="2717074" cy="3006725"/>
          </a:xfrm>
          <a:prstGeom prst="rect">
            <a:avLst/>
          </a:prstGeom>
          <a:blipFill dpi="0" rotWithShape="1"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29" name="矩形 28"/>
          <p:cNvSpPr/>
          <p:nvPr/>
        </p:nvSpPr>
        <p:spPr>
          <a:xfrm>
            <a:off x="1436915" y="5337080"/>
            <a:ext cx="271707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我们长期为客户提供专业的PPT策划设计服务，凭借自身优势和专业化的独特视角为客户提供优质的服务。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190158" y="4958350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423853" y="6255656"/>
            <a:ext cx="27301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737463" y="1744888"/>
            <a:ext cx="2717074" cy="3006725"/>
          </a:xfrm>
          <a:prstGeom prst="rect">
            <a:avLst/>
          </a:prstGeom>
          <a:blipFill dpi="0" rotWithShape="1">
            <a:blip r:embed="rId4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33" name="矩形 32"/>
          <p:cNvSpPr/>
          <p:nvPr/>
        </p:nvSpPr>
        <p:spPr>
          <a:xfrm>
            <a:off x="4737463" y="5337080"/>
            <a:ext cx="271707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我们长期为客户提供专业的PPT策划设计服务，凭借自身优势和专业化的独特视角为客户提供优质的服务。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490706" y="4958350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724401" y="6255656"/>
            <a:ext cx="273013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8038011" y="1744888"/>
            <a:ext cx="2717074" cy="3006725"/>
          </a:xfrm>
          <a:prstGeom prst="rect">
            <a:avLst/>
          </a:prstGeom>
          <a:blipFill dpi="0" rotWithShape="1"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351"/>
          </a:p>
        </p:txBody>
      </p:sp>
      <p:sp>
        <p:nvSpPr>
          <p:cNvPr id="37" name="矩形 36"/>
          <p:cNvSpPr/>
          <p:nvPr/>
        </p:nvSpPr>
        <p:spPr>
          <a:xfrm>
            <a:off x="8038012" y="5337080"/>
            <a:ext cx="2717074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我们长期为客户提供专业的PPT策划设计服务，凭借自身优势和专业化的独特视角为客户提供优质的服务。</a:t>
            </a:r>
          </a:p>
        </p:txBody>
      </p:sp>
      <p:sp>
        <p:nvSpPr>
          <p:cNvPr id="38" name="矩形 37"/>
          <p:cNvSpPr/>
          <p:nvPr/>
        </p:nvSpPr>
        <p:spPr>
          <a:xfrm>
            <a:off x="8791253" y="4958350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8024949" y="6255656"/>
            <a:ext cx="273013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6498879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decel="100000"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2"/>
      <p:bldP grpId="0" spid="33"/>
      <p:bldP grpId="0" spid="34"/>
      <p:bldP grpId="0" spid="36"/>
      <p:bldP grpId="0" spid="37"/>
      <p:bldP grpId="0" spid="3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10959" y="2065982"/>
            <a:ext cx="1938812" cy="2493319"/>
            <a:chOff x="1210959" y="2065982"/>
            <a:chExt cx="1938812" cy="2493319"/>
          </a:xfrm>
        </p:grpSpPr>
        <p:grpSp>
          <p:nvGrpSpPr>
            <p:cNvPr id="4" name="组合 3"/>
            <p:cNvGrpSpPr/>
            <p:nvPr/>
          </p:nvGrpSpPr>
          <p:grpSpPr>
            <a:xfrm>
              <a:off x="1776346" y="2065982"/>
              <a:ext cx="808038" cy="601663"/>
              <a:chOff x="952500" y="1004888"/>
              <a:chExt cx="808038" cy="601663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671638" y="1004888"/>
                <a:ext cx="88900" cy="53975"/>
              </a:xfrm>
              <a:custGeom>
                <a:gdLst>
                  <a:gd fmla="*/ 38 w 38" name="T0"/>
                  <a:gd fmla="*/ 23 h 23" name="T1"/>
                  <a:gd fmla="*/ 19 w 38" name="T2"/>
                  <a:gd fmla="*/ 0 h 23" name="T3"/>
                  <a:gd fmla="*/ 19 w 38" name="T4"/>
                  <a:gd fmla="*/ 0 h 23" name="T5"/>
                  <a:gd fmla="*/ 0 w 38" name="T6"/>
                  <a:gd fmla="*/ 23 h 23" name="T7"/>
                  <a:gd fmla="*/ 38 w 38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8">
                    <a:moveTo>
                      <a:pt x="38" y="23"/>
                    </a:moveTo>
                    <a:cubicBezTo>
                      <a:pt x="37" y="10"/>
                      <a:pt x="2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1" y="10"/>
                      <a:pt x="0" y="23"/>
                    </a:cubicBezTo>
                    <a:lnTo>
                      <a:pt x="38" y="2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952500" y="1004888"/>
                <a:ext cx="782638" cy="601663"/>
              </a:xfrm>
              <a:custGeom>
                <a:gdLst>
                  <a:gd fmla="*/ 150 w 334" name="T0"/>
                  <a:gd fmla="*/ 206 h 257" name="T1"/>
                  <a:gd fmla="*/ 170 w 334" name="T2"/>
                  <a:gd fmla="*/ 206 h 257" name="T3"/>
                  <a:gd fmla="*/ 286 w 334" name="T4"/>
                  <a:gd fmla="*/ 246 h 257" name="T5"/>
                  <a:gd fmla="*/ 315 w 334" name="T6"/>
                  <a:gd fmla="*/ 228 h 257" name="T7"/>
                  <a:gd fmla="*/ 315 w 334" name="T8"/>
                  <a:gd fmla="*/ 26 h 257" name="T9"/>
                  <a:gd fmla="*/ 334 w 334" name="T10"/>
                  <a:gd fmla="*/ 1 h 257" name="T11"/>
                  <a:gd fmla="*/ 327 w 334" name="T12"/>
                  <a:gd fmla="*/ 0 h 257" name="T13"/>
                  <a:gd fmla="*/ 28 w 334" name="T14"/>
                  <a:gd fmla="*/ 0 h 257" name="T15"/>
                  <a:gd fmla="*/ 0 w 334" name="T16"/>
                  <a:gd fmla="*/ 27 h 257" name="T17"/>
                  <a:gd fmla="*/ 0 w 334" name="T18"/>
                  <a:gd fmla="*/ 232 h 257" name="T19"/>
                  <a:gd fmla="*/ 29 w 334" name="T20"/>
                  <a:gd fmla="*/ 250 h 257" name="T21"/>
                  <a:gd fmla="*/ 150 w 334" name="T22"/>
                  <a:gd fmla="*/ 206 h 25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57" w="334">
                    <a:moveTo>
                      <a:pt x="150" y="206"/>
                    </a:moveTo>
                    <a:cubicBezTo>
                      <a:pt x="157" y="204"/>
                      <a:pt x="164" y="204"/>
                      <a:pt x="170" y="206"/>
                    </a:cubicBezTo>
                    <a:cubicBezTo>
                      <a:pt x="286" y="246"/>
                      <a:pt x="286" y="246"/>
                      <a:pt x="286" y="246"/>
                    </a:cubicBezTo>
                    <a:cubicBezTo>
                      <a:pt x="300" y="253"/>
                      <a:pt x="315" y="243"/>
                      <a:pt x="315" y="228"/>
                    </a:cubicBezTo>
                    <a:cubicBezTo>
                      <a:pt x="315" y="26"/>
                      <a:pt x="315" y="26"/>
                      <a:pt x="315" y="26"/>
                    </a:cubicBezTo>
                    <a:cubicBezTo>
                      <a:pt x="315" y="14"/>
                      <a:pt x="323" y="4"/>
                      <a:pt x="334" y="1"/>
                    </a:cubicBezTo>
                    <a:cubicBezTo>
                      <a:pt x="332" y="0"/>
                      <a:pt x="330" y="0"/>
                      <a:pt x="3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7"/>
                      <a:pt x="16" y="257"/>
                      <a:pt x="29" y="250"/>
                    </a:cubicBezTo>
                    <a:lnTo>
                      <a:pt x="150" y="2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 anchorCtr="0" bIns="45720" compatLnSpc="1" lIns="91440" numCol="1" rIns="91440" tIns="0" vert="horz" wrap="square">
                <a:prstTxWarp prst="textNoShape">
                  <a:avLst/>
                </a:prstTxWarp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</a:rPr>
                  <a:t>Step.1</a:t>
                </a:r>
              </a:p>
            </p:txBody>
          </p:sp>
        </p:grpSp>
        <p:sp>
          <p:nvSpPr>
            <p:cNvPr id="5" name="矩形: 圆角 4"/>
            <p:cNvSpPr/>
            <p:nvPr/>
          </p:nvSpPr>
          <p:spPr>
            <a:xfrm>
              <a:off x="1210959" y="2149476"/>
              <a:ext cx="1938812" cy="2409825"/>
            </a:xfrm>
            <a:prstGeom prst="roundRect">
              <a:avLst>
                <a:gd fmla="val 10657" name="adj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826401" y="2946726"/>
              <a:ext cx="707928" cy="70792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  <a:effectLst/>
          </p:spPr>
          <p:txBody>
            <a:bodyPr anchor="ctr" anchorCtr="0" bIns="0" compatLnSpc="1" lIns="72000" numCol="1" rIns="0" tIns="4572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pc="600" sz="2000">
                  <a:solidFill>
                    <a:schemeClr val="accent1"/>
                  </a:solidFill>
                  <a:latin charset="0" pitchFamily="2" typeface="FontAwesome"/>
                </a:rPr>
                <a:t>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22225" y="3886540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accent1"/>
                  </a:solidFill>
                  <a:latin typeface="+mj-ea"/>
                  <a:ea typeface="+mj-ea"/>
                </a:rPr>
                <a:t>关键词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1383" y="2065982"/>
            <a:ext cx="1938812" cy="2493319"/>
            <a:chOff x="3821383" y="2065982"/>
            <a:chExt cx="1938812" cy="2493319"/>
          </a:xfrm>
        </p:grpSpPr>
        <p:grpSp>
          <p:nvGrpSpPr>
            <p:cNvPr id="11" name="组合 10"/>
            <p:cNvGrpSpPr/>
            <p:nvPr/>
          </p:nvGrpSpPr>
          <p:grpSpPr>
            <a:xfrm>
              <a:off x="4386770" y="2065982"/>
              <a:ext cx="808038" cy="601663"/>
              <a:chOff x="952500" y="1004888"/>
              <a:chExt cx="808038" cy="601663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1671638" y="1004888"/>
                <a:ext cx="88900" cy="53975"/>
              </a:xfrm>
              <a:custGeom>
                <a:gdLst>
                  <a:gd fmla="*/ 38 w 38" name="T0"/>
                  <a:gd fmla="*/ 23 h 23" name="T1"/>
                  <a:gd fmla="*/ 19 w 38" name="T2"/>
                  <a:gd fmla="*/ 0 h 23" name="T3"/>
                  <a:gd fmla="*/ 19 w 38" name="T4"/>
                  <a:gd fmla="*/ 0 h 23" name="T5"/>
                  <a:gd fmla="*/ 0 w 38" name="T6"/>
                  <a:gd fmla="*/ 23 h 23" name="T7"/>
                  <a:gd fmla="*/ 38 w 38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8">
                    <a:moveTo>
                      <a:pt x="38" y="23"/>
                    </a:moveTo>
                    <a:cubicBezTo>
                      <a:pt x="37" y="10"/>
                      <a:pt x="2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1" y="10"/>
                      <a:pt x="0" y="23"/>
                    </a:cubicBezTo>
                    <a:lnTo>
                      <a:pt x="38" y="2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952500" y="1004888"/>
                <a:ext cx="782638" cy="601663"/>
              </a:xfrm>
              <a:custGeom>
                <a:gdLst>
                  <a:gd fmla="*/ 150 w 334" name="T0"/>
                  <a:gd fmla="*/ 206 h 257" name="T1"/>
                  <a:gd fmla="*/ 170 w 334" name="T2"/>
                  <a:gd fmla="*/ 206 h 257" name="T3"/>
                  <a:gd fmla="*/ 286 w 334" name="T4"/>
                  <a:gd fmla="*/ 246 h 257" name="T5"/>
                  <a:gd fmla="*/ 315 w 334" name="T6"/>
                  <a:gd fmla="*/ 228 h 257" name="T7"/>
                  <a:gd fmla="*/ 315 w 334" name="T8"/>
                  <a:gd fmla="*/ 26 h 257" name="T9"/>
                  <a:gd fmla="*/ 334 w 334" name="T10"/>
                  <a:gd fmla="*/ 1 h 257" name="T11"/>
                  <a:gd fmla="*/ 327 w 334" name="T12"/>
                  <a:gd fmla="*/ 0 h 257" name="T13"/>
                  <a:gd fmla="*/ 28 w 334" name="T14"/>
                  <a:gd fmla="*/ 0 h 257" name="T15"/>
                  <a:gd fmla="*/ 0 w 334" name="T16"/>
                  <a:gd fmla="*/ 27 h 257" name="T17"/>
                  <a:gd fmla="*/ 0 w 334" name="T18"/>
                  <a:gd fmla="*/ 232 h 257" name="T19"/>
                  <a:gd fmla="*/ 29 w 334" name="T20"/>
                  <a:gd fmla="*/ 250 h 257" name="T21"/>
                  <a:gd fmla="*/ 150 w 334" name="T22"/>
                  <a:gd fmla="*/ 206 h 25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57" w="334">
                    <a:moveTo>
                      <a:pt x="150" y="206"/>
                    </a:moveTo>
                    <a:cubicBezTo>
                      <a:pt x="157" y="204"/>
                      <a:pt x="164" y="204"/>
                      <a:pt x="170" y="206"/>
                    </a:cubicBezTo>
                    <a:cubicBezTo>
                      <a:pt x="286" y="246"/>
                      <a:pt x="286" y="246"/>
                      <a:pt x="286" y="246"/>
                    </a:cubicBezTo>
                    <a:cubicBezTo>
                      <a:pt x="300" y="253"/>
                      <a:pt x="315" y="243"/>
                      <a:pt x="315" y="228"/>
                    </a:cubicBezTo>
                    <a:cubicBezTo>
                      <a:pt x="315" y="26"/>
                      <a:pt x="315" y="26"/>
                      <a:pt x="315" y="26"/>
                    </a:cubicBezTo>
                    <a:cubicBezTo>
                      <a:pt x="315" y="14"/>
                      <a:pt x="323" y="4"/>
                      <a:pt x="334" y="1"/>
                    </a:cubicBezTo>
                    <a:cubicBezTo>
                      <a:pt x="332" y="0"/>
                      <a:pt x="330" y="0"/>
                      <a:pt x="3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7"/>
                      <a:pt x="16" y="257"/>
                      <a:pt x="29" y="250"/>
                    </a:cubicBezTo>
                    <a:lnTo>
                      <a:pt x="150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anchorCtr="0" bIns="45720" compatLnSpc="1" lIns="91440" numCol="1" rIns="91440" tIns="0" vert="horz" wrap="square">
                <a:prstTxWarp prst="textNoShape">
                  <a:avLst/>
                </a:prstTxWarp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</a:rPr>
                  <a:t>Step.2</a:t>
                </a:r>
              </a:p>
            </p:txBody>
          </p:sp>
        </p:grpSp>
        <p:sp>
          <p:nvSpPr>
            <p:cNvPr id="12" name="矩形: 圆角 11"/>
            <p:cNvSpPr/>
            <p:nvPr/>
          </p:nvSpPr>
          <p:spPr>
            <a:xfrm>
              <a:off x="3821383" y="2149476"/>
              <a:ext cx="1938812" cy="2409825"/>
            </a:xfrm>
            <a:prstGeom prst="roundRect">
              <a:avLst>
                <a:gd fmla="val 10657" name="adj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436169" y="2946726"/>
              <a:ext cx="709240" cy="70792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</a:ln>
            <a:effectLst/>
          </p:spPr>
          <p:txBody>
            <a:bodyPr anchor="ctr" anchorCtr="0" bIns="72000" compatLnSpc="1" lIns="7200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pc="600" sz="2000">
                  <a:solidFill>
                    <a:schemeClr val="accent2"/>
                  </a:solidFill>
                  <a:latin charset="0" pitchFamily="2" typeface="FontAwesome"/>
                </a:rPr>
                <a:t>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32650" y="3886540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accent2"/>
                  </a:solidFill>
                  <a:latin typeface="+mj-ea"/>
                  <a:ea typeface="+mj-ea"/>
                </a:rPr>
                <a:t>关键词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1807" y="2065982"/>
            <a:ext cx="1938812" cy="2493319"/>
            <a:chOff x="6431807" y="2065982"/>
            <a:chExt cx="1938812" cy="2493319"/>
          </a:xfrm>
        </p:grpSpPr>
        <p:grpSp>
          <p:nvGrpSpPr>
            <p:cNvPr id="18" name="组合 17"/>
            <p:cNvGrpSpPr/>
            <p:nvPr/>
          </p:nvGrpSpPr>
          <p:grpSpPr>
            <a:xfrm>
              <a:off x="6997194" y="2065982"/>
              <a:ext cx="808038" cy="601663"/>
              <a:chOff x="952500" y="1004888"/>
              <a:chExt cx="808038" cy="601663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1671638" y="1004888"/>
                <a:ext cx="88900" cy="53975"/>
              </a:xfrm>
              <a:custGeom>
                <a:gdLst>
                  <a:gd fmla="*/ 38 w 38" name="T0"/>
                  <a:gd fmla="*/ 23 h 23" name="T1"/>
                  <a:gd fmla="*/ 19 w 38" name="T2"/>
                  <a:gd fmla="*/ 0 h 23" name="T3"/>
                  <a:gd fmla="*/ 19 w 38" name="T4"/>
                  <a:gd fmla="*/ 0 h 23" name="T5"/>
                  <a:gd fmla="*/ 0 w 38" name="T6"/>
                  <a:gd fmla="*/ 23 h 23" name="T7"/>
                  <a:gd fmla="*/ 38 w 38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8">
                    <a:moveTo>
                      <a:pt x="38" y="23"/>
                    </a:moveTo>
                    <a:cubicBezTo>
                      <a:pt x="37" y="10"/>
                      <a:pt x="2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1" y="10"/>
                      <a:pt x="0" y="23"/>
                    </a:cubicBezTo>
                    <a:lnTo>
                      <a:pt x="38" y="2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952500" y="1004888"/>
                <a:ext cx="782638" cy="601663"/>
              </a:xfrm>
              <a:custGeom>
                <a:gdLst>
                  <a:gd fmla="*/ 150 w 334" name="T0"/>
                  <a:gd fmla="*/ 206 h 257" name="T1"/>
                  <a:gd fmla="*/ 170 w 334" name="T2"/>
                  <a:gd fmla="*/ 206 h 257" name="T3"/>
                  <a:gd fmla="*/ 286 w 334" name="T4"/>
                  <a:gd fmla="*/ 246 h 257" name="T5"/>
                  <a:gd fmla="*/ 315 w 334" name="T6"/>
                  <a:gd fmla="*/ 228 h 257" name="T7"/>
                  <a:gd fmla="*/ 315 w 334" name="T8"/>
                  <a:gd fmla="*/ 26 h 257" name="T9"/>
                  <a:gd fmla="*/ 334 w 334" name="T10"/>
                  <a:gd fmla="*/ 1 h 257" name="T11"/>
                  <a:gd fmla="*/ 327 w 334" name="T12"/>
                  <a:gd fmla="*/ 0 h 257" name="T13"/>
                  <a:gd fmla="*/ 28 w 334" name="T14"/>
                  <a:gd fmla="*/ 0 h 257" name="T15"/>
                  <a:gd fmla="*/ 0 w 334" name="T16"/>
                  <a:gd fmla="*/ 27 h 257" name="T17"/>
                  <a:gd fmla="*/ 0 w 334" name="T18"/>
                  <a:gd fmla="*/ 232 h 257" name="T19"/>
                  <a:gd fmla="*/ 29 w 334" name="T20"/>
                  <a:gd fmla="*/ 250 h 257" name="T21"/>
                  <a:gd fmla="*/ 150 w 334" name="T22"/>
                  <a:gd fmla="*/ 206 h 25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57" w="334">
                    <a:moveTo>
                      <a:pt x="150" y="206"/>
                    </a:moveTo>
                    <a:cubicBezTo>
                      <a:pt x="157" y="204"/>
                      <a:pt x="164" y="204"/>
                      <a:pt x="170" y="206"/>
                    </a:cubicBezTo>
                    <a:cubicBezTo>
                      <a:pt x="286" y="246"/>
                      <a:pt x="286" y="246"/>
                      <a:pt x="286" y="246"/>
                    </a:cubicBezTo>
                    <a:cubicBezTo>
                      <a:pt x="300" y="253"/>
                      <a:pt x="315" y="243"/>
                      <a:pt x="315" y="228"/>
                    </a:cubicBezTo>
                    <a:cubicBezTo>
                      <a:pt x="315" y="26"/>
                      <a:pt x="315" y="26"/>
                      <a:pt x="315" y="26"/>
                    </a:cubicBezTo>
                    <a:cubicBezTo>
                      <a:pt x="315" y="14"/>
                      <a:pt x="323" y="4"/>
                      <a:pt x="334" y="1"/>
                    </a:cubicBezTo>
                    <a:cubicBezTo>
                      <a:pt x="332" y="0"/>
                      <a:pt x="330" y="0"/>
                      <a:pt x="3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7"/>
                      <a:pt x="16" y="257"/>
                      <a:pt x="29" y="250"/>
                    </a:cubicBezTo>
                    <a:lnTo>
                      <a:pt x="150" y="2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 anchorCtr="0" bIns="45720" compatLnSpc="1" lIns="91440" numCol="1" rIns="91440" tIns="0" vert="horz" wrap="square">
                <a:prstTxWarp prst="textNoShape">
                  <a:avLst/>
                </a:prstTxWarp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</a:rPr>
                  <a:t>Step.3</a:t>
                </a:r>
              </a:p>
            </p:txBody>
          </p:sp>
        </p:grpSp>
        <p:sp>
          <p:nvSpPr>
            <p:cNvPr id="19" name="矩形: 圆角 18"/>
            <p:cNvSpPr/>
            <p:nvPr/>
          </p:nvSpPr>
          <p:spPr>
            <a:xfrm>
              <a:off x="6431807" y="2149476"/>
              <a:ext cx="1938812" cy="2409825"/>
            </a:xfrm>
            <a:prstGeom prst="roundRect">
              <a:avLst>
                <a:gd fmla="val 10657" name="adj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7047249" y="2946726"/>
              <a:ext cx="707928" cy="70792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3"/>
              </a:solidFill>
            </a:ln>
            <a:effectLst/>
          </p:spPr>
          <p:txBody>
            <a:bodyPr anchor="ctr" anchorCtr="0" bIns="72000" compatLnSpc="1" lIns="7200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pc="600" sz="2000">
                  <a:solidFill>
                    <a:schemeClr val="accent3"/>
                  </a:solidFill>
                  <a:latin charset="0" pitchFamily="2" typeface="FontAwesome"/>
                </a:rPr>
                <a:t>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43073" y="3886540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accent3"/>
                  </a:solidFill>
                  <a:latin typeface="+mj-ea"/>
                  <a:ea typeface="+mj-ea"/>
                </a:rPr>
                <a:t>关键词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42230" y="2065982"/>
            <a:ext cx="1938812" cy="2493319"/>
            <a:chOff x="9042230" y="2065982"/>
            <a:chExt cx="1938812" cy="2493319"/>
          </a:xfrm>
        </p:grpSpPr>
        <p:sp>
          <p:nvSpPr>
            <p:cNvPr id="25" name="矩形: 圆角 24"/>
            <p:cNvSpPr/>
            <p:nvPr/>
          </p:nvSpPr>
          <p:spPr>
            <a:xfrm>
              <a:off x="9042230" y="2149476"/>
              <a:ext cx="1938812" cy="2409825"/>
            </a:xfrm>
            <a:prstGeom prst="roundRect">
              <a:avLst>
                <a:gd fmla="val 10657" name="adj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607617" y="2065982"/>
              <a:ext cx="808038" cy="601663"/>
              <a:chOff x="952500" y="1004888"/>
              <a:chExt cx="808038" cy="601663"/>
            </a:xfrm>
          </p:grpSpPr>
          <p:sp>
            <p:nvSpPr>
              <p:cNvPr id="29" name="Freeform 5"/>
              <p:cNvSpPr/>
              <p:nvPr/>
            </p:nvSpPr>
            <p:spPr bwMode="auto">
              <a:xfrm>
                <a:off x="1671638" y="1004888"/>
                <a:ext cx="88900" cy="53975"/>
              </a:xfrm>
              <a:custGeom>
                <a:gdLst>
                  <a:gd fmla="*/ 38 w 38" name="T0"/>
                  <a:gd fmla="*/ 23 h 23" name="T1"/>
                  <a:gd fmla="*/ 19 w 38" name="T2"/>
                  <a:gd fmla="*/ 0 h 23" name="T3"/>
                  <a:gd fmla="*/ 19 w 38" name="T4"/>
                  <a:gd fmla="*/ 0 h 23" name="T5"/>
                  <a:gd fmla="*/ 0 w 38" name="T6"/>
                  <a:gd fmla="*/ 23 h 23" name="T7"/>
                  <a:gd fmla="*/ 38 w 38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8">
                    <a:moveTo>
                      <a:pt x="38" y="23"/>
                    </a:moveTo>
                    <a:cubicBezTo>
                      <a:pt x="37" y="10"/>
                      <a:pt x="2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1" y="10"/>
                      <a:pt x="0" y="23"/>
                    </a:cubicBezTo>
                    <a:lnTo>
                      <a:pt x="38" y="2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6"/>
              <p:cNvSpPr/>
              <p:nvPr/>
            </p:nvSpPr>
            <p:spPr bwMode="auto">
              <a:xfrm>
                <a:off x="952500" y="1004888"/>
                <a:ext cx="782638" cy="601663"/>
              </a:xfrm>
              <a:custGeom>
                <a:gdLst>
                  <a:gd fmla="*/ 150 w 334" name="T0"/>
                  <a:gd fmla="*/ 206 h 257" name="T1"/>
                  <a:gd fmla="*/ 170 w 334" name="T2"/>
                  <a:gd fmla="*/ 206 h 257" name="T3"/>
                  <a:gd fmla="*/ 286 w 334" name="T4"/>
                  <a:gd fmla="*/ 246 h 257" name="T5"/>
                  <a:gd fmla="*/ 315 w 334" name="T6"/>
                  <a:gd fmla="*/ 228 h 257" name="T7"/>
                  <a:gd fmla="*/ 315 w 334" name="T8"/>
                  <a:gd fmla="*/ 26 h 257" name="T9"/>
                  <a:gd fmla="*/ 334 w 334" name="T10"/>
                  <a:gd fmla="*/ 1 h 257" name="T11"/>
                  <a:gd fmla="*/ 327 w 334" name="T12"/>
                  <a:gd fmla="*/ 0 h 257" name="T13"/>
                  <a:gd fmla="*/ 28 w 334" name="T14"/>
                  <a:gd fmla="*/ 0 h 257" name="T15"/>
                  <a:gd fmla="*/ 0 w 334" name="T16"/>
                  <a:gd fmla="*/ 27 h 257" name="T17"/>
                  <a:gd fmla="*/ 0 w 334" name="T18"/>
                  <a:gd fmla="*/ 232 h 257" name="T19"/>
                  <a:gd fmla="*/ 29 w 334" name="T20"/>
                  <a:gd fmla="*/ 250 h 257" name="T21"/>
                  <a:gd fmla="*/ 150 w 334" name="T22"/>
                  <a:gd fmla="*/ 206 h 25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57" w="334">
                    <a:moveTo>
                      <a:pt x="150" y="206"/>
                    </a:moveTo>
                    <a:cubicBezTo>
                      <a:pt x="157" y="204"/>
                      <a:pt x="164" y="204"/>
                      <a:pt x="170" y="206"/>
                    </a:cubicBezTo>
                    <a:cubicBezTo>
                      <a:pt x="286" y="246"/>
                      <a:pt x="286" y="246"/>
                      <a:pt x="286" y="246"/>
                    </a:cubicBezTo>
                    <a:cubicBezTo>
                      <a:pt x="300" y="253"/>
                      <a:pt x="315" y="243"/>
                      <a:pt x="315" y="228"/>
                    </a:cubicBezTo>
                    <a:cubicBezTo>
                      <a:pt x="315" y="26"/>
                      <a:pt x="315" y="26"/>
                      <a:pt x="315" y="26"/>
                    </a:cubicBezTo>
                    <a:cubicBezTo>
                      <a:pt x="315" y="14"/>
                      <a:pt x="323" y="4"/>
                      <a:pt x="334" y="1"/>
                    </a:cubicBezTo>
                    <a:cubicBezTo>
                      <a:pt x="332" y="0"/>
                      <a:pt x="330" y="0"/>
                      <a:pt x="3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7"/>
                      <a:pt x="16" y="257"/>
                      <a:pt x="29" y="250"/>
                    </a:cubicBezTo>
                    <a:lnTo>
                      <a:pt x="150" y="2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 anchorCtr="0" bIns="45720" compatLnSpc="1" lIns="91440" numCol="1" rIns="91440" tIns="0" vert="horz" wrap="square">
                <a:prstTxWarp prst="textNoShape">
                  <a:avLst/>
                </a:prstTxWarp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</a:rPr>
                  <a:t>Step.4</a:t>
                </a:r>
              </a:p>
            </p:txBody>
          </p:sp>
        </p:grp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9657672" y="2946726"/>
              <a:ext cx="707928" cy="70792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4"/>
              </a:solidFill>
            </a:ln>
            <a:effectLst/>
          </p:spPr>
          <p:txBody>
            <a:bodyPr anchor="ctr" anchorCtr="0" bIns="72000" compatLnSpc="1" lIns="7200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pc="600" sz="2000">
                  <a:solidFill>
                    <a:schemeClr val="accent4"/>
                  </a:solidFill>
                  <a:latin charset="0" pitchFamily="2" typeface="FontAwesome"/>
                </a:rPr>
                <a:t>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53498" y="3886540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accent4"/>
                  </a:solidFill>
                  <a:latin typeface="+mj-ea"/>
                  <a:ea typeface="+mj-ea"/>
                </a:rPr>
                <a:t>关键词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1264301" y="4818170"/>
            <a:ext cx="183212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874725" y="4818170"/>
            <a:ext cx="183212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485149" y="4818170"/>
            <a:ext cx="183212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  <p:sp>
        <p:nvSpPr>
          <p:cNvPr id="34" name="矩形 33"/>
          <p:cNvSpPr/>
          <p:nvPr/>
        </p:nvSpPr>
        <p:spPr>
          <a:xfrm>
            <a:off x="9095572" y="4818170"/>
            <a:ext cx="183212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我们长期为客户提供专业的PPT策划、凭借自身优势和专业化的独特视角为客户提供优质的PPT服务。</a:t>
            </a:r>
          </a:p>
        </p:txBody>
      </p:sp>
    </p:spTree>
    <p:extLst>
      <p:ext uri="{BB962C8B-B14F-4D97-AF65-F5344CB8AC3E}">
        <p14:creationId val="411655640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72588" y="1861851"/>
            <a:ext cx="3509370" cy="2429690"/>
            <a:chOff x="1379537" y="1861851"/>
            <a:chExt cx="3509370" cy="2429690"/>
          </a:xfrm>
        </p:grpSpPr>
        <p:sp>
          <p:nvSpPr>
            <p:cNvPr id="4" name="Freeform 5"/>
            <p:cNvSpPr/>
            <p:nvPr/>
          </p:nvSpPr>
          <p:spPr bwMode="auto">
            <a:xfrm>
              <a:off x="1379537" y="1861851"/>
              <a:ext cx="3509370" cy="2429690"/>
            </a:xfrm>
            <a:custGeom>
              <a:gdLst>
                <a:gd fmla="*/ 954 w 1176" name="T0"/>
                <a:gd fmla="*/ 566 h 566" name="T1"/>
                <a:gd fmla="*/ 0 w 1176" name="T2"/>
                <a:gd fmla="*/ 566 h 566" name="T3"/>
                <a:gd fmla="*/ 0 w 1176" name="T4"/>
                <a:gd fmla="*/ 0 h 566" name="T5"/>
                <a:gd fmla="*/ 954 w 1176" name="T6"/>
                <a:gd fmla="*/ 0 h 566" name="T7"/>
                <a:gd fmla="*/ 1176 w 1176" name="T8"/>
                <a:gd fmla="*/ 283 h 566" name="T9"/>
                <a:gd fmla="*/ 954 w 1176" name="T10"/>
                <a:gd fmla="*/ 566 h 5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6" w="1176">
                  <a:moveTo>
                    <a:pt x="954" y="566"/>
                  </a:moveTo>
                  <a:lnTo>
                    <a:pt x="0" y="566"/>
                  </a:lnTo>
                  <a:lnTo>
                    <a:pt x="0" y="0"/>
                  </a:lnTo>
                  <a:lnTo>
                    <a:pt x="954" y="0"/>
                  </a:lnTo>
                  <a:lnTo>
                    <a:pt x="1176" y="283"/>
                  </a:lnTo>
                  <a:lnTo>
                    <a:pt x="954" y="566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  <a:effectLst/>
          </p:spPr>
          <p:txBody>
            <a:bodyPr anchor="ctr" anchorCtr="0" bIns="108000" compatLnSpc="1" lIns="0" numCol="1" rIns="18000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36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92911" y="2903282"/>
              <a:ext cx="2106515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892911" y="2265683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48775" y="1861851"/>
            <a:ext cx="3503401" cy="2429690"/>
            <a:chOff x="4348775" y="1861851"/>
            <a:chExt cx="3503401" cy="2429690"/>
          </a:xfrm>
        </p:grpSpPr>
        <p:sp>
          <p:nvSpPr>
            <p:cNvPr id="8" name="Freeform 6"/>
            <p:cNvSpPr/>
            <p:nvPr/>
          </p:nvSpPr>
          <p:spPr bwMode="auto">
            <a:xfrm>
              <a:off x="4348775" y="1861851"/>
              <a:ext cx="3503401" cy="2429690"/>
            </a:xfrm>
            <a:custGeom>
              <a:gdLst>
                <a:gd fmla="*/ 952 w 1174" name="T0"/>
                <a:gd fmla="*/ 0 h 566" name="T1"/>
                <a:gd fmla="*/ 0 w 1174" name="T2"/>
                <a:gd fmla="*/ 0 h 566" name="T3"/>
                <a:gd fmla="*/ 223 w 1174" name="T4"/>
                <a:gd fmla="*/ 283 h 566" name="T5"/>
                <a:gd fmla="*/ 0 w 1174" name="T6"/>
                <a:gd fmla="*/ 566 h 566" name="T7"/>
                <a:gd fmla="*/ 952 w 1174" name="T8"/>
                <a:gd fmla="*/ 566 h 566" name="T9"/>
                <a:gd fmla="*/ 1174 w 1174" name="T10"/>
                <a:gd fmla="*/ 283 h 566" name="T11"/>
                <a:gd fmla="*/ 952 w 1174" name="T12"/>
                <a:gd fmla="*/ 0 h 56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6" w="1174">
                  <a:moveTo>
                    <a:pt x="952" y="0"/>
                  </a:moveTo>
                  <a:lnTo>
                    <a:pt x="0" y="0"/>
                  </a:lnTo>
                  <a:lnTo>
                    <a:pt x="223" y="283"/>
                  </a:lnTo>
                  <a:lnTo>
                    <a:pt x="0" y="566"/>
                  </a:lnTo>
                  <a:lnTo>
                    <a:pt x="952" y="566"/>
                  </a:lnTo>
                  <a:lnTo>
                    <a:pt x="1174" y="28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/>
          </p:spPr>
          <p:txBody>
            <a:bodyPr anchor="ctr" anchorCtr="0" bIns="10800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3600">
                <a:solidFill>
                  <a:schemeClr val="bg1"/>
                </a:solidFill>
                <a:latin charset="0" pitchFamily="2" typeface="FontAwesome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73455" y="2903283"/>
              <a:ext cx="2106515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273456" y="2265683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24962" y="1861851"/>
            <a:ext cx="3503401" cy="2429690"/>
            <a:chOff x="7524962" y="1861851"/>
            <a:chExt cx="3503401" cy="2429690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524962" y="1861851"/>
              <a:ext cx="3503401" cy="2429690"/>
            </a:xfrm>
            <a:custGeom>
              <a:gdLst>
                <a:gd fmla="*/ 0 w 3503401" name="connsiteX0"/>
                <a:gd fmla="*/ 0 h 2429690" name="connsiteY0"/>
                <a:gd fmla="*/ 1280462 w 3503401" name="connsiteX1"/>
                <a:gd fmla="*/ 0 h 2429690" name="connsiteY1"/>
                <a:gd fmla="*/ 2843902 w 3503401" name="connsiteX2"/>
                <a:gd fmla="*/ 0 h 2429690" name="connsiteY2"/>
                <a:gd fmla="*/ 3491356 w 3503401" name="connsiteX3"/>
                <a:gd fmla="*/ 0 h 2429690" name="connsiteY3"/>
                <a:gd fmla="*/ 3491356 w 3503401" name="connsiteX4"/>
                <a:gd fmla="*/ 1192657 h 2429690" name="connsiteY4"/>
                <a:gd fmla="*/ 3503401 w 3503401" name="connsiteX5"/>
                <a:gd fmla="*/ 1214845 h 2429690" name="connsiteY5"/>
                <a:gd fmla="*/ 3491356 w 3503401" name="connsiteX6"/>
                <a:gd fmla="*/ 1237033 h 2429690" name="connsiteY6"/>
                <a:gd fmla="*/ 3491356 w 3503401" name="connsiteX7"/>
                <a:gd fmla="*/ 2429690 h 2429690" name="connsiteY7"/>
                <a:gd fmla="*/ 2843902 w 3503401" name="connsiteX8"/>
                <a:gd fmla="*/ 2429690 h 2429690" name="connsiteY8"/>
                <a:gd fmla="*/ 1280462 w 3503401" name="connsiteX9"/>
                <a:gd fmla="*/ 2429690 h 2429690" name="connsiteY9"/>
                <a:gd fmla="*/ 0 w 3503401" name="connsiteX10"/>
                <a:gd fmla="*/ 2429690 h 2429690" name="connsiteY10"/>
                <a:gd fmla="*/ 662483 w 3503401" name="connsiteX11"/>
                <a:gd fmla="*/ 1214845 h 242969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2429690" w="3503401">
                  <a:moveTo>
                    <a:pt x="0" y="0"/>
                  </a:moveTo>
                  <a:lnTo>
                    <a:pt x="1280462" y="0"/>
                  </a:lnTo>
                  <a:lnTo>
                    <a:pt x="2843902" y="0"/>
                  </a:lnTo>
                  <a:lnTo>
                    <a:pt x="3491356" y="0"/>
                  </a:lnTo>
                  <a:lnTo>
                    <a:pt x="3491356" y="1192657"/>
                  </a:lnTo>
                  <a:lnTo>
                    <a:pt x="3503401" y="1214845"/>
                  </a:lnTo>
                  <a:lnTo>
                    <a:pt x="3491356" y="1237033"/>
                  </a:lnTo>
                  <a:lnTo>
                    <a:pt x="3491356" y="2429690"/>
                  </a:lnTo>
                  <a:lnTo>
                    <a:pt x="2843902" y="2429690"/>
                  </a:lnTo>
                  <a:lnTo>
                    <a:pt x="1280462" y="2429690"/>
                  </a:lnTo>
                  <a:lnTo>
                    <a:pt x="0" y="2429690"/>
                  </a:lnTo>
                  <a:lnTo>
                    <a:pt x="662483" y="12148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8506028" y="2903283"/>
              <a:ext cx="2106515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06030" y="2265683"/>
              <a:ext cx="1402080" cy="5303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2400">
                  <a:solidFill>
                    <a:schemeClr val="bg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4348775" y="2727348"/>
            <a:ext cx="698698" cy="69869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</a:ln>
          <a:effectLst/>
        </p:spPr>
        <p:txBody>
          <a:bodyPr anchor="ctr" anchorCtr="0" bIns="3600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0" pitchFamily="2" typeface="FontAwesome"/>
              </a:rPr>
              <a:t></a:t>
            </a:r>
          </a:p>
        </p:txBody>
      </p:sp>
      <p:sp>
        <p:nvSpPr>
          <p:cNvPr id="16" name="椭圆 15"/>
          <p:cNvSpPr/>
          <p:nvPr/>
        </p:nvSpPr>
        <p:spPr>
          <a:xfrm>
            <a:off x="7547862" y="2727348"/>
            <a:ext cx="698698" cy="698696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</a:ln>
          <a:effectLst/>
        </p:spPr>
        <p:txBody>
          <a:bodyPr anchor="ctr" anchorCtr="0" bIns="3600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0" pitchFamily="2" typeface="FontAwesome"/>
              </a:rPr>
              <a:t></a:t>
            </a:r>
          </a:p>
        </p:txBody>
      </p:sp>
      <p:sp>
        <p:nvSpPr>
          <p:cNvPr id="17" name="矩形 16"/>
          <p:cNvSpPr/>
          <p:nvPr/>
        </p:nvSpPr>
        <p:spPr>
          <a:xfrm>
            <a:off x="1163638" y="4953702"/>
            <a:ext cx="9864725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4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，助你演绎精彩人生。我们长期为客户提供专业的PPT策划、设计制作等全程服务，凭借自身优势和专业化的独特视角为客户提供优质的PPT服务，助你演绎精彩人生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163638" y="4695373"/>
            <a:ext cx="986472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9720601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06 L 0 0.05" pathEditMode="relative" ptsTypes="AA" rAng="0">
                                      <p:cBhvr>
                                        <p:cTn dur="1500" fill="hold" id="39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1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Rectangle 4"/>
          <p:cNvSpPr/>
          <p:nvPr/>
        </p:nvSpPr>
        <p:spPr>
          <a:xfrm>
            <a:off x="1184361" y="1782060"/>
            <a:ext cx="6394319" cy="4441642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tile algn="ctr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Rectangle 16"/>
          <p:cNvSpPr/>
          <p:nvPr/>
        </p:nvSpPr>
        <p:spPr>
          <a:xfrm>
            <a:off x="1184361" y="1782060"/>
            <a:ext cx="3217883" cy="4428494"/>
          </a:xfrm>
          <a:prstGeom prst="rect">
            <a:avLst/>
          </a:prstGeom>
          <a:solidFill>
            <a:schemeClr val="tx1"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707">
              <a:solidFill>
                <a:schemeClr val="bg1">
                  <a:lumMod val="65000"/>
                </a:schemeClr>
              </a:solidFill>
              <a:latin charset="0" panose="020f0502020204030203" pitchFamily="34" typeface="Lato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1463780" y="4234903"/>
            <a:ext cx="2659044" cy="1781450"/>
          </a:xfrm>
          <a:prstGeom prst="rect">
            <a:avLst/>
          </a:prstGeom>
        </p:spPr>
        <p:txBody>
          <a:bodyPr bIns="45718" lIns="91435" rIns="91435" rtlCol="0" tIns="45718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  <a:defRPr/>
            </a:pPr>
            <a:r>
              <a:rPr altLang="en-US" lang="zh-CN" sz="1200">
                <a:solidFill>
                  <a:schemeClr val="bg1"/>
                </a:solidFill>
                <a:latin typeface="+mn-ea"/>
              </a:rPr>
              <a:t>我们长期为客户提供专业的PPT策划设计制作等全程服务，凭借自身优势和专业化的独特视角为客户提供优质的PPT服务。我们长期为客户提供专业的PPT策划设计制作等全程服务，凭借自身优势和专业化的独特视角为客户提供优质的PPT服务。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2351021" y="2670493"/>
            <a:ext cx="884562" cy="979170"/>
          </a:xfrm>
          <a:custGeom>
            <a:rect b="b" l="l" r="r" t="t"/>
            <a:pathLst>
              <a:path h="979169" w="884562">
                <a:moveTo>
                  <a:pt x="415719" y="0"/>
                </a:moveTo>
                <a:lnTo>
                  <a:pt x="468843" y="0"/>
                </a:lnTo>
                <a:lnTo>
                  <a:pt x="468843" y="69850"/>
                </a:lnTo>
                <a:cubicBezTo>
                  <a:pt x="578387" y="73624"/>
                  <a:pt x="668916" y="119625"/>
                  <a:pt x="740432" y="207853"/>
                </a:cubicBezTo>
                <a:lnTo>
                  <a:pt x="855512" y="120019"/>
                </a:lnTo>
                <a:lnTo>
                  <a:pt x="884562" y="154885"/>
                </a:lnTo>
                <a:lnTo>
                  <a:pt x="769420" y="243092"/>
                </a:lnTo>
                <a:cubicBezTo>
                  <a:pt x="818852" y="307890"/>
                  <a:pt x="843569" y="383386"/>
                  <a:pt x="843569" y="469583"/>
                </a:cubicBezTo>
                <a:cubicBezTo>
                  <a:pt x="843569" y="558640"/>
                  <a:pt x="817546" y="636262"/>
                  <a:pt x="765501" y="702449"/>
                </a:cubicBezTo>
                <a:lnTo>
                  <a:pt x="884562" y="800236"/>
                </a:lnTo>
                <a:lnTo>
                  <a:pt x="855294" y="834729"/>
                </a:lnTo>
                <a:lnTo>
                  <a:pt x="735953" y="739119"/>
                </a:lnTo>
                <a:cubicBezTo>
                  <a:pt x="664562" y="822246"/>
                  <a:pt x="575525" y="865697"/>
                  <a:pt x="468843" y="869471"/>
                </a:cubicBezTo>
                <a:lnTo>
                  <a:pt x="468843" y="979170"/>
                </a:lnTo>
                <a:lnTo>
                  <a:pt x="415719" y="979170"/>
                </a:lnTo>
                <a:lnTo>
                  <a:pt x="415719" y="869533"/>
                </a:lnTo>
                <a:cubicBezTo>
                  <a:pt x="305802" y="865759"/>
                  <a:pt x="215024" y="819685"/>
                  <a:pt x="143384" y="731312"/>
                </a:cubicBezTo>
                <a:lnTo>
                  <a:pt x="28272" y="819115"/>
                </a:lnTo>
                <a:lnTo>
                  <a:pt x="0" y="784280"/>
                </a:lnTo>
                <a:lnTo>
                  <a:pt x="115173" y="696042"/>
                </a:lnTo>
                <a:cubicBezTo>
                  <a:pt x="65720" y="631887"/>
                  <a:pt x="40993" y="556401"/>
                  <a:pt x="40993" y="469583"/>
                </a:cubicBezTo>
                <a:cubicBezTo>
                  <a:pt x="40993" y="380131"/>
                  <a:pt x="67016" y="302623"/>
                  <a:pt x="119061" y="237058"/>
                </a:cubicBezTo>
                <a:lnTo>
                  <a:pt x="0" y="139209"/>
                </a:lnTo>
                <a:lnTo>
                  <a:pt x="28521" y="104405"/>
                </a:lnTo>
                <a:lnTo>
                  <a:pt x="147862" y="200046"/>
                </a:lnTo>
                <a:cubicBezTo>
                  <a:pt x="219337" y="116981"/>
                  <a:pt x="308622" y="73562"/>
                  <a:pt x="415719" y="69788"/>
                </a:cubicBezTo>
                <a:lnTo>
                  <a:pt x="415719" y="0"/>
                </a:lnTo>
                <a:close/>
                <a:moveTo>
                  <a:pt x="415719" y="120423"/>
                </a:moveTo>
                <a:cubicBezTo>
                  <a:pt x="326351" y="124176"/>
                  <a:pt x="249724" y="160867"/>
                  <a:pt x="185839" y="230496"/>
                </a:cubicBezTo>
                <a:lnTo>
                  <a:pt x="343436" y="358141"/>
                </a:lnTo>
                <a:cubicBezTo>
                  <a:pt x="362534" y="336411"/>
                  <a:pt x="386628" y="323804"/>
                  <a:pt x="415719" y="320320"/>
                </a:cubicBezTo>
                <a:lnTo>
                  <a:pt x="415719" y="120423"/>
                </a:lnTo>
                <a:close/>
                <a:moveTo>
                  <a:pt x="468843" y="120423"/>
                </a:moveTo>
                <a:lnTo>
                  <a:pt x="468843" y="320631"/>
                </a:lnTo>
                <a:cubicBezTo>
                  <a:pt x="494554" y="323970"/>
                  <a:pt x="518265" y="336473"/>
                  <a:pt x="539975" y="358141"/>
                </a:cubicBezTo>
                <a:lnTo>
                  <a:pt x="704571" y="233948"/>
                </a:lnTo>
                <a:cubicBezTo>
                  <a:pt x="637803" y="162038"/>
                  <a:pt x="559227" y="124197"/>
                  <a:pt x="468843" y="120423"/>
                </a:cubicBezTo>
                <a:close/>
                <a:moveTo>
                  <a:pt x="730386" y="270712"/>
                </a:moveTo>
                <a:lnTo>
                  <a:pt x="570331" y="395371"/>
                </a:lnTo>
                <a:cubicBezTo>
                  <a:pt x="585945" y="414593"/>
                  <a:pt x="593751" y="439340"/>
                  <a:pt x="593751" y="469614"/>
                </a:cubicBezTo>
                <a:cubicBezTo>
                  <a:pt x="593751" y="499887"/>
                  <a:pt x="585945" y="525319"/>
                  <a:pt x="570331" y="545909"/>
                </a:cubicBezTo>
                <a:lnTo>
                  <a:pt x="726685" y="674301"/>
                </a:lnTo>
                <a:cubicBezTo>
                  <a:pt x="769192" y="613630"/>
                  <a:pt x="790445" y="545390"/>
                  <a:pt x="790445" y="469583"/>
                </a:cubicBezTo>
                <a:cubicBezTo>
                  <a:pt x="790445" y="395060"/>
                  <a:pt x="770425" y="328770"/>
                  <a:pt x="730386" y="270712"/>
                </a:cubicBezTo>
                <a:close/>
                <a:moveTo>
                  <a:pt x="157193" y="264833"/>
                </a:moveTo>
                <a:cubicBezTo>
                  <a:pt x="115142" y="325131"/>
                  <a:pt x="94117" y="393381"/>
                  <a:pt x="94117" y="469583"/>
                </a:cubicBezTo>
                <a:cubicBezTo>
                  <a:pt x="94117" y="544727"/>
                  <a:pt x="113898" y="611017"/>
                  <a:pt x="153461" y="668454"/>
                </a:cubicBezTo>
                <a:lnTo>
                  <a:pt x="314231" y="543731"/>
                </a:lnTo>
                <a:cubicBezTo>
                  <a:pt x="298617" y="525132"/>
                  <a:pt x="290811" y="500447"/>
                  <a:pt x="290811" y="469676"/>
                </a:cubicBezTo>
                <a:cubicBezTo>
                  <a:pt x="290811" y="438905"/>
                  <a:pt x="298617" y="413556"/>
                  <a:pt x="314231" y="393630"/>
                </a:cubicBezTo>
                <a:lnTo>
                  <a:pt x="157193" y="264833"/>
                </a:lnTo>
                <a:close/>
                <a:moveTo>
                  <a:pt x="441908" y="370240"/>
                </a:moveTo>
                <a:cubicBezTo>
                  <a:pt x="415305" y="370240"/>
                  <a:pt x="392325" y="379918"/>
                  <a:pt x="372969" y="399275"/>
                </a:cubicBezTo>
                <a:cubicBezTo>
                  <a:pt x="353612" y="418631"/>
                  <a:pt x="343934" y="442093"/>
                  <a:pt x="343934" y="469660"/>
                </a:cubicBezTo>
                <a:cubicBezTo>
                  <a:pt x="343934" y="497228"/>
                  <a:pt x="353586" y="520664"/>
                  <a:pt x="372891" y="539968"/>
                </a:cubicBezTo>
                <a:cubicBezTo>
                  <a:pt x="392195" y="559273"/>
                  <a:pt x="415201" y="568925"/>
                  <a:pt x="441908" y="568925"/>
                </a:cubicBezTo>
                <a:cubicBezTo>
                  <a:pt x="468615" y="568925"/>
                  <a:pt x="491745" y="559148"/>
                  <a:pt x="511298" y="539595"/>
                </a:cubicBezTo>
                <a:cubicBezTo>
                  <a:pt x="530851" y="520042"/>
                  <a:pt x="540628" y="496730"/>
                  <a:pt x="540628" y="469660"/>
                </a:cubicBezTo>
                <a:cubicBezTo>
                  <a:pt x="540628" y="442591"/>
                  <a:pt x="530825" y="419253"/>
                  <a:pt x="511220" y="399648"/>
                </a:cubicBezTo>
                <a:cubicBezTo>
                  <a:pt x="491615" y="380043"/>
                  <a:pt x="468511" y="370240"/>
                  <a:pt x="441908" y="370240"/>
                </a:cubicBezTo>
                <a:close/>
                <a:moveTo>
                  <a:pt x="343716" y="581024"/>
                </a:moveTo>
                <a:lnTo>
                  <a:pt x="179992" y="705248"/>
                </a:lnTo>
                <a:cubicBezTo>
                  <a:pt x="246344" y="777261"/>
                  <a:pt x="324920" y="815093"/>
                  <a:pt x="415719" y="818742"/>
                </a:cubicBezTo>
                <a:lnTo>
                  <a:pt x="415719" y="618938"/>
                </a:lnTo>
                <a:cubicBezTo>
                  <a:pt x="389551" y="615537"/>
                  <a:pt x="365551" y="602899"/>
                  <a:pt x="343716" y="581024"/>
                </a:cubicBezTo>
                <a:close/>
                <a:moveTo>
                  <a:pt x="540348" y="581024"/>
                </a:moveTo>
                <a:cubicBezTo>
                  <a:pt x="521355" y="602775"/>
                  <a:pt x="497519" y="615361"/>
                  <a:pt x="468843" y="618782"/>
                </a:cubicBezTo>
                <a:lnTo>
                  <a:pt x="468843" y="818742"/>
                </a:lnTo>
                <a:cubicBezTo>
                  <a:pt x="557817" y="815072"/>
                  <a:pt x="634444" y="778464"/>
                  <a:pt x="698723" y="708918"/>
                </a:cubicBezTo>
                <a:lnTo>
                  <a:pt x="540348" y="5810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b="1" lang="zh-CN" sz="8000"/>
          </a:p>
        </p:txBody>
      </p:sp>
      <p:sp>
        <p:nvSpPr>
          <p:cNvPr id="7" name="Rectangle 12"/>
          <p:cNvSpPr/>
          <p:nvPr/>
        </p:nvSpPr>
        <p:spPr>
          <a:xfrm>
            <a:off x="7111532" y="2150054"/>
            <a:ext cx="835142" cy="83514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8" name="Rectangle 12"/>
          <p:cNvSpPr/>
          <p:nvPr/>
        </p:nvSpPr>
        <p:spPr>
          <a:xfrm>
            <a:off x="7111532" y="3575203"/>
            <a:ext cx="835142" cy="835142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9" name="Rectangle 12"/>
          <p:cNvSpPr/>
          <p:nvPr/>
        </p:nvSpPr>
        <p:spPr>
          <a:xfrm>
            <a:off x="7111532" y="5000352"/>
            <a:ext cx="835142" cy="83514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03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102221" y="2075669"/>
            <a:ext cx="3048379" cy="1110654"/>
            <a:chOff x="8102221" y="2075669"/>
            <a:chExt cx="3048379" cy="1110654"/>
          </a:xfrm>
        </p:grpSpPr>
        <p:sp>
          <p:nvSpPr>
            <p:cNvPr id="11" name="矩形 10"/>
            <p:cNvSpPr/>
            <p:nvPr/>
          </p:nvSpPr>
          <p:spPr>
            <a:xfrm>
              <a:off x="8102221" y="2429193"/>
              <a:ext cx="3048379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102223" y="20756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02221" y="3490684"/>
            <a:ext cx="3048379" cy="1110654"/>
            <a:chOff x="8102221" y="2075669"/>
            <a:chExt cx="3048379" cy="1110654"/>
          </a:xfrm>
        </p:grpSpPr>
        <p:sp>
          <p:nvSpPr>
            <p:cNvPr id="14" name="矩形 13"/>
            <p:cNvSpPr/>
            <p:nvPr/>
          </p:nvSpPr>
          <p:spPr>
            <a:xfrm>
              <a:off x="8102221" y="2429192"/>
              <a:ext cx="3048379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102223" y="207567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2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02221" y="4905699"/>
            <a:ext cx="3048379" cy="1110654"/>
            <a:chOff x="8102221" y="2075669"/>
            <a:chExt cx="3048379" cy="1110654"/>
          </a:xfrm>
        </p:grpSpPr>
        <p:sp>
          <p:nvSpPr>
            <p:cNvPr id="17" name="矩形 16"/>
            <p:cNvSpPr/>
            <p:nvPr/>
          </p:nvSpPr>
          <p:spPr>
            <a:xfrm>
              <a:off x="8102221" y="2429193"/>
              <a:ext cx="3048379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102223" y="20756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3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</p:spTree>
    <p:extLst>
      <p:ext uri="{BB962C8B-B14F-4D97-AF65-F5344CB8AC3E}">
        <p14:creationId val="322409231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decel="100000"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decel="100000"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97829" y="861766"/>
            <a:ext cx="853440" cy="31648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z="44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188720" cy="20088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660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741" l="9903" r="89773" t="8233">
                        <a14:foregroundMark x1="79221" x2="79221" y1="85592" y2="85592"/>
                        <a14:foregroundMark x1="82792" x2="82792" y1="87479" y2="8747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19723" y="1496032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</a:rPr>
              <a:t>01</a:t>
            </a:r>
          </a:p>
        </p:txBody>
      </p:sp>
      <p:sp>
        <p:nvSpPr>
          <p:cNvPr id="14" name="矩形 13"/>
          <p:cNvSpPr/>
          <p:nvPr/>
        </p:nvSpPr>
        <p:spPr>
          <a:xfrm>
            <a:off x="6514643" y="1464018"/>
            <a:ext cx="3495779" cy="1554480"/>
          </a:xfrm>
          <a:prstGeom prst="rect">
            <a:avLst/>
          </a:prstGeom>
        </p:spPr>
        <p:txBody>
          <a:bodyPr lIns="0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添加目录标题内容ANNUAL WORK SUMMARY</a:t>
            </a:r>
          </a:p>
        </p:txBody>
      </p:sp>
      <p:sp>
        <p:nvSpPr>
          <p:cNvPr id="15" name="椭圆 14"/>
          <p:cNvSpPr/>
          <p:nvPr/>
        </p:nvSpPr>
        <p:spPr>
          <a:xfrm>
            <a:off x="5519723" y="2543418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</a:rPr>
              <a:t>02</a:t>
            </a:r>
          </a:p>
        </p:txBody>
      </p:sp>
      <p:sp>
        <p:nvSpPr>
          <p:cNvPr id="16" name="矩形 15"/>
          <p:cNvSpPr/>
          <p:nvPr/>
        </p:nvSpPr>
        <p:spPr>
          <a:xfrm>
            <a:off x="6514643" y="2511405"/>
            <a:ext cx="3495779" cy="1554480"/>
          </a:xfrm>
          <a:prstGeom prst="rect">
            <a:avLst/>
          </a:prstGeom>
        </p:spPr>
        <p:txBody>
          <a:bodyPr lIns="0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添加目录标题内容ANNUAL WORK SUMMARY</a:t>
            </a:r>
          </a:p>
        </p:txBody>
      </p:sp>
      <p:sp>
        <p:nvSpPr>
          <p:cNvPr id="17" name="椭圆 16"/>
          <p:cNvSpPr/>
          <p:nvPr/>
        </p:nvSpPr>
        <p:spPr>
          <a:xfrm>
            <a:off x="5519723" y="3590804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</a:rPr>
              <a:t>03</a:t>
            </a:r>
          </a:p>
        </p:txBody>
      </p:sp>
      <p:sp>
        <p:nvSpPr>
          <p:cNvPr id="18" name="矩形 17"/>
          <p:cNvSpPr/>
          <p:nvPr/>
        </p:nvSpPr>
        <p:spPr>
          <a:xfrm>
            <a:off x="6514643" y="3558791"/>
            <a:ext cx="3495779" cy="1554480"/>
          </a:xfrm>
          <a:prstGeom prst="rect">
            <a:avLst/>
          </a:prstGeom>
        </p:spPr>
        <p:txBody>
          <a:bodyPr lIns="0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添加目录标题内容ANNUAL WORK SUMMARY</a:t>
            </a:r>
          </a:p>
        </p:txBody>
      </p:sp>
      <p:sp>
        <p:nvSpPr>
          <p:cNvPr id="19" name="椭圆 18"/>
          <p:cNvSpPr/>
          <p:nvPr/>
        </p:nvSpPr>
        <p:spPr>
          <a:xfrm>
            <a:off x="5519723" y="4638190"/>
            <a:ext cx="754021" cy="754021"/>
          </a:xfrm>
          <a:prstGeom prst="ellipse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</a:rPr>
              <a:t>04</a:t>
            </a:r>
          </a:p>
        </p:txBody>
      </p:sp>
      <p:sp>
        <p:nvSpPr>
          <p:cNvPr id="20" name="矩形 19"/>
          <p:cNvSpPr/>
          <p:nvPr/>
        </p:nvSpPr>
        <p:spPr>
          <a:xfrm>
            <a:off x="6514643" y="4606176"/>
            <a:ext cx="3495779" cy="1554480"/>
          </a:xfrm>
          <a:prstGeom prst="rect">
            <a:avLst/>
          </a:prstGeom>
        </p:spPr>
        <p:txBody>
          <a:bodyPr lIns="0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添加目录标题内容ANNUAL WORK SUMMARY</a:t>
            </a:r>
          </a:p>
        </p:txBody>
      </p:sp>
    </p:spTree>
    <p:extLst>
      <p:ext uri="{BB962C8B-B14F-4D97-AF65-F5344CB8AC3E}">
        <p14:creationId val="283946608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9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20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30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31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1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42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52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53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0" spid="14"/>
      <p:bldP grpId="0" spid="15"/>
      <p:bldP grpId="1" spid="15"/>
      <p:bldP grpId="0" spid="16"/>
      <p:bldP grpId="0" spid="17"/>
      <p:bldP grpId="1" spid="17"/>
      <p:bldP grpId="0" spid="18"/>
      <p:bldP grpId="0" spid="19"/>
      <p:bldP grpId="1" spid="19"/>
      <p:bldP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Shape 2012"/>
          <p:cNvSpPr/>
          <p:nvPr/>
        </p:nvSpPr>
        <p:spPr>
          <a:xfrm>
            <a:off x="7055425" y="1908447"/>
            <a:ext cx="3561372" cy="1686613"/>
          </a:xfrm>
          <a:prstGeom prst="roundRect">
            <a:avLst>
              <a:gd fmla="val 6918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lstStyle/>
          <a:p>
            <a:pPr lvl="0"/>
            <a:endParaRPr sz="1733"/>
          </a:p>
        </p:txBody>
      </p:sp>
      <p:sp>
        <p:nvSpPr>
          <p:cNvPr id="4" name="Shape 2013"/>
          <p:cNvSpPr/>
          <p:nvPr/>
        </p:nvSpPr>
        <p:spPr>
          <a:xfrm>
            <a:off x="7055425" y="3838923"/>
            <a:ext cx="3561372" cy="1684827"/>
          </a:xfrm>
          <a:prstGeom prst="roundRect">
            <a:avLst>
              <a:gd fmla="val 6925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lstStyle/>
          <a:p>
            <a:pPr lvl="0"/>
            <a:endParaRPr sz="1733"/>
          </a:p>
        </p:txBody>
      </p:sp>
      <p:sp>
        <p:nvSpPr>
          <p:cNvPr id="5" name="Shape 2014"/>
          <p:cNvSpPr/>
          <p:nvPr/>
        </p:nvSpPr>
        <p:spPr>
          <a:xfrm>
            <a:off x="1581951" y="3838030"/>
            <a:ext cx="3561372" cy="1686612"/>
          </a:xfrm>
          <a:prstGeom prst="roundRect">
            <a:avLst>
              <a:gd fmla="val 6918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lstStyle/>
          <a:p>
            <a:pPr lvl="0"/>
            <a:endParaRPr sz="1733"/>
          </a:p>
        </p:txBody>
      </p:sp>
      <p:sp>
        <p:nvSpPr>
          <p:cNvPr id="6" name="Shape 2018"/>
          <p:cNvSpPr/>
          <p:nvPr/>
        </p:nvSpPr>
        <p:spPr>
          <a:xfrm>
            <a:off x="1581951" y="1908447"/>
            <a:ext cx="3561372" cy="1686613"/>
          </a:xfrm>
          <a:prstGeom prst="roundRect">
            <a:avLst>
              <a:gd fmla="val 6918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lstStyle/>
          <a:p>
            <a:pPr lvl="0"/>
            <a:endParaRPr sz="1733"/>
          </a:p>
        </p:txBody>
      </p:sp>
      <p:sp>
        <p:nvSpPr>
          <p:cNvPr id="7" name="Shape 2018"/>
          <p:cNvSpPr/>
          <p:nvPr/>
        </p:nvSpPr>
        <p:spPr>
          <a:xfrm>
            <a:off x="4826939" y="2451101"/>
            <a:ext cx="2537880" cy="253787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anchor="ctr" bIns="25400" lIns="25400" rIns="25400" tIns="25400"/>
          <a:lstStyle/>
          <a:p>
            <a:pPr lvl="0"/>
            <a:endParaRPr sz="1733"/>
          </a:p>
        </p:txBody>
      </p:sp>
      <p:sp>
        <p:nvSpPr>
          <p:cNvPr id="8" name="Shape 2021"/>
          <p:cNvSpPr/>
          <p:nvPr/>
        </p:nvSpPr>
        <p:spPr>
          <a:xfrm>
            <a:off x="2329994" y="2468894"/>
            <a:ext cx="2321933" cy="10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9" name="Shape 2022"/>
          <p:cNvSpPr/>
          <p:nvPr/>
        </p:nvSpPr>
        <p:spPr>
          <a:xfrm>
            <a:off x="2322199" y="2050481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lang="zh-CN" sz="180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0" name="Shape 2023"/>
          <p:cNvSpPr/>
          <p:nvPr/>
        </p:nvSpPr>
        <p:spPr>
          <a:xfrm>
            <a:off x="2329994" y="4405464"/>
            <a:ext cx="2321933" cy="986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1" name="Shape 2024"/>
          <p:cNvSpPr/>
          <p:nvPr/>
        </p:nvSpPr>
        <p:spPr>
          <a:xfrm>
            <a:off x="2322199" y="4015014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lang="zh-CN" sz="180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2" name="Shape 2025"/>
          <p:cNvSpPr/>
          <p:nvPr/>
        </p:nvSpPr>
        <p:spPr>
          <a:xfrm>
            <a:off x="7539829" y="2468894"/>
            <a:ext cx="2312667" cy="10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spcBef>
                <a:spcPts val="2500"/>
              </a:spcBef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3" name="Shape 2026"/>
          <p:cNvSpPr/>
          <p:nvPr/>
        </p:nvSpPr>
        <p:spPr>
          <a:xfrm>
            <a:off x="7983687" y="2050481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80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4" name="Shape 2027"/>
          <p:cNvSpPr/>
          <p:nvPr/>
        </p:nvSpPr>
        <p:spPr>
          <a:xfrm>
            <a:off x="7539831" y="4405469"/>
            <a:ext cx="2312667" cy="986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l">
              <a:spcBef>
                <a:spcPts val="2500"/>
              </a:spcBef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5" name="Shape 2028"/>
          <p:cNvSpPr/>
          <p:nvPr/>
        </p:nvSpPr>
        <p:spPr>
          <a:xfrm>
            <a:off x="7983687" y="4015014"/>
            <a:ext cx="1869332" cy="40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80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grpSp>
        <p:nvGrpSpPr>
          <p:cNvPr id="16" name="Group 2031"/>
          <p:cNvGrpSpPr/>
          <p:nvPr/>
        </p:nvGrpSpPr>
        <p:grpSpPr>
          <a:xfrm>
            <a:off x="1107307" y="2274011"/>
            <a:ext cx="955485" cy="955485"/>
            <a:chExt cx="1910968" cy="1910968"/>
          </a:xfrm>
        </p:grpSpPr>
        <p:sp>
          <p:nvSpPr>
            <p:cNvPr id="17" name="Shape 2029"/>
            <p:cNvSpPr/>
            <p:nvPr/>
          </p:nvSpPr>
          <p:spPr>
            <a:xfrm>
              <a:off x="0" y="0"/>
              <a:ext cx="1910969" cy="19109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33867" lIns="33867" numCol="1" rIns="33867" tIns="33867" wrap="square">
              <a:noAutofit/>
            </a:bodyPr>
            <a:lstStyle/>
            <a:p>
              <a:pPr lvl="0"/>
              <a:endParaRPr sz="1733"/>
            </a:p>
          </p:txBody>
        </p:sp>
        <p:sp>
          <p:nvSpPr>
            <p:cNvPr id="18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/>
              <a:endParaRPr sz="1733"/>
            </a:p>
          </p:txBody>
        </p:sp>
      </p:grpSp>
      <p:grpSp>
        <p:nvGrpSpPr>
          <p:cNvPr id="19" name="Group 2034"/>
          <p:cNvGrpSpPr/>
          <p:nvPr/>
        </p:nvGrpSpPr>
        <p:grpSpPr>
          <a:xfrm>
            <a:off x="1109974" y="4206262"/>
            <a:ext cx="950151" cy="950151"/>
            <a:chExt cx="1900299" cy="1900299"/>
          </a:xfrm>
        </p:grpSpPr>
        <p:sp>
          <p:nvSpPr>
            <p:cNvPr id="20" name="Shape 2032"/>
            <p:cNvSpPr/>
            <p:nvPr/>
          </p:nvSpPr>
          <p:spPr>
            <a:xfrm>
              <a:off x="0" y="0"/>
              <a:ext cx="1900300" cy="19003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3867" lIns="33867" numCol="1" rIns="33867" tIns="33867" wrap="square">
              <a:noAutofit/>
            </a:bodyPr>
            <a:lstStyle/>
            <a:p>
              <a:endParaRPr sz="1733"/>
            </a:p>
          </p:txBody>
        </p:sp>
        <p:sp>
          <p:nvSpPr>
            <p:cNvPr id="21" name="Shape 2033"/>
            <p:cNvSpPr/>
            <p:nvPr/>
          </p:nvSpPr>
          <p:spPr>
            <a:xfrm flipH="1" rot="10800000">
              <a:off x="548028" y="596692"/>
              <a:ext cx="804244" cy="7069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/>
              <a:endParaRPr sz="1733"/>
            </a:p>
          </p:txBody>
        </p:sp>
      </p:grpSp>
      <p:sp>
        <p:nvSpPr>
          <p:cNvPr id="22" name="Shape 2035"/>
          <p:cNvSpPr/>
          <p:nvPr/>
        </p:nvSpPr>
        <p:spPr>
          <a:xfrm>
            <a:off x="10136941" y="4206260"/>
            <a:ext cx="950152" cy="95015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cap="flat" w="12700">
            <a:noFill/>
            <a:miter lim="400000"/>
          </a:ln>
          <a:effectLst/>
        </p:spPr>
        <p:txBody>
          <a:bodyPr anchor="ctr" bIns="33867" lIns="33867" numCol="1" rIns="33867" tIns="33867" wrap="square">
            <a:noAutofit/>
          </a:bodyPr>
          <a:lstStyle/>
          <a:p>
            <a:endParaRPr sz="1733"/>
          </a:p>
        </p:txBody>
      </p:sp>
      <p:grpSp>
        <p:nvGrpSpPr>
          <p:cNvPr id="23" name="Group 2040"/>
          <p:cNvGrpSpPr/>
          <p:nvPr/>
        </p:nvGrpSpPr>
        <p:grpSpPr>
          <a:xfrm>
            <a:off x="10131634" y="2274011"/>
            <a:ext cx="955485" cy="955485"/>
            <a:chExt cx="1910968" cy="1910968"/>
          </a:xfrm>
        </p:grpSpPr>
        <p:sp>
          <p:nvSpPr>
            <p:cNvPr id="24" name="Shape 2038"/>
            <p:cNvSpPr/>
            <p:nvPr/>
          </p:nvSpPr>
          <p:spPr>
            <a:xfrm>
              <a:off x="0" y="0"/>
              <a:ext cx="1910969" cy="19109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3867" lIns="33867" numCol="1" rIns="33867" tIns="33867" wrap="square">
              <a:noAutofit/>
            </a:bodyPr>
            <a:lstStyle/>
            <a:p>
              <a:pPr lvl="0"/>
              <a:endParaRPr sz="1733"/>
            </a:p>
          </p:txBody>
        </p:sp>
        <p:sp>
          <p:nvSpPr>
            <p:cNvPr id="25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2" w="21015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lvl="0"/>
              <a:endParaRPr sz="1733"/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327915" y="3381295"/>
            <a:ext cx="1535488" cy="633719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en-US" lang="zh-CN" sz="2667">
                <a:solidFill>
                  <a:schemeClr val="bg1"/>
                </a:solidFill>
                <a:latin typeface="+mj-ea"/>
                <a:ea typeface="+mj-ea"/>
              </a:rPr>
              <a:t>点击输入标题内容</a:t>
            </a:r>
          </a:p>
        </p:txBody>
      </p:sp>
      <p:sp>
        <p:nvSpPr>
          <p:cNvPr id="27" name="Shape 2036"/>
          <p:cNvSpPr/>
          <p:nvPr/>
        </p:nvSpPr>
        <p:spPr>
          <a:xfrm>
            <a:off x="10410956" y="4466867"/>
            <a:ext cx="402123" cy="42893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260" w="21153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0" lIns="0" numCol="1" rIns="0" tIns="0" wrap="square">
            <a:noAutofit/>
          </a:bodyPr>
          <a:lstStyle/>
          <a:p>
            <a:pPr lvl="0"/>
            <a:endParaRPr sz="1733"/>
          </a:p>
        </p:txBody>
      </p:sp>
    </p:spTree>
    <p:extLst>
      <p:ext uri="{BB962C8B-B14F-4D97-AF65-F5344CB8AC3E}">
        <p14:creationId val="424759481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2"/>
      <p:bldP grpId="0" spid="26"/>
      <p:bldP grpId="0" spid="2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rot="535147">
            <a:off x="1011371" y="1963198"/>
            <a:ext cx="2048968" cy="2381164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577414" y="2599782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4577415" y="4064069"/>
            <a:ext cx="6772729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bg1"/>
                </a:solidFill>
              </a:rPr>
              <a:t>Lorem ipsum dolor sit amet consectetur adipiscing elit. Nam viverra euismod odio gravida pellentesque urna varius vitae. Sed dui lorem adipiscing in adipiscing et interdum nec metus. </a:t>
            </a:r>
          </a:p>
        </p:txBody>
      </p:sp>
      <p:grpSp>
        <p:nvGrpSpPr>
          <p:cNvPr id="24" name="组合 23"/>
          <p:cNvGrpSpPr/>
          <p:nvPr/>
        </p:nvGrpSpPr>
        <p:grpSpPr>
          <a:xfrm rot="21401212">
            <a:off x="493643" y="2384512"/>
            <a:ext cx="2191340" cy="2546619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  <p:extLst>
      <p:ext uri="{BB962C8B-B14F-4D97-AF65-F5344CB8AC3E}">
        <p14:creationId val="125651902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63638" y="2124556"/>
            <a:ext cx="2311082" cy="1514496"/>
            <a:chOff x="1163638" y="2326436"/>
            <a:chExt cx="2311082" cy="1514496"/>
          </a:xfrm>
        </p:grpSpPr>
        <p:sp>
          <p:nvSpPr>
            <p:cNvPr id="22" name="Shape 333"/>
            <p:cNvSpPr/>
            <p:nvPr/>
          </p:nvSpPr>
          <p:spPr>
            <a:xfrm>
              <a:off x="1163638" y="2326436"/>
              <a:ext cx="2311082" cy="1514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134481" y="2903871"/>
              <a:ext cx="338298" cy="369492"/>
              <a:chOff x="1861695" y="5382554"/>
              <a:chExt cx="223018" cy="243582"/>
            </a:xfrm>
          </p:grpSpPr>
          <p:sp>
            <p:nvSpPr>
              <p:cNvPr id="24" name="Shape 1291"/>
              <p:cNvSpPr/>
              <p:nvPr/>
            </p:nvSpPr>
            <p:spPr>
              <a:xfrm>
                <a:off x="1910299" y="5382554"/>
                <a:ext cx="121643" cy="12164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Shape 1292"/>
              <p:cNvSpPr/>
              <p:nvPr/>
            </p:nvSpPr>
            <p:spPr>
              <a:xfrm>
                <a:off x="1861695" y="5494343"/>
                <a:ext cx="223018" cy="1317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052050" y="2124556"/>
            <a:ext cx="2311082" cy="1514496"/>
            <a:chOff x="3052050" y="2326436"/>
            <a:chExt cx="2311082" cy="1514496"/>
          </a:xfrm>
        </p:grpSpPr>
        <p:sp>
          <p:nvSpPr>
            <p:cNvPr id="27" name="Shape 338"/>
            <p:cNvSpPr/>
            <p:nvPr/>
          </p:nvSpPr>
          <p:spPr>
            <a:xfrm>
              <a:off x="3052050" y="2326436"/>
              <a:ext cx="2311082" cy="1514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092860" y="2926609"/>
              <a:ext cx="229462" cy="324016"/>
              <a:chOff x="4115787" y="5397544"/>
              <a:chExt cx="151270" cy="213604"/>
            </a:xfrm>
          </p:grpSpPr>
          <p:sp>
            <p:nvSpPr>
              <p:cNvPr id="29" name="Shape 1332"/>
              <p:cNvSpPr/>
              <p:nvPr/>
            </p:nvSpPr>
            <p:spPr>
              <a:xfrm>
                <a:off x="4115787" y="5416653"/>
                <a:ext cx="151270" cy="1944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0" name="Shape 1333"/>
              <p:cNvSpPr/>
              <p:nvPr/>
            </p:nvSpPr>
            <p:spPr>
              <a:xfrm>
                <a:off x="4142434" y="5397544"/>
                <a:ext cx="97247" cy="4322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940462" y="2124556"/>
            <a:ext cx="2311082" cy="1514496"/>
            <a:chOff x="4940462" y="2326436"/>
            <a:chExt cx="2311082" cy="1514496"/>
          </a:xfrm>
        </p:grpSpPr>
        <p:sp>
          <p:nvSpPr>
            <p:cNvPr id="32" name="Shape 343"/>
            <p:cNvSpPr/>
            <p:nvPr/>
          </p:nvSpPr>
          <p:spPr>
            <a:xfrm>
              <a:off x="4940462" y="2326436"/>
              <a:ext cx="2311082" cy="1514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3" name="Shape 1337"/>
            <p:cNvSpPr/>
            <p:nvPr/>
          </p:nvSpPr>
          <p:spPr>
            <a:xfrm>
              <a:off x="5933994" y="2926608"/>
              <a:ext cx="324018" cy="3240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17284" y="2124556"/>
            <a:ext cx="2311079" cy="1514496"/>
            <a:chOff x="8717284" y="2326436"/>
            <a:chExt cx="2311079" cy="1514496"/>
          </a:xfrm>
        </p:grpSpPr>
        <p:sp>
          <p:nvSpPr>
            <p:cNvPr id="35" name="Shape 353"/>
            <p:cNvSpPr/>
            <p:nvPr/>
          </p:nvSpPr>
          <p:spPr>
            <a:xfrm>
              <a:off x="8717284" y="2326436"/>
              <a:ext cx="2311079" cy="1514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Shape 1349"/>
            <p:cNvSpPr/>
            <p:nvPr/>
          </p:nvSpPr>
          <p:spPr>
            <a:xfrm>
              <a:off x="9722604" y="2918084"/>
              <a:ext cx="369492" cy="3410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28874" y="2124556"/>
            <a:ext cx="2311079" cy="1514496"/>
            <a:chOff x="6828874" y="2326436"/>
            <a:chExt cx="2311079" cy="1514496"/>
          </a:xfrm>
        </p:grpSpPr>
        <p:sp>
          <p:nvSpPr>
            <p:cNvPr id="38" name="Shape 348"/>
            <p:cNvSpPr/>
            <p:nvPr/>
          </p:nvSpPr>
          <p:spPr>
            <a:xfrm>
              <a:off x="6828874" y="2326436"/>
              <a:ext cx="2311079" cy="1514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39" name="Group 1355"/>
            <p:cNvGrpSpPr/>
            <p:nvPr/>
          </p:nvGrpSpPr>
          <p:grpSpPr>
            <a:xfrm>
              <a:off x="7802273" y="2932466"/>
              <a:ext cx="364280" cy="312304"/>
              <a:chExt cx="533283" cy="457200"/>
            </a:xfrm>
          </p:grpSpPr>
          <p:sp>
            <p:nvSpPr>
              <p:cNvPr id="40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1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2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43" name="Group 360"/>
          <p:cNvGrpSpPr/>
          <p:nvPr/>
        </p:nvGrpSpPr>
        <p:grpSpPr>
          <a:xfrm>
            <a:off x="2094926" y="3422601"/>
            <a:ext cx="448507" cy="448507"/>
            <a:chExt cx="850594" cy="850594"/>
          </a:xfrm>
        </p:grpSpPr>
        <p:sp>
          <p:nvSpPr>
            <p:cNvPr id="44" name="Shape 358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31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5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46" name="Group 363"/>
          <p:cNvGrpSpPr/>
          <p:nvPr/>
        </p:nvGrpSpPr>
        <p:grpSpPr>
          <a:xfrm>
            <a:off x="3983338" y="3422601"/>
            <a:ext cx="448507" cy="448507"/>
            <a:chExt cx="850594" cy="850594"/>
          </a:xfrm>
          <a:solidFill>
            <a:srgbClr val="E60000"/>
          </a:solidFill>
        </p:grpSpPr>
        <p:sp>
          <p:nvSpPr>
            <p:cNvPr id="47" name="Shape 361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31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8" name="Shape 362"/>
            <p:cNvSpPr/>
            <p:nvPr/>
          </p:nvSpPr>
          <p:spPr>
            <a:xfrm>
              <a:off x="229791" y="147834"/>
              <a:ext cx="391390" cy="5549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49" name="Group 366"/>
          <p:cNvGrpSpPr/>
          <p:nvPr/>
        </p:nvGrpSpPr>
        <p:grpSpPr>
          <a:xfrm>
            <a:off x="5871750" y="3422601"/>
            <a:ext cx="448507" cy="448507"/>
            <a:chExt cx="850594" cy="850594"/>
          </a:xfrm>
        </p:grpSpPr>
        <p:sp>
          <p:nvSpPr>
            <p:cNvPr id="50" name="Shape 364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31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1" name="Shape 365"/>
            <p:cNvSpPr/>
            <p:nvPr/>
          </p:nvSpPr>
          <p:spPr>
            <a:xfrm>
              <a:off x="229793" y="147834"/>
              <a:ext cx="391390" cy="5549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52" name="Group 369"/>
          <p:cNvGrpSpPr/>
          <p:nvPr/>
        </p:nvGrpSpPr>
        <p:grpSpPr>
          <a:xfrm>
            <a:off x="7760160" y="3422601"/>
            <a:ext cx="448507" cy="448507"/>
            <a:chExt cx="850594" cy="850594"/>
          </a:xfrm>
          <a:solidFill>
            <a:srgbClr val="E60000"/>
          </a:solidFill>
        </p:grpSpPr>
        <p:sp>
          <p:nvSpPr>
            <p:cNvPr id="53" name="Shape 367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31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4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04</a:t>
              </a:r>
            </a:p>
          </p:txBody>
        </p:sp>
      </p:grpSp>
      <p:grpSp>
        <p:nvGrpSpPr>
          <p:cNvPr id="55" name="Group 372"/>
          <p:cNvGrpSpPr/>
          <p:nvPr/>
        </p:nvGrpSpPr>
        <p:grpSpPr>
          <a:xfrm>
            <a:off x="9648570" y="3422601"/>
            <a:ext cx="448507" cy="448507"/>
            <a:chExt cx="850594" cy="850594"/>
          </a:xfrm>
        </p:grpSpPr>
        <p:sp>
          <p:nvSpPr>
            <p:cNvPr id="56" name="Shape 370"/>
            <p:cNvSpPr/>
            <p:nvPr/>
          </p:nvSpPr>
          <p:spPr>
            <a:xfrm>
              <a:off x="0" y="0"/>
              <a:ext cx="850594" cy="850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cap="flat" w="50800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 sz="11200"/>
              </a:pPr>
              <a:endParaRPr b="1" sz="131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7" name="Shape 371"/>
            <p:cNvSpPr/>
            <p:nvPr/>
          </p:nvSpPr>
          <p:spPr>
            <a:xfrm>
              <a:off x="229790" y="147831"/>
              <a:ext cx="391390" cy="5549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b="1" sz="3200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algn="ctr" lvl="0">
                <a:lnSpc>
                  <a:spcPct val="120000"/>
                </a:lnSpc>
                <a:defRPr b="0" sz="1800">
                  <a:solidFill>
                    <a:srgbClr val="000000"/>
                  </a:solidFill>
                </a:defRPr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05</a:t>
              </a:r>
            </a:p>
          </p:txBody>
        </p:sp>
      </p:grpSp>
      <p:sp>
        <p:nvSpPr>
          <p:cNvPr id="58" name="Text Placeholder 59"/>
          <p:cNvSpPr txBox="1"/>
          <p:nvPr/>
        </p:nvSpPr>
        <p:spPr>
          <a:xfrm>
            <a:off x="1452209" y="4370349"/>
            <a:ext cx="1733941" cy="15791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  <a:ea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59" name="矩形 58"/>
          <p:cNvSpPr/>
          <p:nvPr/>
        </p:nvSpPr>
        <p:spPr>
          <a:xfrm>
            <a:off x="1656632" y="3990170"/>
            <a:ext cx="13250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60" name="Text Placeholder 59"/>
          <p:cNvSpPr txBox="1"/>
          <p:nvPr/>
        </p:nvSpPr>
        <p:spPr>
          <a:xfrm>
            <a:off x="3340067" y="4370349"/>
            <a:ext cx="1733941" cy="15791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  <a:ea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61" name="Text Placeholder 59"/>
          <p:cNvSpPr txBox="1"/>
          <p:nvPr/>
        </p:nvSpPr>
        <p:spPr>
          <a:xfrm>
            <a:off x="5227925" y="4370349"/>
            <a:ext cx="1733941" cy="15791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  <a:ea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62" name="Text Placeholder 59"/>
          <p:cNvSpPr txBox="1"/>
          <p:nvPr/>
        </p:nvSpPr>
        <p:spPr>
          <a:xfrm>
            <a:off x="7115783" y="4370349"/>
            <a:ext cx="1733941" cy="15791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  <a:ea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63" name="Text Placeholder 59"/>
          <p:cNvSpPr txBox="1"/>
          <p:nvPr/>
        </p:nvSpPr>
        <p:spPr>
          <a:xfrm>
            <a:off x="9003641" y="4370349"/>
            <a:ext cx="1733941" cy="15791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  <a:ea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544489" y="3990170"/>
            <a:ext cx="13250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65" name="矩形 64"/>
          <p:cNvSpPr/>
          <p:nvPr/>
        </p:nvSpPr>
        <p:spPr>
          <a:xfrm>
            <a:off x="5432346" y="3990170"/>
            <a:ext cx="13250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7320204" y="3990170"/>
            <a:ext cx="13250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67" name="矩形 66"/>
          <p:cNvSpPr/>
          <p:nvPr/>
        </p:nvSpPr>
        <p:spPr>
          <a:xfrm>
            <a:off x="9208060" y="3990170"/>
            <a:ext cx="13250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</p:spTree>
    <p:extLst>
      <p:ext uri="{BB962C8B-B14F-4D97-AF65-F5344CB8AC3E}">
        <p14:creationId val="267821770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fill="hold" id="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3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fill="hold" id="39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8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grpId="0" id="9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43"/>
      <p:bldP advAuto="0" grpId="0" spid="46"/>
      <p:bldP advAuto="0" grpId="0" spid="49"/>
      <p:bldP advAuto="0" grpId="0" spid="52"/>
      <p:bldP advAuto="0" grpId="0" spid="55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63638" y="1844676"/>
            <a:ext cx="2862611" cy="4207781"/>
            <a:chOff x="1379538" y="1844676"/>
            <a:chExt cx="2862611" cy="3924299"/>
          </a:xfrm>
        </p:grpSpPr>
        <p:sp>
          <p:nvSpPr>
            <p:cNvPr id="4" name="矩形 3"/>
            <p:cNvSpPr/>
            <p:nvPr/>
          </p:nvSpPr>
          <p:spPr>
            <a:xfrm>
              <a:off x="1478376" y="1935116"/>
              <a:ext cx="2763773" cy="38338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1379538" y="1844676"/>
              <a:ext cx="763587" cy="762000"/>
            </a:xfrm>
            <a:custGeom>
              <a:gdLst>
                <a:gd fmla="*/ 0 w 108" name="T0"/>
                <a:gd fmla="*/ 108 h 108" name="T1"/>
                <a:gd fmla="*/ 108 w 108" name="T2"/>
                <a:gd fmla="*/ 0 h 108" name="T3"/>
                <a:gd fmla="*/ 108 w 108" name="T4"/>
                <a:gd fmla="*/ 0 h 108" name="T5"/>
                <a:gd fmla="*/ 0 w 108" name="T6"/>
                <a:gd fmla="*/ 0 h 108" name="T7"/>
                <a:gd fmla="*/ 0 w 108" name="T8"/>
                <a:gd fmla="*/ 108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108">
                  <a:moveTo>
                    <a:pt x="0" y="108"/>
                  </a:moveTo>
                  <a:cubicBezTo>
                    <a:pt x="60" y="108"/>
                    <a:pt x="108" y="6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noFill/>
            </a:ln>
          </p:spPr>
          <p:txBody>
            <a:bodyPr anchor="ctr" anchorCtr="0" bIns="180000" compatLnSpc="1" lIns="0" numCol="1" rIns="180000" tIns="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itchFamily="50" typeface="AgencyFB Condensed"/>
                </a:rPr>
                <a:t>01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210022" y="2606676"/>
            <a:ext cx="868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pc="600" sz="4800">
                <a:solidFill>
                  <a:schemeClr val="bg1"/>
                </a:solidFill>
                <a:latin charset="0" pitchFamily="2" typeface="FontAwesome"/>
              </a:rPr>
              <a:t>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58338" y="3711577"/>
            <a:ext cx="1972048" cy="1837929"/>
            <a:chOff x="1664752" y="4288826"/>
            <a:chExt cx="2403987" cy="1837929"/>
          </a:xfrm>
        </p:grpSpPr>
        <p:sp>
          <p:nvSpPr>
            <p:cNvPr id="8" name="矩形 7"/>
            <p:cNvSpPr/>
            <p:nvPr/>
          </p:nvSpPr>
          <p:spPr>
            <a:xfrm>
              <a:off x="1664752" y="4926426"/>
              <a:ext cx="240398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136010" y="4288826"/>
              <a:ext cx="1461471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4696" y="1844676"/>
            <a:ext cx="2862611" cy="4207781"/>
            <a:chOff x="1379538" y="1844676"/>
            <a:chExt cx="2862611" cy="3924299"/>
          </a:xfrm>
        </p:grpSpPr>
        <p:sp>
          <p:nvSpPr>
            <p:cNvPr id="11" name="矩形 10"/>
            <p:cNvSpPr/>
            <p:nvPr/>
          </p:nvSpPr>
          <p:spPr>
            <a:xfrm>
              <a:off x="1478376" y="1935116"/>
              <a:ext cx="2763773" cy="38338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379538" y="1844676"/>
              <a:ext cx="763587" cy="762000"/>
            </a:xfrm>
            <a:custGeom>
              <a:gdLst>
                <a:gd fmla="*/ 0 w 108" name="T0"/>
                <a:gd fmla="*/ 108 h 108" name="T1"/>
                <a:gd fmla="*/ 108 w 108" name="T2"/>
                <a:gd fmla="*/ 0 h 108" name="T3"/>
                <a:gd fmla="*/ 108 w 108" name="T4"/>
                <a:gd fmla="*/ 0 h 108" name="T5"/>
                <a:gd fmla="*/ 0 w 108" name="T6"/>
                <a:gd fmla="*/ 0 h 108" name="T7"/>
                <a:gd fmla="*/ 0 w 108" name="T8"/>
                <a:gd fmla="*/ 108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108">
                  <a:moveTo>
                    <a:pt x="0" y="108"/>
                  </a:moveTo>
                  <a:cubicBezTo>
                    <a:pt x="60" y="108"/>
                    <a:pt x="108" y="6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>
              <a:noFill/>
            </a:ln>
          </p:spPr>
          <p:txBody>
            <a:bodyPr anchor="ctr" anchorCtr="0" bIns="180000" compatLnSpc="1" lIns="0" numCol="1" rIns="180000" tIns="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5753149" y="2606676"/>
            <a:ext cx="784543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altLang="zh-CN" lang="en-US" spc="600" sz="4800">
                <a:solidFill>
                  <a:schemeClr val="bg1"/>
                </a:solidFill>
                <a:latin charset="0" pitchFamily="2" typeface="FontAwesome"/>
              </a:rPr>
              <a:t>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189760" y="3711577"/>
            <a:ext cx="1911320" cy="1822861"/>
            <a:chOff x="1701767" y="4288826"/>
            <a:chExt cx="2329958" cy="1822861"/>
          </a:xfrm>
        </p:grpSpPr>
        <p:sp>
          <p:nvSpPr>
            <p:cNvPr id="15" name="矩形 14"/>
            <p:cNvSpPr/>
            <p:nvPr/>
          </p:nvSpPr>
          <p:spPr>
            <a:xfrm>
              <a:off x="1701767" y="4926426"/>
              <a:ext cx="2329958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136011" y="4288827"/>
              <a:ext cx="1461472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65754" y="1844676"/>
            <a:ext cx="2862611" cy="4207781"/>
            <a:chOff x="1379538" y="1844676"/>
            <a:chExt cx="2862611" cy="3924299"/>
          </a:xfrm>
        </p:grpSpPr>
        <p:sp>
          <p:nvSpPr>
            <p:cNvPr id="18" name="矩形 17"/>
            <p:cNvSpPr/>
            <p:nvPr/>
          </p:nvSpPr>
          <p:spPr>
            <a:xfrm>
              <a:off x="1478376" y="1935116"/>
              <a:ext cx="2763773" cy="38338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1379538" y="1844676"/>
              <a:ext cx="763587" cy="762000"/>
            </a:xfrm>
            <a:custGeom>
              <a:gdLst>
                <a:gd fmla="*/ 0 w 108" name="T0"/>
                <a:gd fmla="*/ 108 h 108" name="T1"/>
                <a:gd fmla="*/ 108 w 108" name="T2"/>
                <a:gd fmla="*/ 0 h 108" name="T3"/>
                <a:gd fmla="*/ 108 w 108" name="T4"/>
                <a:gd fmla="*/ 0 h 108" name="T5"/>
                <a:gd fmla="*/ 0 w 108" name="T6"/>
                <a:gd fmla="*/ 0 h 108" name="T7"/>
                <a:gd fmla="*/ 0 w 108" name="T8"/>
                <a:gd fmla="*/ 108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108">
                  <a:moveTo>
                    <a:pt x="0" y="108"/>
                  </a:moveTo>
                  <a:cubicBezTo>
                    <a:pt x="60" y="108"/>
                    <a:pt x="108" y="6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txBody>
            <a:bodyPr anchor="ctr" anchorCtr="0" bIns="180000" compatLnSpc="1" lIns="0" numCol="1" rIns="180000" tIns="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9364538" y="2606676"/>
            <a:ext cx="563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pc="600" sz="4800">
                <a:solidFill>
                  <a:schemeClr val="bg1"/>
                </a:solidFill>
                <a:latin charset="0" pitchFamily="2" typeface="FontAwesome"/>
              </a:rPr>
              <a:t>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690818" y="3711577"/>
            <a:ext cx="1911320" cy="1822861"/>
            <a:chOff x="1701767" y="4288826"/>
            <a:chExt cx="2329958" cy="1822861"/>
          </a:xfrm>
        </p:grpSpPr>
        <p:sp>
          <p:nvSpPr>
            <p:cNvPr id="22" name="矩形 21"/>
            <p:cNvSpPr/>
            <p:nvPr/>
          </p:nvSpPr>
          <p:spPr>
            <a:xfrm>
              <a:off x="1701768" y="4926426"/>
              <a:ext cx="2329958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bg1"/>
                  </a:solidFill>
                  <a:latin typeface="+mn-ea"/>
                </a:rPr>
                <a:t>我们长期为客户提供专业的PPT策划设计制作等全程服务，凭借自身优势和专业化的独特视角为客户提供优质的PPT服务。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136010" y="4288827"/>
              <a:ext cx="1461472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</p:spTree>
    <p:extLst>
      <p:ext uri="{BB962C8B-B14F-4D97-AF65-F5344CB8AC3E}">
        <p14:creationId val="388977234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5459522" y="2269651"/>
            <a:ext cx="599307" cy="599307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01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1008360" y="2222500"/>
            <a:ext cx="4315567" cy="3581270"/>
            <a:chOff x="3785121" y="1812417"/>
            <a:chExt cx="4627889" cy="3779783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zh-CN" sz="1604">
                <a:sym charset="0" panose="020b0604020202020204" pitchFamily="34" typeface="Arial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194425" y="2550624"/>
            <a:ext cx="210564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我们长期为客户提供专业的策划设计制作等全程服务。</a:t>
            </a:r>
          </a:p>
        </p:txBody>
      </p:sp>
      <p:sp>
        <p:nvSpPr>
          <p:cNvPr id="8" name="矩形 7"/>
          <p:cNvSpPr/>
          <p:nvPr/>
        </p:nvSpPr>
        <p:spPr>
          <a:xfrm>
            <a:off x="6194423" y="2209800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9" name="Rounded Rectangle 14"/>
          <p:cNvSpPr>
            <a:spLocks noChangeAspect="1"/>
          </p:cNvSpPr>
          <p:nvPr/>
        </p:nvSpPr>
        <p:spPr>
          <a:xfrm>
            <a:off x="8369642" y="2269651"/>
            <a:ext cx="599307" cy="599307"/>
          </a:xfrm>
          <a:prstGeom prst="round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0" name="矩形 9"/>
          <p:cNvSpPr/>
          <p:nvPr/>
        </p:nvSpPr>
        <p:spPr>
          <a:xfrm>
            <a:off x="9104545" y="2550624"/>
            <a:ext cx="210564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我们长期为客户提供专业的策划设计制作等全程服务。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104544" y="2209800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2" name="Rounded Rectangle 14"/>
          <p:cNvSpPr>
            <a:spLocks noChangeAspect="1"/>
          </p:cNvSpPr>
          <p:nvPr/>
        </p:nvSpPr>
        <p:spPr>
          <a:xfrm>
            <a:off x="5459522" y="3362472"/>
            <a:ext cx="599307" cy="599307"/>
          </a:xfrm>
          <a:prstGeom prst="round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3" name="矩形 12"/>
          <p:cNvSpPr/>
          <p:nvPr/>
        </p:nvSpPr>
        <p:spPr>
          <a:xfrm>
            <a:off x="6194425" y="3643445"/>
            <a:ext cx="210564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我们长期为客户提供专业的策划设计制作等全程服务。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194423" y="3302621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8369642" y="3362472"/>
            <a:ext cx="599307" cy="599307"/>
          </a:xfrm>
          <a:prstGeom prst="roundRect">
            <a:avLst/>
          </a:prstGeom>
          <a:solidFill>
            <a:schemeClr val="accent4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16" name="矩形 15"/>
          <p:cNvSpPr/>
          <p:nvPr/>
        </p:nvSpPr>
        <p:spPr>
          <a:xfrm>
            <a:off x="9104545" y="3643445"/>
            <a:ext cx="210564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我们长期为客户提供专业的策划设计制作等全程服务。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104544" y="3302621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8" name="Rounded Rectangle 14"/>
          <p:cNvSpPr>
            <a:spLocks noChangeAspect="1"/>
          </p:cNvSpPr>
          <p:nvPr/>
        </p:nvSpPr>
        <p:spPr>
          <a:xfrm>
            <a:off x="5459522" y="4455293"/>
            <a:ext cx="599307" cy="599307"/>
          </a:xfrm>
          <a:prstGeom prst="roundRect">
            <a:avLst/>
          </a:prstGeom>
          <a:solidFill>
            <a:schemeClr val="accent5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05</a:t>
            </a:r>
          </a:p>
        </p:txBody>
      </p:sp>
      <p:sp>
        <p:nvSpPr>
          <p:cNvPr id="19" name="矩形 18"/>
          <p:cNvSpPr/>
          <p:nvPr/>
        </p:nvSpPr>
        <p:spPr>
          <a:xfrm>
            <a:off x="6194425" y="4736266"/>
            <a:ext cx="210564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我们长期为客户提供专业的策划设计制作等全程服务。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194423" y="4395443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accent5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1" name="Rounded Rectangle 14"/>
          <p:cNvSpPr>
            <a:spLocks noChangeAspect="1"/>
          </p:cNvSpPr>
          <p:nvPr/>
        </p:nvSpPr>
        <p:spPr>
          <a:xfrm>
            <a:off x="8369642" y="4455293"/>
            <a:ext cx="599307" cy="599307"/>
          </a:xfrm>
          <a:prstGeom prst="roundRect">
            <a:avLst/>
          </a:prstGeom>
          <a:solidFill>
            <a:schemeClr val="accent6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06</a:t>
            </a:r>
          </a:p>
        </p:txBody>
      </p:sp>
      <p:sp>
        <p:nvSpPr>
          <p:cNvPr id="22" name="矩形 21"/>
          <p:cNvSpPr/>
          <p:nvPr/>
        </p:nvSpPr>
        <p:spPr>
          <a:xfrm>
            <a:off x="9104545" y="4736266"/>
            <a:ext cx="210564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我们长期为客户提供专业的策划设计制作等全程服务。</a:t>
            </a:r>
          </a:p>
        </p:txBody>
      </p:sp>
      <p:sp>
        <p:nvSpPr>
          <p:cNvPr id="23" name="矩形 22"/>
          <p:cNvSpPr/>
          <p:nvPr/>
        </p:nvSpPr>
        <p:spPr>
          <a:xfrm>
            <a:off x="9104544" y="4395443"/>
            <a:ext cx="995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accent6"/>
                </a:solidFill>
                <a:latin typeface="+mj-ea"/>
                <a:ea typeface="+mj-ea"/>
              </a:rPr>
              <a:t>标题内容</a:t>
            </a:r>
          </a:p>
        </p:txBody>
      </p:sp>
    </p:spTree>
    <p:extLst>
      <p:ext uri="{BB962C8B-B14F-4D97-AF65-F5344CB8AC3E}">
        <p14:creationId val="331380800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2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5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6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7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fill="hold" grpId="0" id="8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8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fill="hold" grpId="0" id="8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Shape 6891"/>
          <p:cNvSpPr/>
          <p:nvPr/>
        </p:nvSpPr>
        <p:spPr>
          <a:xfrm flipH="1">
            <a:off x="6845815" y="3180946"/>
            <a:ext cx="1021895" cy="102174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35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07"/>
                  <a:pt x="0" y="13507"/>
                  <a:pt x="0" y="13507"/>
                </a:cubicBezTo>
                <a:cubicBezTo>
                  <a:pt x="0" y="17978"/>
                  <a:pt x="3622" y="21600"/>
                  <a:pt x="81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112"/>
                  <a:pt x="21600" y="8112"/>
                  <a:pt x="21600" y="8112"/>
                </a:cubicBezTo>
                <a:cubicBezTo>
                  <a:pt x="21600" y="3622"/>
                  <a:pt x="17978" y="0"/>
                  <a:pt x="13507" y="0"/>
                </a:cubicBezTo>
                <a:close/>
              </a:path>
            </a:pathLst>
          </a:custGeom>
          <a:solidFill>
            <a:srgbClr val="E0E0E0">
              <a:alpha val="15000"/>
            </a:srgbClr>
          </a:solidFill>
          <a:ln>
            <a:round/>
          </a:ln>
        </p:spPr>
        <p:txBody>
          <a:bodyPr bIns="0" lIns="0" rIns="0" tIns="0"/>
          <a:lstStyle/>
          <a:p>
            <a:pPr lvl="0">
              <a:buClrTx/>
            </a:pPr>
            <a:endParaRPr>
              <a:latin typeface="+mn-ea"/>
            </a:endParaRPr>
          </a:p>
        </p:txBody>
      </p:sp>
      <p:sp>
        <p:nvSpPr>
          <p:cNvPr id="4" name="Shape 6914"/>
          <p:cNvSpPr/>
          <p:nvPr/>
        </p:nvSpPr>
        <p:spPr>
          <a:xfrm>
            <a:off x="4463529" y="2289682"/>
            <a:ext cx="1774422" cy="161263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88"/>
                  <a:pt x="5249" y="19156"/>
                  <a:pt x="6639" y="19156"/>
                </a:cubicBezTo>
                <a:cubicBezTo>
                  <a:pt x="8030" y="19156"/>
                  <a:pt x="9219" y="2018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solidFill>
            <a:schemeClr val="accent1"/>
          </a:solidFill>
          <a:ln>
            <a:round/>
          </a:ln>
        </p:spPr>
        <p:txBody>
          <a:bodyPr bIns="0" lIns="0" rIns="0" tIns="0"/>
          <a:lstStyle/>
          <a:p>
            <a:pPr defTabSz="432054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5" name="Shape 6915"/>
          <p:cNvSpPr/>
          <p:nvPr/>
        </p:nvSpPr>
        <p:spPr>
          <a:xfrm>
            <a:off x="6134100" y="2289681"/>
            <a:ext cx="1609032" cy="178953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solidFill>
            <a:schemeClr val="accent2"/>
          </a:solidFill>
          <a:ln>
            <a:round/>
          </a:ln>
        </p:spPr>
        <p:txBody>
          <a:bodyPr bIns="0" lIns="0" rIns="0" tIns="0"/>
          <a:lstStyle/>
          <a:p>
            <a:pPr defTabSz="432054"/>
            <a:endParaRPr sz="1200">
              <a:latin typeface="+mn-ea"/>
              <a:cs typeface="Helvetica"/>
            </a:endParaRPr>
          </a:p>
        </p:txBody>
      </p:sp>
      <p:sp>
        <p:nvSpPr>
          <p:cNvPr id="6" name="Shape 6916"/>
          <p:cNvSpPr/>
          <p:nvPr/>
        </p:nvSpPr>
        <p:spPr>
          <a:xfrm>
            <a:off x="4463530" y="3794632"/>
            <a:ext cx="1597492" cy="177543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solidFill>
            <a:schemeClr val="accent2"/>
          </a:solidFill>
          <a:ln>
            <a:round/>
          </a:ln>
        </p:spPr>
        <p:txBody>
          <a:bodyPr bIns="0" lIns="0" rIns="0" tIns="0"/>
          <a:lstStyle/>
          <a:p>
            <a:pPr defTabSz="432054"/>
            <a:endParaRPr sz="1200">
              <a:latin typeface="+mn-ea"/>
              <a:cs typeface="Helvetica"/>
            </a:endParaRPr>
          </a:p>
        </p:txBody>
      </p:sp>
      <p:sp>
        <p:nvSpPr>
          <p:cNvPr id="7" name="Shape 6917"/>
          <p:cNvSpPr/>
          <p:nvPr/>
        </p:nvSpPr>
        <p:spPr>
          <a:xfrm>
            <a:off x="5957171" y="3968971"/>
            <a:ext cx="1785961" cy="160109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solidFill>
            <a:schemeClr val="accent3"/>
          </a:solidFill>
          <a:ln>
            <a:round/>
          </a:ln>
        </p:spPr>
        <p:txBody>
          <a:bodyPr bIns="0" lIns="0" rIns="0" tIns="0"/>
          <a:lstStyle/>
          <a:p>
            <a:pPr defTabSz="432054"/>
            <a:endParaRPr sz="1200">
              <a:latin typeface="+mn-ea"/>
              <a:cs typeface="Helvetica"/>
            </a:endParaRPr>
          </a:p>
        </p:txBody>
      </p:sp>
      <p:sp>
        <p:nvSpPr>
          <p:cNvPr id="8" name="Freeform 41"/>
          <p:cNvSpPr>
            <a:spLocks noEditPoints="1"/>
          </p:cNvSpPr>
          <p:nvPr/>
        </p:nvSpPr>
        <p:spPr bwMode="auto">
          <a:xfrm>
            <a:off x="5662727" y="3504048"/>
            <a:ext cx="866547" cy="788265"/>
          </a:xfrm>
          <a:custGeom>
            <a:gdLst>
              <a:gd fmla="*/ 2147483647 w 67" name="T0"/>
              <a:gd fmla="*/ 124018912 h 60" name="T1"/>
              <a:gd fmla="*/ 2147483647 w 67" name="T2"/>
              <a:gd fmla="*/ 0 h 60" name="T3"/>
              <a:gd fmla="*/ 2147483647 w 67" name="T4"/>
              <a:gd fmla="*/ 0 h 60" name="T5"/>
              <a:gd fmla="*/ 2147483647 w 67" name="T6"/>
              <a:gd fmla="*/ 124018912 h 60" name="T7"/>
              <a:gd fmla="*/ 2147483647 w 67" name="T8"/>
              <a:gd fmla="*/ 310059138 h 60" name="T9"/>
              <a:gd fmla="*/ 2147483647 w 67" name="T10"/>
              <a:gd fmla="*/ 868156039 h 60" name="T11"/>
              <a:gd fmla="*/ 2147483647 w 67" name="T12"/>
              <a:gd fmla="*/ 124018912 h 60" name="T13"/>
              <a:gd fmla="*/ 2147483647 w 67" name="T14"/>
              <a:gd fmla="*/ 1922344337 h 60" name="T15"/>
              <a:gd fmla="*/ 2147483647 w 67" name="T16"/>
              <a:gd fmla="*/ 124018912 h 60" name="T17"/>
              <a:gd fmla="*/ 1902898002 w 67" name="T18"/>
              <a:gd fmla="*/ 124018912 h 60" name="T19"/>
              <a:gd fmla="*/ 122771150 w 67" name="T20"/>
              <a:gd fmla="*/ 1922344337 h 60" name="T21"/>
              <a:gd fmla="*/ 122771150 w 67" name="T22"/>
              <a:gd fmla="*/ 2147483647 h 60" name="T23"/>
              <a:gd fmla="*/ 245534466 w 67" name="T24"/>
              <a:gd fmla="*/ 2147483647 h 60" name="T25"/>
              <a:gd fmla="*/ 429691207 w 67" name="T26"/>
              <a:gd fmla="*/ 2147483647 h 60" name="T27"/>
              <a:gd fmla="*/ 2087055172 w 67" name="T28"/>
              <a:gd fmla="*/ 558097024 h 60" name="T29"/>
              <a:gd fmla="*/ 2147483647 w 67" name="T30"/>
              <a:gd fmla="*/ 2147483647 h 60" name="T31"/>
              <a:gd fmla="*/ 2147483647 w 67" name="T32"/>
              <a:gd fmla="*/ 2147483647 h 60" name="T33"/>
              <a:gd fmla="*/ 2147483647 w 67" name="T34"/>
              <a:gd fmla="*/ 1922344337 h 60" name="T35"/>
              <a:gd fmla="*/ 552454614 w 67" name="T36"/>
              <a:gd fmla="*/ 2147483647 h 60" name="T37"/>
              <a:gd fmla="*/ 552454614 w 67" name="T38"/>
              <a:gd fmla="*/ 2147483647 h 60" name="T39"/>
              <a:gd fmla="*/ 797989019 w 67" name="T40"/>
              <a:gd fmla="*/ 2147483647 h 60" name="T41"/>
              <a:gd fmla="*/ 1718749157 w 67" name="T42"/>
              <a:gd fmla="*/ 2147483647 h 60" name="T43"/>
              <a:gd fmla="*/ 1718749157 w 67" name="T44"/>
              <a:gd fmla="*/ 2147483647 h 60" name="T45"/>
              <a:gd fmla="*/ 1780134717 w 67" name="T46"/>
              <a:gd fmla="*/ 2147483647 h 60" name="T47"/>
              <a:gd fmla="*/ 2147483647 w 67" name="T48"/>
              <a:gd fmla="*/ 2147483647 h 60" name="T49"/>
              <a:gd fmla="*/ 2147483647 w 67" name="T50"/>
              <a:gd fmla="*/ 2147483647 h 60" name="T51"/>
              <a:gd fmla="*/ 2147483647 w 67" name="T52"/>
              <a:gd fmla="*/ 2147483647 h 60" name="T53"/>
              <a:gd fmla="*/ 2147483647 w 67" name="T54"/>
              <a:gd fmla="*/ 2147483647 h 60" name="T55"/>
              <a:gd fmla="*/ 2147483647 w 67" name="T56"/>
              <a:gd fmla="*/ 2147483647 h 60" name="T57"/>
              <a:gd fmla="*/ 2147483647 w 67" name="T58"/>
              <a:gd fmla="*/ 2147483647 h 60" name="T59"/>
              <a:gd fmla="*/ 2087055172 w 67" name="T60"/>
              <a:gd fmla="*/ 806142661 h 60" name="T61"/>
              <a:gd fmla="*/ 552454614 w 67" name="T62"/>
              <a:gd fmla="*/ 2147483647 h 6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67" name="T96"/>
              <a:gd fmla="*/ 0 h 60" name="T97"/>
              <a:gd fmla="*/ 67 w 67" name="T98"/>
              <a:gd fmla="*/ 60 h 6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60" w="67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kern="0" lang="en-US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3638" y="2696855"/>
            <a:ext cx="300856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63638" y="2242750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8019796" y="2696855"/>
            <a:ext cx="300856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019796" y="2242750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8019796" y="4614836"/>
            <a:ext cx="300856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019796" y="4160731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5" name="矩形 14"/>
          <p:cNvSpPr/>
          <p:nvPr/>
        </p:nvSpPr>
        <p:spPr>
          <a:xfrm>
            <a:off x="1178299" y="4614836"/>
            <a:ext cx="300856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我们长期为客户提供专业的PPT策划、设计制作等全程服务，凭借自身优势和专业化的独特视角为客户提供优质的PPT服务。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78299" y="4160731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3618688" y="2206615"/>
            <a:ext cx="4337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accent1"/>
                </a:solidFill>
                <a:latin charset="0" pitchFamily="2" typeface="FontAwesome"/>
              </a:rPr>
              <a:t></a:t>
            </a:r>
          </a:p>
        </p:txBody>
      </p:sp>
      <p:sp>
        <p:nvSpPr>
          <p:cNvPr id="18" name="矩形 17"/>
          <p:cNvSpPr/>
          <p:nvPr/>
        </p:nvSpPr>
        <p:spPr>
          <a:xfrm>
            <a:off x="10460019" y="2206615"/>
            <a:ext cx="3654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accent2"/>
                </a:solidFill>
                <a:latin charset="0" pitchFamily="2" typeface="FontAwesome"/>
              </a:rPr>
              <a:t></a:t>
            </a:r>
          </a:p>
        </p:txBody>
      </p:sp>
      <p:sp>
        <p:nvSpPr>
          <p:cNvPr id="19" name="矩形 18"/>
          <p:cNvSpPr/>
          <p:nvPr/>
        </p:nvSpPr>
        <p:spPr>
          <a:xfrm>
            <a:off x="10467957" y="4099176"/>
            <a:ext cx="34956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accent3"/>
                </a:solidFill>
                <a:latin charset="0" pitchFamily="2" typeface="FontAwesome"/>
              </a:rPr>
              <a:t></a:t>
            </a:r>
          </a:p>
        </p:txBody>
      </p:sp>
      <p:sp>
        <p:nvSpPr>
          <p:cNvPr id="20" name="矩形 19"/>
          <p:cNvSpPr/>
          <p:nvPr/>
        </p:nvSpPr>
        <p:spPr>
          <a:xfrm>
            <a:off x="3652820" y="4099176"/>
            <a:ext cx="3654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accent4"/>
                </a:solidFill>
                <a:latin charset="0" pitchFamily="2" typeface="FontAwesome"/>
              </a:rPr>
              <a:t></a:t>
            </a:r>
          </a:p>
        </p:txBody>
      </p:sp>
    </p:spTree>
    <p:extLst>
      <p:ext uri="{BB962C8B-B14F-4D97-AF65-F5344CB8AC3E}">
        <p14:creationId val="236844857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赠送精美矢量摄影图标</a:t>
            </a:r>
          </a:p>
        </p:txBody>
      </p:sp>
      <p:grpSp>
        <p:nvGrpSpPr>
          <p:cNvPr id="2193" name="组合 2192"/>
          <p:cNvGrpSpPr/>
          <p:nvPr/>
        </p:nvGrpSpPr>
        <p:grpSpPr>
          <a:xfrm>
            <a:off x="2063356" y="2086365"/>
            <a:ext cx="8065289" cy="3668386"/>
            <a:chOff x="1481138" y="2086365"/>
            <a:chExt cx="8065289" cy="3668386"/>
          </a:xfrm>
        </p:grpSpPr>
        <p:grpSp>
          <p:nvGrpSpPr>
            <p:cNvPr id="2185" name="组合 2184"/>
            <p:cNvGrpSpPr/>
            <p:nvPr/>
          </p:nvGrpSpPr>
          <p:grpSpPr>
            <a:xfrm>
              <a:off x="2541180" y="4174087"/>
              <a:ext cx="708940" cy="573383"/>
              <a:chOff x="2541180" y="4146670"/>
              <a:chExt cx="708940" cy="573383"/>
            </a:xfrm>
          </p:grpSpPr>
          <p:sp>
            <p:nvSpPr>
              <p:cNvPr id="31" name="Freeform 50"/>
              <p:cNvSpPr>
                <a:spLocks noEditPoints="1"/>
              </p:cNvSpPr>
              <p:nvPr/>
            </p:nvSpPr>
            <p:spPr bwMode="auto">
              <a:xfrm>
                <a:off x="2541180" y="4146670"/>
                <a:ext cx="708940" cy="573383"/>
              </a:xfrm>
              <a:custGeom>
                <a:gdLst>
                  <a:gd fmla="*/ 91 w 531" name="T0"/>
                  <a:gd fmla="*/ 430 h 430" name="T1"/>
                  <a:gd fmla="*/ 440 w 531" name="T2"/>
                  <a:gd fmla="*/ 430 h 430" name="T3"/>
                  <a:gd fmla="*/ 531 w 531" name="T4"/>
                  <a:gd fmla="*/ 340 h 430" name="T5"/>
                  <a:gd fmla="*/ 531 w 531" name="T6"/>
                  <a:gd fmla="*/ 150 h 430" name="T7"/>
                  <a:gd fmla="*/ 531 w 531" name="T8"/>
                  <a:gd fmla="*/ 120 h 430" name="T9"/>
                  <a:gd fmla="*/ 440 w 531" name="T10"/>
                  <a:gd fmla="*/ 30 h 430" name="T11"/>
                  <a:gd fmla="*/ 204 w 531" name="T12"/>
                  <a:gd fmla="*/ 30 h 430" name="T13"/>
                  <a:gd fmla="*/ 204 w 531" name="T14"/>
                  <a:gd fmla="*/ 4 h 430" name="T15"/>
                  <a:gd fmla="*/ 200 w 531" name="T16"/>
                  <a:gd fmla="*/ 0 h 430" name="T17"/>
                  <a:gd fmla="*/ 174 w 531" name="T18"/>
                  <a:gd fmla="*/ 0 h 430" name="T19"/>
                  <a:gd fmla="*/ 169 w 531" name="T20"/>
                  <a:gd fmla="*/ 4 h 430" name="T21"/>
                  <a:gd fmla="*/ 169 w 531" name="T22"/>
                  <a:gd fmla="*/ 30 h 430" name="T23"/>
                  <a:gd fmla="*/ 150 w 531" name="T24"/>
                  <a:gd fmla="*/ 30 h 430" name="T25"/>
                  <a:gd fmla="*/ 150 w 531" name="T26"/>
                  <a:gd fmla="*/ 4 h 430" name="T27"/>
                  <a:gd fmla="*/ 145 w 531" name="T28"/>
                  <a:gd fmla="*/ 0 h 430" name="T29"/>
                  <a:gd fmla="*/ 76 w 531" name="T30"/>
                  <a:gd fmla="*/ 0 h 430" name="T31"/>
                  <a:gd fmla="*/ 71 w 531" name="T32"/>
                  <a:gd fmla="*/ 4 h 430" name="T33"/>
                  <a:gd fmla="*/ 71 w 531" name="T34"/>
                  <a:gd fmla="*/ 32 h 430" name="T35"/>
                  <a:gd fmla="*/ 0 w 531" name="T36"/>
                  <a:gd fmla="*/ 120 h 430" name="T37"/>
                  <a:gd fmla="*/ 0 w 531" name="T38"/>
                  <a:gd fmla="*/ 150 h 430" name="T39"/>
                  <a:gd fmla="*/ 0 w 531" name="T40"/>
                  <a:gd fmla="*/ 340 h 430" name="T41"/>
                  <a:gd fmla="*/ 91 w 531" name="T42"/>
                  <a:gd fmla="*/ 430 h 430" name="T43"/>
                  <a:gd fmla="*/ 119 w 531" name="T44"/>
                  <a:gd fmla="*/ 267 h 430" name="T45"/>
                  <a:gd fmla="*/ 108 w 531" name="T46"/>
                  <a:gd fmla="*/ 267 h 430" name="T47"/>
                  <a:gd fmla="*/ 71 w 531" name="T48"/>
                  <a:gd fmla="*/ 230 h 430" name="T49"/>
                  <a:gd fmla="*/ 108 w 531" name="T50"/>
                  <a:gd fmla="*/ 193 h 430" name="T51"/>
                  <a:gd fmla="*/ 119 w 531" name="T52"/>
                  <a:gd fmla="*/ 193 h 430" name="T53"/>
                  <a:gd fmla="*/ 114 w 531" name="T54"/>
                  <a:gd fmla="*/ 230 h 430" name="T55"/>
                  <a:gd fmla="*/ 119 w 531" name="T56"/>
                  <a:gd fmla="*/ 267 h 430" name="T57"/>
                  <a:gd fmla="*/ 265 w 531" name="T58"/>
                  <a:gd fmla="*/ 368 h 430" name="T59"/>
                  <a:gd fmla="*/ 127 w 531" name="T60"/>
                  <a:gd fmla="*/ 230 h 430" name="T61"/>
                  <a:gd fmla="*/ 265 w 531" name="T62"/>
                  <a:gd fmla="*/ 92 h 430" name="T63"/>
                  <a:gd fmla="*/ 403 w 531" name="T64"/>
                  <a:gd fmla="*/ 230 h 430" name="T65"/>
                  <a:gd fmla="*/ 265 w 531" name="T66"/>
                  <a:gd fmla="*/ 368 h 430" name="T67"/>
                  <a:gd fmla="*/ 34 w 531" name="T68"/>
                  <a:gd fmla="*/ 120 h 430" name="T69"/>
                  <a:gd fmla="*/ 91 w 531" name="T70"/>
                  <a:gd fmla="*/ 64 h 430" name="T71"/>
                  <a:gd fmla="*/ 440 w 531" name="T72"/>
                  <a:gd fmla="*/ 64 h 430" name="T73"/>
                  <a:gd fmla="*/ 496 w 531" name="T74"/>
                  <a:gd fmla="*/ 120 h 430" name="T75"/>
                  <a:gd fmla="*/ 496 w 531" name="T76"/>
                  <a:gd fmla="*/ 150 h 430" name="T77"/>
                  <a:gd fmla="*/ 394 w 531" name="T78"/>
                  <a:gd fmla="*/ 150 h 430" name="T79"/>
                  <a:gd fmla="*/ 265 w 531" name="T80"/>
                  <a:gd fmla="*/ 79 h 430" name="T81"/>
                  <a:gd fmla="*/ 137 w 531" name="T82"/>
                  <a:gd fmla="*/ 150 h 430" name="T83"/>
                  <a:gd fmla="*/ 34 w 531" name="T84"/>
                  <a:gd fmla="*/ 150 h 430" name="T85"/>
                  <a:gd fmla="*/ 34 w 531" name="T86"/>
                  <a:gd fmla="*/ 120 h 43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30" w="531">
                    <a:moveTo>
                      <a:pt x="91" y="430"/>
                    </a:move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90" y="430"/>
                      <a:pt x="531" y="390"/>
                      <a:pt x="531" y="340"/>
                    </a:cubicBezTo>
                    <a:cubicBezTo>
                      <a:pt x="531" y="150"/>
                      <a:pt x="531" y="150"/>
                      <a:pt x="531" y="150"/>
                    </a:cubicBezTo>
                    <a:cubicBezTo>
                      <a:pt x="531" y="120"/>
                      <a:pt x="531" y="120"/>
                      <a:pt x="531" y="120"/>
                    </a:cubicBezTo>
                    <a:cubicBezTo>
                      <a:pt x="531" y="70"/>
                      <a:pt x="490" y="30"/>
                      <a:pt x="440" y="30"/>
                    </a:cubicBezTo>
                    <a:cubicBezTo>
                      <a:pt x="204" y="30"/>
                      <a:pt x="204" y="30"/>
                      <a:pt x="204" y="30"/>
                    </a:cubicBezTo>
                    <a:cubicBezTo>
                      <a:pt x="204" y="4"/>
                      <a:pt x="204" y="4"/>
                      <a:pt x="204" y="4"/>
                    </a:cubicBezTo>
                    <a:cubicBezTo>
                      <a:pt x="204" y="2"/>
                      <a:pt x="202" y="0"/>
                      <a:pt x="200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1" y="0"/>
                      <a:pt x="169" y="2"/>
                      <a:pt x="169" y="4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8" y="0"/>
                      <a:pt x="145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3" y="0"/>
                      <a:pt x="71" y="2"/>
                      <a:pt x="71" y="4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31" y="40"/>
                      <a:pt x="0" y="77"/>
                      <a:pt x="0" y="12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90"/>
                      <a:pt x="40" y="430"/>
                      <a:pt x="91" y="430"/>
                    </a:cubicBezTo>
                    <a:close/>
                    <a:moveTo>
                      <a:pt x="119" y="267"/>
                    </a:moveTo>
                    <a:cubicBezTo>
                      <a:pt x="108" y="267"/>
                      <a:pt x="108" y="267"/>
                      <a:pt x="108" y="267"/>
                    </a:cubicBezTo>
                    <a:cubicBezTo>
                      <a:pt x="88" y="267"/>
                      <a:pt x="71" y="250"/>
                      <a:pt x="71" y="230"/>
                    </a:cubicBezTo>
                    <a:cubicBezTo>
                      <a:pt x="71" y="210"/>
                      <a:pt x="88" y="193"/>
                      <a:pt x="108" y="193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6" y="205"/>
                      <a:pt x="114" y="217"/>
                      <a:pt x="114" y="230"/>
                    </a:cubicBezTo>
                    <a:cubicBezTo>
                      <a:pt x="114" y="243"/>
                      <a:pt x="116" y="255"/>
                      <a:pt x="119" y="267"/>
                    </a:cubicBezTo>
                    <a:close/>
                    <a:moveTo>
                      <a:pt x="265" y="368"/>
                    </a:moveTo>
                    <a:cubicBezTo>
                      <a:pt x="189" y="368"/>
                      <a:pt x="127" y="306"/>
                      <a:pt x="127" y="230"/>
                    </a:cubicBezTo>
                    <a:cubicBezTo>
                      <a:pt x="127" y="154"/>
                      <a:pt x="189" y="92"/>
                      <a:pt x="265" y="92"/>
                    </a:cubicBezTo>
                    <a:cubicBezTo>
                      <a:pt x="342" y="92"/>
                      <a:pt x="403" y="154"/>
                      <a:pt x="403" y="230"/>
                    </a:cubicBezTo>
                    <a:cubicBezTo>
                      <a:pt x="403" y="306"/>
                      <a:pt x="342" y="368"/>
                      <a:pt x="265" y="368"/>
                    </a:cubicBezTo>
                    <a:close/>
                    <a:moveTo>
                      <a:pt x="34" y="120"/>
                    </a:moveTo>
                    <a:cubicBezTo>
                      <a:pt x="34" y="89"/>
                      <a:pt x="60" y="64"/>
                      <a:pt x="91" y="64"/>
                    </a:cubicBezTo>
                    <a:cubicBezTo>
                      <a:pt x="440" y="64"/>
                      <a:pt x="440" y="64"/>
                      <a:pt x="440" y="64"/>
                    </a:cubicBezTo>
                    <a:cubicBezTo>
                      <a:pt x="471" y="64"/>
                      <a:pt x="496" y="89"/>
                      <a:pt x="496" y="120"/>
                    </a:cubicBezTo>
                    <a:cubicBezTo>
                      <a:pt x="496" y="150"/>
                      <a:pt x="496" y="150"/>
                      <a:pt x="496" y="150"/>
                    </a:cubicBezTo>
                    <a:cubicBezTo>
                      <a:pt x="394" y="150"/>
                      <a:pt x="394" y="150"/>
                      <a:pt x="394" y="150"/>
                    </a:cubicBezTo>
                    <a:cubicBezTo>
                      <a:pt x="367" y="107"/>
                      <a:pt x="320" y="79"/>
                      <a:pt x="265" y="79"/>
                    </a:cubicBezTo>
                    <a:cubicBezTo>
                      <a:pt x="211" y="79"/>
                      <a:pt x="163" y="107"/>
                      <a:pt x="137" y="150"/>
                    </a:cubicBezTo>
                    <a:cubicBezTo>
                      <a:pt x="34" y="150"/>
                      <a:pt x="34" y="150"/>
                      <a:pt x="34" y="150"/>
                    </a:cubicBezTo>
                    <a:lnTo>
                      <a:pt x="34" y="12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8" name="Oval 51"/>
              <p:cNvSpPr>
                <a:spLocks noChangeArrowheads="1"/>
              </p:cNvSpPr>
              <p:nvPr/>
            </p:nvSpPr>
            <p:spPr bwMode="auto">
              <a:xfrm>
                <a:off x="2751673" y="4309171"/>
                <a:ext cx="287112" cy="287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91" name="组合 2190"/>
            <p:cNvGrpSpPr/>
            <p:nvPr/>
          </p:nvGrpSpPr>
          <p:grpSpPr>
            <a:xfrm>
              <a:off x="3580173" y="5151899"/>
              <a:ext cx="708940" cy="602852"/>
              <a:chOff x="3580173" y="5121673"/>
              <a:chExt cx="708940" cy="602852"/>
            </a:xfrm>
          </p:grpSpPr>
          <p:sp>
            <p:nvSpPr>
              <p:cNvPr id="2049" name="Freeform 52"/>
              <p:cNvSpPr>
                <a:spLocks noEditPoints="1"/>
              </p:cNvSpPr>
              <p:nvPr/>
            </p:nvSpPr>
            <p:spPr bwMode="auto">
              <a:xfrm>
                <a:off x="3580173" y="5121673"/>
                <a:ext cx="708940" cy="602852"/>
              </a:xfrm>
              <a:custGeom>
                <a:gdLst>
                  <a:gd fmla="*/ 455 w 531" name="T0"/>
                  <a:gd fmla="*/ 53 h 452" name="T1"/>
                  <a:gd fmla="*/ 455 w 531" name="T2"/>
                  <a:gd fmla="*/ 26 h 452" name="T3"/>
                  <a:gd fmla="*/ 451 w 531" name="T4"/>
                  <a:gd fmla="*/ 22 h 452" name="T5"/>
                  <a:gd fmla="*/ 381 w 531" name="T6"/>
                  <a:gd fmla="*/ 22 h 452" name="T7"/>
                  <a:gd fmla="*/ 377 w 531" name="T8"/>
                  <a:gd fmla="*/ 26 h 452" name="T9"/>
                  <a:gd fmla="*/ 377 w 531" name="T10"/>
                  <a:gd fmla="*/ 52 h 452" name="T11"/>
                  <a:gd fmla="*/ 212 w 531" name="T12"/>
                  <a:gd fmla="*/ 52 h 452" name="T13"/>
                  <a:gd fmla="*/ 194 w 531" name="T14"/>
                  <a:gd fmla="*/ 0 h 452" name="T15"/>
                  <a:gd fmla="*/ 100 w 531" name="T16"/>
                  <a:gd fmla="*/ 0 h 452" name="T17"/>
                  <a:gd fmla="*/ 81 w 531" name="T18"/>
                  <a:gd fmla="*/ 52 h 452" name="T19"/>
                  <a:gd fmla="*/ 0 w 531" name="T20"/>
                  <a:gd fmla="*/ 142 h 452" name="T21"/>
                  <a:gd fmla="*/ 0 w 531" name="T22"/>
                  <a:gd fmla="*/ 362 h 452" name="T23"/>
                  <a:gd fmla="*/ 90 w 531" name="T24"/>
                  <a:gd fmla="*/ 452 h 452" name="T25"/>
                  <a:gd fmla="*/ 440 w 531" name="T26"/>
                  <a:gd fmla="*/ 452 h 452" name="T27"/>
                  <a:gd fmla="*/ 531 w 531" name="T28"/>
                  <a:gd fmla="*/ 362 h 452" name="T29"/>
                  <a:gd fmla="*/ 531 w 531" name="T30"/>
                  <a:gd fmla="*/ 142 h 452" name="T31"/>
                  <a:gd fmla="*/ 455 w 531" name="T32"/>
                  <a:gd fmla="*/ 53 h 452" name="T33"/>
                  <a:gd fmla="*/ 459 w 531" name="T34"/>
                  <a:gd fmla="*/ 356 h 452" name="T35"/>
                  <a:gd fmla="*/ 447 w 531" name="T36"/>
                  <a:gd fmla="*/ 344 h 452" name="T37"/>
                  <a:gd fmla="*/ 459 w 531" name="T38"/>
                  <a:gd fmla="*/ 332 h 452" name="T39"/>
                  <a:gd fmla="*/ 471 w 531" name="T40"/>
                  <a:gd fmla="*/ 344 h 452" name="T41"/>
                  <a:gd fmla="*/ 459 w 531" name="T42"/>
                  <a:gd fmla="*/ 356 h 452" name="T43"/>
                  <a:gd fmla="*/ 459 w 531" name="T44"/>
                  <a:gd fmla="*/ 312 h 452" name="T45"/>
                  <a:gd fmla="*/ 447 w 531" name="T46"/>
                  <a:gd fmla="*/ 300 h 452" name="T47"/>
                  <a:gd fmla="*/ 459 w 531" name="T48"/>
                  <a:gd fmla="*/ 288 h 452" name="T49"/>
                  <a:gd fmla="*/ 471 w 531" name="T50"/>
                  <a:gd fmla="*/ 300 h 452" name="T51"/>
                  <a:gd fmla="*/ 459 w 531" name="T52"/>
                  <a:gd fmla="*/ 312 h 452" name="T53"/>
                  <a:gd fmla="*/ 459 w 531" name="T54"/>
                  <a:gd fmla="*/ 267 h 452" name="T55"/>
                  <a:gd fmla="*/ 447 w 531" name="T56"/>
                  <a:gd fmla="*/ 255 h 452" name="T57"/>
                  <a:gd fmla="*/ 459 w 531" name="T58"/>
                  <a:gd fmla="*/ 243 h 452" name="T59"/>
                  <a:gd fmla="*/ 471 w 531" name="T60"/>
                  <a:gd fmla="*/ 255 h 452" name="T61"/>
                  <a:gd fmla="*/ 459 w 531" name="T62"/>
                  <a:gd fmla="*/ 267 h 452" name="T63"/>
                  <a:gd fmla="*/ 459 w 531" name="T64"/>
                  <a:gd fmla="*/ 223 h 452" name="T65"/>
                  <a:gd fmla="*/ 447 w 531" name="T66"/>
                  <a:gd fmla="*/ 211 h 452" name="T67"/>
                  <a:gd fmla="*/ 459 w 531" name="T68"/>
                  <a:gd fmla="*/ 199 h 452" name="T69"/>
                  <a:gd fmla="*/ 471 w 531" name="T70"/>
                  <a:gd fmla="*/ 211 h 452" name="T71"/>
                  <a:gd fmla="*/ 459 w 531" name="T72"/>
                  <a:gd fmla="*/ 223 h 452" name="T73"/>
                  <a:gd fmla="*/ 459 w 531" name="T74"/>
                  <a:gd fmla="*/ 178 h 452" name="T75"/>
                  <a:gd fmla="*/ 447 w 531" name="T76"/>
                  <a:gd fmla="*/ 166 h 452" name="T77"/>
                  <a:gd fmla="*/ 459 w 531" name="T78"/>
                  <a:gd fmla="*/ 154 h 452" name="T79"/>
                  <a:gd fmla="*/ 471 w 531" name="T80"/>
                  <a:gd fmla="*/ 166 h 452" name="T81"/>
                  <a:gd fmla="*/ 459 w 531" name="T82"/>
                  <a:gd fmla="*/ 178 h 452" name="T83"/>
                  <a:gd fmla="*/ 463 w 531" name="T84"/>
                  <a:gd fmla="*/ 128 h 452" name="T85"/>
                  <a:gd fmla="*/ 428 w 531" name="T86"/>
                  <a:gd fmla="*/ 163 h 452" name="T87"/>
                  <a:gd fmla="*/ 428 w 531" name="T88"/>
                  <a:gd fmla="*/ 418 h 452" name="T89"/>
                  <a:gd fmla="*/ 90 w 531" name="T90"/>
                  <a:gd fmla="*/ 418 h 452" name="T91"/>
                  <a:gd fmla="*/ 34 w 531" name="T92"/>
                  <a:gd fmla="*/ 362 h 452" name="T93"/>
                  <a:gd fmla="*/ 34 w 531" name="T94"/>
                  <a:gd fmla="*/ 142 h 452" name="T95"/>
                  <a:gd fmla="*/ 90 w 531" name="T96"/>
                  <a:gd fmla="*/ 86 h 452" name="T97"/>
                  <a:gd fmla="*/ 440 w 531" name="T98"/>
                  <a:gd fmla="*/ 86 h 452" name="T99"/>
                  <a:gd fmla="*/ 494 w 531" name="T100"/>
                  <a:gd fmla="*/ 128 h 452" name="T101"/>
                  <a:gd fmla="*/ 463 w 531" name="T102"/>
                  <a:gd fmla="*/ 128 h 45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452" w="531">
                    <a:moveTo>
                      <a:pt x="455" y="53"/>
                    </a:moveTo>
                    <a:cubicBezTo>
                      <a:pt x="455" y="26"/>
                      <a:pt x="455" y="26"/>
                      <a:pt x="455" y="26"/>
                    </a:cubicBezTo>
                    <a:cubicBezTo>
                      <a:pt x="455" y="24"/>
                      <a:pt x="453" y="22"/>
                      <a:pt x="451" y="22"/>
                    </a:cubicBezTo>
                    <a:cubicBezTo>
                      <a:pt x="381" y="22"/>
                      <a:pt x="381" y="22"/>
                      <a:pt x="381" y="22"/>
                    </a:cubicBezTo>
                    <a:cubicBezTo>
                      <a:pt x="379" y="22"/>
                      <a:pt x="377" y="24"/>
                      <a:pt x="377" y="26"/>
                    </a:cubicBezTo>
                    <a:cubicBezTo>
                      <a:pt x="377" y="52"/>
                      <a:pt x="377" y="52"/>
                      <a:pt x="377" y="52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35" y="57"/>
                      <a:pt x="0" y="95"/>
                      <a:pt x="0" y="14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12"/>
                      <a:pt x="40" y="452"/>
                      <a:pt x="90" y="452"/>
                    </a:cubicBezTo>
                    <a:cubicBezTo>
                      <a:pt x="440" y="452"/>
                      <a:pt x="440" y="452"/>
                      <a:pt x="440" y="452"/>
                    </a:cubicBezTo>
                    <a:cubicBezTo>
                      <a:pt x="490" y="452"/>
                      <a:pt x="531" y="412"/>
                      <a:pt x="531" y="362"/>
                    </a:cubicBezTo>
                    <a:cubicBezTo>
                      <a:pt x="531" y="142"/>
                      <a:pt x="531" y="142"/>
                      <a:pt x="531" y="142"/>
                    </a:cubicBezTo>
                    <a:cubicBezTo>
                      <a:pt x="531" y="97"/>
                      <a:pt x="498" y="60"/>
                      <a:pt x="455" y="53"/>
                    </a:cubicBezTo>
                    <a:close/>
                    <a:moveTo>
                      <a:pt x="459" y="356"/>
                    </a:moveTo>
                    <a:cubicBezTo>
                      <a:pt x="453" y="356"/>
                      <a:pt x="447" y="351"/>
                      <a:pt x="447" y="344"/>
                    </a:cubicBezTo>
                    <a:cubicBezTo>
                      <a:pt x="447" y="337"/>
                      <a:pt x="453" y="332"/>
                      <a:pt x="459" y="332"/>
                    </a:cubicBezTo>
                    <a:cubicBezTo>
                      <a:pt x="466" y="332"/>
                      <a:pt x="471" y="337"/>
                      <a:pt x="471" y="344"/>
                    </a:cubicBezTo>
                    <a:cubicBezTo>
                      <a:pt x="471" y="351"/>
                      <a:pt x="466" y="356"/>
                      <a:pt x="459" y="356"/>
                    </a:cubicBezTo>
                    <a:close/>
                    <a:moveTo>
                      <a:pt x="459" y="312"/>
                    </a:moveTo>
                    <a:cubicBezTo>
                      <a:pt x="453" y="312"/>
                      <a:pt x="447" y="306"/>
                      <a:pt x="447" y="300"/>
                    </a:cubicBezTo>
                    <a:cubicBezTo>
                      <a:pt x="447" y="293"/>
                      <a:pt x="453" y="288"/>
                      <a:pt x="459" y="288"/>
                    </a:cubicBezTo>
                    <a:cubicBezTo>
                      <a:pt x="466" y="288"/>
                      <a:pt x="471" y="293"/>
                      <a:pt x="471" y="300"/>
                    </a:cubicBezTo>
                    <a:cubicBezTo>
                      <a:pt x="471" y="306"/>
                      <a:pt x="466" y="312"/>
                      <a:pt x="459" y="312"/>
                    </a:cubicBezTo>
                    <a:close/>
                    <a:moveTo>
                      <a:pt x="459" y="267"/>
                    </a:moveTo>
                    <a:cubicBezTo>
                      <a:pt x="453" y="267"/>
                      <a:pt x="447" y="262"/>
                      <a:pt x="447" y="255"/>
                    </a:cubicBezTo>
                    <a:cubicBezTo>
                      <a:pt x="447" y="249"/>
                      <a:pt x="453" y="243"/>
                      <a:pt x="459" y="243"/>
                    </a:cubicBezTo>
                    <a:cubicBezTo>
                      <a:pt x="466" y="243"/>
                      <a:pt x="471" y="249"/>
                      <a:pt x="471" y="255"/>
                    </a:cubicBezTo>
                    <a:cubicBezTo>
                      <a:pt x="471" y="262"/>
                      <a:pt x="466" y="267"/>
                      <a:pt x="459" y="267"/>
                    </a:cubicBezTo>
                    <a:close/>
                    <a:moveTo>
                      <a:pt x="459" y="223"/>
                    </a:moveTo>
                    <a:cubicBezTo>
                      <a:pt x="453" y="223"/>
                      <a:pt x="447" y="217"/>
                      <a:pt x="447" y="211"/>
                    </a:cubicBezTo>
                    <a:cubicBezTo>
                      <a:pt x="447" y="204"/>
                      <a:pt x="453" y="199"/>
                      <a:pt x="459" y="199"/>
                    </a:cubicBezTo>
                    <a:cubicBezTo>
                      <a:pt x="466" y="199"/>
                      <a:pt x="471" y="204"/>
                      <a:pt x="471" y="211"/>
                    </a:cubicBezTo>
                    <a:cubicBezTo>
                      <a:pt x="471" y="217"/>
                      <a:pt x="466" y="223"/>
                      <a:pt x="459" y="223"/>
                    </a:cubicBezTo>
                    <a:close/>
                    <a:moveTo>
                      <a:pt x="459" y="178"/>
                    </a:moveTo>
                    <a:cubicBezTo>
                      <a:pt x="453" y="178"/>
                      <a:pt x="447" y="173"/>
                      <a:pt x="447" y="166"/>
                    </a:cubicBezTo>
                    <a:cubicBezTo>
                      <a:pt x="447" y="160"/>
                      <a:pt x="453" y="154"/>
                      <a:pt x="459" y="154"/>
                    </a:cubicBezTo>
                    <a:cubicBezTo>
                      <a:pt x="466" y="154"/>
                      <a:pt x="471" y="160"/>
                      <a:pt x="471" y="166"/>
                    </a:cubicBezTo>
                    <a:cubicBezTo>
                      <a:pt x="471" y="173"/>
                      <a:pt x="466" y="178"/>
                      <a:pt x="459" y="178"/>
                    </a:cubicBezTo>
                    <a:close/>
                    <a:moveTo>
                      <a:pt x="463" y="128"/>
                    </a:moveTo>
                    <a:cubicBezTo>
                      <a:pt x="444" y="128"/>
                      <a:pt x="428" y="144"/>
                      <a:pt x="428" y="163"/>
                    </a:cubicBezTo>
                    <a:cubicBezTo>
                      <a:pt x="428" y="418"/>
                      <a:pt x="428" y="418"/>
                      <a:pt x="428" y="418"/>
                    </a:cubicBezTo>
                    <a:cubicBezTo>
                      <a:pt x="90" y="418"/>
                      <a:pt x="90" y="418"/>
                      <a:pt x="90" y="418"/>
                    </a:cubicBezTo>
                    <a:cubicBezTo>
                      <a:pt x="59" y="418"/>
                      <a:pt x="34" y="392"/>
                      <a:pt x="34" y="362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4" y="111"/>
                      <a:pt x="59" y="86"/>
                      <a:pt x="90" y="86"/>
                    </a:cubicBezTo>
                    <a:cubicBezTo>
                      <a:pt x="440" y="86"/>
                      <a:pt x="440" y="86"/>
                      <a:pt x="440" y="86"/>
                    </a:cubicBezTo>
                    <a:cubicBezTo>
                      <a:pt x="466" y="86"/>
                      <a:pt x="488" y="104"/>
                      <a:pt x="494" y="128"/>
                    </a:cubicBezTo>
                    <a:lnTo>
                      <a:pt x="463" y="1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0" name="Freeform 53"/>
              <p:cNvSpPr>
                <a:spLocks noEditPoints="1"/>
              </p:cNvSpPr>
              <p:nvPr/>
            </p:nvSpPr>
            <p:spPr bwMode="auto">
              <a:xfrm>
                <a:off x="3732570" y="5256389"/>
                <a:ext cx="403304" cy="402462"/>
              </a:xfrm>
              <a:custGeom>
                <a:gdLst>
                  <a:gd fmla="*/ 151 w 302" name="T0"/>
                  <a:gd fmla="*/ 0 h 302" name="T1"/>
                  <a:gd fmla="*/ 0 w 302" name="T2"/>
                  <a:gd fmla="*/ 151 h 302" name="T3"/>
                  <a:gd fmla="*/ 151 w 302" name="T4"/>
                  <a:gd fmla="*/ 302 h 302" name="T5"/>
                  <a:gd fmla="*/ 302 w 302" name="T6"/>
                  <a:gd fmla="*/ 151 h 302" name="T7"/>
                  <a:gd fmla="*/ 151 w 302" name="T8"/>
                  <a:gd fmla="*/ 0 h 302" name="T9"/>
                  <a:gd fmla="*/ 151 w 302" name="T10"/>
                  <a:gd fmla="*/ 289 h 302" name="T11"/>
                  <a:gd fmla="*/ 13 w 302" name="T12"/>
                  <a:gd fmla="*/ 151 h 302" name="T13"/>
                  <a:gd fmla="*/ 151 w 302" name="T14"/>
                  <a:gd fmla="*/ 13 h 302" name="T15"/>
                  <a:gd fmla="*/ 289 w 302" name="T16"/>
                  <a:gd fmla="*/ 151 h 302" name="T17"/>
                  <a:gd fmla="*/ 151 w 302" name="T18"/>
                  <a:gd fmla="*/ 289 h 3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2" w="302">
                    <a:moveTo>
                      <a:pt x="151" y="0"/>
                    </a:moveTo>
                    <a:cubicBezTo>
                      <a:pt x="68" y="0"/>
                      <a:pt x="0" y="67"/>
                      <a:pt x="0" y="151"/>
                    </a:cubicBezTo>
                    <a:cubicBezTo>
                      <a:pt x="0" y="234"/>
                      <a:pt x="68" y="302"/>
                      <a:pt x="151" y="302"/>
                    </a:cubicBezTo>
                    <a:cubicBezTo>
                      <a:pt x="235" y="302"/>
                      <a:pt x="302" y="234"/>
                      <a:pt x="302" y="151"/>
                    </a:cubicBezTo>
                    <a:cubicBezTo>
                      <a:pt x="302" y="67"/>
                      <a:pt x="235" y="0"/>
                      <a:pt x="151" y="0"/>
                    </a:cubicBezTo>
                    <a:close/>
                    <a:moveTo>
                      <a:pt x="151" y="289"/>
                    </a:moveTo>
                    <a:cubicBezTo>
                      <a:pt x="75" y="289"/>
                      <a:pt x="13" y="227"/>
                      <a:pt x="13" y="151"/>
                    </a:cubicBezTo>
                    <a:cubicBezTo>
                      <a:pt x="13" y="75"/>
                      <a:pt x="75" y="13"/>
                      <a:pt x="151" y="13"/>
                    </a:cubicBezTo>
                    <a:cubicBezTo>
                      <a:pt x="227" y="13"/>
                      <a:pt x="289" y="75"/>
                      <a:pt x="289" y="151"/>
                    </a:cubicBezTo>
                    <a:cubicBezTo>
                      <a:pt x="289" y="227"/>
                      <a:pt x="227" y="289"/>
                      <a:pt x="151" y="2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1" name="Oval 54"/>
              <p:cNvSpPr>
                <a:spLocks noChangeArrowheads="1"/>
              </p:cNvSpPr>
              <p:nvPr/>
            </p:nvSpPr>
            <p:spPr bwMode="auto">
              <a:xfrm>
                <a:off x="3791508" y="5313643"/>
                <a:ext cx="287112" cy="287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84" name="组合 2183"/>
            <p:cNvGrpSpPr/>
            <p:nvPr/>
          </p:nvGrpSpPr>
          <p:grpSpPr>
            <a:xfrm>
              <a:off x="1501345" y="4159352"/>
              <a:ext cx="709782" cy="602852"/>
              <a:chOff x="1501345" y="4117201"/>
              <a:chExt cx="709782" cy="602852"/>
            </a:xfrm>
          </p:grpSpPr>
          <p:sp>
            <p:nvSpPr>
              <p:cNvPr id="2052" name="Freeform 55"/>
              <p:cNvSpPr>
                <a:spLocks noEditPoints="1"/>
              </p:cNvSpPr>
              <p:nvPr/>
            </p:nvSpPr>
            <p:spPr bwMode="auto">
              <a:xfrm>
                <a:off x="1501345" y="4117201"/>
                <a:ext cx="709782" cy="602852"/>
              </a:xfrm>
              <a:custGeom>
                <a:gdLst>
                  <a:gd fmla="*/ 456 w 531" name="T0"/>
                  <a:gd fmla="*/ 26 h 452" name="T1"/>
                  <a:gd fmla="*/ 382 w 531" name="T2"/>
                  <a:gd fmla="*/ 22 h 452" name="T3"/>
                  <a:gd fmla="*/ 377 w 531" name="T4"/>
                  <a:gd fmla="*/ 52 h 452" name="T5"/>
                  <a:gd fmla="*/ 200 w 531" name="T6"/>
                  <a:gd fmla="*/ 0 h 452" name="T7"/>
                  <a:gd fmla="*/ 87 w 531" name="T8"/>
                  <a:gd fmla="*/ 52 h 452" name="T9"/>
                  <a:gd fmla="*/ 0 w 531" name="T10"/>
                  <a:gd fmla="*/ 362 h 452" name="T11"/>
                  <a:gd fmla="*/ 440 w 531" name="T12"/>
                  <a:gd fmla="*/ 452 h 452" name="T13"/>
                  <a:gd fmla="*/ 531 w 531" name="T14"/>
                  <a:gd fmla="*/ 142 h 452" name="T15"/>
                  <a:gd fmla="*/ 479 w 531" name="T16"/>
                  <a:gd fmla="*/ 301 h 452" name="T17"/>
                  <a:gd fmla="*/ 435 w 531" name="T18"/>
                  <a:gd fmla="*/ 296 h 452" name="T19"/>
                  <a:gd fmla="*/ 479 w 531" name="T20"/>
                  <a:gd fmla="*/ 291 h 452" name="T21"/>
                  <a:gd fmla="*/ 479 w 531" name="T22"/>
                  <a:gd fmla="*/ 301 h 452" name="T23"/>
                  <a:gd fmla="*/ 479 w 531" name="T24"/>
                  <a:gd fmla="*/ 346 h 452" name="T25"/>
                  <a:gd fmla="*/ 435 w 531" name="T26"/>
                  <a:gd fmla="*/ 341 h 452" name="T27"/>
                  <a:gd fmla="*/ 479 w 531" name="T28"/>
                  <a:gd fmla="*/ 336 h 452" name="T29"/>
                  <a:gd fmla="*/ 479 w 531" name="T30"/>
                  <a:gd fmla="*/ 257 h 452" name="T31"/>
                  <a:gd fmla="*/ 435 w 531" name="T32"/>
                  <a:gd fmla="*/ 252 h 452" name="T33"/>
                  <a:gd fmla="*/ 479 w 531" name="T34"/>
                  <a:gd fmla="*/ 247 h 452" name="T35"/>
                  <a:gd fmla="*/ 479 w 531" name="T36"/>
                  <a:gd fmla="*/ 257 h 452" name="T37"/>
                  <a:gd fmla="*/ 440 w 531" name="T38"/>
                  <a:gd fmla="*/ 213 h 452" name="T39"/>
                  <a:gd fmla="*/ 440 w 531" name="T40"/>
                  <a:gd fmla="*/ 202 h 452" name="T41"/>
                  <a:gd fmla="*/ 484 w 531" name="T42"/>
                  <a:gd fmla="*/ 207 h 452" name="T43"/>
                  <a:gd fmla="*/ 479 w 531" name="T44"/>
                  <a:gd fmla="*/ 168 h 452" name="T45"/>
                  <a:gd fmla="*/ 435 w 531" name="T46"/>
                  <a:gd fmla="*/ 163 h 452" name="T47"/>
                  <a:gd fmla="*/ 479 w 531" name="T48"/>
                  <a:gd fmla="*/ 158 h 452" name="T49"/>
                  <a:gd fmla="*/ 479 w 531" name="T50"/>
                  <a:gd fmla="*/ 168 h 452" name="T51"/>
                  <a:gd fmla="*/ 417 w 531" name="T52"/>
                  <a:gd fmla="*/ 153 h 452" name="T53"/>
                  <a:gd fmla="*/ 451 w 531" name="T54"/>
                  <a:gd fmla="*/ 385 h 452" name="T55"/>
                  <a:gd fmla="*/ 440 w 531" name="T56"/>
                  <a:gd fmla="*/ 418 h 452" name="T57"/>
                  <a:gd fmla="*/ 35 w 531" name="T58"/>
                  <a:gd fmla="*/ 362 h 452" name="T59"/>
                  <a:gd fmla="*/ 91 w 531" name="T60"/>
                  <a:gd fmla="*/ 86 h 452" name="T61"/>
                  <a:gd fmla="*/ 491 w 531" name="T62"/>
                  <a:gd fmla="*/ 119 h 45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52" w="531">
                    <a:moveTo>
                      <a:pt x="456" y="53"/>
                    </a:moveTo>
                    <a:cubicBezTo>
                      <a:pt x="456" y="26"/>
                      <a:pt x="456" y="26"/>
                      <a:pt x="456" y="26"/>
                    </a:cubicBezTo>
                    <a:cubicBezTo>
                      <a:pt x="456" y="24"/>
                      <a:pt x="454" y="22"/>
                      <a:pt x="451" y="22"/>
                    </a:cubicBezTo>
                    <a:cubicBezTo>
                      <a:pt x="382" y="22"/>
                      <a:pt x="382" y="22"/>
                      <a:pt x="382" y="22"/>
                    </a:cubicBezTo>
                    <a:cubicBezTo>
                      <a:pt x="379" y="22"/>
                      <a:pt x="377" y="24"/>
                      <a:pt x="377" y="26"/>
                    </a:cubicBezTo>
                    <a:cubicBezTo>
                      <a:pt x="377" y="52"/>
                      <a:pt x="377" y="52"/>
                      <a:pt x="377" y="52"/>
                    </a:cubicBezTo>
                    <a:cubicBezTo>
                      <a:pt x="218" y="52"/>
                      <a:pt x="218" y="52"/>
                      <a:pt x="218" y="52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39" y="54"/>
                      <a:pt x="0" y="93"/>
                      <a:pt x="0" y="14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12"/>
                      <a:pt x="41" y="452"/>
                      <a:pt x="91" y="452"/>
                    </a:cubicBezTo>
                    <a:cubicBezTo>
                      <a:pt x="440" y="452"/>
                      <a:pt x="440" y="452"/>
                      <a:pt x="440" y="452"/>
                    </a:cubicBezTo>
                    <a:cubicBezTo>
                      <a:pt x="490" y="452"/>
                      <a:pt x="531" y="412"/>
                      <a:pt x="531" y="362"/>
                    </a:cubicBezTo>
                    <a:cubicBezTo>
                      <a:pt x="531" y="142"/>
                      <a:pt x="531" y="142"/>
                      <a:pt x="531" y="142"/>
                    </a:cubicBezTo>
                    <a:cubicBezTo>
                      <a:pt x="531" y="97"/>
                      <a:pt x="498" y="60"/>
                      <a:pt x="456" y="53"/>
                    </a:cubicBezTo>
                    <a:close/>
                    <a:moveTo>
                      <a:pt x="479" y="301"/>
                    </a:moveTo>
                    <a:cubicBezTo>
                      <a:pt x="440" y="301"/>
                      <a:pt x="440" y="301"/>
                      <a:pt x="440" y="301"/>
                    </a:cubicBezTo>
                    <a:cubicBezTo>
                      <a:pt x="437" y="301"/>
                      <a:pt x="435" y="299"/>
                      <a:pt x="435" y="296"/>
                    </a:cubicBezTo>
                    <a:cubicBezTo>
                      <a:pt x="435" y="293"/>
                      <a:pt x="437" y="291"/>
                      <a:pt x="440" y="291"/>
                    </a:cubicBezTo>
                    <a:cubicBezTo>
                      <a:pt x="479" y="291"/>
                      <a:pt x="479" y="291"/>
                      <a:pt x="479" y="291"/>
                    </a:cubicBezTo>
                    <a:cubicBezTo>
                      <a:pt x="482" y="291"/>
                      <a:pt x="484" y="293"/>
                      <a:pt x="484" y="296"/>
                    </a:cubicBezTo>
                    <a:cubicBezTo>
                      <a:pt x="484" y="299"/>
                      <a:pt x="482" y="301"/>
                      <a:pt x="479" y="301"/>
                    </a:cubicBezTo>
                    <a:close/>
                    <a:moveTo>
                      <a:pt x="484" y="341"/>
                    </a:moveTo>
                    <a:cubicBezTo>
                      <a:pt x="484" y="344"/>
                      <a:pt x="482" y="346"/>
                      <a:pt x="479" y="346"/>
                    </a:cubicBezTo>
                    <a:cubicBezTo>
                      <a:pt x="440" y="346"/>
                      <a:pt x="440" y="346"/>
                      <a:pt x="440" y="346"/>
                    </a:cubicBezTo>
                    <a:cubicBezTo>
                      <a:pt x="437" y="346"/>
                      <a:pt x="435" y="344"/>
                      <a:pt x="435" y="341"/>
                    </a:cubicBezTo>
                    <a:cubicBezTo>
                      <a:pt x="435" y="338"/>
                      <a:pt x="437" y="336"/>
                      <a:pt x="440" y="336"/>
                    </a:cubicBezTo>
                    <a:cubicBezTo>
                      <a:pt x="479" y="336"/>
                      <a:pt x="479" y="336"/>
                      <a:pt x="479" y="336"/>
                    </a:cubicBezTo>
                    <a:cubicBezTo>
                      <a:pt x="482" y="336"/>
                      <a:pt x="484" y="338"/>
                      <a:pt x="484" y="341"/>
                    </a:cubicBezTo>
                    <a:close/>
                    <a:moveTo>
                      <a:pt x="479" y="257"/>
                    </a:moveTo>
                    <a:cubicBezTo>
                      <a:pt x="440" y="257"/>
                      <a:pt x="440" y="257"/>
                      <a:pt x="440" y="257"/>
                    </a:cubicBezTo>
                    <a:cubicBezTo>
                      <a:pt x="437" y="257"/>
                      <a:pt x="435" y="255"/>
                      <a:pt x="435" y="252"/>
                    </a:cubicBezTo>
                    <a:cubicBezTo>
                      <a:pt x="435" y="249"/>
                      <a:pt x="437" y="247"/>
                      <a:pt x="440" y="247"/>
                    </a:cubicBezTo>
                    <a:cubicBezTo>
                      <a:pt x="479" y="247"/>
                      <a:pt x="479" y="247"/>
                      <a:pt x="479" y="247"/>
                    </a:cubicBezTo>
                    <a:cubicBezTo>
                      <a:pt x="482" y="247"/>
                      <a:pt x="484" y="249"/>
                      <a:pt x="484" y="252"/>
                    </a:cubicBezTo>
                    <a:cubicBezTo>
                      <a:pt x="484" y="255"/>
                      <a:pt x="482" y="257"/>
                      <a:pt x="479" y="257"/>
                    </a:cubicBezTo>
                    <a:close/>
                    <a:moveTo>
                      <a:pt x="479" y="213"/>
                    </a:moveTo>
                    <a:cubicBezTo>
                      <a:pt x="440" y="213"/>
                      <a:pt x="440" y="213"/>
                      <a:pt x="440" y="213"/>
                    </a:cubicBezTo>
                    <a:cubicBezTo>
                      <a:pt x="437" y="213"/>
                      <a:pt x="435" y="210"/>
                      <a:pt x="435" y="207"/>
                    </a:cubicBezTo>
                    <a:cubicBezTo>
                      <a:pt x="435" y="205"/>
                      <a:pt x="437" y="202"/>
                      <a:pt x="440" y="202"/>
                    </a:cubicBezTo>
                    <a:cubicBezTo>
                      <a:pt x="479" y="202"/>
                      <a:pt x="479" y="202"/>
                      <a:pt x="479" y="202"/>
                    </a:cubicBezTo>
                    <a:cubicBezTo>
                      <a:pt x="482" y="202"/>
                      <a:pt x="484" y="205"/>
                      <a:pt x="484" y="207"/>
                    </a:cubicBezTo>
                    <a:cubicBezTo>
                      <a:pt x="484" y="210"/>
                      <a:pt x="482" y="213"/>
                      <a:pt x="479" y="213"/>
                    </a:cubicBezTo>
                    <a:close/>
                    <a:moveTo>
                      <a:pt x="479" y="168"/>
                    </a:moveTo>
                    <a:cubicBezTo>
                      <a:pt x="440" y="168"/>
                      <a:pt x="440" y="168"/>
                      <a:pt x="440" y="168"/>
                    </a:cubicBezTo>
                    <a:cubicBezTo>
                      <a:pt x="437" y="168"/>
                      <a:pt x="435" y="166"/>
                      <a:pt x="435" y="163"/>
                    </a:cubicBezTo>
                    <a:cubicBezTo>
                      <a:pt x="435" y="160"/>
                      <a:pt x="437" y="158"/>
                      <a:pt x="440" y="158"/>
                    </a:cubicBezTo>
                    <a:cubicBezTo>
                      <a:pt x="479" y="158"/>
                      <a:pt x="479" y="158"/>
                      <a:pt x="479" y="158"/>
                    </a:cubicBezTo>
                    <a:cubicBezTo>
                      <a:pt x="482" y="158"/>
                      <a:pt x="484" y="160"/>
                      <a:pt x="484" y="163"/>
                    </a:cubicBezTo>
                    <a:cubicBezTo>
                      <a:pt x="484" y="166"/>
                      <a:pt x="482" y="168"/>
                      <a:pt x="479" y="168"/>
                    </a:cubicBezTo>
                    <a:close/>
                    <a:moveTo>
                      <a:pt x="451" y="119"/>
                    </a:moveTo>
                    <a:cubicBezTo>
                      <a:pt x="432" y="119"/>
                      <a:pt x="417" y="134"/>
                      <a:pt x="417" y="153"/>
                    </a:cubicBezTo>
                    <a:cubicBezTo>
                      <a:pt x="417" y="350"/>
                      <a:pt x="417" y="350"/>
                      <a:pt x="417" y="350"/>
                    </a:cubicBezTo>
                    <a:cubicBezTo>
                      <a:pt x="417" y="369"/>
                      <a:pt x="432" y="385"/>
                      <a:pt x="451" y="385"/>
                    </a:cubicBezTo>
                    <a:cubicBezTo>
                      <a:pt x="491" y="385"/>
                      <a:pt x="491" y="385"/>
                      <a:pt x="491" y="385"/>
                    </a:cubicBezTo>
                    <a:cubicBezTo>
                      <a:pt x="482" y="404"/>
                      <a:pt x="463" y="418"/>
                      <a:pt x="440" y="418"/>
                    </a:cubicBezTo>
                    <a:cubicBezTo>
                      <a:pt x="91" y="418"/>
                      <a:pt x="91" y="418"/>
                      <a:pt x="91" y="418"/>
                    </a:cubicBezTo>
                    <a:cubicBezTo>
                      <a:pt x="60" y="418"/>
                      <a:pt x="35" y="392"/>
                      <a:pt x="35" y="362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5" y="111"/>
                      <a:pt x="60" y="86"/>
                      <a:pt x="91" y="86"/>
                    </a:cubicBezTo>
                    <a:cubicBezTo>
                      <a:pt x="440" y="86"/>
                      <a:pt x="440" y="86"/>
                      <a:pt x="440" y="86"/>
                    </a:cubicBezTo>
                    <a:cubicBezTo>
                      <a:pt x="463" y="86"/>
                      <a:pt x="482" y="99"/>
                      <a:pt x="491" y="119"/>
                    </a:cubicBezTo>
                    <a:lnTo>
                      <a:pt x="451" y="1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5" name="Freeform 56"/>
              <p:cNvSpPr>
                <a:spLocks noEditPoints="1"/>
              </p:cNvSpPr>
              <p:nvPr/>
            </p:nvSpPr>
            <p:spPr bwMode="auto">
              <a:xfrm>
                <a:off x="1596488" y="4251917"/>
                <a:ext cx="403304" cy="402462"/>
              </a:xfrm>
              <a:custGeom>
                <a:gdLst>
                  <a:gd fmla="*/ 151 w 302" name="T0"/>
                  <a:gd fmla="*/ 0 h 302" name="T1"/>
                  <a:gd fmla="*/ 0 w 302" name="T2"/>
                  <a:gd fmla="*/ 151 h 302" name="T3"/>
                  <a:gd fmla="*/ 151 w 302" name="T4"/>
                  <a:gd fmla="*/ 302 h 302" name="T5"/>
                  <a:gd fmla="*/ 302 w 302" name="T6"/>
                  <a:gd fmla="*/ 151 h 302" name="T7"/>
                  <a:gd fmla="*/ 151 w 302" name="T8"/>
                  <a:gd fmla="*/ 0 h 302" name="T9"/>
                  <a:gd fmla="*/ 151 w 302" name="T10"/>
                  <a:gd fmla="*/ 289 h 302" name="T11"/>
                  <a:gd fmla="*/ 13 w 302" name="T12"/>
                  <a:gd fmla="*/ 151 h 302" name="T13"/>
                  <a:gd fmla="*/ 151 w 302" name="T14"/>
                  <a:gd fmla="*/ 13 h 302" name="T15"/>
                  <a:gd fmla="*/ 289 w 302" name="T16"/>
                  <a:gd fmla="*/ 151 h 302" name="T17"/>
                  <a:gd fmla="*/ 151 w 302" name="T18"/>
                  <a:gd fmla="*/ 289 h 3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2" w="302">
                    <a:moveTo>
                      <a:pt x="151" y="0"/>
                    </a:moveTo>
                    <a:cubicBezTo>
                      <a:pt x="68" y="0"/>
                      <a:pt x="0" y="67"/>
                      <a:pt x="0" y="151"/>
                    </a:cubicBezTo>
                    <a:cubicBezTo>
                      <a:pt x="0" y="234"/>
                      <a:pt x="68" y="302"/>
                      <a:pt x="151" y="302"/>
                    </a:cubicBezTo>
                    <a:cubicBezTo>
                      <a:pt x="235" y="302"/>
                      <a:pt x="302" y="234"/>
                      <a:pt x="302" y="151"/>
                    </a:cubicBezTo>
                    <a:cubicBezTo>
                      <a:pt x="302" y="67"/>
                      <a:pt x="235" y="0"/>
                      <a:pt x="151" y="0"/>
                    </a:cubicBezTo>
                    <a:close/>
                    <a:moveTo>
                      <a:pt x="151" y="289"/>
                    </a:moveTo>
                    <a:cubicBezTo>
                      <a:pt x="75" y="289"/>
                      <a:pt x="13" y="227"/>
                      <a:pt x="13" y="151"/>
                    </a:cubicBezTo>
                    <a:cubicBezTo>
                      <a:pt x="13" y="75"/>
                      <a:pt x="75" y="13"/>
                      <a:pt x="151" y="13"/>
                    </a:cubicBezTo>
                    <a:cubicBezTo>
                      <a:pt x="227" y="13"/>
                      <a:pt x="289" y="75"/>
                      <a:pt x="289" y="151"/>
                    </a:cubicBezTo>
                    <a:cubicBezTo>
                      <a:pt x="289" y="227"/>
                      <a:pt x="227" y="289"/>
                      <a:pt x="151" y="2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6" name="Oval 57"/>
              <p:cNvSpPr>
                <a:spLocks noChangeArrowheads="1"/>
              </p:cNvSpPr>
              <p:nvPr/>
            </p:nvSpPr>
            <p:spPr bwMode="auto">
              <a:xfrm>
                <a:off x="1655426" y="4309171"/>
                <a:ext cx="287112" cy="287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89" name="组合 2188"/>
            <p:cNvGrpSpPr/>
            <p:nvPr/>
          </p:nvGrpSpPr>
          <p:grpSpPr>
            <a:xfrm>
              <a:off x="1501345" y="5151899"/>
              <a:ext cx="709782" cy="602852"/>
              <a:chOff x="1501345" y="5121673"/>
              <a:chExt cx="709782" cy="602852"/>
            </a:xfrm>
          </p:grpSpPr>
          <p:sp>
            <p:nvSpPr>
              <p:cNvPr id="2097" name="Freeform 58"/>
              <p:cNvSpPr>
                <a:spLocks noEditPoints="1"/>
              </p:cNvSpPr>
              <p:nvPr/>
            </p:nvSpPr>
            <p:spPr bwMode="auto">
              <a:xfrm>
                <a:off x="1501345" y="5121673"/>
                <a:ext cx="709782" cy="602852"/>
              </a:xfrm>
              <a:custGeom>
                <a:gdLst>
                  <a:gd fmla="*/ 441 w 531" name="T0"/>
                  <a:gd fmla="*/ 52 h 452" name="T1"/>
                  <a:gd fmla="*/ 441 w 531" name="T2"/>
                  <a:gd fmla="*/ 26 h 452" name="T3"/>
                  <a:gd fmla="*/ 437 w 531" name="T4"/>
                  <a:gd fmla="*/ 22 h 452" name="T5"/>
                  <a:gd fmla="*/ 367 w 531" name="T6"/>
                  <a:gd fmla="*/ 22 h 452" name="T7"/>
                  <a:gd fmla="*/ 363 w 531" name="T8"/>
                  <a:gd fmla="*/ 26 h 452" name="T9"/>
                  <a:gd fmla="*/ 363 w 531" name="T10"/>
                  <a:gd fmla="*/ 52 h 452" name="T11"/>
                  <a:gd fmla="*/ 262 w 531" name="T12"/>
                  <a:gd fmla="*/ 52 h 452" name="T13"/>
                  <a:gd fmla="*/ 243 w 531" name="T14"/>
                  <a:gd fmla="*/ 0 h 452" name="T15"/>
                  <a:gd fmla="*/ 149 w 531" name="T16"/>
                  <a:gd fmla="*/ 0 h 452" name="T17"/>
                  <a:gd fmla="*/ 131 w 531" name="T18"/>
                  <a:gd fmla="*/ 52 h 452" name="T19"/>
                  <a:gd fmla="*/ 91 w 531" name="T20"/>
                  <a:gd fmla="*/ 52 h 452" name="T21"/>
                  <a:gd fmla="*/ 0 w 531" name="T22"/>
                  <a:gd fmla="*/ 142 h 452" name="T23"/>
                  <a:gd fmla="*/ 0 w 531" name="T24"/>
                  <a:gd fmla="*/ 362 h 452" name="T25"/>
                  <a:gd fmla="*/ 91 w 531" name="T26"/>
                  <a:gd fmla="*/ 452 h 452" name="T27"/>
                  <a:gd fmla="*/ 440 w 531" name="T28"/>
                  <a:gd fmla="*/ 452 h 452" name="T29"/>
                  <a:gd fmla="*/ 531 w 531" name="T30"/>
                  <a:gd fmla="*/ 362 h 452" name="T31"/>
                  <a:gd fmla="*/ 531 w 531" name="T32"/>
                  <a:gd fmla="*/ 142 h 452" name="T33"/>
                  <a:gd fmla="*/ 441 w 531" name="T34"/>
                  <a:gd fmla="*/ 52 h 452" name="T35"/>
                  <a:gd fmla="*/ 357 w 531" name="T36"/>
                  <a:gd fmla="*/ 418 h 452" name="T37"/>
                  <a:gd fmla="*/ 91 w 531" name="T38"/>
                  <a:gd fmla="*/ 418 h 452" name="T39"/>
                  <a:gd fmla="*/ 35 w 531" name="T40"/>
                  <a:gd fmla="*/ 362 h 452" name="T41"/>
                  <a:gd fmla="*/ 35 w 531" name="T42"/>
                  <a:gd fmla="*/ 142 h 452" name="T43"/>
                  <a:gd fmla="*/ 91 w 531" name="T44"/>
                  <a:gd fmla="*/ 86 h 452" name="T45"/>
                  <a:gd fmla="*/ 357 w 531" name="T46"/>
                  <a:gd fmla="*/ 86 h 452" name="T47"/>
                  <a:gd fmla="*/ 357 w 531" name="T48"/>
                  <a:gd fmla="*/ 418 h 452" name="T49"/>
                  <a:gd fmla="*/ 496 w 531" name="T50"/>
                  <a:gd fmla="*/ 362 h 452" name="T51"/>
                  <a:gd fmla="*/ 440 w 531" name="T52"/>
                  <a:gd fmla="*/ 418 h 452" name="T53"/>
                  <a:gd fmla="*/ 370 w 531" name="T54"/>
                  <a:gd fmla="*/ 418 h 452" name="T55"/>
                  <a:gd fmla="*/ 370 w 531" name="T56"/>
                  <a:gd fmla="*/ 86 h 452" name="T57"/>
                  <a:gd fmla="*/ 440 w 531" name="T58"/>
                  <a:gd fmla="*/ 86 h 452" name="T59"/>
                  <a:gd fmla="*/ 496 w 531" name="T60"/>
                  <a:gd fmla="*/ 142 h 452" name="T61"/>
                  <a:gd fmla="*/ 496 w 531" name="T62"/>
                  <a:gd fmla="*/ 362 h 45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52" w="531">
                    <a:moveTo>
                      <a:pt x="441" y="52"/>
                    </a:moveTo>
                    <a:cubicBezTo>
                      <a:pt x="441" y="26"/>
                      <a:pt x="441" y="26"/>
                      <a:pt x="441" y="26"/>
                    </a:cubicBezTo>
                    <a:cubicBezTo>
                      <a:pt x="441" y="24"/>
                      <a:pt x="439" y="22"/>
                      <a:pt x="437" y="22"/>
                    </a:cubicBezTo>
                    <a:cubicBezTo>
                      <a:pt x="367" y="22"/>
                      <a:pt x="367" y="22"/>
                      <a:pt x="367" y="22"/>
                    </a:cubicBezTo>
                    <a:cubicBezTo>
                      <a:pt x="365" y="22"/>
                      <a:pt x="363" y="24"/>
                      <a:pt x="363" y="26"/>
                    </a:cubicBezTo>
                    <a:cubicBezTo>
                      <a:pt x="363" y="52"/>
                      <a:pt x="363" y="52"/>
                      <a:pt x="363" y="52"/>
                    </a:cubicBezTo>
                    <a:cubicBezTo>
                      <a:pt x="262" y="52"/>
                      <a:pt x="262" y="52"/>
                      <a:pt x="262" y="52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41" y="52"/>
                      <a:pt x="0" y="92"/>
                      <a:pt x="0" y="14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12"/>
                      <a:pt x="41" y="452"/>
                      <a:pt x="91" y="452"/>
                    </a:cubicBezTo>
                    <a:cubicBezTo>
                      <a:pt x="440" y="452"/>
                      <a:pt x="440" y="452"/>
                      <a:pt x="440" y="452"/>
                    </a:cubicBezTo>
                    <a:cubicBezTo>
                      <a:pt x="490" y="452"/>
                      <a:pt x="531" y="412"/>
                      <a:pt x="531" y="362"/>
                    </a:cubicBezTo>
                    <a:cubicBezTo>
                      <a:pt x="531" y="142"/>
                      <a:pt x="531" y="142"/>
                      <a:pt x="531" y="142"/>
                    </a:cubicBezTo>
                    <a:cubicBezTo>
                      <a:pt x="531" y="92"/>
                      <a:pt x="491" y="52"/>
                      <a:pt x="441" y="52"/>
                    </a:cubicBezTo>
                    <a:close/>
                    <a:moveTo>
                      <a:pt x="357" y="418"/>
                    </a:moveTo>
                    <a:cubicBezTo>
                      <a:pt x="91" y="418"/>
                      <a:pt x="91" y="418"/>
                      <a:pt x="91" y="418"/>
                    </a:cubicBezTo>
                    <a:cubicBezTo>
                      <a:pt x="60" y="418"/>
                      <a:pt x="35" y="392"/>
                      <a:pt x="35" y="362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5" y="111"/>
                      <a:pt x="60" y="86"/>
                      <a:pt x="91" y="86"/>
                    </a:cubicBezTo>
                    <a:cubicBezTo>
                      <a:pt x="357" y="86"/>
                      <a:pt x="357" y="86"/>
                      <a:pt x="357" y="86"/>
                    </a:cubicBezTo>
                    <a:lnTo>
                      <a:pt x="357" y="418"/>
                    </a:lnTo>
                    <a:close/>
                    <a:moveTo>
                      <a:pt x="496" y="362"/>
                    </a:moveTo>
                    <a:cubicBezTo>
                      <a:pt x="496" y="392"/>
                      <a:pt x="471" y="418"/>
                      <a:pt x="440" y="418"/>
                    </a:cubicBezTo>
                    <a:cubicBezTo>
                      <a:pt x="370" y="418"/>
                      <a:pt x="370" y="418"/>
                      <a:pt x="370" y="418"/>
                    </a:cubicBezTo>
                    <a:cubicBezTo>
                      <a:pt x="370" y="86"/>
                      <a:pt x="370" y="86"/>
                      <a:pt x="370" y="86"/>
                    </a:cubicBezTo>
                    <a:cubicBezTo>
                      <a:pt x="440" y="86"/>
                      <a:pt x="440" y="86"/>
                      <a:pt x="440" y="86"/>
                    </a:cubicBezTo>
                    <a:cubicBezTo>
                      <a:pt x="471" y="86"/>
                      <a:pt x="496" y="111"/>
                      <a:pt x="496" y="142"/>
                    </a:cubicBezTo>
                    <a:lnTo>
                      <a:pt x="496" y="36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8" name="Freeform 59"/>
              <p:cNvSpPr>
                <a:spLocks noEditPoints="1"/>
              </p:cNvSpPr>
              <p:nvPr/>
            </p:nvSpPr>
            <p:spPr bwMode="auto">
              <a:xfrm>
                <a:off x="1561967" y="5256389"/>
                <a:ext cx="403304" cy="402462"/>
              </a:xfrm>
              <a:custGeom>
                <a:gdLst>
                  <a:gd fmla="*/ 0 w 302" name="T0"/>
                  <a:gd fmla="*/ 151 h 302" name="T1"/>
                  <a:gd fmla="*/ 151 w 302" name="T2"/>
                  <a:gd fmla="*/ 302 h 302" name="T3"/>
                  <a:gd fmla="*/ 302 w 302" name="T4"/>
                  <a:gd fmla="*/ 151 h 302" name="T5"/>
                  <a:gd fmla="*/ 151 w 302" name="T6"/>
                  <a:gd fmla="*/ 0 h 302" name="T7"/>
                  <a:gd fmla="*/ 0 w 302" name="T8"/>
                  <a:gd fmla="*/ 151 h 302" name="T9"/>
                  <a:gd fmla="*/ 151 w 302" name="T10"/>
                  <a:gd fmla="*/ 13 h 302" name="T11"/>
                  <a:gd fmla="*/ 289 w 302" name="T12"/>
                  <a:gd fmla="*/ 151 h 302" name="T13"/>
                  <a:gd fmla="*/ 151 w 302" name="T14"/>
                  <a:gd fmla="*/ 289 h 302" name="T15"/>
                  <a:gd fmla="*/ 13 w 302" name="T16"/>
                  <a:gd fmla="*/ 151 h 302" name="T17"/>
                  <a:gd fmla="*/ 151 w 302" name="T18"/>
                  <a:gd fmla="*/ 13 h 3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02" w="302">
                    <a:moveTo>
                      <a:pt x="0" y="151"/>
                    </a:moveTo>
                    <a:cubicBezTo>
                      <a:pt x="0" y="234"/>
                      <a:pt x="68" y="302"/>
                      <a:pt x="151" y="302"/>
                    </a:cubicBezTo>
                    <a:cubicBezTo>
                      <a:pt x="235" y="302"/>
                      <a:pt x="302" y="234"/>
                      <a:pt x="302" y="151"/>
                    </a:cubicBezTo>
                    <a:cubicBezTo>
                      <a:pt x="302" y="67"/>
                      <a:pt x="235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lose/>
                    <a:moveTo>
                      <a:pt x="151" y="13"/>
                    </a:moveTo>
                    <a:cubicBezTo>
                      <a:pt x="228" y="13"/>
                      <a:pt x="289" y="75"/>
                      <a:pt x="289" y="151"/>
                    </a:cubicBezTo>
                    <a:cubicBezTo>
                      <a:pt x="289" y="227"/>
                      <a:pt x="228" y="289"/>
                      <a:pt x="151" y="289"/>
                    </a:cubicBezTo>
                    <a:cubicBezTo>
                      <a:pt x="75" y="289"/>
                      <a:pt x="13" y="227"/>
                      <a:pt x="13" y="151"/>
                    </a:cubicBezTo>
                    <a:cubicBezTo>
                      <a:pt x="13" y="75"/>
                      <a:pt x="75" y="13"/>
                      <a:pt x="151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9" name="Oval 60"/>
              <p:cNvSpPr>
                <a:spLocks noChangeArrowheads="1"/>
              </p:cNvSpPr>
              <p:nvPr/>
            </p:nvSpPr>
            <p:spPr bwMode="auto">
              <a:xfrm>
                <a:off x="1620063" y="5313643"/>
                <a:ext cx="287954" cy="287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0" name="Rectangle 61"/>
              <p:cNvSpPr>
                <a:spLocks noChangeArrowheads="1"/>
              </p:cNvSpPr>
              <p:nvPr/>
            </p:nvSpPr>
            <p:spPr bwMode="auto">
              <a:xfrm>
                <a:off x="2018316" y="5292594"/>
                <a:ext cx="117876" cy="35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1" name="Rectangle 62"/>
              <p:cNvSpPr>
                <a:spLocks noChangeArrowheads="1"/>
              </p:cNvSpPr>
              <p:nvPr/>
            </p:nvSpPr>
            <p:spPr bwMode="auto">
              <a:xfrm>
                <a:off x="2018316" y="5428151"/>
                <a:ext cx="117876" cy="345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2" name="Rectangle 63"/>
              <p:cNvSpPr>
                <a:spLocks noChangeArrowheads="1"/>
              </p:cNvSpPr>
              <p:nvPr/>
            </p:nvSpPr>
            <p:spPr bwMode="auto">
              <a:xfrm>
                <a:off x="2018316" y="5480353"/>
                <a:ext cx="117876" cy="362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3" name="Oval 64"/>
              <p:cNvSpPr>
                <a:spLocks noChangeArrowheads="1"/>
              </p:cNvSpPr>
              <p:nvPr/>
            </p:nvSpPr>
            <p:spPr bwMode="auto">
              <a:xfrm>
                <a:off x="2018316" y="5359109"/>
                <a:ext cx="40415" cy="412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4" name="Oval 65"/>
              <p:cNvSpPr>
                <a:spLocks noChangeArrowheads="1"/>
              </p:cNvSpPr>
              <p:nvPr/>
            </p:nvSpPr>
            <p:spPr bwMode="auto">
              <a:xfrm>
                <a:off x="2095777" y="5359109"/>
                <a:ext cx="40415" cy="412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92" name="组合 2191"/>
            <p:cNvGrpSpPr/>
            <p:nvPr/>
          </p:nvGrpSpPr>
          <p:grpSpPr>
            <a:xfrm>
              <a:off x="4619166" y="5155688"/>
              <a:ext cx="708098" cy="595274"/>
              <a:chOff x="4619166" y="5129251"/>
              <a:chExt cx="708098" cy="595274"/>
            </a:xfrm>
          </p:grpSpPr>
          <p:sp>
            <p:nvSpPr>
              <p:cNvPr id="2105" name="Freeform 66"/>
              <p:cNvSpPr>
                <a:spLocks noEditPoints="1"/>
              </p:cNvSpPr>
              <p:nvPr/>
            </p:nvSpPr>
            <p:spPr bwMode="auto">
              <a:xfrm>
                <a:off x="4619166" y="5129251"/>
                <a:ext cx="708098" cy="595274"/>
              </a:xfrm>
              <a:custGeom>
                <a:gdLst>
                  <a:gd fmla="*/ 459 w 530" name="T0"/>
                  <a:gd fmla="*/ 48 h 446" name="T1"/>
                  <a:gd fmla="*/ 459 w 530" name="T2"/>
                  <a:gd fmla="*/ 20 h 446" name="T3"/>
                  <a:gd fmla="*/ 455 w 530" name="T4"/>
                  <a:gd fmla="*/ 16 h 446" name="T5"/>
                  <a:gd fmla="*/ 385 w 530" name="T6"/>
                  <a:gd fmla="*/ 16 h 446" name="T7"/>
                  <a:gd fmla="*/ 381 w 530" name="T8"/>
                  <a:gd fmla="*/ 20 h 446" name="T9"/>
                  <a:gd fmla="*/ 381 w 530" name="T10"/>
                  <a:gd fmla="*/ 46 h 446" name="T11"/>
                  <a:gd fmla="*/ 361 w 530" name="T12"/>
                  <a:gd fmla="*/ 46 h 446" name="T13"/>
                  <a:gd fmla="*/ 361 w 530" name="T14"/>
                  <a:gd fmla="*/ 20 h 446" name="T15"/>
                  <a:gd fmla="*/ 357 w 530" name="T16"/>
                  <a:gd fmla="*/ 16 h 446" name="T17"/>
                  <a:gd fmla="*/ 330 w 530" name="T18"/>
                  <a:gd fmla="*/ 16 h 446" name="T19"/>
                  <a:gd fmla="*/ 326 w 530" name="T20"/>
                  <a:gd fmla="*/ 20 h 446" name="T21"/>
                  <a:gd fmla="*/ 326 w 530" name="T22"/>
                  <a:gd fmla="*/ 46 h 446" name="T23"/>
                  <a:gd fmla="*/ 225 w 530" name="T24"/>
                  <a:gd fmla="*/ 46 h 446" name="T25"/>
                  <a:gd fmla="*/ 209 w 530" name="T26"/>
                  <a:gd fmla="*/ 0 h 446" name="T27"/>
                  <a:gd fmla="*/ 115 w 530" name="T28"/>
                  <a:gd fmla="*/ 0 h 446" name="T29"/>
                  <a:gd fmla="*/ 98 w 530" name="T30"/>
                  <a:gd fmla="*/ 46 h 446" name="T31"/>
                  <a:gd fmla="*/ 90 w 530" name="T32"/>
                  <a:gd fmla="*/ 46 h 446" name="T33"/>
                  <a:gd fmla="*/ 0 w 530" name="T34"/>
                  <a:gd fmla="*/ 136 h 446" name="T35"/>
                  <a:gd fmla="*/ 0 w 530" name="T36"/>
                  <a:gd fmla="*/ 166 h 446" name="T37"/>
                  <a:gd fmla="*/ 0 w 530" name="T38"/>
                  <a:gd fmla="*/ 356 h 446" name="T39"/>
                  <a:gd fmla="*/ 90 w 530" name="T40"/>
                  <a:gd fmla="*/ 446 h 446" name="T41"/>
                  <a:gd fmla="*/ 440 w 530" name="T42"/>
                  <a:gd fmla="*/ 446 h 446" name="T43"/>
                  <a:gd fmla="*/ 530 w 530" name="T44"/>
                  <a:gd fmla="*/ 356 h 446" name="T45"/>
                  <a:gd fmla="*/ 530 w 530" name="T46"/>
                  <a:gd fmla="*/ 166 h 446" name="T47"/>
                  <a:gd fmla="*/ 530 w 530" name="T48"/>
                  <a:gd fmla="*/ 136 h 446" name="T49"/>
                  <a:gd fmla="*/ 459 w 530" name="T50"/>
                  <a:gd fmla="*/ 48 h 446" name="T51"/>
                  <a:gd fmla="*/ 265 w 530" name="T52"/>
                  <a:gd fmla="*/ 400 h 446" name="T53"/>
                  <a:gd fmla="*/ 162 w 530" name="T54"/>
                  <a:gd fmla="*/ 297 h 446" name="T55"/>
                  <a:gd fmla="*/ 265 w 530" name="T56"/>
                  <a:gd fmla="*/ 194 h 446" name="T57"/>
                  <a:gd fmla="*/ 368 w 530" name="T58"/>
                  <a:gd fmla="*/ 297 h 446" name="T59"/>
                  <a:gd fmla="*/ 265 w 530" name="T60"/>
                  <a:gd fmla="*/ 400 h 446" name="T61"/>
                  <a:gd fmla="*/ 401 w 530" name="T62"/>
                  <a:gd fmla="*/ 283 h 446" name="T63"/>
                  <a:gd fmla="*/ 377 w 530" name="T64"/>
                  <a:gd fmla="*/ 283 h 446" name="T65"/>
                  <a:gd fmla="*/ 336 w 530" name="T66"/>
                  <a:gd fmla="*/ 209 h 446" name="T67"/>
                  <a:gd fmla="*/ 401 w 530" name="T68"/>
                  <a:gd fmla="*/ 209 h 446" name="T69"/>
                  <a:gd fmla="*/ 438 w 530" name="T70"/>
                  <a:gd fmla="*/ 246 h 446" name="T71"/>
                  <a:gd fmla="*/ 401 w 530" name="T72"/>
                  <a:gd fmla="*/ 283 h 446" name="T73"/>
                  <a:gd fmla="*/ 496 w 530" name="T74"/>
                  <a:gd fmla="*/ 166 h 446" name="T75"/>
                  <a:gd fmla="*/ 34 w 530" name="T76"/>
                  <a:gd fmla="*/ 166 h 446" name="T77"/>
                  <a:gd fmla="*/ 34 w 530" name="T78"/>
                  <a:gd fmla="*/ 136 h 446" name="T79"/>
                  <a:gd fmla="*/ 90 w 530" name="T80"/>
                  <a:gd fmla="*/ 80 h 446" name="T81"/>
                  <a:gd fmla="*/ 440 w 530" name="T82"/>
                  <a:gd fmla="*/ 80 h 446" name="T83"/>
                  <a:gd fmla="*/ 496 w 530" name="T84"/>
                  <a:gd fmla="*/ 136 h 446" name="T85"/>
                  <a:gd fmla="*/ 496 w 530" name="T86"/>
                  <a:gd fmla="*/ 166 h 446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46" w="530">
                    <a:moveTo>
                      <a:pt x="459" y="48"/>
                    </a:moveTo>
                    <a:cubicBezTo>
                      <a:pt x="459" y="20"/>
                      <a:pt x="459" y="20"/>
                      <a:pt x="459" y="20"/>
                    </a:cubicBezTo>
                    <a:cubicBezTo>
                      <a:pt x="459" y="18"/>
                      <a:pt x="457" y="16"/>
                      <a:pt x="455" y="16"/>
                    </a:cubicBezTo>
                    <a:cubicBezTo>
                      <a:pt x="385" y="16"/>
                      <a:pt x="385" y="16"/>
                      <a:pt x="385" y="16"/>
                    </a:cubicBezTo>
                    <a:cubicBezTo>
                      <a:pt x="383" y="16"/>
                      <a:pt x="381" y="18"/>
                      <a:pt x="381" y="20"/>
                    </a:cubicBezTo>
                    <a:cubicBezTo>
                      <a:pt x="381" y="46"/>
                      <a:pt x="381" y="46"/>
                      <a:pt x="381" y="46"/>
                    </a:cubicBezTo>
                    <a:cubicBezTo>
                      <a:pt x="361" y="46"/>
                      <a:pt x="361" y="46"/>
                      <a:pt x="361" y="46"/>
                    </a:cubicBezTo>
                    <a:cubicBezTo>
                      <a:pt x="361" y="20"/>
                      <a:pt x="361" y="20"/>
                      <a:pt x="361" y="20"/>
                    </a:cubicBezTo>
                    <a:cubicBezTo>
                      <a:pt x="361" y="18"/>
                      <a:pt x="359" y="16"/>
                      <a:pt x="357" y="16"/>
                    </a:cubicBezTo>
                    <a:cubicBezTo>
                      <a:pt x="330" y="16"/>
                      <a:pt x="330" y="16"/>
                      <a:pt x="330" y="16"/>
                    </a:cubicBezTo>
                    <a:cubicBezTo>
                      <a:pt x="328" y="16"/>
                      <a:pt x="326" y="18"/>
                      <a:pt x="326" y="20"/>
                    </a:cubicBezTo>
                    <a:cubicBezTo>
                      <a:pt x="326" y="46"/>
                      <a:pt x="326" y="46"/>
                      <a:pt x="326" y="46"/>
                    </a:cubicBezTo>
                    <a:cubicBezTo>
                      <a:pt x="225" y="46"/>
                      <a:pt x="225" y="46"/>
                      <a:pt x="225" y="46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40" y="46"/>
                      <a:pt x="0" y="86"/>
                      <a:pt x="0" y="13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406"/>
                      <a:pt x="40" y="446"/>
                      <a:pt x="90" y="446"/>
                    </a:cubicBezTo>
                    <a:cubicBezTo>
                      <a:pt x="440" y="446"/>
                      <a:pt x="440" y="446"/>
                      <a:pt x="440" y="446"/>
                    </a:cubicBezTo>
                    <a:cubicBezTo>
                      <a:pt x="490" y="446"/>
                      <a:pt x="530" y="406"/>
                      <a:pt x="530" y="356"/>
                    </a:cubicBezTo>
                    <a:cubicBezTo>
                      <a:pt x="530" y="166"/>
                      <a:pt x="530" y="166"/>
                      <a:pt x="530" y="166"/>
                    </a:cubicBezTo>
                    <a:cubicBezTo>
                      <a:pt x="530" y="136"/>
                      <a:pt x="530" y="136"/>
                      <a:pt x="530" y="136"/>
                    </a:cubicBezTo>
                    <a:cubicBezTo>
                      <a:pt x="530" y="93"/>
                      <a:pt x="500" y="56"/>
                      <a:pt x="459" y="48"/>
                    </a:cubicBezTo>
                    <a:close/>
                    <a:moveTo>
                      <a:pt x="265" y="400"/>
                    </a:moveTo>
                    <a:cubicBezTo>
                      <a:pt x="208" y="400"/>
                      <a:pt x="162" y="354"/>
                      <a:pt x="162" y="297"/>
                    </a:cubicBezTo>
                    <a:cubicBezTo>
                      <a:pt x="162" y="240"/>
                      <a:pt x="208" y="194"/>
                      <a:pt x="265" y="194"/>
                    </a:cubicBezTo>
                    <a:cubicBezTo>
                      <a:pt x="322" y="194"/>
                      <a:pt x="368" y="240"/>
                      <a:pt x="368" y="297"/>
                    </a:cubicBezTo>
                    <a:cubicBezTo>
                      <a:pt x="368" y="354"/>
                      <a:pt x="322" y="400"/>
                      <a:pt x="265" y="400"/>
                    </a:cubicBezTo>
                    <a:close/>
                    <a:moveTo>
                      <a:pt x="401" y="283"/>
                    </a:moveTo>
                    <a:cubicBezTo>
                      <a:pt x="377" y="283"/>
                      <a:pt x="377" y="283"/>
                      <a:pt x="377" y="283"/>
                    </a:cubicBezTo>
                    <a:cubicBezTo>
                      <a:pt x="373" y="253"/>
                      <a:pt x="358" y="227"/>
                      <a:pt x="336" y="209"/>
                    </a:cubicBezTo>
                    <a:cubicBezTo>
                      <a:pt x="401" y="209"/>
                      <a:pt x="401" y="209"/>
                      <a:pt x="401" y="209"/>
                    </a:cubicBezTo>
                    <a:cubicBezTo>
                      <a:pt x="421" y="209"/>
                      <a:pt x="438" y="226"/>
                      <a:pt x="438" y="246"/>
                    </a:cubicBezTo>
                    <a:cubicBezTo>
                      <a:pt x="438" y="266"/>
                      <a:pt x="421" y="283"/>
                      <a:pt x="401" y="283"/>
                    </a:cubicBezTo>
                    <a:close/>
                    <a:moveTo>
                      <a:pt x="496" y="166"/>
                    </a:moveTo>
                    <a:cubicBezTo>
                      <a:pt x="34" y="166"/>
                      <a:pt x="34" y="166"/>
                      <a:pt x="34" y="166"/>
                    </a:cubicBezTo>
                    <a:cubicBezTo>
                      <a:pt x="34" y="136"/>
                      <a:pt x="34" y="136"/>
                      <a:pt x="34" y="136"/>
                    </a:cubicBezTo>
                    <a:cubicBezTo>
                      <a:pt x="34" y="105"/>
                      <a:pt x="59" y="80"/>
                      <a:pt x="90" y="80"/>
                    </a:cubicBezTo>
                    <a:cubicBezTo>
                      <a:pt x="440" y="80"/>
                      <a:pt x="440" y="80"/>
                      <a:pt x="440" y="80"/>
                    </a:cubicBezTo>
                    <a:cubicBezTo>
                      <a:pt x="471" y="80"/>
                      <a:pt x="496" y="105"/>
                      <a:pt x="496" y="136"/>
                    </a:cubicBezTo>
                    <a:lnTo>
                      <a:pt x="496" y="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6" name="Oval 67"/>
              <p:cNvSpPr>
                <a:spLocks noChangeArrowheads="1"/>
              </p:cNvSpPr>
              <p:nvPr/>
            </p:nvSpPr>
            <p:spPr bwMode="auto">
              <a:xfrm>
                <a:off x="4866706" y="5418889"/>
                <a:ext cx="213861" cy="2138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7" name="Rectangle 68"/>
              <p:cNvSpPr>
                <a:spLocks noChangeArrowheads="1"/>
              </p:cNvSpPr>
              <p:nvPr/>
            </p:nvSpPr>
            <p:spPr bwMode="auto">
              <a:xfrm>
                <a:off x="4730306" y="5258073"/>
                <a:ext cx="113666" cy="732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8" name="Rectangle 69"/>
              <p:cNvSpPr>
                <a:spLocks noChangeArrowheads="1"/>
              </p:cNvSpPr>
              <p:nvPr/>
            </p:nvSpPr>
            <p:spPr bwMode="auto">
              <a:xfrm>
                <a:off x="4859970" y="5258073"/>
                <a:ext cx="36205" cy="732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90" name="组合 2189"/>
            <p:cNvGrpSpPr/>
            <p:nvPr/>
          </p:nvGrpSpPr>
          <p:grpSpPr>
            <a:xfrm>
              <a:off x="2537812" y="5155267"/>
              <a:ext cx="714834" cy="596116"/>
              <a:chOff x="2537812" y="5128409"/>
              <a:chExt cx="714834" cy="596116"/>
            </a:xfrm>
          </p:grpSpPr>
          <p:sp>
            <p:nvSpPr>
              <p:cNvPr id="2109" name="Freeform 70"/>
              <p:cNvSpPr>
                <a:spLocks noEditPoints="1"/>
              </p:cNvSpPr>
              <p:nvPr/>
            </p:nvSpPr>
            <p:spPr bwMode="auto">
              <a:xfrm>
                <a:off x="2537812" y="5128409"/>
                <a:ext cx="714834" cy="596116"/>
              </a:xfrm>
              <a:custGeom>
                <a:gdLst>
                  <a:gd fmla="*/ 466 w 535" name="T0"/>
                  <a:gd fmla="*/ 0 h 447" name="T1"/>
                  <a:gd fmla="*/ 69 w 535" name="T2"/>
                  <a:gd fmla="*/ 0 h 447" name="T3"/>
                  <a:gd fmla="*/ 0 w 535" name="T4"/>
                  <a:gd fmla="*/ 69 h 447" name="T5"/>
                  <a:gd fmla="*/ 0 w 535" name="T6"/>
                  <a:gd fmla="*/ 168 h 447" name="T7"/>
                  <a:gd fmla="*/ 22 w 535" name="T8"/>
                  <a:gd fmla="*/ 168 h 447" name="T9"/>
                  <a:gd fmla="*/ 22 w 535" name="T10"/>
                  <a:gd fmla="*/ 279 h 447" name="T11"/>
                  <a:gd fmla="*/ 0 w 535" name="T12"/>
                  <a:gd fmla="*/ 279 h 447" name="T13"/>
                  <a:gd fmla="*/ 0 w 535" name="T14"/>
                  <a:gd fmla="*/ 378 h 447" name="T15"/>
                  <a:gd fmla="*/ 69 w 535" name="T16"/>
                  <a:gd fmla="*/ 447 h 447" name="T17"/>
                  <a:gd fmla="*/ 466 w 535" name="T18"/>
                  <a:gd fmla="*/ 447 h 447" name="T19"/>
                  <a:gd fmla="*/ 535 w 535" name="T20"/>
                  <a:gd fmla="*/ 378 h 447" name="T21"/>
                  <a:gd fmla="*/ 535 w 535" name="T22"/>
                  <a:gd fmla="*/ 279 h 447" name="T23"/>
                  <a:gd fmla="*/ 512 w 535" name="T24"/>
                  <a:gd fmla="*/ 279 h 447" name="T25"/>
                  <a:gd fmla="*/ 512 w 535" name="T26"/>
                  <a:gd fmla="*/ 168 h 447" name="T27"/>
                  <a:gd fmla="*/ 535 w 535" name="T28"/>
                  <a:gd fmla="*/ 168 h 447" name="T29"/>
                  <a:gd fmla="*/ 535 w 535" name="T30"/>
                  <a:gd fmla="*/ 69 h 447" name="T31"/>
                  <a:gd fmla="*/ 466 w 535" name="T32"/>
                  <a:gd fmla="*/ 0 h 447" name="T33"/>
                  <a:gd fmla="*/ 35 w 535" name="T34"/>
                  <a:gd fmla="*/ 95 h 447" name="T35"/>
                  <a:gd fmla="*/ 225 w 535" name="T36"/>
                  <a:gd fmla="*/ 95 h 447" name="T37"/>
                  <a:gd fmla="*/ 225 w 535" name="T38"/>
                  <a:gd fmla="*/ 137 h 447" name="T39"/>
                  <a:gd fmla="*/ 35 w 535" name="T40"/>
                  <a:gd fmla="*/ 137 h 447" name="T41"/>
                  <a:gd fmla="*/ 35 w 535" name="T42"/>
                  <a:gd fmla="*/ 95 h 447" name="T43"/>
                  <a:gd fmla="*/ 485 w 535" name="T44"/>
                  <a:gd fmla="*/ 168 h 447" name="T45"/>
                  <a:gd fmla="*/ 485 w 535" name="T46"/>
                  <a:gd fmla="*/ 279 h 447" name="T47"/>
                  <a:gd fmla="*/ 50 w 535" name="T48"/>
                  <a:gd fmla="*/ 279 h 447" name="T49"/>
                  <a:gd fmla="*/ 50 w 535" name="T50"/>
                  <a:gd fmla="*/ 168 h 447" name="T51"/>
                  <a:gd fmla="*/ 485 w 535" name="T52"/>
                  <a:gd fmla="*/ 168 h 447" name="T53"/>
                  <a:gd fmla="*/ 296 w 535" name="T54"/>
                  <a:gd fmla="*/ 393 h 447" name="T55"/>
                  <a:gd fmla="*/ 41 w 535" name="T56"/>
                  <a:gd fmla="*/ 393 h 447" name="T57"/>
                  <a:gd fmla="*/ 41 w 535" name="T58"/>
                  <a:gd fmla="*/ 372 h 447" name="T59"/>
                  <a:gd fmla="*/ 296 w 535" name="T60"/>
                  <a:gd fmla="*/ 372 h 447" name="T61"/>
                  <a:gd fmla="*/ 296 w 535" name="T62"/>
                  <a:gd fmla="*/ 393 h 447" name="T63"/>
                  <a:gd fmla="*/ 335 w 535" name="T64"/>
                  <a:gd fmla="*/ 393 h 447" name="T65"/>
                  <a:gd fmla="*/ 309 w 535" name="T66"/>
                  <a:gd fmla="*/ 393 h 447" name="T67"/>
                  <a:gd fmla="*/ 309 w 535" name="T68"/>
                  <a:gd fmla="*/ 372 h 447" name="T69"/>
                  <a:gd fmla="*/ 335 w 535" name="T70"/>
                  <a:gd fmla="*/ 372 h 447" name="T71"/>
                  <a:gd fmla="*/ 335 w 535" name="T72"/>
                  <a:gd fmla="*/ 393 h 447" name="T73"/>
                  <a:gd fmla="*/ 493 w 535" name="T74"/>
                  <a:gd fmla="*/ 393 h 447" name="T75"/>
                  <a:gd fmla="*/ 347 w 535" name="T76"/>
                  <a:gd fmla="*/ 393 h 447" name="T77"/>
                  <a:gd fmla="*/ 347 w 535" name="T78"/>
                  <a:gd fmla="*/ 372 h 447" name="T79"/>
                  <a:gd fmla="*/ 493 w 535" name="T80"/>
                  <a:gd fmla="*/ 372 h 447" name="T81"/>
                  <a:gd fmla="*/ 493 w 535" name="T82"/>
                  <a:gd fmla="*/ 393 h 447" name="T83"/>
                  <a:gd fmla="*/ 500 w 535" name="T84"/>
                  <a:gd fmla="*/ 137 h 447" name="T85"/>
                  <a:gd fmla="*/ 428 w 535" name="T86"/>
                  <a:gd fmla="*/ 137 h 447" name="T87"/>
                  <a:gd fmla="*/ 428 w 535" name="T88"/>
                  <a:gd fmla="*/ 95 h 447" name="T89"/>
                  <a:gd fmla="*/ 500 w 535" name="T90"/>
                  <a:gd fmla="*/ 95 h 447" name="T91"/>
                  <a:gd fmla="*/ 500 w 535" name="T92"/>
                  <a:gd fmla="*/ 137 h 447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447" w="535">
                    <a:moveTo>
                      <a:pt x="46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1" y="0"/>
                      <a:pt x="0" y="31"/>
                      <a:pt x="0" y="69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22" y="168"/>
                      <a:pt x="22" y="168"/>
                      <a:pt x="22" y="168"/>
                    </a:cubicBezTo>
                    <a:cubicBezTo>
                      <a:pt x="22" y="279"/>
                      <a:pt x="22" y="279"/>
                      <a:pt x="22" y="279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16"/>
                      <a:pt x="31" y="447"/>
                      <a:pt x="69" y="447"/>
                    </a:cubicBezTo>
                    <a:cubicBezTo>
                      <a:pt x="466" y="447"/>
                      <a:pt x="466" y="447"/>
                      <a:pt x="466" y="447"/>
                    </a:cubicBezTo>
                    <a:cubicBezTo>
                      <a:pt x="504" y="447"/>
                      <a:pt x="535" y="416"/>
                      <a:pt x="535" y="378"/>
                    </a:cubicBezTo>
                    <a:cubicBezTo>
                      <a:pt x="535" y="279"/>
                      <a:pt x="535" y="279"/>
                      <a:pt x="535" y="279"/>
                    </a:cubicBezTo>
                    <a:cubicBezTo>
                      <a:pt x="512" y="279"/>
                      <a:pt x="512" y="279"/>
                      <a:pt x="512" y="279"/>
                    </a:cubicBezTo>
                    <a:cubicBezTo>
                      <a:pt x="512" y="168"/>
                      <a:pt x="512" y="168"/>
                      <a:pt x="512" y="168"/>
                    </a:cubicBezTo>
                    <a:cubicBezTo>
                      <a:pt x="535" y="168"/>
                      <a:pt x="535" y="168"/>
                      <a:pt x="535" y="168"/>
                    </a:cubicBezTo>
                    <a:cubicBezTo>
                      <a:pt x="535" y="69"/>
                      <a:pt x="535" y="69"/>
                      <a:pt x="535" y="69"/>
                    </a:cubicBezTo>
                    <a:cubicBezTo>
                      <a:pt x="535" y="31"/>
                      <a:pt x="504" y="0"/>
                      <a:pt x="466" y="0"/>
                    </a:cubicBezTo>
                    <a:close/>
                    <a:moveTo>
                      <a:pt x="35" y="95"/>
                    </a:moveTo>
                    <a:cubicBezTo>
                      <a:pt x="225" y="95"/>
                      <a:pt x="225" y="95"/>
                      <a:pt x="225" y="95"/>
                    </a:cubicBezTo>
                    <a:cubicBezTo>
                      <a:pt x="225" y="137"/>
                      <a:pt x="225" y="137"/>
                      <a:pt x="225" y="137"/>
                    </a:cubicBezTo>
                    <a:cubicBezTo>
                      <a:pt x="35" y="137"/>
                      <a:pt x="35" y="137"/>
                      <a:pt x="35" y="137"/>
                    </a:cubicBezTo>
                    <a:lnTo>
                      <a:pt x="35" y="95"/>
                    </a:lnTo>
                    <a:close/>
                    <a:moveTo>
                      <a:pt x="485" y="168"/>
                    </a:moveTo>
                    <a:cubicBezTo>
                      <a:pt x="485" y="279"/>
                      <a:pt x="485" y="279"/>
                      <a:pt x="485" y="279"/>
                    </a:cubicBezTo>
                    <a:cubicBezTo>
                      <a:pt x="50" y="279"/>
                      <a:pt x="50" y="279"/>
                      <a:pt x="50" y="279"/>
                    </a:cubicBezTo>
                    <a:cubicBezTo>
                      <a:pt x="50" y="168"/>
                      <a:pt x="50" y="168"/>
                      <a:pt x="50" y="168"/>
                    </a:cubicBezTo>
                    <a:lnTo>
                      <a:pt x="485" y="168"/>
                    </a:lnTo>
                    <a:close/>
                    <a:moveTo>
                      <a:pt x="296" y="393"/>
                    </a:moveTo>
                    <a:cubicBezTo>
                      <a:pt x="41" y="393"/>
                      <a:pt x="41" y="393"/>
                      <a:pt x="41" y="393"/>
                    </a:cubicBezTo>
                    <a:cubicBezTo>
                      <a:pt x="41" y="372"/>
                      <a:pt x="41" y="372"/>
                      <a:pt x="41" y="372"/>
                    </a:cubicBezTo>
                    <a:cubicBezTo>
                      <a:pt x="296" y="372"/>
                      <a:pt x="296" y="372"/>
                      <a:pt x="296" y="372"/>
                    </a:cubicBezTo>
                    <a:lnTo>
                      <a:pt x="296" y="393"/>
                    </a:lnTo>
                    <a:close/>
                    <a:moveTo>
                      <a:pt x="335" y="393"/>
                    </a:moveTo>
                    <a:cubicBezTo>
                      <a:pt x="309" y="393"/>
                      <a:pt x="309" y="393"/>
                      <a:pt x="309" y="393"/>
                    </a:cubicBezTo>
                    <a:cubicBezTo>
                      <a:pt x="309" y="372"/>
                      <a:pt x="309" y="372"/>
                      <a:pt x="309" y="372"/>
                    </a:cubicBezTo>
                    <a:cubicBezTo>
                      <a:pt x="335" y="372"/>
                      <a:pt x="335" y="372"/>
                      <a:pt x="335" y="372"/>
                    </a:cubicBezTo>
                    <a:lnTo>
                      <a:pt x="335" y="393"/>
                    </a:lnTo>
                    <a:close/>
                    <a:moveTo>
                      <a:pt x="493" y="393"/>
                    </a:moveTo>
                    <a:cubicBezTo>
                      <a:pt x="347" y="393"/>
                      <a:pt x="347" y="393"/>
                      <a:pt x="347" y="393"/>
                    </a:cubicBezTo>
                    <a:cubicBezTo>
                      <a:pt x="347" y="372"/>
                      <a:pt x="347" y="372"/>
                      <a:pt x="347" y="372"/>
                    </a:cubicBezTo>
                    <a:cubicBezTo>
                      <a:pt x="493" y="372"/>
                      <a:pt x="493" y="372"/>
                      <a:pt x="493" y="372"/>
                    </a:cubicBezTo>
                    <a:lnTo>
                      <a:pt x="493" y="393"/>
                    </a:lnTo>
                    <a:close/>
                    <a:moveTo>
                      <a:pt x="500" y="137"/>
                    </a:moveTo>
                    <a:cubicBezTo>
                      <a:pt x="428" y="137"/>
                      <a:pt x="428" y="137"/>
                      <a:pt x="428" y="137"/>
                    </a:cubicBezTo>
                    <a:cubicBezTo>
                      <a:pt x="428" y="95"/>
                      <a:pt x="428" y="95"/>
                      <a:pt x="428" y="95"/>
                    </a:cubicBezTo>
                    <a:cubicBezTo>
                      <a:pt x="500" y="95"/>
                      <a:pt x="500" y="95"/>
                      <a:pt x="500" y="95"/>
                    </a:cubicBezTo>
                    <a:lnTo>
                      <a:pt x="500" y="1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0" name="Rectangle 71"/>
              <p:cNvSpPr>
                <a:spLocks noChangeArrowheads="1"/>
              </p:cNvSpPr>
              <p:nvPr/>
            </p:nvSpPr>
            <p:spPr bwMode="auto">
              <a:xfrm>
                <a:off x="2637165" y="5373423"/>
                <a:ext cx="173446" cy="976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1" name="Rectangle 72"/>
              <p:cNvSpPr>
                <a:spLocks noChangeArrowheads="1"/>
              </p:cNvSpPr>
              <p:nvPr/>
            </p:nvSpPr>
            <p:spPr bwMode="auto">
              <a:xfrm>
                <a:off x="2847658" y="5373423"/>
                <a:ext cx="149871" cy="976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2" name="Rectangle 73"/>
              <p:cNvSpPr>
                <a:spLocks noChangeArrowheads="1"/>
              </p:cNvSpPr>
              <p:nvPr/>
            </p:nvSpPr>
            <p:spPr bwMode="auto">
              <a:xfrm>
                <a:off x="3032050" y="5373423"/>
                <a:ext cx="120402" cy="976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87" name="组合 2186"/>
            <p:cNvGrpSpPr/>
            <p:nvPr/>
          </p:nvGrpSpPr>
          <p:grpSpPr>
            <a:xfrm>
              <a:off x="4707573" y="3183813"/>
              <a:ext cx="531284" cy="614639"/>
              <a:chOff x="4707573" y="3132937"/>
              <a:chExt cx="531284" cy="614639"/>
            </a:xfrm>
          </p:grpSpPr>
          <p:sp>
            <p:nvSpPr>
              <p:cNvPr id="2113" name="Freeform 74"/>
              <p:cNvSpPr/>
              <p:nvPr/>
            </p:nvSpPr>
            <p:spPr bwMode="auto">
              <a:xfrm>
                <a:off x="4848182" y="3236499"/>
                <a:ext cx="251750" cy="24417"/>
              </a:xfrm>
              <a:custGeom>
                <a:gdLst>
                  <a:gd fmla="*/ 8 w 189" name="T0"/>
                  <a:gd fmla="*/ 18 h 18" name="T1"/>
                  <a:gd fmla="*/ 180 w 189" name="T2"/>
                  <a:gd fmla="*/ 18 h 18" name="T3"/>
                  <a:gd fmla="*/ 189 w 189" name="T4"/>
                  <a:gd fmla="*/ 9 h 18" name="T5"/>
                  <a:gd fmla="*/ 180 w 189" name="T6"/>
                  <a:gd fmla="*/ 0 h 18" name="T7"/>
                  <a:gd fmla="*/ 8 w 189" name="T8"/>
                  <a:gd fmla="*/ 0 h 18" name="T9"/>
                  <a:gd fmla="*/ 0 w 189" name="T10"/>
                  <a:gd fmla="*/ 9 h 18" name="T11"/>
                  <a:gd fmla="*/ 8 w 189" name="T12"/>
                  <a:gd fmla="*/ 18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189">
                    <a:moveTo>
                      <a:pt x="8" y="18"/>
                    </a:moveTo>
                    <a:cubicBezTo>
                      <a:pt x="180" y="18"/>
                      <a:pt x="180" y="18"/>
                      <a:pt x="180" y="18"/>
                    </a:cubicBezTo>
                    <a:cubicBezTo>
                      <a:pt x="185" y="18"/>
                      <a:pt x="189" y="14"/>
                      <a:pt x="189" y="9"/>
                    </a:cubicBezTo>
                    <a:cubicBezTo>
                      <a:pt x="189" y="4"/>
                      <a:pt x="185" y="0"/>
                      <a:pt x="18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8"/>
                      <a:pt x="8" y="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4" name="Freeform 75"/>
              <p:cNvSpPr>
                <a:spLocks noEditPoints="1"/>
              </p:cNvSpPr>
              <p:nvPr/>
            </p:nvSpPr>
            <p:spPr bwMode="auto">
              <a:xfrm>
                <a:off x="4851550" y="3473935"/>
                <a:ext cx="243330" cy="145661"/>
              </a:xfrm>
              <a:custGeom>
                <a:gdLst>
                  <a:gd fmla="*/ 289 w 289" name="T0"/>
                  <a:gd fmla="*/ 0 h 173" name="T1"/>
                  <a:gd fmla="*/ 0 w 289" name="T2"/>
                  <a:gd fmla="*/ 0 h 173" name="T3"/>
                  <a:gd fmla="*/ 0 w 289" name="T4"/>
                  <a:gd fmla="*/ 173 h 173" name="T5"/>
                  <a:gd fmla="*/ 289 w 289" name="T6"/>
                  <a:gd fmla="*/ 173 h 173" name="T7"/>
                  <a:gd fmla="*/ 289 w 289" name="T8"/>
                  <a:gd fmla="*/ 0 h 173" name="T9"/>
                  <a:gd fmla="*/ 237 w 289" name="T10"/>
                  <a:gd fmla="*/ 110 h 173" name="T11"/>
                  <a:gd fmla="*/ 53 w 289" name="T12"/>
                  <a:gd fmla="*/ 110 h 173" name="T13"/>
                  <a:gd fmla="*/ 53 w 289" name="T14"/>
                  <a:gd fmla="*/ 42 h 173" name="T15"/>
                  <a:gd fmla="*/ 237 w 289" name="T16"/>
                  <a:gd fmla="*/ 42 h 173" name="T17"/>
                  <a:gd fmla="*/ 237 w 289" name="T18"/>
                  <a:gd fmla="*/ 110 h 17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3" w="289">
                    <a:moveTo>
                      <a:pt x="289" y="0"/>
                    </a:moveTo>
                    <a:lnTo>
                      <a:pt x="0" y="0"/>
                    </a:lnTo>
                    <a:lnTo>
                      <a:pt x="0" y="173"/>
                    </a:lnTo>
                    <a:lnTo>
                      <a:pt x="289" y="173"/>
                    </a:lnTo>
                    <a:lnTo>
                      <a:pt x="289" y="0"/>
                    </a:lnTo>
                    <a:close/>
                    <a:moveTo>
                      <a:pt x="237" y="110"/>
                    </a:moveTo>
                    <a:lnTo>
                      <a:pt x="53" y="110"/>
                    </a:lnTo>
                    <a:lnTo>
                      <a:pt x="53" y="42"/>
                    </a:lnTo>
                    <a:lnTo>
                      <a:pt x="237" y="42"/>
                    </a:lnTo>
                    <a:lnTo>
                      <a:pt x="237" y="1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5" name="Freeform 76"/>
              <p:cNvSpPr/>
              <p:nvPr/>
            </p:nvSpPr>
            <p:spPr bwMode="auto">
              <a:xfrm>
                <a:off x="4848182" y="3334168"/>
                <a:ext cx="251750" cy="22733"/>
              </a:xfrm>
              <a:custGeom>
                <a:gdLst>
                  <a:gd fmla="*/ 8 w 189" name="T0"/>
                  <a:gd fmla="*/ 17 h 17" name="T1"/>
                  <a:gd fmla="*/ 180 w 189" name="T2"/>
                  <a:gd fmla="*/ 17 h 17" name="T3"/>
                  <a:gd fmla="*/ 189 w 189" name="T4"/>
                  <a:gd fmla="*/ 8 h 17" name="T5"/>
                  <a:gd fmla="*/ 180 w 189" name="T6"/>
                  <a:gd fmla="*/ 0 h 17" name="T7"/>
                  <a:gd fmla="*/ 8 w 189" name="T8"/>
                  <a:gd fmla="*/ 0 h 17" name="T9"/>
                  <a:gd fmla="*/ 0 w 189" name="T10"/>
                  <a:gd fmla="*/ 8 h 17" name="T11"/>
                  <a:gd fmla="*/ 8 w 189" name="T12"/>
                  <a:gd fmla="*/ 17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189">
                    <a:moveTo>
                      <a:pt x="8" y="17"/>
                    </a:moveTo>
                    <a:cubicBezTo>
                      <a:pt x="180" y="17"/>
                      <a:pt x="180" y="17"/>
                      <a:pt x="180" y="17"/>
                    </a:cubicBezTo>
                    <a:cubicBezTo>
                      <a:pt x="185" y="17"/>
                      <a:pt x="189" y="13"/>
                      <a:pt x="189" y="8"/>
                    </a:cubicBezTo>
                    <a:cubicBezTo>
                      <a:pt x="189" y="3"/>
                      <a:pt x="185" y="0"/>
                      <a:pt x="18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6" name="Freeform 77"/>
              <p:cNvSpPr/>
              <p:nvPr/>
            </p:nvSpPr>
            <p:spPr bwMode="auto">
              <a:xfrm>
                <a:off x="4848182" y="3285333"/>
                <a:ext cx="251750" cy="23575"/>
              </a:xfrm>
              <a:custGeom>
                <a:gdLst>
                  <a:gd fmla="*/ 8 w 189" name="T0"/>
                  <a:gd fmla="*/ 18 h 18" name="T1"/>
                  <a:gd fmla="*/ 180 w 189" name="T2"/>
                  <a:gd fmla="*/ 18 h 18" name="T3"/>
                  <a:gd fmla="*/ 189 w 189" name="T4"/>
                  <a:gd fmla="*/ 9 h 18" name="T5"/>
                  <a:gd fmla="*/ 180 w 189" name="T6"/>
                  <a:gd fmla="*/ 0 h 18" name="T7"/>
                  <a:gd fmla="*/ 8 w 189" name="T8"/>
                  <a:gd fmla="*/ 0 h 18" name="T9"/>
                  <a:gd fmla="*/ 0 w 189" name="T10"/>
                  <a:gd fmla="*/ 9 h 18" name="T11"/>
                  <a:gd fmla="*/ 8 w 189" name="T12"/>
                  <a:gd fmla="*/ 18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189">
                    <a:moveTo>
                      <a:pt x="8" y="18"/>
                    </a:moveTo>
                    <a:cubicBezTo>
                      <a:pt x="180" y="18"/>
                      <a:pt x="180" y="18"/>
                      <a:pt x="180" y="18"/>
                    </a:cubicBezTo>
                    <a:cubicBezTo>
                      <a:pt x="185" y="18"/>
                      <a:pt x="189" y="14"/>
                      <a:pt x="189" y="9"/>
                    </a:cubicBezTo>
                    <a:cubicBezTo>
                      <a:pt x="189" y="4"/>
                      <a:pt x="185" y="0"/>
                      <a:pt x="18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8"/>
                      <a:pt x="8" y="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7" name="Freeform 78"/>
              <p:cNvSpPr/>
              <p:nvPr/>
            </p:nvSpPr>
            <p:spPr bwMode="auto">
              <a:xfrm>
                <a:off x="4867548" y="3644855"/>
                <a:ext cx="211335" cy="102721"/>
              </a:xfrm>
              <a:custGeom>
                <a:gdLst>
                  <a:gd fmla="*/ 141 w 158" name="T0"/>
                  <a:gd fmla="*/ 30 h 77" name="T1"/>
                  <a:gd fmla="*/ 158 w 158" name="T2"/>
                  <a:gd fmla="*/ 30 h 77" name="T3"/>
                  <a:gd fmla="*/ 158 w 158" name="T4"/>
                  <a:gd fmla="*/ 0 h 77" name="T5"/>
                  <a:gd fmla="*/ 0 w 158" name="T6"/>
                  <a:gd fmla="*/ 0 h 77" name="T7"/>
                  <a:gd fmla="*/ 0 w 158" name="T8"/>
                  <a:gd fmla="*/ 30 h 77" name="T9"/>
                  <a:gd fmla="*/ 17 w 158" name="T10"/>
                  <a:gd fmla="*/ 30 h 77" name="T11"/>
                  <a:gd fmla="*/ 28 w 158" name="T12"/>
                  <a:gd fmla="*/ 47 h 77" name="T13"/>
                  <a:gd fmla="*/ 25 w 158" name="T14"/>
                  <a:gd fmla="*/ 47 h 77" name="T15"/>
                  <a:gd fmla="*/ 18 w 158" name="T16"/>
                  <a:gd fmla="*/ 54 h 77" name="T17"/>
                  <a:gd fmla="*/ 25 w 158" name="T18"/>
                  <a:gd fmla="*/ 61 h 77" name="T19"/>
                  <a:gd fmla="*/ 34 w 158" name="T20"/>
                  <a:gd fmla="*/ 61 h 77" name="T21"/>
                  <a:gd fmla="*/ 34 w 158" name="T22"/>
                  <a:gd fmla="*/ 71 h 77" name="T23"/>
                  <a:gd fmla="*/ 39 w 158" name="T24"/>
                  <a:gd fmla="*/ 77 h 77" name="T25"/>
                  <a:gd fmla="*/ 45 w 158" name="T26"/>
                  <a:gd fmla="*/ 71 h 77" name="T27"/>
                  <a:gd fmla="*/ 45 w 158" name="T28"/>
                  <a:gd fmla="*/ 61 h 77" name="T29"/>
                  <a:gd fmla="*/ 53 w 158" name="T30"/>
                  <a:gd fmla="*/ 61 h 77" name="T31"/>
                  <a:gd fmla="*/ 53 w 158" name="T32"/>
                  <a:gd fmla="*/ 71 h 77" name="T33"/>
                  <a:gd fmla="*/ 59 w 158" name="T34"/>
                  <a:gd fmla="*/ 77 h 77" name="T35"/>
                  <a:gd fmla="*/ 65 w 158" name="T36"/>
                  <a:gd fmla="*/ 71 h 77" name="T37"/>
                  <a:gd fmla="*/ 65 w 158" name="T38"/>
                  <a:gd fmla="*/ 61 h 77" name="T39"/>
                  <a:gd fmla="*/ 73 w 158" name="T40"/>
                  <a:gd fmla="*/ 61 h 77" name="T41"/>
                  <a:gd fmla="*/ 73 w 158" name="T42"/>
                  <a:gd fmla="*/ 71 h 77" name="T43"/>
                  <a:gd fmla="*/ 79 w 158" name="T44"/>
                  <a:gd fmla="*/ 77 h 77" name="T45"/>
                  <a:gd fmla="*/ 85 w 158" name="T46"/>
                  <a:gd fmla="*/ 71 h 77" name="T47"/>
                  <a:gd fmla="*/ 85 w 158" name="T48"/>
                  <a:gd fmla="*/ 61 h 77" name="T49"/>
                  <a:gd fmla="*/ 93 w 158" name="T50"/>
                  <a:gd fmla="*/ 61 h 77" name="T51"/>
                  <a:gd fmla="*/ 93 w 158" name="T52"/>
                  <a:gd fmla="*/ 71 h 77" name="T53"/>
                  <a:gd fmla="*/ 99 w 158" name="T54"/>
                  <a:gd fmla="*/ 77 h 77" name="T55"/>
                  <a:gd fmla="*/ 105 w 158" name="T56"/>
                  <a:gd fmla="*/ 71 h 77" name="T57"/>
                  <a:gd fmla="*/ 105 w 158" name="T58"/>
                  <a:gd fmla="*/ 61 h 77" name="T59"/>
                  <a:gd fmla="*/ 113 w 158" name="T60"/>
                  <a:gd fmla="*/ 61 h 77" name="T61"/>
                  <a:gd fmla="*/ 113 w 158" name="T62"/>
                  <a:gd fmla="*/ 71 h 77" name="T63"/>
                  <a:gd fmla="*/ 119 w 158" name="T64"/>
                  <a:gd fmla="*/ 77 h 77" name="T65"/>
                  <a:gd fmla="*/ 125 w 158" name="T66"/>
                  <a:gd fmla="*/ 71 h 77" name="T67"/>
                  <a:gd fmla="*/ 125 w 158" name="T68"/>
                  <a:gd fmla="*/ 61 h 77" name="T69"/>
                  <a:gd fmla="*/ 133 w 158" name="T70"/>
                  <a:gd fmla="*/ 61 h 77" name="T71"/>
                  <a:gd fmla="*/ 140 w 158" name="T72"/>
                  <a:gd fmla="*/ 54 h 77" name="T73"/>
                  <a:gd fmla="*/ 133 w 158" name="T74"/>
                  <a:gd fmla="*/ 47 h 77" name="T75"/>
                  <a:gd fmla="*/ 130 w 158" name="T76"/>
                  <a:gd fmla="*/ 47 h 77" name="T77"/>
                  <a:gd fmla="*/ 141 w 158" name="T78"/>
                  <a:gd fmla="*/ 30 h 77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77" w="158">
                    <a:moveTo>
                      <a:pt x="141" y="30"/>
                    </a:move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36" y="30"/>
                      <a:pt x="28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2" y="47"/>
                      <a:pt x="18" y="50"/>
                      <a:pt x="18" y="54"/>
                    </a:cubicBezTo>
                    <a:cubicBezTo>
                      <a:pt x="18" y="58"/>
                      <a:pt x="22" y="61"/>
                      <a:pt x="25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4" y="74"/>
                      <a:pt x="36" y="77"/>
                      <a:pt x="39" y="77"/>
                    </a:cubicBezTo>
                    <a:cubicBezTo>
                      <a:pt x="42" y="77"/>
                      <a:pt x="45" y="74"/>
                      <a:pt x="45" y="7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4"/>
                      <a:pt x="56" y="77"/>
                      <a:pt x="59" y="77"/>
                    </a:cubicBezTo>
                    <a:cubicBezTo>
                      <a:pt x="62" y="77"/>
                      <a:pt x="65" y="74"/>
                      <a:pt x="65" y="7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4"/>
                      <a:pt x="76" y="77"/>
                      <a:pt x="79" y="77"/>
                    </a:cubicBezTo>
                    <a:cubicBezTo>
                      <a:pt x="82" y="77"/>
                      <a:pt x="85" y="74"/>
                      <a:pt x="85" y="7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4"/>
                      <a:pt x="96" y="77"/>
                      <a:pt x="99" y="77"/>
                    </a:cubicBezTo>
                    <a:cubicBezTo>
                      <a:pt x="102" y="77"/>
                      <a:pt x="105" y="74"/>
                      <a:pt x="105" y="7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3" y="74"/>
                      <a:pt x="116" y="77"/>
                      <a:pt x="119" y="77"/>
                    </a:cubicBezTo>
                    <a:cubicBezTo>
                      <a:pt x="122" y="77"/>
                      <a:pt x="125" y="74"/>
                      <a:pt x="125" y="7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36" y="61"/>
                      <a:pt x="140" y="58"/>
                      <a:pt x="140" y="54"/>
                    </a:cubicBezTo>
                    <a:cubicBezTo>
                      <a:pt x="140" y="50"/>
                      <a:pt x="136" y="47"/>
                      <a:pt x="133" y="4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22" y="30"/>
                      <a:pt x="141" y="30"/>
                      <a:pt x="141" y="3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8" name="Freeform 79"/>
              <p:cNvSpPr>
                <a:spLocks noEditPoints="1"/>
              </p:cNvSpPr>
              <p:nvPr/>
            </p:nvSpPr>
            <p:spPr bwMode="auto">
              <a:xfrm>
                <a:off x="4707573" y="3132937"/>
                <a:ext cx="531284" cy="486660"/>
              </a:xfrm>
              <a:custGeom>
                <a:gdLst>
                  <a:gd fmla="*/ 77 w 398" name="T0"/>
                  <a:gd fmla="*/ 365 h 365" name="T1"/>
                  <a:gd fmla="*/ 100 w 398" name="T2"/>
                  <a:gd fmla="*/ 365 h 365" name="T3"/>
                  <a:gd fmla="*/ 100 w 398" name="T4"/>
                  <a:gd fmla="*/ 248 h 365" name="T5"/>
                  <a:gd fmla="*/ 108 w 398" name="T6"/>
                  <a:gd fmla="*/ 248 h 365" name="T7"/>
                  <a:gd fmla="*/ 290 w 398" name="T8"/>
                  <a:gd fmla="*/ 248 h 365" name="T9"/>
                  <a:gd fmla="*/ 298 w 398" name="T10"/>
                  <a:gd fmla="*/ 248 h 365" name="T11"/>
                  <a:gd fmla="*/ 298 w 398" name="T12"/>
                  <a:gd fmla="*/ 248 h 365" name="T13"/>
                  <a:gd fmla="*/ 298 w 398" name="T14"/>
                  <a:gd fmla="*/ 256 h 365" name="T15"/>
                  <a:gd fmla="*/ 298 w 398" name="T16"/>
                  <a:gd fmla="*/ 256 h 365" name="T17"/>
                  <a:gd fmla="*/ 298 w 398" name="T18"/>
                  <a:gd fmla="*/ 365 h 365" name="T19"/>
                  <a:gd fmla="*/ 321 w 398" name="T20"/>
                  <a:gd fmla="*/ 365 h 365" name="T21"/>
                  <a:gd fmla="*/ 398 w 398" name="T22"/>
                  <a:gd fmla="*/ 177 h 365" name="T23"/>
                  <a:gd fmla="*/ 398 w 398" name="T24"/>
                  <a:gd fmla="*/ 78 h 365" name="T25"/>
                  <a:gd fmla="*/ 321 w 398" name="T26"/>
                  <a:gd fmla="*/ 0 h 365" name="T27"/>
                  <a:gd fmla="*/ 77 w 398" name="T28"/>
                  <a:gd fmla="*/ 0 h 365" name="T29"/>
                  <a:gd fmla="*/ 0 w 398" name="T30"/>
                  <a:gd fmla="*/ 78 h 365" name="T31"/>
                  <a:gd fmla="*/ 0 w 398" name="T32"/>
                  <a:gd fmla="*/ 177 h 365" name="T33"/>
                  <a:gd fmla="*/ 77 w 398" name="T34"/>
                  <a:gd fmla="*/ 365 h 365" name="T35"/>
                  <a:gd fmla="*/ 50 w 398" name="T36"/>
                  <a:gd fmla="*/ 173 h 365" name="T37"/>
                  <a:gd fmla="*/ 50 w 398" name="T38"/>
                  <a:gd fmla="*/ 73 h 365" name="T39"/>
                  <a:gd fmla="*/ 71 w 398" name="T40"/>
                  <a:gd fmla="*/ 51 h 365" name="T41"/>
                  <a:gd fmla="*/ 327 w 398" name="T42"/>
                  <a:gd fmla="*/ 51 h 365" name="T43"/>
                  <a:gd fmla="*/ 348 w 398" name="T44"/>
                  <a:gd fmla="*/ 73 h 365" name="T45"/>
                  <a:gd fmla="*/ 348 w 398" name="T46"/>
                  <a:gd fmla="*/ 173 h 365" name="T47"/>
                  <a:gd fmla="*/ 327 w 398" name="T48"/>
                  <a:gd fmla="*/ 195 h 365" name="T49"/>
                  <a:gd fmla="*/ 71 w 398" name="T50"/>
                  <a:gd fmla="*/ 195 h 365" name="T51"/>
                  <a:gd fmla="*/ 50 w 398" name="T52"/>
                  <a:gd fmla="*/ 173 h 36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365" w="398">
                    <a:moveTo>
                      <a:pt x="77" y="365"/>
                    </a:moveTo>
                    <a:cubicBezTo>
                      <a:pt x="100" y="365"/>
                      <a:pt x="100" y="365"/>
                      <a:pt x="100" y="365"/>
                    </a:cubicBezTo>
                    <a:cubicBezTo>
                      <a:pt x="100" y="248"/>
                      <a:pt x="100" y="248"/>
                      <a:pt x="100" y="24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290" y="248"/>
                      <a:pt x="290" y="248"/>
                      <a:pt x="290" y="248"/>
                    </a:cubicBezTo>
                    <a:cubicBezTo>
                      <a:pt x="298" y="248"/>
                      <a:pt x="298" y="248"/>
                      <a:pt x="298" y="248"/>
                    </a:cubicBezTo>
                    <a:cubicBezTo>
                      <a:pt x="298" y="248"/>
                      <a:pt x="298" y="248"/>
                      <a:pt x="298" y="248"/>
                    </a:cubicBezTo>
                    <a:cubicBezTo>
                      <a:pt x="298" y="256"/>
                      <a:pt x="298" y="256"/>
                      <a:pt x="298" y="256"/>
                    </a:cubicBezTo>
                    <a:cubicBezTo>
                      <a:pt x="298" y="256"/>
                      <a:pt x="298" y="256"/>
                      <a:pt x="298" y="256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21" y="365"/>
                      <a:pt x="321" y="365"/>
                      <a:pt x="321" y="365"/>
                    </a:cubicBezTo>
                    <a:cubicBezTo>
                      <a:pt x="363" y="365"/>
                      <a:pt x="398" y="220"/>
                      <a:pt x="398" y="177"/>
                    </a:cubicBezTo>
                    <a:cubicBezTo>
                      <a:pt x="398" y="78"/>
                      <a:pt x="398" y="78"/>
                      <a:pt x="398" y="78"/>
                    </a:cubicBezTo>
                    <a:cubicBezTo>
                      <a:pt x="398" y="35"/>
                      <a:pt x="363" y="0"/>
                      <a:pt x="321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220"/>
                      <a:pt x="35" y="365"/>
                      <a:pt x="77" y="365"/>
                    </a:cubicBezTo>
                    <a:close/>
                    <a:moveTo>
                      <a:pt x="50" y="173"/>
                    </a:move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61"/>
                      <a:pt x="59" y="51"/>
                      <a:pt x="71" y="51"/>
                    </a:cubicBezTo>
                    <a:cubicBezTo>
                      <a:pt x="327" y="51"/>
                      <a:pt x="327" y="51"/>
                      <a:pt x="327" y="51"/>
                    </a:cubicBezTo>
                    <a:cubicBezTo>
                      <a:pt x="339" y="51"/>
                      <a:pt x="348" y="61"/>
                      <a:pt x="348" y="73"/>
                    </a:cubicBezTo>
                    <a:cubicBezTo>
                      <a:pt x="348" y="173"/>
                      <a:pt x="348" y="173"/>
                      <a:pt x="348" y="173"/>
                    </a:cubicBezTo>
                    <a:cubicBezTo>
                      <a:pt x="348" y="185"/>
                      <a:pt x="339" y="195"/>
                      <a:pt x="327" y="195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59" y="195"/>
                      <a:pt x="50" y="185"/>
                      <a:pt x="50" y="17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19" name="Freeform 80"/>
            <p:cNvSpPr>
              <a:spLocks noEditPoints="1"/>
            </p:cNvSpPr>
            <p:nvPr/>
          </p:nvSpPr>
          <p:spPr bwMode="auto">
            <a:xfrm>
              <a:off x="3655951" y="4140829"/>
              <a:ext cx="557385" cy="639898"/>
            </a:xfrm>
            <a:custGeom>
              <a:gdLst>
                <a:gd fmla="*/ 48 w 662" name="T0"/>
                <a:gd fmla="*/ 141 h 760" name="T1"/>
                <a:gd fmla="*/ 0 w 662" name="T2"/>
                <a:gd fmla="*/ 530 h 760" name="T3"/>
                <a:gd fmla="*/ 48 w 662" name="T4"/>
                <a:gd fmla="*/ 700 h 760" name="T5"/>
                <a:gd fmla="*/ 111 w 662" name="T6"/>
                <a:gd fmla="*/ 760 h 760" name="T7"/>
                <a:gd fmla="*/ 546 w 662" name="T8"/>
                <a:gd fmla="*/ 700 h 760" name="T9"/>
                <a:gd fmla="*/ 613 w 662" name="T10"/>
                <a:gd fmla="*/ 530 h 760" name="T11"/>
                <a:gd fmla="*/ 662 w 662" name="T12"/>
                <a:gd fmla="*/ 141 h 760" name="T13"/>
                <a:gd fmla="*/ 613 w 662" name="T14"/>
                <a:gd fmla="*/ 0 h 760" name="T15"/>
                <a:gd fmla="*/ 103 w 662" name="T16"/>
                <a:gd fmla="*/ 54 h 760" name="T17"/>
                <a:gd fmla="*/ 557 w 662" name="T18"/>
                <a:gd fmla="*/ 141 h 760" name="T19"/>
                <a:gd fmla="*/ 103 w 662" name="T20"/>
                <a:gd fmla="*/ 54 h 760" name="T21"/>
                <a:gd fmla="*/ 510 w 662" name="T22"/>
                <a:gd fmla="*/ 489 h 760" name="T23"/>
                <a:gd fmla="*/ 440 w 662" name="T24"/>
                <a:gd fmla="*/ 355 h 760" name="T25"/>
                <a:gd fmla="*/ 414 w 662" name="T26"/>
                <a:gd fmla="*/ 355 h 760" name="T27"/>
                <a:gd fmla="*/ 343 w 662" name="T28"/>
                <a:gd fmla="*/ 489 h 760" name="T29"/>
                <a:gd fmla="*/ 414 w 662" name="T30"/>
                <a:gd fmla="*/ 355 h 760" name="T31"/>
                <a:gd fmla="*/ 318 w 662" name="T32"/>
                <a:gd fmla="*/ 489 h 760" name="T33"/>
                <a:gd fmla="*/ 246 w 662" name="T34"/>
                <a:gd fmla="*/ 355 h 760" name="T35"/>
                <a:gd fmla="*/ 222 w 662" name="T36"/>
                <a:gd fmla="*/ 355 h 760" name="T37"/>
                <a:gd fmla="*/ 151 w 662" name="T38"/>
                <a:gd fmla="*/ 489 h 760" name="T39"/>
                <a:gd fmla="*/ 222 w 662" name="T40"/>
                <a:gd fmla="*/ 355 h 760" name="T41"/>
                <a:gd fmla="*/ 126 w 662" name="T42"/>
                <a:gd fmla="*/ 355 h 760" name="T43"/>
                <a:gd fmla="*/ 54 w 662" name="T44"/>
                <a:gd fmla="*/ 489 h 760" name="T45"/>
                <a:gd fmla="*/ 557 w 662" name="T46"/>
                <a:gd fmla="*/ 644 h 760" name="T47"/>
                <a:gd fmla="*/ 514 w 662" name="T48"/>
                <a:gd fmla="*/ 554 h 760" name="T49"/>
                <a:gd fmla="*/ 457 w 662" name="T50"/>
                <a:gd fmla="*/ 644 h 760" name="T51"/>
                <a:gd fmla="*/ 103 w 662" name="T52"/>
                <a:gd fmla="*/ 530 h 760" name="T53"/>
                <a:gd fmla="*/ 132 w 662" name="T54"/>
                <a:gd fmla="*/ 599 h 760" name="T55"/>
                <a:gd fmla="*/ 311 w 662" name="T56"/>
                <a:gd fmla="*/ 530 h 760" name="T57"/>
                <a:gd fmla="*/ 557 w 662" name="T58"/>
                <a:gd fmla="*/ 644 h 760" name="T59"/>
                <a:gd fmla="*/ 535 w 662" name="T60"/>
                <a:gd fmla="*/ 489 h 760" name="T61"/>
                <a:gd fmla="*/ 606 w 662" name="T62"/>
                <a:gd fmla="*/ 355 h 76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60" w="662">
                  <a:moveTo>
                    <a:pt x="48" y="0"/>
                  </a:moveTo>
                  <a:lnTo>
                    <a:pt x="48" y="141"/>
                  </a:lnTo>
                  <a:lnTo>
                    <a:pt x="0" y="141"/>
                  </a:lnTo>
                  <a:lnTo>
                    <a:pt x="0" y="530"/>
                  </a:lnTo>
                  <a:lnTo>
                    <a:pt x="48" y="530"/>
                  </a:lnTo>
                  <a:lnTo>
                    <a:pt x="48" y="700"/>
                  </a:lnTo>
                  <a:lnTo>
                    <a:pt x="111" y="700"/>
                  </a:lnTo>
                  <a:lnTo>
                    <a:pt x="111" y="760"/>
                  </a:lnTo>
                  <a:lnTo>
                    <a:pt x="546" y="760"/>
                  </a:lnTo>
                  <a:lnTo>
                    <a:pt x="546" y="700"/>
                  </a:lnTo>
                  <a:lnTo>
                    <a:pt x="613" y="700"/>
                  </a:lnTo>
                  <a:lnTo>
                    <a:pt x="613" y="530"/>
                  </a:lnTo>
                  <a:lnTo>
                    <a:pt x="662" y="530"/>
                  </a:lnTo>
                  <a:lnTo>
                    <a:pt x="662" y="141"/>
                  </a:lnTo>
                  <a:lnTo>
                    <a:pt x="613" y="141"/>
                  </a:lnTo>
                  <a:lnTo>
                    <a:pt x="613" y="0"/>
                  </a:lnTo>
                  <a:lnTo>
                    <a:pt x="48" y="0"/>
                  </a:lnTo>
                  <a:close/>
                  <a:moveTo>
                    <a:pt x="103" y="54"/>
                  </a:moveTo>
                  <a:lnTo>
                    <a:pt x="557" y="54"/>
                  </a:lnTo>
                  <a:lnTo>
                    <a:pt x="557" y="141"/>
                  </a:lnTo>
                  <a:lnTo>
                    <a:pt x="103" y="141"/>
                  </a:lnTo>
                  <a:lnTo>
                    <a:pt x="103" y="54"/>
                  </a:lnTo>
                  <a:close/>
                  <a:moveTo>
                    <a:pt x="510" y="355"/>
                  </a:moveTo>
                  <a:lnTo>
                    <a:pt x="510" y="489"/>
                  </a:lnTo>
                  <a:lnTo>
                    <a:pt x="440" y="489"/>
                  </a:lnTo>
                  <a:lnTo>
                    <a:pt x="440" y="355"/>
                  </a:lnTo>
                  <a:lnTo>
                    <a:pt x="510" y="355"/>
                  </a:lnTo>
                  <a:close/>
                  <a:moveTo>
                    <a:pt x="414" y="355"/>
                  </a:moveTo>
                  <a:lnTo>
                    <a:pt x="414" y="489"/>
                  </a:lnTo>
                  <a:lnTo>
                    <a:pt x="343" y="489"/>
                  </a:lnTo>
                  <a:lnTo>
                    <a:pt x="343" y="355"/>
                  </a:lnTo>
                  <a:lnTo>
                    <a:pt x="414" y="355"/>
                  </a:lnTo>
                  <a:close/>
                  <a:moveTo>
                    <a:pt x="318" y="355"/>
                  </a:moveTo>
                  <a:lnTo>
                    <a:pt x="318" y="489"/>
                  </a:lnTo>
                  <a:lnTo>
                    <a:pt x="246" y="489"/>
                  </a:lnTo>
                  <a:lnTo>
                    <a:pt x="246" y="355"/>
                  </a:lnTo>
                  <a:lnTo>
                    <a:pt x="318" y="355"/>
                  </a:lnTo>
                  <a:close/>
                  <a:moveTo>
                    <a:pt x="222" y="355"/>
                  </a:moveTo>
                  <a:lnTo>
                    <a:pt x="222" y="489"/>
                  </a:lnTo>
                  <a:lnTo>
                    <a:pt x="151" y="489"/>
                  </a:lnTo>
                  <a:lnTo>
                    <a:pt x="151" y="355"/>
                  </a:lnTo>
                  <a:lnTo>
                    <a:pt x="222" y="355"/>
                  </a:lnTo>
                  <a:close/>
                  <a:moveTo>
                    <a:pt x="54" y="355"/>
                  </a:moveTo>
                  <a:lnTo>
                    <a:pt x="126" y="355"/>
                  </a:lnTo>
                  <a:lnTo>
                    <a:pt x="126" y="489"/>
                  </a:lnTo>
                  <a:lnTo>
                    <a:pt x="54" y="489"/>
                  </a:lnTo>
                  <a:lnTo>
                    <a:pt x="54" y="355"/>
                  </a:lnTo>
                  <a:close/>
                  <a:moveTo>
                    <a:pt x="557" y="644"/>
                  </a:moveTo>
                  <a:lnTo>
                    <a:pt x="514" y="644"/>
                  </a:lnTo>
                  <a:lnTo>
                    <a:pt x="514" y="554"/>
                  </a:lnTo>
                  <a:lnTo>
                    <a:pt x="457" y="554"/>
                  </a:lnTo>
                  <a:lnTo>
                    <a:pt x="457" y="644"/>
                  </a:lnTo>
                  <a:lnTo>
                    <a:pt x="103" y="644"/>
                  </a:lnTo>
                  <a:lnTo>
                    <a:pt x="103" y="530"/>
                  </a:lnTo>
                  <a:lnTo>
                    <a:pt x="132" y="530"/>
                  </a:lnTo>
                  <a:lnTo>
                    <a:pt x="132" y="599"/>
                  </a:lnTo>
                  <a:lnTo>
                    <a:pt x="311" y="599"/>
                  </a:lnTo>
                  <a:lnTo>
                    <a:pt x="311" y="530"/>
                  </a:lnTo>
                  <a:lnTo>
                    <a:pt x="557" y="530"/>
                  </a:lnTo>
                  <a:lnTo>
                    <a:pt x="557" y="644"/>
                  </a:lnTo>
                  <a:close/>
                  <a:moveTo>
                    <a:pt x="606" y="489"/>
                  </a:moveTo>
                  <a:lnTo>
                    <a:pt x="535" y="489"/>
                  </a:lnTo>
                  <a:lnTo>
                    <a:pt x="535" y="355"/>
                  </a:lnTo>
                  <a:lnTo>
                    <a:pt x="606" y="355"/>
                  </a:lnTo>
                  <a:lnTo>
                    <a:pt x="606" y="4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88" name="组合 2187"/>
            <p:cNvGrpSpPr/>
            <p:nvPr/>
          </p:nvGrpSpPr>
          <p:grpSpPr>
            <a:xfrm>
              <a:off x="3696365" y="2141936"/>
              <a:ext cx="476556" cy="610429"/>
              <a:chOff x="3696365" y="2196664"/>
              <a:chExt cx="476556" cy="610429"/>
            </a:xfrm>
          </p:grpSpPr>
          <p:sp>
            <p:nvSpPr>
              <p:cNvPr id="2120" name="Freeform 81"/>
              <p:cNvSpPr>
                <a:spLocks noEditPoints="1"/>
              </p:cNvSpPr>
              <p:nvPr/>
            </p:nvSpPr>
            <p:spPr bwMode="auto">
              <a:xfrm>
                <a:off x="3696365" y="2196664"/>
                <a:ext cx="476556" cy="610429"/>
              </a:xfrm>
              <a:custGeom>
                <a:gdLst>
                  <a:gd fmla="*/ 60 w 357" name="T0"/>
                  <a:gd fmla="*/ 458 h 458" name="T1"/>
                  <a:gd fmla="*/ 296 w 357" name="T2"/>
                  <a:gd fmla="*/ 458 h 458" name="T3"/>
                  <a:gd fmla="*/ 357 w 357" name="T4"/>
                  <a:gd fmla="*/ 398 h 458" name="T5"/>
                  <a:gd fmla="*/ 357 w 357" name="T6"/>
                  <a:gd fmla="*/ 199 h 458" name="T7"/>
                  <a:gd fmla="*/ 344 w 357" name="T8"/>
                  <a:gd fmla="*/ 199 h 458" name="T9"/>
                  <a:gd fmla="*/ 344 w 357" name="T10"/>
                  <a:gd fmla="*/ 126 h 458" name="T11"/>
                  <a:gd fmla="*/ 357 w 357" name="T12"/>
                  <a:gd fmla="*/ 126 h 458" name="T13"/>
                  <a:gd fmla="*/ 357 w 357" name="T14"/>
                  <a:gd fmla="*/ 84 h 458" name="T15"/>
                  <a:gd fmla="*/ 268 w 357" name="T16"/>
                  <a:gd fmla="*/ 0 h 458" name="T17"/>
                  <a:gd fmla="*/ 60 w 357" name="T18"/>
                  <a:gd fmla="*/ 0 h 458" name="T19"/>
                  <a:gd fmla="*/ 0 w 357" name="T20"/>
                  <a:gd fmla="*/ 60 h 458" name="T21"/>
                  <a:gd fmla="*/ 0 w 357" name="T22"/>
                  <a:gd fmla="*/ 126 h 458" name="T23"/>
                  <a:gd fmla="*/ 12 w 357" name="T24"/>
                  <a:gd fmla="*/ 126 h 458" name="T25"/>
                  <a:gd fmla="*/ 12 w 357" name="T26"/>
                  <a:gd fmla="*/ 142 h 458" name="T27"/>
                  <a:gd fmla="*/ 0 w 357" name="T28"/>
                  <a:gd fmla="*/ 142 h 458" name="T29"/>
                  <a:gd fmla="*/ 0 w 357" name="T30"/>
                  <a:gd fmla="*/ 156 h 458" name="T31"/>
                  <a:gd fmla="*/ 12 w 357" name="T32"/>
                  <a:gd fmla="*/ 156 h 458" name="T33"/>
                  <a:gd fmla="*/ 12 w 357" name="T34"/>
                  <a:gd fmla="*/ 199 h 458" name="T35"/>
                  <a:gd fmla="*/ 0 w 357" name="T36"/>
                  <a:gd fmla="*/ 199 h 458" name="T37"/>
                  <a:gd fmla="*/ 0 w 357" name="T38"/>
                  <a:gd fmla="*/ 398 h 458" name="T39"/>
                  <a:gd fmla="*/ 60 w 357" name="T40"/>
                  <a:gd fmla="*/ 458 h 458" name="T41"/>
                  <a:gd fmla="*/ 52 w 357" name="T42"/>
                  <a:gd fmla="*/ 89 h 458" name="T43"/>
                  <a:gd fmla="*/ 73 w 357" name="T44"/>
                  <a:gd fmla="*/ 67 h 458" name="T45"/>
                  <a:gd fmla="*/ 281 w 357" name="T46"/>
                  <a:gd fmla="*/ 67 h 458" name="T47"/>
                  <a:gd fmla="*/ 302 w 357" name="T48"/>
                  <a:gd fmla="*/ 89 h 458" name="T49"/>
                  <a:gd fmla="*/ 302 w 357" name="T50"/>
                  <a:gd fmla="*/ 199 h 458" name="T51"/>
                  <a:gd fmla="*/ 52 w 357" name="T52"/>
                  <a:gd fmla="*/ 199 h 458" name="T53"/>
                  <a:gd fmla="*/ 52 w 357" name="T54"/>
                  <a:gd fmla="*/ 89 h 458" name="T55"/>
                  <a:gd fmla="*/ 52 w 357" name="T56"/>
                  <a:gd fmla="*/ 226 h 458" name="T57"/>
                  <a:gd fmla="*/ 302 w 357" name="T58"/>
                  <a:gd fmla="*/ 226 h 458" name="T59"/>
                  <a:gd fmla="*/ 302 w 357" name="T60"/>
                  <a:gd fmla="*/ 380 h 458" name="T61"/>
                  <a:gd fmla="*/ 281 w 357" name="T62"/>
                  <a:gd fmla="*/ 402 h 458" name="T63"/>
                  <a:gd fmla="*/ 73 w 357" name="T64"/>
                  <a:gd fmla="*/ 402 h 458" name="T65"/>
                  <a:gd fmla="*/ 52 w 357" name="T66"/>
                  <a:gd fmla="*/ 380 h 458" name="T67"/>
                  <a:gd fmla="*/ 52 w 357" name="T68"/>
                  <a:gd fmla="*/ 226 h 45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58" w="357">
                    <a:moveTo>
                      <a:pt x="60" y="458"/>
                    </a:moveTo>
                    <a:cubicBezTo>
                      <a:pt x="296" y="458"/>
                      <a:pt x="296" y="458"/>
                      <a:pt x="296" y="458"/>
                    </a:cubicBezTo>
                    <a:cubicBezTo>
                      <a:pt x="330" y="458"/>
                      <a:pt x="357" y="431"/>
                      <a:pt x="357" y="398"/>
                    </a:cubicBezTo>
                    <a:cubicBezTo>
                      <a:pt x="357" y="199"/>
                      <a:pt x="357" y="199"/>
                      <a:pt x="357" y="199"/>
                    </a:cubicBezTo>
                    <a:cubicBezTo>
                      <a:pt x="344" y="199"/>
                      <a:pt x="344" y="199"/>
                      <a:pt x="344" y="199"/>
                    </a:cubicBezTo>
                    <a:cubicBezTo>
                      <a:pt x="344" y="126"/>
                      <a:pt x="344" y="126"/>
                      <a:pt x="344" y="126"/>
                    </a:cubicBezTo>
                    <a:cubicBezTo>
                      <a:pt x="357" y="126"/>
                      <a:pt x="357" y="126"/>
                      <a:pt x="357" y="126"/>
                    </a:cubicBezTo>
                    <a:cubicBezTo>
                      <a:pt x="357" y="84"/>
                      <a:pt x="357" y="84"/>
                      <a:pt x="357" y="84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431"/>
                      <a:pt x="27" y="458"/>
                      <a:pt x="60" y="458"/>
                    </a:cubicBezTo>
                    <a:close/>
                    <a:moveTo>
                      <a:pt x="52" y="89"/>
                    </a:moveTo>
                    <a:cubicBezTo>
                      <a:pt x="52" y="77"/>
                      <a:pt x="62" y="67"/>
                      <a:pt x="73" y="67"/>
                    </a:cubicBezTo>
                    <a:cubicBezTo>
                      <a:pt x="281" y="67"/>
                      <a:pt x="281" y="67"/>
                      <a:pt x="281" y="67"/>
                    </a:cubicBezTo>
                    <a:cubicBezTo>
                      <a:pt x="292" y="67"/>
                      <a:pt x="302" y="77"/>
                      <a:pt x="302" y="89"/>
                    </a:cubicBezTo>
                    <a:cubicBezTo>
                      <a:pt x="302" y="199"/>
                      <a:pt x="302" y="199"/>
                      <a:pt x="302" y="199"/>
                    </a:cubicBezTo>
                    <a:cubicBezTo>
                      <a:pt x="52" y="199"/>
                      <a:pt x="52" y="199"/>
                      <a:pt x="52" y="199"/>
                    </a:cubicBezTo>
                    <a:lnTo>
                      <a:pt x="52" y="89"/>
                    </a:lnTo>
                    <a:close/>
                    <a:moveTo>
                      <a:pt x="52" y="226"/>
                    </a:moveTo>
                    <a:cubicBezTo>
                      <a:pt x="302" y="226"/>
                      <a:pt x="302" y="226"/>
                      <a:pt x="302" y="226"/>
                    </a:cubicBezTo>
                    <a:cubicBezTo>
                      <a:pt x="302" y="380"/>
                      <a:pt x="302" y="380"/>
                      <a:pt x="302" y="380"/>
                    </a:cubicBezTo>
                    <a:cubicBezTo>
                      <a:pt x="302" y="392"/>
                      <a:pt x="292" y="402"/>
                      <a:pt x="281" y="402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62" y="402"/>
                      <a:pt x="52" y="392"/>
                      <a:pt x="52" y="380"/>
                    </a:cubicBezTo>
                    <a:lnTo>
                      <a:pt x="52" y="22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1" name="Freeform 82"/>
              <p:cNvSpPr/>
              <p:nvPr/>
            </p:nvSpPr>
            <p:spPr bwMode="auto">
              <a:xfrm>
                <a:off x="3885809" y="2336432"/>
                <a:ext cx="93459" cy="81671"/>
              </a:xfrm>
              <a:custGeom>
                <a:gdLst>
                  <a:gd fmla="*/ 0 w 111" name="T0"/>
                  <a:gd fmla="*/ 97 h 97" name="T1"/>
                  <a:gd fmla="*/ 111 w 111" name="T2"/>
                  <a:gd fmla="*/ 97 h 97" name="T3"/>
                  <a:gd fmla="*/ 56 w 111" name="T4"/>
                  <a:gd fmla="*/ 0 h 97" name="T5"/>
                  <a:gd fmla="*/ 0 w 111" name="T6"/>
                  <a:gd fmla="*/ 97 h 9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7" w="110">
                    <a:moveTo>
                      <a:pt x="0" y="97"/>
                    </a:moveTo>
                    <a:lnTo>
                      <a:pt x="111" y="97"/>
                    </a:lnTo>
                    <a:lnTo>
                      <a:pt x="56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22" name="Freeform 83"/>
            <p:cNvSpPr/>
            <p:nvPr/>
          </p:nvSpPr>
          <p:spPr bwMode="auto">
            <a:xfrm>
              <a:off x="1694157" y="2114151"/>
              <a:ext cx="324159" cy="665999"/>
            </a:xfrm>
            <a:custGeom>
              <a:gdLst>
                <a:gd fmla="*/ 7 w 243" name="T0"/>
                <a:gd fmla="*/ 485 h 499" name="T1"/>
                <a:gd fmla="*/ 16 w 243" name="T2"/>
                <a:gd fmla="*/ 498 h 499" name="T3"/>
                <a:gd fmla="*/ 29 w 243" name="T4"/>
                <a:gd fmla="*/ 488 h 499" name="T5"/>
                <a:gd fmla="*/ 39 w 243" name="T6"/>
                <a:gd fmla="*/ 478 h 499" name="T7"/>
                <a:gd fmla="*/ 33 w 243" name="T8"/>
                <a:gd fmla="*/ 464 h 499" name="T9"/>
                <a:gd fmla="*/ 38 w 243" name="T10"/>
                <a:gd fmla="*/ 455 h 499" name="T11"/>
                <a:gd fmla="*/ 39 w 243" name="T12"/>
                <a:gd fmla="*/ 447 h 499" name="T13"/>
                <a:gd fmla="*/ 37 w 243" name="T14"/>
                <a:gd fmla="*/ 436 h 499" name="T15"/>
                <a:gd fmla="*/ 82 w 243" name="T16"/>
                <a:gd fmla="*/ 219 h 499" name="T17"/>
                <a:gd fmla="*/ 111 w 243" name="T18"/>
                <a:gd fmla="*/ 154 h 499" name="T19"/>
                <a:gd fmla="*/ 104 w 243" name="T20"/>
                <a:gd fmla="*/ 341 h 499" name="T21"/>
                <a:gd fmla="*/ 105 w 243" name="T22"/>
                <a:gd fmla="*/ 391 h 499" name="T23"/>
                <a:gd fmla="*/ 111 w 243" name="T24"/>
                <a:gd fmla="*/ 403 h 499" name="T25"/>
                <a:gd fmla="*/ 98 w 243" name="T26"/>
                <a:gd fmla="*/ 416 h 499" name="T27"/>
                <a:gd fmla="*/ 111 w 243" name="T28"/>
                <a:gd fmla="*/ 429 h 499" name="T29"/>
                <a:gd fmla="*/ 105 w 243" name="T30"/>
                <a:gd fmla="*/ 442 h 499" name="T31"/>
                <a:gd fmla="*/ 111 w 243" name="T32"/>
                <a:gd fmla="*/ 447 h 499" name="T33"/>
                <a:gd fmla="*/ 132 w 243" name="T34"/>
                <a:gd fmla="*/ 448 h 499" name="T35"/>
                <a:gd fmla="*/ 132 w 243" name="T36"/>
                <a:gd fmla="*/ 442 h 499" name="T37"/>
                <a:gd fmla="*/ 138 w 243" name="T38"/>
                <a:gd fmla="*/ 429 h 499" name="T39"/>
                <a:gd fmla="*/ 138 w 243" name="T40"/>
                <a:gd fmla="*/ 422 h 499" name="T41"/>
                <a:gd fmla="*/ 132 w 243" name="T42"/>
                <a:gd fmla="*/ 410 h 499" name="T43"/>
                <a:gd fmla="*/ 144 w 243" name="T44"/>
                <a:gd fmla="*/ 397 h 499" name="T45"/>
                <a:gd fmla="*/ 132 w 243" name="T46"/>
                <a:gd fmla="*/ 354 h 499" name="T47"/>
                <a:gd fmla="*/ 132 w 243" name="T48"/>
                <a:gd fmla="*/ 199 h 499" name="T49"/>
                <a:gd fmla="*/ 167 w 243" name="T50"/>
                <a:gd fmla="*/ 202 h 499" name="T51"/>
                <a:gd fmla="*/ 194 w 243" name="T52"/>
                <a:gd fmla="*/ 367 h 499" name="T53"/>
                <a:gd fmla="*/ 198 w 243" name="T54"/>
                <a:gd fmla="*/ 442 h 499" name="T55"/>
                <a:gd fmla="*/ 209 w 243" name="T56"/>
                <a:gd fmla="*/ 454 h 499" name="T57"/>
                <a:gd fmla="*/ 206 w 243" name="T58"/>
                <a:gd fmla="*/ 464 h 499" name="T59"/>
                <a:gd fmla="*/ 208 w 243" name="T60"/>
                <a:gd fmla="*/ 472 h 499" name="T61"/>
                <a:gd fmla="*/ 213 w 243" name="T62"/>
                <a:gd fmla="*/ 482 h 499" name="T63"/>
                <a:gd fmla="*/ 215 w 243" name="T64"/>
                <a:gd fmla="*/ 489 h 499" name="T65"/>
                <a:gd fmla="*/ 235 w 243" name="T66"/>
                <a:gd fmla="*/ 485 h 499" name="T67"/>
                <a:gd fmla="*/ 238 w 243" name="T68"/>
                <a:gd fmla="*/ 477 h 499" name="T69"/>
                <a:gd fmla="*/ 233 w 243" name="T70"/>
                <a:gd fmla="*/ 468 h 499" name="T71"/>
                <a:gd fmla="*/ 239 w 243" name="T72"/>
                <a:gd fmla="*/ 454 h 499" name="T73"/>
                <a:gd fmla="*/ 229 w 243" name="T74"/>
                <a:gd fmla="*/ 442 h 499" name="T75"/>
                <a:gd fmla="*/ 231 w 243" name="T76"/>
                <a:gd fmla="*/ 432 h 499" name="T77"/>
                <a:gd fmla="*/ 221 w 243" name="T78"/>
                <a:gd fmla="*/ 346 h 499" name="T79"/>
                <a:gd fmla="*/ 181 w 243" name="T80"/>
                <a:gd fmla="*/ 154 h 499" name="T81"/>
                <a:gd fmla="*/ 193 w 243" name="T82"/>
                <a:gd fmla="*/ 122 h 499" name="T83"/>
                <a:gd fmla="*/ 152 w 243" name="T84"/>
                <a:gd fmla="*/ 99 h 499" name="T85"/>
                <a:gd fmla="*/ 172 w 243" name="T86"/>
                <a:gd fmla="*/ 78 h 499" name="T87"/>
                <a:gd fmla="*/ 132 w 243" name="T88"/>
                <a:gd fmla="*/ 92 h 499" name="T89"/>
                <a:gd fmla="*/ 182 w 243" name="T90"/>
                <a:gd fmla="*/ 23 h 499" name="T91"/>
                <a:gd fmla="*/ 175 w 243" name="T92"/>
                <a:gd fmla="*/ 10 h 499" name="T93"/>
                <a:gd fmla="*/ 68 w 243" name="T94"/>
                <a:gd fmla="*/ 10 h 499" name="T95"/>
                <a:gd fmla="*/ 61 w 243" name="T96"/>
                <a:gd fmla="*/ 23 h 499" name="T97"/>
                <a:gd fmla="*/ 111 w 243" name="T98"/>
                <a:gd fmla="*/ 122 h 499" name="T99"/>
                <a:gd fmla="*/ 50 w 243" name="T100"/>
                <a:gd fmla="*/ 154 h 499" name="T101"/>
                <a:gd fmla="*/ 44 w 243" name="T102"/>
                <a:gd fmla="*/ 213 h 499" name="T103"/>
                <a:gd fmla="*/ 16 w 243" name="T104"/>
                <a:gd fmla="*/ 433 h 499" name="T105"/>
                <a:gd fmla="*/ 11 w 243" name="T106"/>
                <a:gd fmla="*/ 442 h 499" name="T107"/>
                <a:gd fmla="*/ 9 w 243" name="T108"/>
                <a:gd fmla="*/ 450 h 499" name="T109"/>
                <a:gd fmla="*/ 11 w 243" name="T110"/>
                <a:gd fmla="*/ 460 h 499" name="T111"/>
                <a:gd fmla="*/ 0 w 243" name="T112"/>
                <a:gd fmla="*/ 472 h 49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99" w="243">
                  <a:moveTo>
                    <a:pt x="5" y="477"/>
                  </a:moveTo>
                  <a:cubicBezTo>
                    <a:pt x="8" y="478"/>
                    <a:pt x="8" y="478"/>
                    <a:pt x="8" y="478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7" y="485"/>
                    <a:pt x="7" y="485"/>
                    <a:pt x="7" y="486"/>
                  </a:cubicBezTo>
                  <a:cubicBezTo>
                    <a:pt x="6" y="492"/>
                    <a:pt x="10" y="497"/>
                    <a:pt x="16" y="498"/>
                  </a:cubicBezTo>
                  <a:cubicBezTo>
                    <a:pt x="22" y="499"/>
                    <a:pt x="27" y="495"/>
                    <a:pt x="28" y="489"/>
                  </a:cubicBezTo>
                  <a:cubicBezTo>
                    <a:pt x="28" y="489"/>
                    <a:pt x="28" y="488"/>
                    <a:pt x="28" y="488"/>
                  </a:cubicBezTo>
                  <a:cubicBezTo>
                    <a:pt x="29" y="488"/>
                    <a:pt x="29" y="488"/>
                    <a:pt x="29" y="488"/>
                  </a:cubicBezTo>
                  <a:cubicBezTo>
                    <a:pt x="30" y="482"/>
                    <a:pt x="30" y="482"/>
                    <a:pt x="30" y="482"/>
                  </a:cubicBezTo>
                  <a:cubicBezTo>
                    <a:pt x="33" y="482"/>
                    <a:pt x="33" y="482"/>
                    <a:pt x="33" y="482"/>
                  </a:cubicBezTo>
                  <a:cubicBezTo>
                    <a:pt x="36" y="483"/>
                    <a:pt x="39" y="481"/>
                    <a:pt x="39" y="478"/>
                  </a:cubicBezTo>
                  <a:cubicBezTo>
                    <a:pt x="40" y="475"/>
                    <a:pt x="38" y="473"/>
                    <a:pt x="35" y="472"/>
                  </a:cubicBezTo>
                  <a:cubicBezTo>
                    <a:pt x="31" y="472"/>
                    <a:pt x="31" y="472"/>
                    <a:pt x="31" y="472"/>
                  </a:cubicBezTo>
                  <a:cubicBezTo>
                    <a:pt x="33" y="464"/>
                    <a:pt x="33" y="464"/>
                    <a:pt x="33" y="464"/>
                  </a:cubicBezTo>
                  <a:cubicBezTo>
                    <a:pt x="36" y="464"/>
                    <a:pt x="36" y="464"/>
                    <a:pt x="36" y="464"/>
                  </a:cubicBezTo>
                  <a:cubicBezTo>
                    <a:pt x="39" y="465"/>
                    <a:pt x="42" y="463"/>
                    <a:pt x="42" y="460"/>
                  </a:cubicBezTo>
                  <a:cubicBezTo>
                    <a:pt x="43" y="458"/>
                    <a:pt x="41" y="455"/>
                    <a:pt x="38" y="455"/>
                  </a:cubicBezTo>
                  <a:cubicBezTo>
                    <a:pt x="34" y="454"/>
                    <a:pt x="34" y="454"/>
                    <a:pt x="34" y="454"/>
                  </a:cubicBezTo>
                  <a:cubicBezTo>
                    <a:pt x="36" y="446"/>
                    <a:pt x="36" y="446"/>
                    <a:pt x="36" y="446"/>
                  </a:cubicBezTo>
                  <a:cubicBezTo>
                    <a:pt x="39" y="447"/>
                    <a:pt x="39" y="447"/>
                    <a:pt x="39" y="447"/>
                  </a:cubicBezTo>
                  <a:cubicBezTo>
                    <a:pt x="42" y="447"/>
                    <a:pt x="45" y="445"/>
                    <a:pt x="45" y="442"/>
                  </a:cubicBezTo>
                  <a:cubicBezTo>
                    <a:pt x="46" y="440"/>
                    <a:pt x="44" y="437"/>
                    <a:pt x="41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49" y="367"/>
                    <a:pt x="49" y="367"/>
                    <a:pt x="49" y="367"/>
                  </a:cubicBezTo>
                  <a:cubicBezTo>
                    <a:pt x="55" y="364"/>
                    <a:pt x="59" y="359"/>
                    <a:pt x="60" y="352"/>
                  </a:cubicBezTo>
                  <a:cubicBezTo>
                    <a:pt x="82" y="219"/>
                    <a:pt x="82" y="219"/>
                    <a:pt x="82" y="219"/>
                  </a:cubicBezTo>
                  <a:cubicBezTo>
                    <a:pt x="83" y="213"/>
                    <a:pt x="81" y="206"/>
                    <a:pt x="76" y="202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99"/>
                    <a:pt x="111" y="199"/>
                    <a:pt x="111" y="199"/>
                  </a:cubicBezTo>
                  <a:cubicBezTo>
                    <a:pt x="107" y="202"/>
                    <a:pt x="104" y="206"/>
                    <a:pt x="104" y="212"/>
                  </a:cubicBezTo>
                  <a:cubicBezTo>
                    <a:pt x="104" y="341"/>
                    <a:pt x="104" y="341"/>
                    <a:pt x="104" y="341"/>
                  </a:cubicBezTo>
                  <a:cubicBezTo>
                    <a:pt x="104" y="346"/>
                    <a:pt x="107" y="350"/>
                    <a:pt x="111" y="354"/>
                  </a:cubicBezTo>
                  <a:cubicBezTo>
                    <a:pt x="111" y="391"/>
                    <a:pt x="111" y="391"/>
                    <a:pt x="111" y="391"/>
                  </a:cubicBezTo>
                  <a:cubicBezTo>
                    <a:pt x="105" y="391"/>
                    <a:pt x="105" y="391"/>
                    <a:pt x="105" y="391"/>
                  </a:cubicBezTo>
                  <a:cubicBezTo>
                    <a:pt x="101" y="391"/>
                    <a:pt x="98" y="393"/>
                    <a:pt x="98" y="397"/>
                  </a:cubicBezTo>
                  <a:cubicBezTo>
                    <a:pt x="98" y="400"/>
                    <a:pt x="101" y="403"/>
                    <a:pt x="105" y="403"/>
                  </a:cubicBezTo>
                  <a:cubicBezTo>
                    <a:pt x="111" y="403"/>
                    <a:pt x="111" y="403"/>
                    <a:pt x="111" y="403"/>
                  </a:cubicBezTo>
                  <a:cubicBezTo>
                    <a:pt x="111" y="410"/>
                    <a:pt x="111" y="410"/>
                    <a:pt x="111" y="410"/>
                  </a:cubicBezTo>
                  <a:cubicBezTo>
                    <a:pt x="105" y="410"/>
                    <a:pt x="105" y="410"/>
                    <a:pt x="105" y="410"/>
                  </a:cubicBezTo>
                  <a:cubicBezTo>
                    <a:pt x="101" y="410"/>
                    <a:pt x="98" y="413"/>
                    <a:pt x="98" y="416"/>
                  </a:cubicBezTo>
                  <a:cubicBezTo>
                    <a:pt x="98" y="420"/>
                    <a:pt x="101" y="422"/>
                    <a:pt x="105" y="422"/>
                  </a:cubicBezTo>
                  <a:cubicBezTo>
                    <a:pt x="111" y="422"/>
                    <a:pt x="111" y="422"/>
                    <a:pt x="111" y="422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05" y="429"/>
                    <a:pt x="105" y="429"/>
                    <a:pt x="105" y="429"/>
                  </a:cubicBezTo>
                  <a:cubicBezTo>
                    <a:pt x="101" y="429"/>
                    <a:pt x="98" y="432"/>
                    <a:pt x="98" y="435"/>
                  </a:cubicBezTo>
                  <a:cubicBezTo>
                    <a:pt x="98" y="439"/>
                    <a:pt x="101" y="442"/>
                    <a:pt x="105" y="442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1" y="447"/>
                    <a:pt x="111" y="447"/>
                    <a:pt x="111" y="447"/>
                  </a:cubicBezTo>
                  <a:cubicBezTo>
                    <a:pt x="111" y="447"/>
                    <a:pt x="111" y="447"/>
                    <a:pt x="111" y="447"/>
                  </a:cubicBezTo>
                  <a:cubicBezTo>
                    <a:pt x="111" y="447"/>
                    <a:pt x="111" y="448"/>
                    <a:pt x="111" y="448"/>
                  </a:cubicBezTo>
                  <a:cubicBezTo>
                    <a:pt x="111" y="454"/>
                    <a:pt x="115" y="459"/>
                    <a:pt x="121" y="459"/>
                  </a:cubicBezTo>
                  <a:cubicBezTo>
                    <a:pt x="127" y="459"/>
                    <a:pt x="132" y="454"/>
                    <a:pt x="132" y="448"/>
                  </a:cubicBezTo>
                  <a:cubicBezTo>
                    <a:pt x="132" y="448"/>
                    <a:pt x="132" y="447"/>
                    <a:pt x="132" y="447"/>
                  </a:cubicBezTo>
                  <a:cubicBezTo>
                    <a:pt x="132" y="447"/>
                    <a:pt x="132" y="447"/>
                    <a:pt x="132" y="447"/>
                  </a:cubicBezTo>
                  <a:cubicBezTo>
                    <a:pt x="132" y="442"/>
                    <a:pt x="132" y="442"/>
                    <a:pt x="132" y="442"/>
                  </a:cubicBezTo>
                  <a:cubicBezTo>
                    <a:pt x="138" y="442"/>
                    <a:pt x="138" y="442"/>
                    <a:pt x="138" y="442"/>
                  </a:cubicBezTo>
                  <a:cubicBezTo>
                    <a:pt x="142" y="442"/>
                    <a:pt x="144" y="439"/>
                    <a:pt x="144" y="435"/>
                  </a:cubicBezTo>
                  <a:cubicBezTo>
                    <a:pt x="144" y="432"/>
                    <a:pt x="142" y="429"/>
                    <a:pt x="138" y="429"/>
                  </a:cubicBezTo>
                  <a:cubicBezTo>
                    <a:pt x="132" y="429"/>
                    <a:pt x="132" y="429"/>
                    <a:pt x="132" y="429"/>
                  </a:cubicBezTo>
                  <a:cubicBezTo>
                    <a:pt x="132" y="422"/>
                    <a:pt x="132" y="422"/>
                    <a:pt x="132" y="422"/>
                  </a:cubicBezTo>
                  <a:cubicBezTo>
                    <a:pt x="138" y="422"/>
                    <a:pt x="138" y="422"/>
                    <a:pt x="138" y="422"/>
                  </a:cubicBezTo>
                  <a:cubicBezTo>
                    <a:pt x="142" y="422"/>
                    <a:pt x="144" y="420"/>
                    <a:pt x="144" y="416"/>
                  </a:cubicBezTo>
                  <a:cubicBezTo>
                    <a:pt x="144" y="413"/>
                    <a:pt x="142" y="410"/>
                    <a:pt x="138" y="410"/>
                  </a:cubicBezTo>
                  <a:cubicBezTo>
                    <a:pt x="132" y="410"/>
                    <a:pt x="132" y="410"/>
                    <a:pt x="132" y="410"/>
                  </a:cubicBezTo>
                  <a:cubicBezTo>
                    <a:pt x="132" y="403"/>
                    <a:pt x="132" y="403"/>
                    <a:pt x="132" y="403"/>
                  </a:cubicBezTo>
                  <a:cubicBezTo>
                    <a:pt x="138" y="403"/>
                    <a:pt x="138" y="403"/>
                    <a:pt x="138" y="403"/>
                  </a:cubicBezTo>
                  <a:cubicBezTo>
                    <a:pt x="142" y="403"/>
                    <a:pt x="144" y="400"/>
                    <a:pt x="144" y="397"/>
                  </a:cubicBezTo>
                  <a:cubicBezTo>
                    <a:pt x="144" y="393"/>
                    <a:pt x="142" y="391"/>
                    <a:pt x="138" y="391"/>
                  </a:cubicBezTo>
                  <a:cubicBezTo>
                    <a:pt x="132" y="391"/>
                    <a:pt x="132" y="391"/>
                    <a:pt x="132" y="391"/>
                  </a:cubicBezTo>
                  <a:cubicBezTo>
                    <a:pt x="132" y="354"/>
                    <a:pt x="132" y="354"/>
                    <a:pt x="132" y="354"/>
                  </a:cubicBezTo>
                  <a:cubicBezTo>
                    <a:pt x="136" y="350"/>
                    <a:pt x="138" y="346"/>
                    <a:pt x="138" y="341"/>
                  </a:cubicBezTo>
                  <a:cubicBezTo>
                    <a:pt x="138" y="212"/>
                    <a:pt x="138" y="212"/>
                    <a:pt x="138" y="212"/>
                  </a:cubicBezTo>
                  <a:cubicBezTo>
                    <a:pt x="138" y="206"/>
                    <a:pt x="136" y="202"/>
                    <a:pt x="132" y="199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7" y="202"/>
                    <a:pt x="167" y="202"/>
                    <a:pt x="167" y="202"/>
                  </a:cubicBezTo>
                  <a:cubicBezTo>
                    <a:pt x="162" y="206"/>
                    <a:pt x="159" y="213"/>
                    <a:pt x="161" y="219"/>
                  </a:cubicBezTo>
                  <a:cubicBezTo>
                    <a:pt x="183" y="352"/>
                    <a:pt x="183" y="352"/>
                    <a:pt x="183" y="352"/>
                  </a:cubicBezTo>
                  <a:cubicBezTo>
                    <a:pt x="184" y="359"/>
                    <a:pt x="188" y="364"/>
                    <a:pt x="194" y="367"/>
                  </a:cubicBezTo>
                  <a:cubicBezTo>
                    <a:pt x="206" y="436"/>
                    <a:pt x="206" y="436"/>
                    <a:pt x="206" y="436"/>
                  </a:cubicBezTo>
                  <a:cubicBezTo>
                    <a:pt x="202" y="437"/>
                    <a:pt x="202" y="437"/>
                    <a:pt x="202" y="437"/>
                  </a:cubicBezTo>
                  <a:cubicBezTo>
                    <a:pt x="199" y="437"/>
                    <a:pt x="197" y="440"/>
                    <a:pt x="198" y="442"/>
                  </a:cubicBezTo>
                  <a:cubicBezTo>
                    <a:pt x="198" y="445"/>
                    <a:pt x="201" y="447"/>
                    <a:pt x="204" y="447"/>
                  </a:cubicBezTo>
                  <a:cubicBezTo>
                    <a:pt x="207" y="446"/>
                    <a:pt x="207" y="446"/>
                    <a:pt x="207" y="446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2" y="455"/>
                    <a:pt x="200" y="458"/>
                    <a:pt x="201" y="460"/>
                  </a:cubicBezTo>
                  <a:cubicBezTo>
                    <a:pt x="201" y="463"/>
                    <a:pt x="204" y="465"/>
                    <a:pt x="206" y="464"/>
                  </a:cubicBezTo>
                  <a:cubicBezTo>
                    <a:pt x="210" y="464"/>
                    <a:pt x="210" y="464"/>
                    <a:pt x="210" y="464"/>
                  </a:cubicBezTo>
                  <a:cubicBezTo>
                    <a:pt x="212" y="472"/>
                    <a:pt x="212" y="472"/>
                    <a:pt x="212" y="472"/>
                  </a:cubicBezTo>
                  <a:cubicBezTo>
                    <a:pt x="208" y="472"/>
                    <a:pt x="208" y="472"/>
                    <a:pt x="208" y="472"/>
                  </a:cubicBezTo>
                  <a:cubicBezTo>
                    <a:pt x="205" y="473"/>
                    <a:pt x="203" y="475"/>
                    <a:pt x="204" y="478"/>
                  </a:cubicBezTo>
                  <a:cubicBezTo>
                    <a:pt x="204" y="481"/>
                    <a:pt x="207" y="483"/>
                    <a:pt x="209" y="482"/>
                  </a:cubicBezTo>
                  <a:cubicBezTo>
                    <a:pt x="213" y="482"/>
                    <a:pt x="213" y="482"/>
                    <a:pt x="213" y="482"/>
                  </a:cubicBezTo>
                  <a:cubicBezTo>
                    <a:pt x="214" y="488"/>
                    <a:pt x="214" y="488"/>
                    <a:pt x="214" y="488"/>
                  </a:cubicBezTo>
                  <a:cubicBezTo>
                    <a:pt x="214" y="488"/>
                    <a:pt x="214" y="488"/>
                    <a:pt x="214" y="488"/>
                  </a:cubicBezTo>
                  <a:cubicBezTo>
                    <a:pt x="214" y="488"/>
                    <a:pt x="214" y="489"/>
                    <a:pt x="215" y="489"/>
                  </a:cubicBezTo>
                  <a:cubicBezTo>
                    <a:pt x="216" y="495"/>
                    <a:pt x="221" y="499"/>
                    <a:pt x="227" y="498"/>
                  </a:cubicBezTo>
                  <a:cubicBezTo>
                    <a:pt x="233" y="497"/>
                    <a:pt x="237" y="492"/>
                    <a:pt x="236" y="486"/>
                  </a:cubicBezTo>
                  <a:cubicBezTo>
                    <a:pt x="236" y="485"/>
                    <a:pt x="236" y="485"/>
                    <a:pt x="235" y="485"/>
                  </a:cubicBezTo>
                  <a:cubicBezTo>
                    <a:pt x="236" y="485"/>
                    <a:pt x="236" y="485"/>
                    <a:pt x="236" y="485"/>
                  </a:cubicBezTo>
                  <a:cubicBezTo>
                    <a:pt x="234" y="478"/>
                    <a:pt x="234" y="478"/>
                    <a:pt x="234" y="478"/>
                  </a:cubicBezTo>
                  <a:cubicBezTo>
                    <a:pt x="238" y="477"/>
                    <a:pt x="238" y="477"/>
                    <a:pt x="238" y="477"/>
                  </a:cubicBezTo>
                  <a:cubicBezTo>
                    <a:pt x="241" y="477"/>
                    <a:pt x="243" y="474"/>
                    <a:pt x="242" y="472"/>
                  </a:cubicBezTo>
                  <a:cubicBezTo>
                    <a:pt x="242" y="469"/>
                    <a:pt x="239" y="467"/>
                    <a:pt x="237" y="468"/>
                  </a:cubicBezTo>
                  <a:cubicBezTo>
                    <a:pt x="233" y="468"/>
                    <a:pt x="233" y="468"/>
                    <a:pt x="233" y="468"/>
                  </a:cubicBezTo>
                  <a:cubicBezTo>
                    <a:pt x="231" y="460"/>
                    <a:pt x="231" y="460"/>
                    <a:pt x="231" y="460"/>
                  </a:cubicBezTo>
                  <a:cubicBezTo>
                    <a:pt x="235" y="460"/>
                    <a:pt x="235" y="460"/>
                    <a:pt x="235" y="460"/>
                  </a:cubicBezTo>
                  <a:cubicBezTo>
                    <a:pt x="238" y="459"/>
                    <a:pt x="240" y="457"/>
                    <a:pt x="239" y="454"/>
                  </a:cubicBezTo>
                  <a:cubicBezTo>
                    <a:pt x="239" y="451"/>
                    <a:pt x="236" y="449"/>
                    <a:pt x="234" y="450"/>
                  </a:cubicBezTo>
                  <a:cubicBezTo>
                    <a:pt x="230" y="450"/>
                    <a:pt x="230" y="450"/>
                    <a:pt x="230" y="450"/>
                  </a:cubicBezTo>
                  <a:cubicBezTo>
                    <a:pt x="229" y="442"/>
                    <a:pt x="229" y="442"/>
                    <a:pt x="229" y="442"/>
                  </a:cubicBezTo>
                  <a:cubicBezTo>
                    <a:pt x="232" y="442"/>
                    <a:pt x="232" y="442"/>
                    <a:pt x="232" y="442"/>
                  </a:cubicBezTo>
                  <a:cubicBezTo>
                    <a:pt x="235" y="441"/>
                    <a:pt x="237" y="439"/>
                    <a:pt x="236" y="436"/>
                  </a:cubicBezTo>
                  <a:cubicBezTo>
                    <a:pt x="236" y="433"/>
                    <a:pt x="233" y="431"/>
                    <a:pt x="231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20" y="359"/>
                    <a:pt x="223" y="353"/>
                    <a:pt x="221" y="346"/>
                  </a:cubicBezTo>
                  <a:cubicBezTo>
                    <a:pt x="199" y="213"/>
                    <a:pt x="199" y="213"/>
                    <a:pt x="199" y="213"/>
                  </a:cubicBezTo>
                  <a:cubicBezTo>
                    <a:pt x="198" y="206"/>
                    <a:pt x="194" y="201"/>
                    <a:pt x="188" y="198"/>
                  </a:cubicBezTo>
                  <a:cubicBezTo>
                    <a:pt x="181" y="154"/>
                    <a:pt x="181" y="154"/>
                    <a:pt x="181" y="154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202" y="154"/>
                    <a:pt x="209" y="147"/>
                    <a:pt x="209" y="138"/>
                  </a:cubicBezTo>
                  <a:cubicBezTo>
                    <a:pt x="209" y="129"/>
                    <a:pt x="202" y="122"/>
                    <a:pt x="193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1" y="122"/>
                    <a:pt x="34" y="129"/>
                    <a:pt x="34" y="138"/>
                  </a:cubicBezTo>
                  <a:cubicBezTo>
                    <a:pt x="34" y="147"/>
                    <a:pt x="41" y="154"/>
                    <a:pt x="50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49" y="201"/>
                    <a:pt x="45" y="206"/>
                    <a:pt x="44" y="213"/>
                  </a:cubicBezTo>
                  <a:cubicBezTo>
                    <a:pt x="21" y="346"/>
                    <a:pt x="21" y="346"/>
                    <a:pt x="21" y="346"/>
                  </a:cubicBezTo>
                  <a:cubicBezTo>
                    <a:pt x="20" y="353"/>
                    <a:pt x="23" y="359"/>
                    <a:pt x="27" y="364"/>
                  </a:cubicBezTo>
                  <a:cubicBezTo>
                    <a:pt x="16" y="433"/>
                    <a:pt x="16" y="433"/>
                    <a:pt x="16" y="433"/>
                  </a:cubicBezTo>
                  <a:cubicBezTo>
                    <a:pt x="12" y="432"/>
                    <a:pt x="12" y="432"/>
                    <a:pt x="12" y="432"/>
                  </a:cubicBezTo>
                  <a:cubicBezTo>
                    <a:pt x="9" y="431"/>
                    <a:pt x="7" y="433"/>
                    <a:pt x="6" y="436"/>
                  </a:cubicBezTo>
                  <a:cubicBezTo>
                    <a:pt x="6" y="439"/>
                    <a:pt x="8" y="441"/>
                    <a:pt x="11" y="442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13" y="450"/>
                    <a:pt x="13" y="450"/>
                    <a:pt x="13" y="450"/>
                  </a:cubicBezTo>
                  <a:cubicBezTo>
                    <a:pt x="9" y="450"/>
                    <a:pt x="9" y="450"/>
                    <a:pt x="9" y="450"/>
                  </a:cubicBezTo>
                  <a:cubicBezTo>
                    <a:pt x="6" y="449"/>
                    <a:pt x="4" y="451"/>
                    <a:pt x="3" y="454"/>
                  </a:cubicBezTo>
                  <a:cubicBezTo>
                    <a:pt x="3" y="457"/>
                    <a:pt x="5" y="459"/>
                    <a:pt x="8" y="460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0" y="468"/>
                    <a:pt x="10" y="468"/>
                    <a:pt x="10" y="468"/>
                  </a:cubicBezTo>
                  <a:cubicBezTo>
                    <a:pt x="6" y="468"/>
                    <a:pt x="6" y="468"/>
                    <a:pt x="6" y="468"/>
                  </a:cubicBezTo>
                  <a:cubicBezTo>
                    <a:pt x="3" y="467"/>
                    <a:pt x="1" y="469"/>
                    <a:pt x="0" y="472"/>
                  </a:cubicBezTo>
                  <a:cubicBezTo>
                    <a:pt x="0" y="474"/>
                    <a:pt x="2" y="477"/>
                    <a:pt x="5" y="47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3" name="Freeform 84"/>
            <p:cNvSpPr>
              <a:spLocks noEditPoints="1"/>
            </p:cNvSpPr>
            <p:nvPr/>
          </p:nvSpPr>
          <p:spPr bwMode="auto">
            <a:xfrm>
              <a:off x="4799348" y="2117939"/>
              <a:ext cx="347734" cy="658422"/>
            </a:xfrm>
            <a:custGeom>
              <a:gdLst>
                <a:gd fmla="*/ 92 w 260" name="T0"/>
                <a:gd fmla="*/ 353 h 494" name="T1"/>
                <a:gd fmla="*/ 92 w 260" name="T2"/>
                <a:gd fmla="*/ 379 h 494" name="T3"/>
                <a:gd fmla="*/ 117 w 260" name="T4"/>
                <a:gd fmla="*/ 379 h 494" name="T5"/>
                <a:gd fmla="*/ 130 w 260" name="T6"/>
                <a:gd fmla="*/ 494 h 494" name="T7"/>
                <a:gd fmla="*/ 143 w 260" name="T8"/>
                <a:gd fmla="*/ 379 h 494" name="T9"/>
                <a:gd fmla="*/ 168 w 260" name="T10"/>
                <a:gd fmla="*/ 379 h 494" name="T11"/>
                <a:gd fmla="*/ 168 w 260" name="T12"/>
                <a:gd fmla="*/ 353 h 494" name="T13"/>
                <a:gd fmla="*/ 255 w 260" name="T14"/>
                <a:gd fmla="*/ 204 h 494" name="T15"/>
                <a:gd fmla="*/ 220 w 260" name="T16"/>
                <a:gd fmla="*/ 95 h 494" name="T17"/>
                <a:gd fmla="*/ 238 w 260" name="T18"/>
                <a:gd fmla="*/ 0 h 494" name="T19"/>
                <a:gd fmla="*/ 198 w 260" name="T20"/>
                <a:gd fmla="*/ 0 h 494" name="T21"/>
                <a:gd fmla="*/ 178 w 260" name="T22"/>
                <a:gd fmla="*/ 60 h 494" name="T23"/>
                <a:gd fmla="*/ 130 w 260" name="T24"/>
                <a:gd fmla="*/ 48 h 494" name="T25"/>
                <a:gd fmla="*/ 82 w 260" name="T26"/>
                <a:gd fmla="*/ 60 h 494" name="T27"/>
                <a:gd fmla="*/ 62 w 260" name="T28"/>
                <a:gd fmla="*/ 0 h 494" name="T29"/>
                <a:gd fmla="*/ 22 w 260" name="T30"/>
                <a:gd fmla="*/ 0 h 494" name="T31"/>
                <a:gd fmla="*/ 40 w 260" name="T32"/>
                <a:gd fmla="*/ 95 h 494" name="T33"/>
                <a:gd fmla="*/ 5 w 260" name="T34"/>
                <a:gd fmla="*/ 204 h 494" name="T35"/>
                <a:gd fmla="*/ 92 w 260" name="T36"/>
                <a:gd fmla="*/ 353 h 494" name="T37"/>
                <a:gd fmla="*/ 68 w 260" name="T38"/>
                <a:gd fmla="*/ 116 h 494" name="T39"/>
                <a:gd fmla="*/ 130 w 260" name="T40"/>
                <a:gd fmla="*/ 83 h 494" name="T41"/>
                <a:gd fmla="*/ 192 w 260" name="T42"/>
                <a:gd fmla="*/ 116 h 494" name="T43"/>
                <a:gd fmla="*/ 221 w 260" name="T44"/>
                <a:gd fmla="*/ 204 h 494" name="T45"/>
                <a:gd fmla="*/ 192 w 260" name="T46"/>
                <a:gd fmla="*/ 293 h 494" name="T47"/>
                <a:gd fmla="*/ 130 w 260" name="T48"/>
                <a:gd fmla="*/ 325 h 494" name="T49"/>
                <a:gd fmla="*/ 68 w 260" name="T50"/>
                <a:gd fmla="*/ 293 h 494" name="T51"/>
                <a:gd fmla="*/ 39 w 260" name="T52"/>
                <a:gd fmla="*/ 204 h 494" name="T53"/>
                <a:gd fmla="*/ 68 w 260" name="T54"/>
                <a:gd fmla="*/ 116 h 49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93" w="260">
                  <a:moveTo>
                    <a:pt x="92" y="353"/>
                  </a:moveTo>
                  <a:cubicBezTo>
                    <a:pt x="92" y="379"/>
                    <a:pt x="92" y="379"/>
                    <a:pt x="92" y="379"/>
                  </a:cubicBezTo>
                  <a:cubicBezTo>
                    <a:pt x="117" y="379"/>
                    <a:pt x="117" y="379"/>
                    <a:pt x="117" y="379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43" y="379"/>
                    <a:pt x="143" y="379"/>
                    <a:pt x="143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8" y="353"/>
                    <a:pt x="168" y="353"/>
                    <a:pt x="168" y="353"/>
                  </a:cubicBezTo>
                  <a:cubicBezTo>
                    <a:pt x="219" y="333"/>
                    <a:pt x="255" y="274"/>
                    <a:pt x="255" y="204"/>
                  </a:cubicBezTo>
                  <a:cubicBezTo>
                    <a:pt x="255" y="162"/>
                    <a:pt x="242" y="123"/>
                    <a:pt x="220" y="95"/>
                  </a:cubicBezTo>
                  <a:cubicBezTo>
                    <a:pt x="260" y="63"/>
                    <a:pt x="238" y="0"/>
                    <a:pt x="23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7" y="25"/>
                    <a:pt x="189" y="48"/>
                    <a:pt x="178" y="60"/>
                  </a:cubicBezTo>
                  <a:cubicBezTo>
                    <a:pt x="163" y="53"/>
                    <a:pt x="147" y="48"/>
                    <a:pt x="130" y="48"/>
                  </a:cubicBezTo>
                  <a:cubicBezTo>
                    <a:pt x="113" y="48"/>
                    <a:pt x="97" y="53"/>
                    <a:pt x="82" y="60"/>
                  </a:cubicBezTo>
                  <a:cubicBezTo>
                    <a:pt x="71" y="48"/>
                    <a:pt x="53" y="25"/>
                    <a:pt x="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63"/>
                    <a:pt x="40" y="95"/>
                  </a:cubicBezTo>
                  <a:cubicBezTo>
                    <a:pt x="18" y="123"/>
                    <a:pt x="5" y="162"/>
                    <a:pt x="5" y="204"/>
                  </a:cubicBezTo>
                  <a:cubicBezTo>
                    <a:pt x="5" y="274"/>
                    <a:pt x="42" y="333"/>
                    <a:pt x="92" y="353"/>
                  </a:cubicBezTo>
                  <a:close/>
                  <a:moveTo>
                    <a:pt x="68" y="116"/>
                  </a:moveTo>
                  <a:cubicBezTo>
                    <a:pt x="85" y="95"/>
                    <a:pt x="107" y="83"/>
                    <a:pt x="130" y="83"/>
                  </a:cubicBezTo>
                  <a:cubicBezTo>
                    <a:pt x="153" y="83"/>
                    <a:pt x="175" y="95"/>
                    <a:pt x="192" y="116"/>
                  </a:cubicBezTo>
                  <a:cubicBezTo>
                    <a:pt x="210" y="139"/>
                    <a:pt x="221" y="170"/>
                    <a:pt x="221" y="204"/>
                  </a:cubicBezTo>
                  <a:cubicBezTo>
                    <a:pt x="221" y="238"/>
                    <a:pt x="210" y="269"/>
                    <a:pt x="192" y="293"/>
                  </a:cubicBezTo>
                  <a:cubicBezTo>
                    <a:pt x="175" y="314"/>
                    <a:pt x="153" y="325"/>
                    <a:pt x="130" y="325"/>
                  </a:cubicBezTo>
                  <a:cubicBezTo>
                    <a:pt x="107" y="325"/>
                    <a:pt x="85" y="314"/>
                    <a:pt x="68" y="293"/>
                  </a:cubicBezTo>
                  <a:cubicBezTo>
                    <a:pt x="50" y="269"/>
                    <a:pt x="39" y="238"/>
                    <a:pt x="39" y="204"/>
                  </a:cubicBezTo>
                  <a:cubicBezTo>
                    <a:pt x="39" y="170"/>
                    <a:pt x="50" y="139"/>
                    <a:pt x="68" y="1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4" name="Freeform 85"/>
            <p:cNvSpPr>
              <a:spLocks noEditPoints="1"/>
            </p:cNvSpPr>
            <p:nvPr/>
          </p:nvSpPr>
          <p:spPr bwMode="auto">
            <a:xfrm>
              <a:off x="2676738" y="2086365"/>
              <a:ext cx="436983" cy="721570"/>
            </a:xfrm>
            <a:custGeom>
              <a:gdLst>
                <a:gd fmla="*/ 60 w 327" name="T0"/>
                <a:gd fmla="*/ 541 h 541" name="T1"/>
                <a:gd fmla="*/ 266 w 327" name="T2"/>
                <a:gd fmla="*/ 541 h 541" name="T3"/>
                <a:gd fmla="*/ 327 w 327" name="T4"/>
                <a:gd fmla="*/ 481 h 541" name="T5"/>
                <a:gd fmla="*/ 327 w 327" name="T6"/>
                <a:gd fmla="*/ 125 h 541" name="T7"/>
                <a:gd fmla="*/ 266 w 327" name="T8"/>
                <a:gd fmla="*/ 64 h 541" name="T9"/>
                <a:gd fmla="*/ 241 w 327" name="T10"/>
                <a:gd fmla="*/ 64 h 541" name="T11"/>
                <a:gd fmla="*/ 241 w 327" name="T12"/>
                <a:gd fmla="*/ 4 h 541" name="T13"/>
                <a:gd fmla="*/ 237 w 327" name="T14"/>
                <a:gd fmla="*/ 0 h 541" name="T15"/>
                <a:gd fmla="*/ 90 w 327" name="T16"/>
                <a:gd fmla="*/ 0 h 541" name="T17"/>
                <a:gd fmla="*/ 85 w 327" name="T18"/>
                <a:gd fmla="*/ 4 h 541" name="T19"/>
                <a:gd fmla="*/ 85 w 327" name="T20"/>
                <a:gd fmla="*/ 64 h 541" name="T21"/>
                <a:gd fmla="*/ 60 w 327" name="T22"/>
                <a:gd fmla="*/ 64 h 541" name="T23"/>
                <a:gd fmla="*/ 0 w 327" name="T24"/>
                <a:gd fmla="*/ 125 h 541" name="T25"/>
                <a:gd fmla="*/ 0 w 327" name="T26"/>
                <a:gd fmla="*/ 481 h 541" name="T27"/>
                <a:gd fmla="*/ 60 w 327" name="T28"/>
                <a:gd fmla="*/ 541 h 541" name="T29"/>
                <a:gd fmla="*/ 124 w 327" name="T30"/>
                <a:gd fmla="*/ 175 h 541" name="T31"/>
                <a:gd fmla="*/ 143 w 327" name="T32"/>
                <a:gd fmla="*/ 149 h 541" name="T33"/>
                <a:gd fmla="*/ 153 w 327" name="T34"/>
                <a:gd fmla="*/ 136 h 541" name="T35"/>
                <a:gd fmla="*/ 164 w 327" name="T36"/>
                <a:gd fmla="*/ 124 h 541" name="T37"/>
                <a:gd fmla="*/ 160 w 327" name="T38"/>
                <a:gd fmla="*/ 140 h 541" name="T39"/>
                <a:gd fmla="*/ 154 w 327" name="T40"/>
                <a:gd fmla="*/ 155 h 541" name="T41"/>
                <a:gd fmla="*/ 149 w 327" name="T42"/>
                <a:gd fmla="*/ 170 h 541" name="T43"/>
                <a:gd fmla="*/ 193 w 327" name="T44"/>
                <a:gd fmla="*/ 170 h 541" name="T45"/>
                <a:gd fmla="*/ 211 w 327" name="T46"/>
                <a:gd fmla="*/ 171 h 541" name="T47"/>
                <a:gd fmla="*/ 202 w 327" name="T48"/>
                <a:gd fmla="*/ 185 h 541" name="T49"/>
                <a:gd fmla="*/ 184 w 327" name="T50"/>
                <a:gd fmla="*/ 211 h 541" name="T51"/>
                <a:gd fmla="*/ 174 w 327" name="T52"/>
                <a:gd fmla="*/ 224 h 541" name="T53"/>
                <a:gd fmla="*/ 163 w 327" name="T54"/>
                <a:gd fmla="*/ 236 h 541" name="T55"/>
                <a:gd fmla="*/ 167 w 327" name="T56"/>
                <a:gd fmla="*/ 220 h 541" name="T57"/>
                <a:gd fmla="*/ 173 w 327" name="T58"/>
                <a:gd fmla="*/ 205 h 541" name="T59"/>
                <a:gd fmla="*/ 178 w 327" name="T60"/>
                <a:gd fmla="*/ 191 h 541" name="T61"/>
                <a:gd fmla="*/ 133 w 327" name="T62"/>
                <a:gd fmla="*/ 190 h 541" name="T63"/>
                <a:gd fmla="*/ 116 w 327" name="T64"/>
                <a:gd fmla="*/ 189 h 541" name="T65"/>
                <a:gd fmla="*/ 124 w 327" name="T66"/>
                <a:gd fmla="*/ 175 h 541" name="T67"/>
                <a:gd fmla="*/ 21 w 327" name="T68"/>
                <a:gd fmla="*/ 272 h 541" name="T69"/>
                <a:gd fmla="*/ 305 w 327" name="T70"/>
                <a:gd fmla="*/ 272 h 541" name="T71"/>
                <a:gd fmla="*/ 305 w 327" name="T72"/>
                <a:gd fmla="*/ 333 h 541" name="T73"/>
                <a:gd fmla="*/ 21 w 327" name="T74"/>
                <a:gd fmla="*/ 333 h 541" name="T75"/>
                <a:gd fmla="*/ 21 w 327" name="T76"/>
                <a:gd fmla="*/ 272 h 541" name="T77"/>
                <a:gd fmla="*/ 21 w 327" name="T78"/>
                <a:gd fmla="*/ 356 h 541" name="T79"/>
                <a:gd fmla="*/ 305 w 327" name="T80"/>
                <a:gd fmla="*/ 356 h 541" name="T81"/>
                <a:gd fmla="*/ 305 w 327" name="T82"/>
                <a:gd fmla="*/ 421 h 541" name="T83"/>
                <a:gd fmla="*/ 21 w 327" name="T84"/>
                <a:gd fmla="*/ 421 h 541" name="T85"/>
                <a:gd fmla="*/ 21 w 327" name="T86"/>
                <a:gd fmla="*/ 356 h 541" name="T87"/>
                <a:gd fmla="*/ 21 w 327" name="T88"/>
                <a:gd fmla="*/ 442 h 541" name="T89"/>
                <a:gd fmla="*/ 305 w 327" name="T90"/>
                <a:gd fmla="*/ 442 h 541" name="T91"/>
                <a:gd fmla="*/ 305 w 327" name="T92"/>
                <a:gd fmla="*/ 481 h 541" name="T93"/>
                <a:gd fmla="*/ 266 w 327" name="T94"/>
                <a:gd fmla="*/ 520 h 541" name="T95"/>
                <a:gd fmla="*/ 60 w 327" name="T96"/>
                <a:gd fmla="*/ 520 h 541" name="T97"/>
                <a:gd fmla="*/ 21 w 327" name="T98"/>
                <a:gd fmla="*/ 481 h 541" name="T99"/>
                <a:gd fmla="*/ 21 w 327" name="T100"/>
                <a:gd fmla="*/ 442 h 54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41" w="327">
                  <a:moveTo>
                    <a:pt x="60" y="541"/>
                  </a:moveTo>
                  <a:cubicBezTo>
                    <a:pt x="266" y="541"/>
                    <a:pt x="266" y="541"/>
                    <a:pt x="266" y="541"/>
                  </a:cubicBezTo>
                  <a:cubicBezTo>
                    <a:pt x="300" y="541"/>
                    <a:pt x="327" y="514"/>
                    <a:pt x="327" y="481"/>
                  </a:cubicBezTo>
                  <a:cubicBezTo>
                    <a:pt x="327" y="125"/>
                    <a:pt x="327" y="125"/>
                    <a:pt x="327" y="125"/>
                  </a:cubicBezTo>
                  <a:cubicBezTo>
                    <a:pt x="327" y="91"/>
                    <a:pt x="300" y="64"/>
                    <a:pt x="266" y="64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1" y="2"/>
                    <a:pt x="239" y="0"/>
                    <a:pt x="23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7" y="0"/>
                    <a:pt x="85" y="2"/>
                    <a:pt x="85" y="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27" y="64"/>
                    <a:pt x="0" y="91"/>
                    <a:pt x="0" y="125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514"/>
                    <a:pt x="27" y="541"/>
                    <a:pt x="60" y="541"/>
                  </a:cubicBezTo>
                  <a:close/>
                  <a:moveTo>
                    <a:pt x="124" y="175"/>
                  </a:moveTo>
                  <a:cubicBezTo>
                    <a:pt x="130" y="166"/>
                    <a:pt x="136" y="157"/>
                    <a:pt x="143" y="149"/>
                  </a:cubicBezTo>
                  <a:cubicBezTo>
                    <a:pt x="146" y="144"/>
                    <a:pt x="150" y="140"/>
                    <a:pt x="153" y="136"/>
                  </a:cubicBezTo>
                  <a:cubicBezTo>
                    <a:pt x="157" y="132"/>
                    <a:pt x="160" y="128"/>
                    <a:pt x="164" y="124"/>
                  </a:cubicBezTo>
                  <a:cubicBezTo>
                    <a:pt x="163" y="129"/>
                    <a:pt x="162" y="135"/>
                    <a:pt x="160" y="140"/>
                  </a:cubicBezTo>
                  <a:cubicBezTo>
                    <a:pt x="158" y="145"/>
                    <a:pt x="156" y="150"/>
                    <a:pt x="154" y="155"/>
                  </a:cubicBezTo>
                  <a:cubicBezTo>
                    <a:pt x="153" y="160"/>
                    <a:pt x="151" y="165"/>
                    <a:pt x="149" y="170"/>
                  </a:cubicBezTo>
                  <a:cubicBezTo>
                    <a:pt x="164" y="169"/>
                    <a:pt x="179" y="169"/>
                    <a:pt x="193" y="170"/>
                  </a:cubicBezTo>
                  <a:cubicBezTo>
                    <a:pt x="211" y="171"/>
                    <a:pt x="211" y="171"/>
                    <a:pt x="211" y="171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6" y="194"/>
                    <a:pt x="191" y="203"/>
                    <a:pt x="184" y="211"/>
                  </a:cubicBezTo>
                  <a:cubicBezTo>
                    <a:pt x="181" y="215"/>
                    <a:pt x="178" y="220"/>
                    <a:pt x="174" y="224"/>
                  </a:cubicBezTo>
                  <a:cubicBezTo>
                    <a:pt x="171" y="228"/>
                    <a:pt x="167" y="232"/>
                    <a:pt x="163" y="236"/>
                  </a:cubicBezTo>
                  <a:cubicBezTo>
                    <a:pt x="164" y="230"/>
                    <a:pt x="166" y="225"/>
                    <a:pt x="167" y="220"/>
                  </a:cubicBezTo>
                  <a:cubicBezTo>
                    <a:pt x="169" y="215"/>
                    <a:pt x="171" y="210"/>
                    <a:pt x="173" y="205"/>
                  </a:cubicBezTo>
                  <a:cubicBezTo>
                    <a:pt x="174" y="200"/>
                    <a:pt x="176" y="195"/>
                    <a:pt x="178" y="191"/>
                  </a:cubicBezTo>
                  <a:cubicBezTo>
                    <a:pt x="163" y="191"/>
                    <a:pt x="148" y="191"/>
                    <a:pt x="133" y="190"/>
                  </a:cubicBezTo>
                  <a:cubicBezTo>
                    <a:pt x="116" y="189"/>
                    <a:pt x="116" y="189"/>
                    <a:pt x="116" y="189"/>
                  </a:cubicBezTo>
                  <a:lnTo>
                    <a:pt x="124" y="175"/>
                  </a:lnTo>
                  <a:close/>
                  <a:moveTo>
                    <a:pt x="21" y="272"/>
                  </a:moveTo>
                  <a:cubicBezTo>
                    <a:pt x="305" y="272"/>
                    <a:pt x="305" y="272"/>
                    <a:pt x="305" y="272"/>
                  </a:cubicBezTo>
                  <a:cubicBezTo>
                    <a:pt x="305" y="333"/>
                    <a:pt x="305" y="333"/>
                    <a:pt x="305" y="333"/>
                  </a:cubicBezTo>
                  <a:cubicBezTo>
                    <a:pt x="21" y="333"/>
                    <a:pt x="21" y="333"/>
                    <a:pt x="21" y="333"/>
                  </a:cubicBezTo>
                  <a:lnTo>
                    <a:pt x="21" y="272"/>
                  </a:lnTo>
                  <a:close/>
                  <a:moveTo>
                    <a:pt x="21" y="356"/>
                  </a:moveTo>
                  <a:cubicBezTo>
                    <a:pt x="305" y="356"/>
                    <a:pt x="305" y="356"/>
                    <a:pt x="305" y="356"/>
                  </a:cubicBezTo>
                  <a:cubicBezTo>
                    <a:pt x="305" y="421"/>
                    <a:pt x="305" y="421"/>
                    <a:pt x="305" y="421"/>
                  </a:cubicBezTo>
                  <a:cubicBezTo>
                    <a:pt x="21" y="421"/>
                    <a:pt x="21" y="421"/>
                    <a:pt x="21" y="421"/>
                  </a:cubicBezTo>
                  <a:lnTo>
                    <a:pt x="21" y="356"/>
                  </a:lnTo>
                  <a:close/>
                  <a:moveTo>
                    <a:pt x="21" y="442"/>
                  </a:moveTo>
                  <a:cubicBezTo>
                    <a:pt x="305" y="442"/>
                    <a:pt x="305" y="442"/>
                    <a:pt x="305" y="442"/>
                  </a:cubicBezTo>
                  <a:cubicBezTo>
                    <a:pt x="305" y="481"/>
                    <a:pt x="305" y="481"/>
                    <a:pt x="305" y="481"/>
                  </a:cubicBezTo>
                  <a:cubicBezTo>
                    <a:pt x="305" y="502"/>
                    <a:pt x="288" y="520"/>
                    <a:pt x="266" y="520"/>
                  </a:cubicBezTo>
                  <a:cubicBezTo>
                    <a:pt x="60" y="520"/>
                    <a:pt x="60" y="520"/>
                    <a:pt x="60" y="520"/>
                  </a:cubicBezTo>
                  <a:cubicBezTo>
                    <a:pt x="39" y="520"/>
                    <a:pt x="21" y="502"/>
                    <a:pt x="21" y="481"/>
                  </a:cubicBezTo>
                  <a:lnTo>
                    <a:pt x="21" y="4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86" name="组合 2185"/>
            <p:cNvGrpSpPr/>
            <p:nvPr/>
          </p:nvGrpSpPr>
          <p:grpSpPr>
            <a:xfrm>
              <a:off x="4612430" y="4192610"/>
              <a:ext cx="721570" cy="536336"/>
              <a:chOff x="4612430" y="4183717"/>
              <a:chExt cx="721570" cy="536336"/>
            </a:xfrm>
          </p:grpSpPr>
          <p:sp>
            <p:nvSpPr>
              <p:cNvPr id="2125" name="Freeform 86"/>
              <p:cNvSpPr>
                <a:spLocks noEditPoints="1"/>
              </p:cNvSpPr>
              <p:nvPr/>
            </p:nvSpPr>
            <p:spPr bwMode="auto">
              <a:xfrm>
                <a:off x="4612430" y="4183717"/>
                <a:ext cx="721570" cy="536336"/>
              </a:xfrm>
              <a:custGeom>
                <a:gdLst>
                  <a:gd fmla="*/ 0 w 857" name="T0"/>
                  <a:gd fmla="*/ 0 h 637" name="T1"/>
                  <a:gd fmla="*/ 0 w 857" name="T2"/>
                  <a:gd fmla="*/ 637 h 637" name="T3"/>
                  <a:gd fmla="*/ 857 w 857" name="T4"/>
                  <a:gd fmla="*/ 637 h 637" name="T5"/>
                  <a:gd fmla="*/ 857 w 857" name="T6"/>
                  <a:gd fmla="*/ 0 h 637" name="T7"/>
                  <a:gd fmla="*/ 0 w 857" name="T8"/>
                  <a:gd fmla="*/ 0 h 637" name="T9"/>
                  <a:gd fmla="*/ 803 w 857" name="T10"/>
                  <a:gd fmla="*/ 583 h 637" name="T11"/>
                  <a:gd fmla="*/ 54 w 857" name="T12"/>
                  <a:gd fmla="*/ 583 h 637" name="T13"/>
                  <a:gd fmla="*/ 54 w 857" name="T14"/>
                  <a:gd fmla="*/ 54 h 637" name="T15"/>
                  <a:gd fmla="*/ 803 w 857" name="T16"/>
                  <a:gd fmla="*/ 54 h 637" name="T17"/>
                  <a:gd fmla="*/ 803 w 857" name="T18"/>
                  <a:gd fmla="*/ 583 h 63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37" w="857">
                    <a:moveTo>
                      <a:pt x="0" y="0"/>
                    </a:moveTo>
                    <a:lnTo>
                      <a:pt x="0" y="637"/>
                    </a:lnTo>
                    <a:lnTo>
                      <a:pt x="857" y="637"/>
                    </a:lnTo>
                    <a:lnTo>
                      <a:pt x="857" y="0"/>
                    </a:lnTo>
                    <a:lnTo>
                      <a:pt x="0" y="0"/>
                    </a:lnTo>
                    <a:close/>
                    <a:moveTo>
                      <a:pt x="803" y="583"/>
                    </a:moveTo>
                    <a:lnTo>
                      <a:pt x="54" y="583"/>
                    </a:lnTo>
                    <a:lnTo>
                      <a:pt x="54" y="54"/>
                    </a:lnTo>
                    <a:lnTo>
                      <a:pt x="803" y="54"/>
                    </a:lnTo>
                    <a:lnTo>
                      <a:pt x="803" y="5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6" name="Freeform 87"/>
              <p:cNvSpPr>
                <a:spLocks noEditPoints="1"/>
              </p:cNvSpPr>
              <p:nvPr/>
            </p:nvSpPr>
            <p:spPr bwMode="auto">
              <a:xfrm>
                <a:off x="4699153" y="4270440"/>
                <a:ext cx="548965" cy="362890"/>
              </a:xfrm>
              <a:custGeom>
                <a:gdLst>
                  <a:gd fmla="*/ 411 w 411" name="T0"/>
                  <a:gd fmla="*/ 186 h 272" name="T1"/>
                  <a:gd fmla="*/ 411 w 411" name="T2"/>
                  <a:gd fmla="*/ 0 h 272" name="T3"/>
                  <a:gd fmla="*/ 0 w 411" name="T4"/>
                  <a:gd fmla="*/ 0 h 272" name="T5"/>
                  <a:gd fmla="*/ 0 w 411" name="T6"/>
                  <a:gd fmla="*/ 170 h 272" name="T7"/>
                  <a:gd fmla="*/ 0 w 411" name="T8"/>
                  <a:gd fmla="*/ 272 h 272" name="T9"/>
                  <a:gd fmla="*/ 411 w 411" name="T10"/>
                  <a:gd fmla="*/ 272 h 272" name="T11"/>
                  <a:gd fmla="*/ 411 w 411" name="T12"/>
                  <a:gd fmla="*/ 186 h 272" name="T13"/>
                  <a:gd fmla="*/ 393 w 411" name="T14"/>
                  <a:gd fmla="*/ 154 h 272" name="T15"/>
                  <a:gd fmla="*/ 322 w 411" name="T16"/>
                  <a:gd fmla="*/ 128 h 272" name="T17"/>
                  <a:gd fmla="*/ 205 w 411" name="T18"/>
                  <a:gd fmla="*/ 215 h 272" name="T19"/>
                  <a:gd fmla="*/ 78 w 411" name="T20"/>
                  <a:gd fmla="*/ 81 h 272" name="T21"/>
                  <a:gd fmla="*/ 17 w 411" name="T22"/>
                  <a:gd fmla="*/ 135 h 272" name="T23"/>
                  <a:gd fmla="*/ 17 w 411" name="T24"/>
                  <a:gd fmla="*/ 17 h 272" name="T25"/>
                  <a:gd fmla="*/ 393 w 411" name="T26"/>
                  <a:gd fmla="*/ 17 h 272" name="T27"/>
                  <a:gd fmla="*/ 393 w 411" name="T28"/>
                  <a:gd fmla="*/ 154 h 27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72" w="411">
                    <a:moveTo>
                      <a:pt x="411" y="186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411" y="272"/>
                      <a:pt x="411" y="272"/>
                      <a:pt x="411" y="272"/>
                    </a:cubicBezTo>
                    <a:lnTo>
                      <a:pt x="411" y="186"/>
                    </a:lnTo>
                    <a:close/>
                    <a:moveTo>
                      <a:pt x="393" y="154"/>
                    </a:moveTo>
                    <a:cubicBezTo>
                      <a:pt x="381" y="140"/>
                      <a:pt x="359" y="127"/>
                      <a:pt x="322" y="128"/>
                    </a:cubicBezTo>
                    <a:cubicBezTo>
                      <a:pt x="245" y="129"/>
                      <a:pt x="226" y="213"/>
                      <a:pt x="205" y="215"/>
                    </a:cubicBezTo>
                    <a:cubicBezTo>
                      <a:pt x="184" y="217"/>
                      <a:pt x="122" y="80"/>
                      <a:pt x="78" y="81"/>
                    </a:cubicBezTo>
                    <a:cubicBezTo>
                      <a:pt x="53" y="82"/>
                      <a:pt x="31" y="110"/>
                      <a:pt x="17" y="135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393" y="17"/>
                      <a:pt x="393" y="17"/>
                      <a:pt x="393" y="17"/>
                    </a:cubicBezTo>
                    <a:lnTo>
                      <a:pt x="393" y="15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7" name="Oval 88"/>
              <p:cNvSpPr>
                <a:spLocks noChangeArrowheads="1"/>
              </p:cNvSpPr>
              <p:nvPr/>
            </p:nvSpPr>
            <p:spPr bwMode="auto">
              <a:xfrm>
                <a:off x="4898701" y="4354637"/>
                <a:ext cx="66516" cy="665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28" name="Freeform 89"/>
            <p:cNvSpPr>
              <a:spLocks noEditPoints="1"/>
            </p:cNvSpPr>
            <p:nvPr/>
          </p:nvSpPr>
          <p:spPr bwMode="auto">
            <a:xfrm>
              <a:off x="1481138" y="3202336"/>
              <a:ext cx="748513" cy="577592"/>
            </a:xfrm>
            <a:custGeom>
              <a:gdLst>
                <a:gd fmla="*/ 316 w 560" name="T0"/>
                <a:gd fmla="*/ 104 h 433" name="T1"/>
                <a:gd fmla="*/ 336 w 560" name="T2"/>
                <a:gd fmla="*/ 78 h 433" name="T3"/>
                <a:gd fmla="*/ 340 w 560" name="T4"/>
                <a:gd fmla="*/ 36 h 433" name="T5"/>
                <a:gd fmla="*/ 221 w 560" name="T6"/>
                <a:gd fmla="*/ 32 h 433" name="T7"/>
                <a:gd fmla="*/ 120 w 560" name="T8"/>
                <a:gd fmla="*/ 0 h 433" name="T9"/>
                <a:gd fmla="*/ 5 w 560" name="T10"/>
                <a:gd fmla="*/ 32 h 433" name="T11"/>
                <a:gd fmla="*/ 0 w 560" name="T12"/>
                <a:gd fmla="*/ 74 h 433" name="T13"/>
                <a:gd fmla="*/ 25 w 560" name="T14"/>
                <a:gd fmla="*/ 78 h 433" name="T15"/>
                <a:gd fmla="*/ 5 w 560" name="T16"/>
                <a:gd fmla="*/ 386 h 433" name="T17"/>
                <a:gd fmla="*/ 0 w 560" name="T18"/>
                <a:gd fmla="*/ 429 h 433" name="T19"/>
                <a:gd fmla="*/ 336 w 560" name="T20"/>
                <a:gd fmla="*/ 433 h 433" name="T21"/>
                <a:gd fmla="*/ 340 w 560" name="T22"/>
                <a:gd fmla="*/ 391 h 433" name="T23"/>
                <a:gd fmla="*/ 316 w 560" name="T24"/>
                <a:gd fmla="*/ 386 h 433" name="T25"/>
                <a:gd fmla="*/ 509 w 560" name="T26"/>
                <a:gd fmla="*/ 369 h 433" name="T27"/>
                <a:gd fmla="*/ 560 w 560" name="T28"/>
                <a:gd fmla="*/ 156 h 433" name="T29"/>
                <a:gd fmla="*/ 105 w 560" name="T30"/>
                <a:gd fmla="*/ 386 h 433" name="T31"/>
                <a:gd fmla="*/ 54 w 560" name="T32"/>
                <a:gd fmla="*/ 78 h 433" name="T33"/>
                <a:gd fmla="*/ 105 w 560" name="T34"/>
                <a:gd fmla="*/ 386 h 433" name="T35"/>
                <a:gd fmla="*/ 118 w 560" name="T36"/>
                <a:gd fmla="*/ 386 h 433" name="T37"/>
                <a:gd fmla="*/ 223 w 560" name="T38"/>
                <a:gd fmla="*/ 78 h 433" name="T39"/>
                <a:gd fmla="*/ 287 w 560" name="T40"/>
                <a:gd fmla="*/ 386 h 433" name="T41"/>
                <a:gd fmla="*/ 236 w 560" name="T42"/>
                <a:gd fmla="*/ 78 h 433" name="T43"/>
                <a:gd fmla="*/ 287 w 560" name="T44"/>
                <a:gd fmla="*/ 386 h 433" name="T45"/>
                <a:gd fmla="*/ 331 w 560" name="T46"/>
                <a:gd fmla="*/ 351 h 433" name="T47"/>
                <a:gd fmla="*/ 347 w 560" name="T48"/>
                <a:gd fmla="*/ 317 h 433" name="T49"/>
                <a:gd fmla="*/ 347 w 560" name="T50"/>
                <a:gd fmla="*/ 155 h 433" name="T51"/>
                <a:gd fmla="*/ 331 w 560" name="T52"/>
                <a:gd fmla="*/ 122 h 433" name="T53"/>
                <a:gd fmla="*/ 347 w 560" name="T54"/>
                <a:gd fmla="*/ 155 h 433" name="T55"/>
                <a:gd fmla="*/ 362 w 560" name="T56"/>
                <a:gd fmla="*/ 351 h 433" name="T57"/>
                <a:gd fmla="*/ 379 w 560" name="T58"/>
                <a:gd fmla="*/ 317 h 433" name="T59"/>
                <a:gd fmla="*/ 379 w 560" name="T60"/>
                <a:gd fmla="*/ 155 h 433" name="T61"/>
                <a:gd fmla="*/ 362 w 560" name="T62"/>
                <a:gd fmla="*/ 122 h 433" name="T63"/>
                <a:gd fmla="*/ 379 w 560" name="T64"/>
                <a:gd fmla="*/ 155 h 433" name="T65"/>
                <a:gd fmla="*/ 394 w 560" name="T66"/>
                <a:gd fmla="*/ 351 h 433" name="T67"/>
                <a:gd fmla="*/ 410 w 560" name="T68"/>
                <a:gd fmla="*/ 317 h 433" name="T69"/>
                <a:gd fmla="*/ 410 w 560" name="T70"/>
                <a:gd fmla="*/ 155 h 433" name="T71"/>
                <a:gd fmla="*/ 394 w 560" name="T72"/>
                <a:gd fmla="*/ 122 h 433" name="T73"/>
                <a:gd fmla="*/ 410 w 560" name="T74"/>
                <a:gd fmla="*/ 155 h 433" name="T75"/>
                <a:gd fmla="*/ 425 w 560" name="T76"/>
                <a:gd fmla="*/ 351 h 433" name="T77"/>
                <a:gd fmla="*/ 442 w 560" name="T78"/>
                <a:gd fmla="*/ 317 h 433" name="T79"/>
                <a:gd fmla="*/ 442 w 560" name="T80"/>
                <a:gd fmla="*/ 155 h 433" name="T81"/>
                <a:gd fmla="*/ 425 w 560" name="T82"/>
                <a:gd fmla="*/ 122 h 433" name="T83"/>
                <a:gd fmla="*/ 442 w 560" name="T84"/>
                <a:gd fmla="*/ 155 h 433" name="T85"/>
                <a:gd fmla="*/ 457 w 560" name="T86"/>
                <a:gd fmla="*/ 351 h 433" name="T87"/>
                <a:gd fmla="*/ 473 w 560" name="T88"/>
                <a:gd fmla="*/ 317 h 433" name="T89"/>
                <a:gd fmla="*/ 473 w 560" name="T90"/>
                <a:gd fmla="*/ 155 h 433" name="T91"/>
                <a:gd fmla="*/ 457 w 560" name="T92"/>
                <a:gd fmla="*/ 122 h 433" name="T93"/>
                <a:gd fmla="*/ 473 w 560" name="T94"/>
                <a:gd fmla="*/ 155 h 433" name="T95"/>
                <a:gd fmla="*/ 488 w 560" name="T96"/>
                <a:gd fmla="*/ 351 h 433" name="T97"/>
                <a:gd fmla="*/ 505 w 560" name="T98"/>
                <a:gd fmla="*/ 317 h 433" name="T99"/>
                <a:gd fmla="*/ 505 w 560" name="T100"/>
                <a:gd fmla="*/ 155 h 433" name="T101"/>
                <a:gd fmla="*/ 488 w 560" name="T102"/>
                <a:gd fmla="*/ 122 h 433" name="T103"/>
                <a:gd fmla="*/ 505 w 560" name="T104"/>
                <a:gd fmla="*/ 155 h 43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32" w="560">
                  <a:moveTo>
                    <a:pt x="509" y="104"/>
                  </a:moveTo>
                  <a:cubicBezTo>
                    <a:pt x="316" y="104"/>
                    <a:pt x="316" y="104"/>
                    <a:pt x="316" y="104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8" y="78"/>
                    <a:pt x="340" y="77"/>
                    <a:pt x="340" y="74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0" y="34"/>
                    <a:pt x="338" y="32"/>
                    <a:pt x="336" y="32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2" y="78"/>
                    <a:pt x="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386"/>
                    <a:pt x="25" y="386"/>
                    <a:pt x="25" y="386"/>
                  </a:cubicBezTo>
                  <a:cubicBezTo>
                    <a:pt x="5" y="386"/>
                    <a:pt x="5" y="386"/>
                    <a:pt x="5" y="386"/>
                  </a:cubicBezTo>
                  <a:cubicBezTo>
                    <a:pt x="2" y="386"/>
                    <a:pt x="0" y="388"/>
                    <a:pt x="0" y="391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31"/>
                    <a:pt x="2" y="433"/>
                    <a:pt x="5" y="433"/>
                  </a:cubicBezTo>
                  <a:cubicBezTo>
                    <a:pt x="336" y="433"/>
                    <a:pt x="336" y="433"/>
                    <a:pt x="336" y="433"/>
                  </a:cubicBezTo>
                  <a:cubicBezTo>
                    <a:pt x="338" y="433"/>
                    <a:pt x="340" y="431"/>
                    <a:pt x="340" y="429"/>
                  </a:cubicBezTo>
                  <a:cubicBezTo>
                    <a:pt x="340" y="391"/>
                    <a:pt x="340" y="391"/>
                    <a:pt x="340" y="391"/>
                  </a:cubicBezTo>
                  <a:cubicBezTo>
                    <a:pt x="340" y="388"/>
                    <a:pt x="338" y="386"/>
                    <a:pt x="336" y="386"/>
                  </a:cubicBezTo>
                  <a:cubicBezTo>
                    <a:pt x="316" y="386"/>
                    <a:pt x="316" y="386"/>
                    <a:pt x="316" y="386"/>
                  </a:cubicBezTo>
                  <a:cubicBezTo>
                    <a:pt x="316" y="369"/>
                    <a:pt x="316" y="369"/>
                    <a:pt x="316" y="369"/>
                  </a:cubicBezTo>
                  <a:cubicBezTo>
                    <a:pt x="509" y="369"/>
                    <a:pt x="509" y="369"/>
                    <a:pt x="509" y="369"/>
                  </a:cubicBezTo>
                  <a:cubicBezTo>
                    <a:pt x="537" y="369"/>
                    <a:pt x="560" y="345"/>
                    <a:pt x="560" y="317"/>
                  </a:cubicBezTo>
                  <a:cubicBezTo>
                    <a:pt x="560" y="156"/>
                    <a:pt x="560" y="156"/>
                    <a:pt x="560" y="156"/>
                  </a:cubicBezTo>
                  <a:cubicBezTo>
                    <a:pt x="560" y="127"/>
                    <a:pt x="537" y="104"/>
                    <a:pt x="509" y="104"/>
                  </a:cubicBezTo>
                  <a:close/>
                  <a:moveTo>
                    <a:pt x="105" y="386"/>
                  </a:moveTo>
                  <a:cubicBezTo>
                    <a:pt x="54" y="386"/>
                    <a:pt x="54" y="386"/>
                    <a:pt x="54" y="386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05" y="78"/>
                    <a:pt x="105" y="78"/>
                    <a:pt x="105" y="78"/>
                  </a:cubicBezTo>
                  <a:lnTo>
                    <a:pt x="105" y="386"/>
                  </a:lnTo>
                  <a:close/>
                  <a:moveTo>
                    <a:pt x="223" y="386"/>
                  </a:moveTo>
                  <a:cubicBezTo>
                    <a:pt x="118" y="386"/>
                    <a:pt x="118" y="386"/>
                    <a:pt x="118" y="386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3" y="78"/>
                    <a:pt x="223" y="78"/>
                    <a:pt x="223" y="78"/>
                  </a:cubicBezTo>
                  <a:lnTo>
                    <a:pt x="223" y="386"/>
                  </a:lnTo>
                  <a:close/>
                  <a:moveTo>
                    <a:pt x="287" y="386"/>
                  </a:moveTo>
                  <a:cubicBezTo>
                    <a:pt x="236" y="386"/>
                    <a:pt x="236" y="386"/>
                    <a:pt x="236" y="386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87" y="78"/>
                    <a:pt x="287" y="78"/>
                    <a:pt x="287" y="78"/>
                  </a:cubicBezTo>
                  <a:lnTo>
                    <a:pt x="287" y="386"/>
                  </a:lnTo>
                  <a:close/>
                  <a:moveTo>
                    <a:pt x="347" y="351"/>
                  </a:moveTo>
                  <a:cubicBezTo>
                    <a:pt x="331" y="351"/>
                    <a:pt x="331" y="351"/>
                    <a:pt x="331" y="351"/>
                  </a:cubicBezTo>
                  <a:cubicBezTo>
                    <a:pt x="331" y="317"/>
                    <a:pt x="331" y="317"/>
                    <a:pt x="331" y="317"/>
                  </a:cubicBezTo>
                  <a:cubicBezTo>
                    <a:pt x="347" y="317"/>
                    <a:pt x="347" y="317"/>
                    <a:pt x="347" y="317"/>
                  </a:cubicBezTo>
                  <a:lnTo>
                    <a:pt x="347" y="351"/>
                  </a:lnTo>
                  <a:close/>
                  <a:moveTo>
                    <a:pt x="347" y="155"/>
                  </a:moveTo>
                  <a:cubicBezTo>
                    <a:pt x="331" y="155"/>
                    <a:pt x="331" y="155"/>
                    <a:pt x="331" y="155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47" y="122"/>
                    <a:pt x="347" y="122"/>
                    <a:pt x="347" y="122"/>
                  </a:cubicBezTo>
                  <a:lnTo>
                    <a:pt x="347" y="155"/>
                  </a:lnTo>
                  <a:close/>
                  <a:moveTo>
                    <a:pt x="379" y="351"/>
                  </a:moveTo>
                  <a:cubicBezTo>
                    <a:pt x="362" y="351"/>
                    <a:pt x="362" y="351"/>
                    <a:pt x="362" y="351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79" y="317"/>
                    <a:pt x="379" y="317"/>
                    <a:pt x="379" y="317"/>
                  </a:cubicBezTo>
                  <a:lnTo>
                    <a:pt x="379" y="351"/>
                  </a:lnTo>
                  <a:close/>
                  <a:moveTo>
                    <a:pt x="379" y="155"/>
                  </a:moveTo>
                  <a:cubicBezTo>
                    <a:pt x="362" y="155"/>
                    <a:pt x="362" y="155"/>
                    <a:pt x="362" y="155"/>
                  </a:cubicBezTo>
                  <a:cubicBezTo>
                    <a:pt x="362" y="122"/>
                    <a:pt x="362" y="122"/>
                    <a:pt x="362" y="122"/>
                  </a:cubicBezTo>
                  <a:cubicBezTo>
                    <a:pt x="379" y="122"/>
                    <a:pt x="379" y="122"/>
                    <a:pt x="379" y="122"/>
                  </a:cubicBezTo>
                  <a:lnTo>
                    <a:pt x="379" y="155"/>
                  </a:lnTo>
                  <a:close/>
                  <a:moveTo>
                    <a:pt x="410" y="351"/>
                  </a:moveTo>
                  <a:cubicBezTo>
                    <a:pt x="394" y="351"/>
                    <a:pt x="394" y="351"/>
                    <a:pt x="394" y="351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410" y="317"/>
                    <a:pt x="410" y="317"/>
                    <a:pt x="410" y="317"/>
                  </a:cubicBezTo>
                  <a:lnTo>
                    <a:pt x="410" y="351"/>
                  </a:lnTo>
                  <a:close/>
                  <a:moveTo>
                    <a:pt x="410" y="155"/>
                  </a:moveTo>
                  <a:cubicBezTo>
                    <a:pt x="394" y="155"/>
                    <a:pt x="394" y="155"/>
                    <a:pt x="394" y="155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410" y="122"/>
                    <a:pt x="410" y="122"/>
                    <a:pt x="410" y="122"/>
                  </a:cubicBezTo>
                  <a:lnTo>
                    <a:pt x="410" y="155"/>
                  </a:lnTo>
                  <a:close/>
                  <a:moveTo>
                    <a:pt x="442" y="351"/>
                  </a:moveTo>
                  <a:cubicBezTo>
                    <a:pt x="425" y="351"/>
                    <a:pt x="425" y="351"/>
                    <a:pt x="425" y="351"/>
                  </a:cubicBezTo>
                  <a:cubicBezTo>
                    <a:pt x="425" y="317"/>
                    <a:pt x="425" y="317"/>
                    <a:pt x="425" y="317"/>
                  </a:cubicBezTo>
                  <a:cubicBezTo>
                    <a:pt x="442" y="317"/>
                    <a:pt x="442" y="317"/>
                    <a:pt x="442" y="317"/>
                  </a:cubicBezTo>
                  <a:lnTo>
                    <a:pt x="442" y="351"/>
                  </a:lnTo>
                  <a:close/>
                  <a:moveTo>
                    <a:pt x="442" y="155"/>
                  </a:moveTo>
                  <a:cubicBezTo>
                    <a:pt x="425" y="155"/>
                    <a:pt x="425" y="155"/>
                    <a:pt x="425" y="155"/>
                  </a:cubicBezTo>
                  <a:cubicBezTo>
                    <a:pt x="425" y="122"/>
                    <a:pt x="425" y="122"/>
                    <a:pt x="425" y="122"/>
                  </a:cubicBezTo>
                  <a:cubicBezTo>
                    <a:pt x="442" y="122"/>
                    <a:pt x="442" y="122"/>
                    <a:pt x="442" y="122"/>
                  </a:cubicBezTo>
                  <a:lnTo>
                    <a:pt x="442" y="155"/>
                  </a:lnTo>
                  <a:close/>
                  <a:moveTo>
                    <a:pt x="473" y="351"/>
                  </a:moveTo>
                  <a:cubicBezTo>
                    <a:pt x="457" y="351"/>
                    <a:pt x="457" y="351"/>
                    <a:pt x="457" y="351"/>
                  </a:cubicBezTo>
                  <a:cubicBezTo>
                    <a:pt x="457" y="317"/>
                    <a:pt x="457" y="317"/>
                    <a:pt x="457" y="317"/>
                  </a:cubicBezTo>
                  <a:cubicBezTo>
                    <a:pt x="473" y="317"/>
                    <a:pt x="473" y="317"/>
                    <a:pt x="473" y="317"/>
                  </a:cubicBezTo>
                  <a:lnTo>
                    <a:pt x="473" y="351"/>
                  </a:lnTo>
                  <a:close/>
                  <a:moveTo>
                    <a:pt x="473" y="155"/>
                  </a:moveTo>
                  <a:cubicBezTo>
                    <a:pt x="457" y="155"/>
                    <a:pt x="457" y="155"/>
                    <a:pt x="457" y="155"/>
                  </a:cubicBezTo>
                  <a:cubicBezTo>
                    <a:pt x="457" y="122"/>
                    <a:pt x="457" y="122"/>
                    <a:pt x="457" y="122"/>
                  </a:cubicBezTo>
                  <a:cubicBezTo>
                    <a:pt x="473" y="122"/>
                    <a:pt x="473" y="122"/>
                    <a:pt x="473" y="122"/>
                  </a:cubicBezTo>
                  <a:lnTo>
                    <a:pt x="473" y="155"/>
                  </a:lnTo>
                  <a:close/>
                  <a:moveTo>
                    <a:pt x="505" y="351"/>
                  </a:moveTo>
                  <a:cubicBezTo>
                    <a:pt x="488" y="351"/>
                    <a:pt x="488" y="351"/>
                    <a:pt x="488" y="351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505" y="317"/>
                    <a:pt x="505" y="317"/>
                    <a:pt x="505" y="317"/>
                  </a:cubicBezTo>
                  <a:lnTo>
                    <a:pt x="505" y="351"/>
                  </a:lnTo>
                  <a:close/>
                  <a:moveTo>
                    <a:pt x="505" y="155"/>
                  </a:moveTo>
                  <a:cubicBezTo>
                    <a:pt x="488" y="155"/>
                    <a:pt x="488" y="155"/>
                    <a:pt x="488" y="155"/>
                  </a:cubicBezTo>
                  <a:cubicBezTo>
                    <a:pt x="488" y="122"/>
                    <a:pt x="488" y="122"/>
                    <a:pt x="488" y="122"/>
                  </a:cubicBezTo>
                  <a:cubicBezTo>
                    <a:pt x="505" y="122"/>
                    <a:pt x="505" y="122"/>
                    <a:pt x="505" y="122"/>
                  </a:cubicBezTo>
                  <a:lnTo>
                    <a:pt x="505" y="1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9" name="Freeform 90"/>
            <p:cNvSpPr/>
            <p:nvPr/>
          </p:nvSpPr>
          <p:spPr bwMode="auto">
            <a:xfrm>
              <a:off x="2630429" y="3190548"/>
              <a:ext cx="528758" cy="601168"/>
            </a:xfrm>
            <a:custGeom>
              <a:gdLst>
                <a:gd fmla="*/ 311 w 396" name="T0"/>
                <a:gd fmla="*/ 213 h 451" name="T1"/>
                <a:gd fmla="*/ 238 w 396" name="T2"/>
                <a:gd fmla="*/ 213 h 451" name="T3"/>
                <a:gd fmla="*/ 159 w 396" name="T4"/>
                <a:gd fmla="*/ 213 h 451" name="T5"/>
                <a:gd fmla="*/ 86 w 396" name="T6"/>
                <a:gd fmla="*/ 213 h 451" name="T7"/>
                <a:gd fmla="*/ 0 w 396" name="T8"/>
                <a:gd fmla="*/ 298 h 451" name="T9"/>
                <a:gd fmla="*/ 86 w 396" name="T10"/>
                <a:gd fmla="*/ 384 h 451" name="T11"/>
                <a:gd fmla="*/ 110 w 396" name="T12"/>
                <a:gd fmla="*/ 384 h 451" name="T13"/>
                <a:gd fmla="*/ 110 w 396" name="T14"/>
                <a:gd fmla="*/ 399 h 451" name="T15"/>
                <a:gd fmla="*/ 161 w 396" name="T16"/>
                <a:gd fmla="*/ 451 h 451" name="T17"/>
                <a:gd fmla="*/ 317 w 396" name="T18"/>
                <a:gd fmla="*/ 451 h 451" name="T19"/>
                <a:gd fmla="*/ 317 w 396" name="T20"/>
                <a:gd fmla="*/ 425 h 451" name="T21"/>
                <a:gd fmla="*/ 383 w 396" name="T22"/>
                <a:gd fmla="*/ 425 h 451" name="T23"/>
                <a:gd fmla="*/ 383 w 396" name="T24"/>
                <a:gd fmla="*/ 316 h 451" name="T25"/>
                <a:gd fmla="*/ 317 w 396" name="T26"/>
                <a:gd fmla="*/ 316 h 451" name="T27"/>
                <a:gd fmla="*/ 317 w 396" name="T28"/>
                <a:gd fmla="*/ 290 h 451" name="T29"/>
                <a:gd fmla="*/ 161 w 396" name="T30"/>
                <a:gd fmla="*/ 290 h 451" name="T31"/>
                <a:gd fmla="*/ 110 w 396" name="T32"/>
                <a:gd fmla="*/ 342 h 451" name="T33"/>
                <a:gd fmla="*/ 110 w 396" name="T34"/>
                <a:gd fmla="*/ 358 h 451" name="T35"/>
                <a:gd fmla="*/ 86 w 396" name="T36"/>
                <a:gd fmla="*/ 358 h 451" name="T37"/>
                <a:gd fmla="*/ 26 w 396" name="T38"/>
                <a:gd fmla="*/ 298 h 451" name="T39"/>
                <a:gd fmla="*/ 86 w 396" name="T40"/>
                <a:gd fmla="*/ 239 h 451" name="T41"/>
                <a:gd fmla="*/ 159 w 396" name="T42"/>
                <a:gd fmla="*/ 239 h 451" name="T43"/>
                <a:gd fmla="*/ 238 w 396" name="T44"/>
                <a:gd fmla="*/ 239 h 451" name="T45"/>
                <a:gd fmla="*/ 311 w 396" name="T46"/>
                <a:gd fmla="*/ 239 h 451" name="T47"/>
                <a:gd fmla="*/ 396 w 396" name="T48"/>
                <a:gd fmla="*/ 153 h 451" name="T49"/>
                <a:gd fmla="*/ 311 w 396" name="T50"/>
                <a:gd fmla="*/ 67 h 451" name="T51"/>
                <a:gd fmla="*/ 287 w 396" name="T52"/>
                <a:gd fmla="*/ 67 h 451" name="T53"/>
                <a:gd fmla="*/ 287 w 396" name="T54"/>
                <a:gd fmla="*/ 51 h 451" name="T55"/>
                <a:gd fmla="*/ 235 w 396" name="T56"/>
                <a:gd fmla="*/ 0 h 451" name="T57"/>
                <a:gd fmla="*/ 80 w 396" name="T58"/>
                <a:gd fmla="*/ 0 h 451" name="T59"/>
                <a:gd fmla="*/ 80 w 396" name="T60"/>
                <a:gd fmla="*/ 25 h 451" name="T61"/>
                <a:gd fmla="*/ 13 w 396" name="T62"/>
                <a:gd fmla="*/ 25 h 451" name="T63"/>
                <a:gd fmla="*/ 13 w 396" name="T64"/>
                <a:gd fmla="*/ 135 h 451" name="T65"/>
                <a:gd fmla="*/ 80 w 396" name="T66"/>
                <a:gd fmla="*/ 135 h 451" name="T67"/>
                <a:gd fmla="*/ 80 w 396" name="T68"/>
                <a:gd fmla="*/ 161 h 451" name="T69"/>
                <a:gd fmla="*/ 235 w 396" name="T70"/>
                <a:gd fmla="*/ 161 h 451" name="T71"/>
                <a:gd fmla="*/ 287 w 396" name="T72"/>
                <a:gd fmla="*/ 109 h 451" name="T73"/>
                <a:gd fmla="*/ 287 w 396" name="T74"/>
                <a:gd fmla="*/ 93 h 451" name="T75"/>
                <a:gd fmla="*/ 311 w 396" name="T76"/>
                <a:gd fmla="*/ 93 h 451" name="T77"/>
                <a:gd fmla="*/ 370 w 396" name="T78"/>
                <a:gd fmla="*/ 153 h 451" name="T79"/>
                <a:gd fmla="*/ 311 w 396" name="T80"/>
                <a:gd fmla="*/ 213 h 45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51" w="396">
                  <a:moveTo>
                    <a:pt x="311" y="213"/>
                  </a:moveTo>
                  <a:cubicBezTo>
                    <a:pt x="238" y="213"/>
                    <a:pt x="238" y="213"/>
                    <a:pt x="238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86" y="213"/>
                    <a:pt x="86" y="213"/>
                    <a:pt x="86" y="213"/>
                  </a:cubicBezTo>
                  <a:cubicBezTo>
                    <a:pt x="39" y="213"/>
                    <a:pt x="0" y="251"/>
                    <a:pt x="0" y="298"/>
                  </a:cubicBezTo>
                  <a:cubicBezTo>
                    <a:pt x="0" y="346"/>
                    <a:pt x="39" y="384"/>
                    <a:pt x="86" y="384"/>
                  </a:cubicBezTo>
                  <a:cubicBezTo>
                    <a:pt x="110" y="384"/>
                    <a:pt x="110" y="384"/>
                    <a:pt x="110" y="384"/>
                  </a:cubicBezTo>
                  <a:cubicBezTo>
                    <a:pt x="110" y="399"/>
                    <a:pt x="110" y="399"/>
                    <a:pt x="110" y="399"/>
                  </a:cubicBezTo>
                  <a:cubicBezTo>
                    <a:pt x="110" y="428"/>
                    <a:pt x="133" y="451"/>
                    <a:pt x="161" y="451"/>
                  </a:cubicBezTo>
                  <a:cubicBezTo>
                    <a:pt x="317" y="451"/>
                    <a:pt x="317" y="451"/>
                    <a:pt x="317" y="451"/>
                  </a:cubicBezTo>
                  <a:cubicBezTo>
                    <a:pt x="317" y="425"/>
                    <a:pt x="317" y="425"/>
                    <a:pt x="317" y="425"/>
                  </a:cubicBezTo>
                  <a:cubicBezTo>
                    <a:pt x="383" y="425"/>
                    <a:pt x="383" y="425"/>
                    <a:pt x="383" y="425"/>
                  </a:cubicBezTo>
                  <a:cubicBezTo>
                    <a:pt x="383" y="316"/>
                    <a:pt x="383" y="316"/>
                    <a:pt x="383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290"/>
                    <a:pt x="317" y="290"/>
                    <a:pt x="317" y="290"/>
                  </a:cubicBezTo>
                  <a:cubicBezTo>
                    <a:pt x="161" y="290"/>
                    <a:pt x="161" y="290"/>
                    <a:pt x="161" y="290"/>
                  </a:cubicBezTo>
                  <a:cubicBezTo>
                    <a:pt x="133" y="290"/>
                    <a:pt x="110" y="313"/>
                    <a:pt x="110" y="342"/>
                  </a:cubicBezTo>
                  <a:cubicBezTo>
                    <a:pt x="110" y="358"/>
                    <a:pt x="110" y="358"/>
                    <a:pt x="110" y="358"/>
                  </a:cubicBezTo>
                  <a:cubicBezTo>
                    <a:pt x="86" y="358"/>
                    <a:pt x="86" y="358"/>
                    <a:pt x="86" y="358"/>
                  </a:cubicBezTo>
                  <a:cubicBezTo>
                    <a:pt x="53" y="358"/>
                    <a:pt x="26" y="331"/>
                    <a:pt x="26" y="298"/>
                  </a:cubicBezTo>
                  <a:cubicBezTo>
                    <a:pt x="26" y="265"/>
                    <a:pt x="53" y="239"/>
                    <a:pt x="86" y="239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238" y="239"/>
                    <a:pt x="238" y="239"/>
                    <a:pt x="238" y="239"/>
                  </a:cubicBezTo>
                  <a:cubicBezTo>
                    <a:pt x="311" y="239"/>
                    <a:pt x="311" y="239"/>
                    <a:pt x="311" y="239"/>
                  </a:cubicBezTo>
                  <a:cubicBezTo>
                    <a:pt x="358" y="239"/>
                    <a:pt x="396" y="200"/>
                    <a:pt x="396" y="153"/>
                  </a:cubicBezTo>
                  <a:cubicBezTo>
                    <a:pt x="396" y="106"/>
                    <a:pt x="358" y="67"/>
                    <a:pt x="311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7" y="23"/>
                    <a:pt x="264" y="0"/>
                    <a:pt x="23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235" y="161"/>
                    <a:pt x="235" y="161"/>
                    <a:pt x="235" y="161"/>
                  </a:cubicBezTo>
                  <a:cubicBezTo>
                    <a:pt x="264" y="161"/>
                    <a:pt x="287" y="138"/>
                    <a:pt x="287" y="109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44" y="93"/>
                    <a:pt x="370" y="120"/>
                    <a:pt x="370" y="153"/>
                  </a:cubicBezTo>
                  <a:cubicBezTo>
                    <a:pt x="370" y="186"/>
                    <a:pt x="344" y="213"/>
                    <a:pt x="311" y="2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0" name="Freeform 91"/>
            <p:cNvSpPr>
              <a:spLocks noEditPoints="1"/>
            </p:cNvSpPr>
            <p:nvPr/>
          </p:nvSpPr>
          <p:spPr bwMode="auto">
            <a:xfrm>
              <a:off x="3450510" y="3265905"/>
              <a:ext cx="967425" cy="450455"/>
            </a:xfrm>
            <a:custGeom>
              <a:gdLst>
                <a:gd fmla="*/ 531 w 724" name="T0"/>
                <a:gd fmla="*/ 124 h 338" name="T1"/>
                <a:gd fmla="*/ 454 w 724" name="T2"/>
                <a:gd fmla="*/ 124 h 338" name="T3"/>
                <a:gd fmla="*/ 454 w 724" name="T4"/>
                <a:gd fmla="*/ 159 h 338" name="T5"/>
                <a:gd fmla="*/ 436 w 724" name="T6"/>
                <a:gd fmla="*/ 159 h 338" name="T7"/>
                <a:gd fmla="*/ 436 w 724" name="T8"/>
                <a:gd fmla="*/ 124 h 338" name="T9"/>
                <a:gd fmla="*/ 359 w 724" name="T10"/>
                <a:gd fmla="*/ 124 h 338" name="T11"/>
                <a:gd fmla="*/ 359 w 724" name="T12"/>
                <a:gd fmla="*/ 159 h 338" name="T13"/>
                <a:gd fmla="*/ 321 w 724" name="T14"/>
                <a:gd fmla="*/ 159 h 338" name="T15"/>
                <a:gd fmla="*/ 321 w 724" name="T16"/>
                <a:gd fmla="*/ 6 h 338" name="T17"/>
                <a:gd fmla="*/ 245 w 724" name="T18"/>
                <a:gd fmla="*/ 6 h 338" name="T19"/>
                <a:gd fmla="*/ 245 w 724" name="T20"/>
                <a:gd fmla="*/ 159 h 338" name="T21"/>
                <a:gd fmla="*/ 203 w 724" name="T22"/>
                <a:gd fmla="*/ 159 h 338" name="T23"/>
                <a:gd fmla="*/ 203 w 724" name="T24"/>
                <a:gd fmla="*/ 238 h 338" name="T25"/>
                <a:gd fmla="*/ 153 w 724" name="T26"/>
                <a:gd fmla="*/ 265 h 338" name="T27"/>
                <a:gd fmla="*/ 93 w 724" name="T28"/>
                <a:gd fmla="*/ 205 h 338" name="T29"/>
                <a:gd fmla="*/ 93 w 724" name="T30"/>
                <a:gd fmla="*/ 182 h 338" name="T31"/>
                <a:gd fmla="*/ 110 w 724" name="T32"/>
                <a:gd fmla="*/ 182 h 338" name="T33"/>
                <a:gd fmla="*/ 161 w 724" name="T34"/>
                <a:gd fmla="*/ 130 h 338" name="T35"/>
                <a:gd fmla="*/ 161 w 724" name="T36"/>
                <a:gd fmla="*/ 88 h 338" name="T37"/>
                <a:gd fmla="*/ 128 w 724" name="T38"/>
                <a:gd fmla="*/ 88 h 338" name="T39"/>
                <a:gd fmla="*/ 128 w 724" name="T40"/>
                <a:gd fmla="*/ 14 h 338" name="T41"/>
                <a:gd fmla="*/ 114 w 724" name="T42"/>
                <a:gd fmla="*/ 0 h 338" name="T43"/>
                <a:gd fmla="*/ 100 w 724" name="T44"/>
                <a:gd fmla="*/ 14 h 338" name="T45"/>
                <a:gd fmla="*/ 100 w 724" name="T46"/>
                <a:gd fmla="*/ 88 h 338" name="T47"/>
                <a:gd fmla="*/ 62 w 724" name="T48"/>
                <a:gd fmla="*/ 88 h 338" name="T49"/>
                <a:gd fmla="*/ 62 w 724" name="T50"/>
                <a:gd fmla="*/ 14 h 338" name="T51"/>
                <a:gd fmla="*/ 48 w 724" name="T52"/>
                <a:gd fmla="*/ 0 h 338" name="T53"/>
                <a:gd fmla="*/ 34 w 724" name="T54"/>
                <a:gd fmla="*/ 14 h 338" name="T55"/>
                <a:gd fmla="*/ 34 w 724" name="T56"/>
                <a:gd fmla="*/ 88 h 338" name="T57"/>
                <a:gd fmla="*/ 0 w 724" name="T58"/>
                <a:gd fmla="*/ 88 h 338" name="T59"/>
                <a:gd fmla="*/ 0 w 724" name="T60"/>
                <a:gd fmla="*/ 130 h 338" name="T61"/>
                <a:gd fmla="*/ 52 w 724" name="T62"/>
                <a:gd fmla="*/ 182 h 338" name="T63"/>
                <a:gd fmla="*/ 67 w 724" name="T64"/>
                <a:gd fmla="*/ 182 h 338" name="T65"/>
                <a:gd fmla="*/ 67 w 724" name="T66"/>
                <a:gd fmla="*/ 205 h 338" name="T67"/>
                <a:gd fmla="*/ 153 w 724" name="T68"/>
                <a:gd fmla="*/ 291 h 338" name="T69"/>
                <a:gd fmla="*/ 203 w 724" name="T70"/>
                <a:gd fmla="*/ 275 h 338" name="T71"/>
                <a:gd fmla="*/ 203 w 724" name="T72"/>
                <a:gd fmla="*/ 256 h 338" name="T73"/>
                <a:gd fmla="*/ 285 w 724" name="T74"/>
                <a:gd fmla="*/ 338 h 338" name="T75"/>
                <a:gd fmla="*/ 642 w 724" name="T76"/>
                <a:gd fmla="*/ 338 h 338" name="T77"/>
                <a:gd fmla="*/ 724 w 724" name="T78"/>
                <a:gd fmla="*/ 256 h 338" name="T79"/>
                <a:gd fmla="*/ 724 w 724" name="T80"/>
                <a:gd fmla="*/ 159 h 338" name="T81"/>
                <a:gd fmla="*/ 531 w 724" name="T82"/>
                <a:gd fmla="*/ 159 h 338" name="T83"/>
                <a:gd fmla="*/ 531 w 724" name="T84"/>
                <a:gd fmla="*/ 124 h 338" name="T85"/>
                <a:gd fmla="*/ 634 w 724" name="T86"/>
                <a:gd fmla="*/ 193 h 338" name="T87"/>
                <a:gd fmla="*/ 690 w 724" name="T88"/>
                <a:gd fmla="*/ 193 h 338" name="T89"/>
                <a:gd fmla="*/ 690 w 724" name="T90"/>
                <a:gd fmla="*/ 231 h 338" name="T91"/>
                <a:gd fmla="*/ 634 w 724" name="T92"/>
                <a:gd fmla="*/ 231 h 338" name="T93"/>
                <a:gd fmla="*/ 634 w 724" name="T94"/>
                <a:gd fmla="*/ 193 h 338" name="T95"/>
                <a:gd fmla="*/ 608 w 724" name="T96"/>
                <a:gd fmla="*/ 193 h 338" name="T97"/>
                <a:gd fmla="*/ 608 w 724" name="T98"/>
                <a:gd fmla="*/ 231 h 338" name="T99"/>
                <a:gd fmla="*/ 491 w 724" name="T100"/>
                <a:gd fmla="*/ 231 h 338" name="T101"/>
                <a:gd fmla="*/ 491 w 724" name="T102"/>
                <a:gd fmla="*/ 193 h 338" name="T103"/>
                <a:gd fmla="*/ 608 w 724" name="T104"/>
                <a:gd fmla="*/ 193 h 33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38" w="724">
                  <a:moveTo>
                    <a:pt x="531" y="124"/>
                  </a:moveTo>
                  <a:cubicBezTo>
                    <a:pt x="454" y="124"/>
                    <a:pt x="454" y="124"/>
                    <a:pt x="454" y="124"/>
                  </a:cubicBezTo>
                  <a:cubicBezTo>
                    <a:pt x="454" y="159"/>
                    <a:pt x="454" y="159"/>
                    <a:pt x="454" y="159"/>
                  </a:cubicBezTo>
                  <a:cubicBezTo>
                    <a:pt x="436" y="159"/>
                    <a:pt x="436" y="159"/>
                    <a:pt x="436" y="159"/>
                  </a:cubicBezTo>
                  <a:cubicBezTo>
                    <a:pt x="436" y="124"/>
                    <a:pt x="436" y="124"/>
                    <a:pt x="436" y="124"/>
                  </a:cubicBezTo>
                  <a:cubicBezTo>
                    <a:pt x="359" y="124"/>
                    <a:pt x="359" y="124"/>
                    <a:pt x="359" y="124"/>
                  </a:cubicBezTo>
                  <a:cubicBezTo>
                    <a:pt x="359" y="159"/>
                    <a:pt x="359" y="159"/>
                    <a:pt x="359" y="159"/>
                  </a:cubicBezTo>
                  <a:cubicBezTo>
                    <a:pt x="321" y="159"/>
                    <a:pt x="321" y="159"/>
                    <a:pt x="321" y="159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59"/>
                    <a:pt x="245" y="159"/>
                    <a:pt x="24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203" y="238"/>
                    <a:pt x="203" y="238"/>
                    <a:pt x="203" y="238"/>
                  </a:cubicBezTo>
                  <a:cubicBezTo>
                    <a:pt x="192" y="254"/>
                    <a:pt x="174" y="265"/>
                    <a:pt x="153" y="265"/>
                  </a:cubicBezTo>
                  <a:cubicBezTo>
                    <a:pt x="120" y="265"/>
                    <a:pt x="93" y="238"/>
                    <a:pt x="93" y="205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38" y="182"/>
                    <a:pt x="161" y="158"/>
                    <a:pt x="161" y="130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6"/>
                    <a:pt x="122" y="0"/>
                    <a:pt x="114" y="0"/>
                  </a:cubicBezTo>
                  <a:cubicBezTo>
                    <a:pt x="106" y="0"/>
                    <a:pt x="100" y="6"/>
                    <a:pt x="100" y="14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6"/>
                    <a:pt x="56" y="0"/>
                    <a:pt x="48" y="0"/>
                  </a:cubicBezTo>
                  <a:cubicBezTo>
                    <a:pt x="40" y="0"/>
                    <a:pt x="34" y="6"/>
                    <a:pt x="34" y="1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8"/>
                    <a:pt x="23" y="182"/>
                    <a:pt x="52" y="182"/>
                  </a:cubicBezTo>
                  <a:cubicBezTo>
                    <a:pt x="67" y="182"/>
                    <a:pt x="67" y="182"/>
                    <a:pt x="67" y="182"/>
                  </a:cubicBezTo>
                  <a:cubicBezTo>
                    <a:pt x="67" y="205"/>
                    <a:pt x="67" y="205"/>
                    <a:pt x="67" y="205"/>
                  </a:cubicBezTo>
                  <a:cubicBezTo>
                    <a:pt x="67" y="252"/>
                    <a:pt x="106" y="291"/>
                    <a:pt x="153" y="291"/>
                  </a:cubicBezTo>
                  <a:cubicBezTo>
                    <a:pt x="171" y="291"/>
                    <a:pt x="189" y="285"/>
                    <a:pt x="203" y="275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03" y="301"/>
                    <a:pt x="239" y="338"/>
                    <a:pt x="285" y="338"/>
                  </a:cubicBezTo>
                  <a:cubicBezTo>
                    <a:pt x="642" y="338"/>
                    <a:pt x="642" y="338"/>
                    <a:pt x="642" y="338"/>
                  </a:cubicBezTo>
                  <a:cubicBezTo>
                    <a:pt x="687" y="338"/>
                    <a:pt x="724" y="301"/>
                    <a:pt x="724" y="256"/>
                  </a:cubicBezTo>
                  <a:cubicBezTo>
                    <a:pt x="724" y="159"/>
                    <a:pt x="724" y="159"/>
                    <a:pt x="724" y="159"/>
                  </a:cubicBezTo>
                  <a:cubicBezTo>
                    <a:pt x="531" y="159"/>
                    <a:pt x="531" y="159"/>
                    <a:pt x="531" y="159"/>
                  </a:cubicBezTo>
                  <a:lnTo>
                    <a:pt x="531" y="124"/>
                  </a:lnTo>
                  <a:close/>
                  <a:moveTo>
                    <a:pt x="634" y="193"/>
                  </a:moveTo>
                  <a:cubicBezTo>
                    <a:pt x="690" y="193"/>
                    <a:pt x="690" y="193"/>
                    <a:pt x="690" y="193"/>
                  </a:cubicBezTo>
                  <a:cubicBezTo>
                    <a:pt x="690" y="231"/>
                    <a:pt x="690" y="231"/>
                    <a:pt x="690" y="231"/>
                  </a:cubicBezTo>
                  <a:cubicBezTo>
                    <a:pt x="634" y="231"/>
                    <a:pt x="634" y="231"/>
                    <a:pt x="634" y="231"/>
                  </a:cubicBezTo>
                  <a:lnTo>
                    <a:pt x="634" y="193"/>
                  </a:lnTo>
                  <a:close/>
                  <a:moveTo>
                    <a:pt x="608" y="193"/>
                  </a:moveTo>
                  <a:cubicBezTo>
                    <a:pt x="608" y="231"/>
                    <a:pt x="608" y="231"/>
                    <a:pt x="608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193"/>
                    <a:pt x="491" y="193"/>
                    <a:pt x="491" y="193"/>
                  </a:cubicBezTo>
                  <a:lnTo>
                    <a:pt x="608" y="1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81" name="组合 2180"/>
            <p:cNvGrpSpPr/>
            <p:nvPr/>
          </p:nvGrpSpPr>
          <p:grpSpPr>
            <a:xfrm>
              <a:off x="8850371" y="2197273"/>
              <a:ext cx="655522" cy="499754"/>
              <a:chOff x="8834438" y="2105025"/>
              <a:chExt cx="801687" cy="611188"/>
            </a:xfrm>
          </p:grpSpPr>
          <p:sp>
            <p:nvSpPr>
              <p:cNvPr id="2134" name="Freeform 95"/>
              <p:cNvSpPr>
                <a:spLocks noEditPoints="1"/>
              </p:cNvSpPr>
              <p:nvPr/>
            </p:nvSpPr>
            <p:spPr bwMode="auto">
              <a:xfrm>
                <a:off x="8834438" y="2105025"/>
                <a:ext cx="555625" cy="339725"/>
              </a:xfrm>
              <a:custGeom>
                <a:gdLst>
                  <a:gd fmla="*/ 177 w 381" name="T0"/>
                  <a:gd fmla="*/ 221 h 233" name="T1"/>
                  <a:gd fmla="*/ 197 w 381" name="T2"/>
                  <a:gd fmla="*/ 233 h 233" name="T3"/>
                  <a:gd fmla="*/ 209 w 381" name="T4"/>
                  <a:gd fmla="*/ 230 h 233" name="T5"/>
                  <a:gd fmla="*/ 217 w 381" name="T6"/>
                  <a:gd fmla="*/ 198 h 233" name="T7"/>
                  <a:gd fmla="*/ 191 w 381" name="T8"/>
                  <a:gd fmla="*/ 154 h 233" name="T9"/>
                  <a:gd fmla="*/ 338 w 381" name="T10"/>
                  <a:gd fmla="*/ 154 h 233" name="T11"/>
                  <a:gd fmla="*/ 358 w 381" name="T12"/>
                  <a:gd fmla="*/ 133 h 233" name="T13"/>
                  <a:gd fmla="*/ 349 w 381" name="T14"/>
                  <a:gd fmla="*/ 116 h 233" name="T15"/>
                  <a:gd fmla="*/ 361 w 381" name="T16"/>
                  <a:gd fmla="*/ 116 h 233" name="T17"/>
                  <a:gd fmla="*/ 381 w 381" name="T18"/>
                  <a:gd fmla="*/ 96 h 233" name="T19"/>
                  <a:gd fmla="*/ 361 w 381" name="T20"/>
                  <a:gd fmla="*/ 76 h 233" name="T21"/>
                  <a:gd fmla="*/ 356 w 381" name="T22"/>
                  <a:gd fmla="*/ 76 h 233" name="T23"/>
                  <a:gd fmla="*/ 365 w 381" name="T24"/>
                  <a:gd fmla="*/ 59 h 233" name="T25"/>
                  <a:gd fmla="*/ 345 w 381" name="T26"/>
                  <a:gd fmla="*/ 39 h 233" name="T27"/>
                  <a:gd fmla="*/ 320 w 381" name="T28"/>
                  <a:gd fmla="*/ 39 h 233" name="T29"/>
                  <a:gd fmla="*/ 326 w 381" name="T30"/>
                  <a:gd fmla="*/ 24 h 233" name="T31"/>
                  <a:gd fmla="*/ 305 w 381" name="T32"/>
                  <a:gd fmla="*/ 4 h 233" name="T33"/>
                  <a:gd fmla="*/ 123 w 381" name="T34"/>
                  <a:gd fmla="*/ 4 h 233" name="T35"/>
                  <a:gd fmla="*/ 103 w 381" name="T36"/>
                  <a:gd fmla="*/ 24 h 233" name="T37"/>
                  <a:gd fmla="*/ 60 w 381" name="T38"/>
                  <a:gd fmla="*/ 24 h 233" name="T39"/>
                  <a:gd fmla="*/ 60 w 381" name="T40"/>
                  <a:gd fmla="*/ 0 h 233" name="T41"/>
                  <a:gd fmla="*/ 0 w 381" name="T42"/>
                  <a:gd fmla="*/ 0 h 233" name="T43"/>
                  <a:gd fmla="*/ 0 w 381" name="T44"/>
                  <a:gd fmla="*/ 158 h 233" name="T45"/>
                  <a:gd fmla="*/ 60 w 381" name="T46"/>
                  <a:gd fmla="*/ 158 h 233" name="T47"/>
                  <a:gd fmla="*/ 60 w 381" name="T48"/>
                  <a:gd fmla="*/ 133 h 233" name="T49"/>
                  <a:gd fmla="*/ 103 w 381" name="T50"/>
                  <a:gd fmla="*/ 133 h 233" name="T51"/>
                  <a:gd fmla="*/ 103 w 381" name="T52"/>
                  <a:gd fmla="*/ 133 h 233" name="T53"/>
                  <a:gd fmla="*/ 123 w 381" name="T54"/>
                  <a:gd fmla="*/ 154 h 233" name="T55"/>
                  <a:gd fmla="*/ 137 w 381" name="T56"/>
                  <a:gd fmla="*/ 154 h 233" name="T57"/>
                  <a:gd fmla="*/ 177 w 381" name="T58"/>
                  <a:gd fmla="*/ 221 h 233" name="T59"/>
                  <a:gd fmla="*/ 43 w 381" name="T60"/>
                  <a:gd fmla="*/ 140 h 233" name="T61"/>
                  <a:gd fmla="*/ 17 w 381" name="T62"/>
                  <a:gd fmla="*/ 140 h 233" name="T63"/>
                  <a:gd fmla="*/ 17 w 381" name="T64"/>
                  <a:gd fmla="*/ 17 h 233" name="T65"/>
                  <a:gd fmla="*/ 43 w 381" name="T66"/>
                  <a:gd fmla="*/ 17 h 233" name="T67"/>
                  <a:gd fmla="*/ 43 w 381" name="T68"/>
                  <a:gd fmla="*/ 140 h 233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33" w="381">
                    <a:moveTo>
                      <a:pt x="177" y="221"/>
                    </a:moveTo>
                    <a:cubicBezTo>
                      <a:pt x="182" y="229"/>
                      <a:pt x="189" y="233"/>
                      <a:pt x="197" y="233"/>
                    </a:cubicBezTo>
                    <a:cubicBezTo>
                      <a:pt x="201" y="233"/>
                      <a:pt x="205" y="232"/>
                      <a:pt x="209" y="230"/>
                    </a:cubicBezTo>
                    <a:cubicBezTo>
                      <a:pt x="220" y="223"/>
                      <a:pt x="224" y="209"/>
                      <a:pt x="217" y="198"/>
                    </a:cubicBezTo>
                    <a:cubicBezTo>
                      <a:pt x="191" y="154"/>
                      <a:pt x="191" y="154"/>
                      <a:pt x="191" y="154"/>
                    </a:cubicBezTo>
                    <a:cubicBezTo>
                      <a:pt x="338" y="154"/>
                      <a:pt x="338" y="154"/>
                      <a:pt x="338" y="154"/>
                    </a:cubicBezTo>
                    <a:cubicBezTo>
                      <a:pt x="349" y="154"/>
                      <a:pt x="358" y="144"/>
                      <a:pt x="358" y="133"/>
                    </a:cubicBezTo>
                    <a:cubicBezTo>
                      <a:pt x="358" y="126"/>
                      <a:pt x="355" y="120"/>
                      <a:pt x="349" y="116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72" y="116"/>
                      <a:pt x="381" y="107"/>
                      <a:pt x="381" y="96"/>
                    </a:cubicBezTo>
                    <a:cubicBezTo>
                      <a:pt x="381" y="85"/>
                      <a:pt x="372" y="76"/>
                      <a:pt x="361" y="76"/>
                    </a:cubicBezTo>
                    <a:cubicBezTo>
                      <a:pt x="356" y="76"/>
                      <a:pt x="356" y="76"/>
                      <a:pt x="356" y="76"/>
                    </a:cubicBezTo>
                    <a:cubicBezTo>
                      <a:pt x="362" y="72"/>
                      <a:pt x="365" y="66"/>
                      <a:pt x="365" y="59"/>
                    </a:cubicBezTo>
                    <a:cubicBezTo>
                      <a:pt x="365" y="48"/>
                      <a:pt x="356" y="39"/>
                      <a:pt x="345" y="39"/>
                    </a:cubicBezTo>
                    <a:cubicBezTo>
                      <a:pt x="320" y="39"/>
                      <a:pt x="320" y="39"/>
                      <a:pt x="320" y="39"/>
                    </a:cubicBezTo>
                    <a:cubicBezTo>
                      <a:pt x="323" y="35"/>
                      <a:pt x="326" y="30"/>
                      <a:pt x="326" y="24"/>
                    </a:cubicBezTo>
                    <a:cubicBezTo>
                      <a:pt x="326" y="13"/>
                      <a:pt x="317" y="4"/>
                      <a:pt x="305" y="4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12" y="4"/>
                      <a:pt x="103" y="13"/>
                      <a:pt x="103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103" y="133"/>
                      <a:pt x="103" y="133"/>
                      <a:pt x="103" y="133"/>
                    </a:cubicBezTo>
                    <a:cubicBezTo>
                      <a:pt x="103" y="133"/>
                      <a:pt x="103" y="133"/>
                      <a:pt x="103" y="133"/>
                    </a:cubicBezTo>
                    <a:cubicBezTo>
                      <a:pt x="103" y="144"/>
                      <a:pt x="112" y="154"/>
                      <a:pt x="123" y="154"/>
                    </a:cubicBezTo>
                    <a:cubicBezTo>
                      <a:pt x="137" y="154"/>
                      <a:pt x="137" y="154"/>
                      <a:pt x="137" y="154"/>
                    </a:cubicBezTo>
                    <a:lnTo>
                      <a:pt x="177" y="221"/>
                    </a:lnTo>
                    <a:close/>
                    <a:moveTo>
                      <a:pt x="43" y="140"/>
                    </a:move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43" y="17"/>
                      <a:pt x="43" y="17"/>
                      <a:pt x="43" y="17"/>
                    </a:cubicBezTo>
                    <a:lnTo>
                      <a:pt x="43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5" name="Freeform 96"/>
              <p:cNvSpPr>
                <a:spLocks noEditPoints="1"/>
              </p:cNvSpPr>
              <p:nvPr/>
            </p:nvSpPr>
            <p:spPr bwMode="auto">
              <a:xfrm>
                <a:off x="9078913" y="2371725"/>
                <a:ext cx="557212" cy="344488"/>
              </a:xfrm>
              <a:custGeom>
                <a:gdLst>
                  <a:gd fmla="*/ 321 w 381" name="T0"/>
                  <a:gd fmla="*/ 79 h 236" name="T1"/>
                  <a:gd fmla="*/ 321 w 381" name="T2"/>
                  <a:gd fmla="*/ 103 h 236" name="T3"/>
                  <a:gd fmla="*/ 278 w 381" name="T4"/>
                  <a:gd fmla="*/ 103 h 236" name="T5"/>
                  <a:gd fmla="*/ 258 w 381" name="T6"/>
                  <a:gd fmla="*/ 83 h 236" name="T7"/>
                  <a:gd fmla="*/ 244 w 381" name="T8"/>
                  <a:gd fmla="*/ 83 h 236" name="T9"/>
                  <a:gd fmla="*/ 204 w 381" name="T10"/>
                  <a:gd fmla="*/ 15 h 236" name="T11"/>
                  <a:gd fmla="*/ 172 w 381" name="T12"/>
                  <a:gd fmla="*/ 7 h 236" name="T13"/>
                  <a:gd fmla="*/ 164 w 381" name="T14"/>
                  <a:gd fmla="*/ 38 h 236" name="T15"/>
                  <a:gd fmla="*/ 190 w 381" name="T16"/>
                  <a:gd fmla="*/ 83 h 236" name="T17"/>
                  <a:gd fmla="*/ 43 w 381" name="T18"/>
                  <a:gd fmla="*/ 83 h 236" name="T19"/>
                  <a:gd fmla="*/ 23 w 381" name="T20"/>
                  <a:gd fmla="*/ 103 h 236" name="T21"/>
                  <a:gd fmla="*/ 32 w 381" name="T22"/>
                  <a:gd fmla="*/ 120 h 236" name="T23"/>
                  <a:gd fmla="*/ 20 w 381" name="T24"/>
                  <a:gd fmla="*/ 120 h 236" name="T25"/>
                  <a:gd fmla="*/ 0 w 381" name="T26"/>
                  <a:gd fmla="*/ 140 h 236" name="T27"/>
                  <a:gd fmla="*/ 20 w 381" name="T28"/>
                  <a:gd fmla="*/ 160 h 236" name="T29"/>
                  <a:gd fmla="*/ 25 w 381" name="T30"/>
                  <a:gd fmla="*/ 160 h 236" name="T31"/>
                  <a:gd fmla="*/ 16 w 381" name="T32"/>
                  <a:gd fmla="*/ 177 h 236" name="T33"/>
                  <a:gd fmla="*/ 36 w 381" name="T34"/>
                  <a:gd fmla="*/ 197 h 236" name="T35"/>
                  <a:gd fmla="*/ 61 w 381" name="T36"/>
                  <a:gd fmla="*/ 197 h 236" name="T37"/>
                  <a:gd fmla="*/ 55 w 381" name="T38"/>
                  <a:gd fmla="*/ 212 h 236" name="T39"/>
                  <a:gd fmla="*/ 76 w 381" name="T40"/>
                  <a:gd fmla="*/ 232 h 236" name="T41"/>
                  <a:gd fmla="*/ 258 w 381" name="T42"/>
                  <a:gd fmla="*/ 232 h 236" name="T43"/>
                  <a:gd fmla="*/ 278 w 381" name="T44"/>
                  <a:gd fmla="*/ 212 h 236" name="T45"/>
                  <a:gd fmla="*/ 321 w 381" name="T46"/>
                  <a:gd fmla="*/ 212 h 236" name="T47"/>
                  <a:gd fmla="*/ 321 w 381" name="T48"/>
                  <a:gd fmla="*/ 236 h 236" name="T49"/>
                  <a:gd fmla="*/ 381 w 381" name="T50"/>
                  <a:gd fmla="*/ 236 h 236" name="T51"/>
                  <a:gd fmla="*/ 381 w 381" name="T52"/>
                  <a:gd fmla="*/ 79 h 236" name="T53"/>
                  <a:gd fmla="*/ 321 w 381" name="T54"/>
                  <a:gd fmla="*/ 79 h 236" name="T55"/>
                  <a:gd fmla="*/ 364 w 381" name="T56"/>
                  <a:gd fmla="*/ 219 h 236" name="T57"/>
                  <a:gd fmla="*/ 339 w 381" name="T58"/>
                  <a:gd fmla="*/ 219 h 236" name="T59"/>
                  <a:gd fmla="*/ 339 w 381" name="T60"/>
                  <a:gd fmla="*/ 96 h 236" name="T61"/>
                  <a:gd fmla="*/ 364 w 381" name="T62"/>
                  <a:gd fmla="*/ 96 h 236" name="T63"/>
                  <a:gd fmla="*/ 364 w 381" name="T64"/>
                  <a:gd fmla="*/ 219 h 23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36" w="381">
                    <a:moveTo>
                      <a:pt x="321" y="79"/>
                    </a:moveTo>
                    <a:cubicBezTo>
                      <a:pt x="321" y="103"/>
                      <a:pt x="321" y="103"/>
                      <a:pt x="321" y="103"/>
                    </a:cubicBezTo>
                    <a:cubicBezTo>
                      <a:pt x="278" y="103"/>
                      <a:pt x="278" y="103"/>
                      <a:pt x="278" y="103"/>
                    </a:cubicBezTo>
                    <a:cubicBezTo>
                      <a:pt x="278" y="92"/>
                      <a:pt x="269" y="83"/>
                      <a:pt x="258" y="83"/>
                    </a:cubicBezTo>
                    <a:cubicBezTo>
                      <a:pt x="244" y="83"/>
                      <a:pt x="244" y="83"/>
                      <a:pt x="244" y="83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198" y="4"/>
                      <a:pt x="183" y="0"/>
                      <a:pt x="172" y="7"/>
                    </a:cubicBezTo>
                    <a:cubicBezTo>
                      <a:pt x="161" y="13"/>
                      <a:pt x="157" y="27"/>
                      <a:pt x="164" y="38"/>
                    </a:cubicBezTo>
                    <a:cubicBezTo>
                      <a:pt x="190" y="83"/>
                      <a:pt x="190" y="83"/>
                      <a:pt x="190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2" y="83"/>
                      <a:pt x="23" y="92"/>
                      <a:pt x="23" y="103"/>
                    </a:cubicBezTo>
                    <a:cubicBezTo>
                      <a:pt x="23" y="110"/>
                      <a:pt x="26" y="116"/>
                      <a:pt x="32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9" y="120"/>
                      <a:pt x="0" y="129"/>
                      <a:pt x="0" y="140"/>
                    </a:cubicBezTo>
                    <a:cubicBezTo>
                      <a:pt x="0" y="151"/>
                      <a:pt x="9" y="160"/>
                      <a:pt x="20" y="160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20" y="164"/>
                      <a:pt x="16" y="170"/>
                      <a:pt x="16" y="177"/>
                    </a:cubicBezTo>
                    <a:cubicBezTo>
                      <a:pt x="16" y="188"/>
                      <a:pt x="25" y="197"/>
                      <a:pt x="36" y="197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58" y="201"/>
                      <a:pt x="55" y="206"/>
                      <a:pt x="55" y="212"/>
                    </a:cubicBezTo>
                    <a:cubicBezTo>
                      <a:pt x="55" y="223"/>
                      <a:pt x="65" y="232"/>
                      <a:pt x="76" y="232"/>
                    </a:cubicBezTo>
                    <a:cubicBezTo>
                      <a:pt x="258" y="232"/>
                      <a:pt x="258" y="232"/>
                      <a:pt x="258" y="232"/>
                    </a:cubicBezTo>
                    <a:cubicBezTo>
                      <a:pt x="269" y="232"/>
                      <a:pt x="278" y="223"/>
                      <a:pt x="278" y="212"/>
                    </a:cubicBezTo>
                    <a:cubicBezTo>
                      <a:pt x="321" y="212"/>
                      <a:pt x="321" y="212"/>
                      <a:pt x="321" y="212"/>
                    </a:cubicBezTo>
                    <a:cubicBezTo>
                      <a:pt x="321" y="236"/>
                      <a:pt x="321" y="236"/>
                      <a:pt x="321" y="236"/>
                    </a:cubicBezTo>
                    <a:cubicBezTo>
                      <a:pt x="381" y="236"/>
                      <a:pt x="381" y="236"/>
                      <a:pt x="381" y="236"/>
                    </a:cubicBezTo>
                    <a:cubicBezTo>
                      <a:pt x="381" y="79"/>
                      <a:pt x="381" y="79"/>
                      <a:pt x="381" y="79"/>
                    </a:cubicBezTo>
                    <a:lnTo>
                      <a:pt x="321" y="79"/>
                    </a:lnTo>
                    <a:close/>
                    <a:moveTo>
                      <a:pt x="364" y="219"/>
                    </a:moveTo>
                    <a:cubicBezTo>
                      <a:pt x="339" y="219"/>
                      <a:pt x="339" y="219"/>
                      <a:pt x="339" y="219"/>
                    </a:cubicBezTo>
                    <a:cubicBezTo>
                      <a:pt x="339" y="96"/>
                      <a:pt x="339" y="96"/>
                      <a:pt x="339" y="96"/>
                    </a:cubicBezTo>
                    <a:cubicBezTo>
                      <a:pt x="364" y="96"/>
                      <a:pt x="364" y="96"/>
                      <a:pt x="364" y="96"/>
                    </a:cubicBezTo>
                    <a:lnTo>
                      <a:pt x="364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80" name="组合 2179"/>
            <p:cNvGrpSpPr/>
            <p:nvPr/>
          </p:nvGrpSpPr>
          <p:grpSpPr>
            <a:xfrm>
              <a:off x="6892070" y="2194028"/>
              <a:ext cx="504948" cy="506244"/>
              <a:chOff x="6892925" y="2101850"/>
              <a:chExt cx="617538" cy="619125"/>
            </a:xfrm>
          </p:grpSpPr>
          <p:sp>
            <p:nvSpPr>
              <p:cNvPr id="2136" name="Freeform 97"/>
              <p:cNvSpPr>
                <a:spLocks noEditPoints="1"/>
              </p:cNvSpPr>
              <p:nvPr/>
            </p:nvSpPr>
            <p:spPr bwMode="auto">
              <a:xfrm>
                <a:off x="6892925" y="2101850"/>
                <a:ext cx="336550" cy="619125"/>
              </a:xfrm>
              <a:custGeom>
                <a:gdLst>
                  <a:gd fmla="*/ 230 w 230" name="T0"/>
                  <a:gd fmla="*/ 48 h 424" name="T1"/>
                  <a:gd fmla="*/ 215 w 230" name="T2"/>
                  <a:gd fmla="*/ 33 h 424" name="T3"/>
                  <a:gd fmla="*/ 159 w 230" name="T4"/>
                  <a:gd fmla="*/ 33 h 424" name="T5"/>
                  <a:gd fmla="*/ 159 w 230" name="T6"/>
                  <a:gd fmla="*/ 18 h 424" name="T7"/>
                  <a:gd fmla="*/ 140 w 230" name="T8"/>
                  <a:gd fmla="*/ 0 h 424" name="T9"/>
                  <a:gd fmla="*/ 89 w 230" name="T10"/>
                  <a:gd fmla="*/ 0 h 424" name="T11"/>
                  <a:gd fmla="*/ 70 w 230" name="T12"/>
                  <a:gd fmla="*/ 18 h 424" name="T13"/>
                  <a:gd fmla="*/ 70 w 230" name="T14"/>
                  <a:gd fmla="*/ 33 h 424" name="T15"/>
                  <a:gd fmla="*/ 14 w 230" name="T16"/>
                  <a:gd fmla="*/ 33 h 424" name="T17"/>
                  <a:gd fmla="*/ 0 w 230" name="T18"/>
                  <a:gd fmla="*/ 48 h 424" name="T19"/>
                  <a:gd fmla="*/ 14 w 230" name="T20"/>
                  <a:gd fmla="*/ 62 h 424" name="T21"/>
                  <a:gd fmla="*/ 14 w 230" name="T22"/>
                  <a:gd fmla="*/ 62 h 424" name="T23"/>
                  <a:gd fmla="*/ 14 w 230" name="T24"/>
                  <a:gd fmla="*/ 361 h 424" name="T25"/>
                  <a:gd fmla="*/ 14 w 230" name="T26"/>
                  <a:gd fmla="*/ 361 h 424" name="T27"/>
                  <a:gd fmla="*/ 0 w 230" name="T28"/>
                  <a:gd fmla="*/ 376 h 424" name="T29"/>
                  <a:gd fmla="*/ 14 w 230" name="T30"/>
                  <a:gd fmla="*/ 390 h 424" name="T31"/>
                  <a:gd fmla="*/ 70 w 230" name="T32"/>
                  <a:gd fmla="*/ 390 h 424" name="T33"/>
                  <a:gd fmla="*/ 70 w 230" name="T34"/>
                  <a:gd fmla="*/ 405 h 424" name="T35"/>
                  <a:gd fmla="*/ 89 w 230" name="T36"/>
                  <a:gd fmla="*/ 424 h 424" name="T37"/>
                  <a:gd fmla="*/ 140 w 230" name="T38"/>
                  <a:gd fmla="*/ 424 h 424" name="T39"/>
                  <a:gd fmla="*/ 159 w 230" name="T40"/>
                  <a:gd fmla="*/ 405 h 424" name="T41"/>
                  <a:gd fmla="*/ 159 w 230" name="T42"/>
                  <a:gd fmla="*/ 390 h 424" name="T43"/>
                  <a:gd fmla="*/ 215 w 230" name="T44"/>
                  <a:gd fmla="*/ 390 h 424" name="T45"/>
                  <a:gd fmla="*/ 230 w 230" name="T46"/>
                  <a:gd fmla="*/ 376 h 424" name="T47"/>
                  <a:gd fmla="*/ 215 w 230" name="T48"/>
                  <a:gd fmla="*/ 361 h 424" name="T49"/>
                  <a:gd fmla="*/ 215 w 230" name="T50"/>
                  <a:gd fmla="*/ 62 h 424" name="T51"/>
                  <a:gd fmla="*/ 230 w 230" name="T52"/>
                  <a:gd fmla="*/ 48 h 424" name="T53"/>
                  <a:gd fmla="*/ 70 w 230" name="T54"/>
                  <a:gd fmla="*/ 349 h 424" name="T55"/>
                  <a:gd fmla="*/ 36 w 230" name="T56"/>
                  <a:gd fmla="*/ 349 h 424" name="T57"/>
                  <a:gd fmla="*/ 36 w 230" name="T58"/>
                  <a:gd fmla="*/ 74 h 424" name="T59"/>
                  <a:gd fmla="*/ 70 w 230" name="T60"/>
                  <a:gd fmla="*/ 74 h 424" name="T61"/>
                  <a:gd fmla="*/ 70 w 230" name="T62"/>
                  <a:gd fmla="*/ 349 h 42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23" w="230">
                    <a:moveTo>
                      <a:pt x="230" y="48"/>
                    </a:moveTo>
                    <a:cubicBezTo>
                      <a:pt x="230" y="40"/>
                      <a:pt x="223" y="33"/>
                      <a:pt x="215" y="33"/>
                    </a:cubicBezTo>
                    <a:cubicBezTo>
                      <a:pt x="159" y="33"/>
                      <a:pt x="159" y="33"/>
                      <a:pt x="159" y="33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9" y="8"/>
                      <a:pt x="151" y="0"/>
                      <a:pt x="14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79" y="0"/>
                      <a:pt x="70" y="8"/>
                      <a:pt x="70" y="1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6" y="33"/>
                      <a:pt x="0" y="40"/>
                      <a:pt x="0" y="48"/>
                    </a:cubicBezTo>
                    <a:cubicBezTo>
                      <a:pt x="0" y="56"/>
                      <a:pt x="6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361"/>
                      <a:pt x="14" y="361"/>
                      <a:pt x="14" y="361"/>
                    </a:cubicBezTo>
                    <a:cubicBezTo>
                      <a:pt x="14" y="361"/>
                      <a:pt x="14" y="361"/>
                      <a:pt x="14" y="361"/>
                    </a:cubicBezTo>
                    <a:cubicBezTo>
                      <a:pt x="6" y="361"/>
                      <a:pt x="0" y="368"/>
                      <a:pt x="0" y="376"/>
                    </a:cubicBezTo>
                    <a:cubicBezTo>
                      <a:pt x="0" y="384"/>
                      <a:pt x="6" y="390"/>
                      <a:pt x="14" y="390"/>
                    </a:cubicBezTo>
                    <a:cubicBezTo>
                      <a:pt x="70" y="390"/>
                      <a:pt x="70" y="390"/>
                      <a:pt x="70" y="390"/>
                    </a:cubicBezTo>
                    <a:cubicBezTo>
                      <a:pt x="70" y="405"/>
                      <a:pt x="70" y="405"/>
                      <a:pt x="70" y="405"/>
                    </a:cubicBezTo>
                    <a:cubicBezTo>
                      <a:pt x="70" y="415"/>
                      <a:pt x="79" y="424"/>
                      <a:pt x="89" y="424"/>
                    </a:cubicBezTo>
                    <a:cubicBezTo>
                      <a:pt x="140" y="424"/>
                      <a:pt x="140" y="424"/>
                      <a:pt x="140" y="424"/>
                    </a:cubicBezTo>
                    <a:cubicBezTo>
                      <a:pt x="151" y="424"/>
                      <a:pt x="159" y="415"/>
                      <a:pt x="159" y="405"/>
                    </a:cubicBezTo>
                    <a:cubicBezTo>
                      <a:pt x="159" y="390"/>
                      <a:pt x="159" y="390"/>
                      <a:pt x="159" y="390"/>
                    </a:cubicBezTo>
                    <a:cubicBezTo>
                      <a:pt x="215" y="390"/>
                      <a:pt x="215" y="390"/>
                      <a:pt x="215" y="390"/>
                    </a:cubicBezTo>
                    <a:cubicBezTo>
                      <a:pt x="223" y="390"/>
                      <a:pt x="230" y="384"/>
                      <a:pt x="230" y="376"/>
                    </a:cubicBezTo>
                    <a:cubicBezTo>
                      <a:pt x="230" y="368"/>
                      <a:pt x="223" y="361"/>
                      <a:pt x="215" y="361"/>
                    </a:cubicBezTo>
                    <a:cubicBezTo>
                      <a:pt x="215" y="62"/>
                      <a:pt x="215" y="62"/>
                      <a:pt x="215" y="62"/>
                    </a:cubicBezTo>
                    <a:cubicBezTo>
                      <a:pt x="223" y="62"/>
                      <a:pt x="230" y="56"/>
                      <a:pt x="230" y="48"/>
                    </a:cubicBezTo>
                    <a:close/>
                    <a:moveTo>
                      <a:pt x="70" y="349"/>
                    </a:moveTo>
                    <a:cubicBezTo>
                      <a:pt x="36" y="349"/>
                      <a:pt x="36" y="349"/>
                      <a:pt x="36" y="349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70" y="74"/>
                      <a:pt x="70" y="74"/>
                      <a:pt x="70" y="74"/>
                    </a:cubicBezTo>
                    <a:lnTo>
                      <a:pt x="70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7" name="Freeform 98"/>
              <p:cNvSpPr>
                <a:spLocks noEditPoints="1"/>
              </p:cNvSpPr>
              <p:nvPr/>
            </p:nvSpPr>
            <p:spPr bwMode="auto">
              <a:xfrm>
                <a:off x="7253288" y="2214563"/>
                <a:ext cx="257175" cy="398463"/>
              </a:xfrm>
              <a:custGeom>
                <a:gdLst>
                  <a:gd fmla="*/ 0 w 177" name="T0"/>
                  <a:gd fmla="*/ 0 h 274" name="T1"/>
                  <a:gd fmla="*/ 0 w 177" name="T2"/>
                  <a:gd fmla="*/ 274 h 274" name="T3"/>
                  <a:gd fmla="*/ 80 w 177" name="T4"/>
                  <a:gd fmla="*/ 274 h 274" name="T5"/>
                  <a:gd fmla="*/ 83 w 177" name="T6"/>
                  <a:gd fmla="*/ 211 h 274" name="T7"/>
                  <a:gd fmla="*/ 177 w 177" name="T8"/>
                  <a:gd fmla="*/ 122 h 274" name="T9"/>
                  <a:gd fmla="*/ 177 w 177" name="T10"/>
                  <a:gd fmla="*/ 0 h 274" name="T11"/>
                  <a:gd fmla="*/ 0 w 177" name="T12"/>
                  <a:gd fmla="*/ 0 h 274" name="T13"/>
                  <a:gd fmla="*/ 56 w 177" name="T14"/>
                  <a:gd fmla="*/ 258 h 274" name="T15"/>
                  <a:gd fmla="*/ 23 w 177" name="T16"/>
                  <a:gd fmla="*/ 258 h 274" name="T17"/>
                  <a:gd fmla="*/ 23 w 177" name="T18"/>
                  <a:gd fmla="*/ 226 h 274" name="T19"/>
                  <a:gd fmla="*/ 56 w 177" name="T20"/>
                  <a:gd fmla="*/ 226 h 274" name="T21"/>
                  <a:gd fmla="*/ 56 w 177" name="T22"/>
                  <a:gd fmla="*/ 258 h 274" name="T23"/>
                  <a:gd fmla="*/ 56 w 177" name="T24"/>
                  <a:gd fmla="*/ 49 h 274" name="T25"/>
                  <a:gd fmla="*/ 23 w 177" name="T26"/>
                  <a:gd fmla="*/ 49 h 274" name="T27"/>
                  <a:gd fmla="*/ 23 w 177" name="T28"/>
                  <a:gd fmla="*/ 17 h 274" name="T29"/>
                  <a:gd fmla="*/ 56 w 177" name="T30"/>
                  <a:gd fmla="*/ 17 h 274" name="T31"/>
                  <a:gd fmla="*/ 56 w 177" name="T32"/>
                  <a:gd fmla="*/ 49 h 274" name="T33"/>
                  <a:gd fmla="*/ 107 w 177" name="T34"/>
                  <a:gd fmla="*/ 49 h 274" name="T35"/>
                  <a:gd fmla="*/ 74 w 177" name="T36"/>
                  <a:gd fmla="*/ 49 h 274" name="T37"/>
                  <a:gd fmla="*/ 74 w 177" name="T38"/>
                  <a:gd fmla="*/ 17 h 274" name="T39"/>
                  <a:gd fmla="*/ 107 w 177" name="T40"/>
                  <a:gd fmla="*/ 17 h 274" name="T41"/>
                  <a:gd fmla="*/ 107 w 177" name="T42"/>
                  <a:gd fmla="*/ 49 h 274" name="T43"/>
                  <a:gd fmla="*/ 158 w 177" name="T44"/>
                  <a:gd fmla="*/ 49 h 274" name="T45"/>
                  <a:gd fmla="*/ 126 w 177" name="T46"/>
                  <a:gd fmla="*/ 49 h 274" name="T47"/>
                  <a:gd fmla="*/ 126 w 177" name="T48"/>
                  <a:gd fmla="*/ 17 h 274" name="T49"/>
                  <a:gd fmla="*/ 158 w 177" name="T50"/>
                  <a:gd fmla="*/ 17 h 274" name="T51"/>
                  <a:gd fmla="*/ 158 w 177" name="T52"/>
                  <a:gd fmla="*/ 49 h 274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74" w="177">
                    <a:moveTo>
                      <a:pt x="0" y="0"/>
                    </a:moveTo>
                    <a:cubicBezTo>
                      <a:pt x="0" y="274"/>
                      <a:pt x="0" y="274"/>
                      <a:pt x="0" y="274"/>
                    </a:cubicBezTo>
                    <a:cubicBezTo>
                      <a:pt x="80" y="274"/>
                      <a:pt x="80" y="274"/>
                      <a:pt x="80" y="274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6" y="161"/>
                      <a:pt x="127" y="122"/>
                      <a:pt x="177" y="122"/>
                    </a:cubicBezTo>
                    <a:cubicBezTo>
                      <a:pt x="177" y="0"/>
                      <a:pt x="177" y="0"/>
                      <a:pt x="177" y="0"/>
                    </a:cubicBezTo>
                    <a:lnTo>
                      <a:pt x="0" y="0"/>
                    </a:lnTo>
                    <a:close/>
                    <a:moveTo>
                      <a:pt x="56" y="258"/>
                    </a:moveTo>
                    <a:cubicBezTo>
                      <a:pt x="23" y="258"/>
                      <a:pt x="23" y="258"/>
                      <a:pt x="23" y="258"/>
                    </a:cubicBezTo>
                    <a:cubicBezTo>
                      <a:pt x="23" y="226"/>
                      <a:pt x="23" y="226"/>
                      <a:pt x="23" y="226"/>
                    </a:cubicBezTo>
                    <a:cubicBezTo>
                      <a:pt x="56" y="226"/>
                      <a:pt x="56" y="226"/>
                      <a:pt x="56" y="226"/>
                    </a:cubicBezTo>
                    <a:lnTo>
                      <a:pt x="56" y="258"/>
                    </a:lnTo>
                    <a:close/>
                    <a:moveTo>
                      <a:pt x="56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56" y="17"/>
                      <a:pt x="56" y="17"/>
                      <a:pt x="56" y="17"/>
                    </a:cubicBezTo>
                    <a:lnTo>
                      <a:pt x="56" y="49"/>
                    </a:lnTo>
                    <a:close/>
                    <a:moveTo>
                      <a:pt x="107" y="49"/>
                    </a:move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107" y="17"/>
                      <a:pt x="107" y="17"/>
                      <a:pt x="107" y="17"/>
                    </a:cubicBezTo>
                    <a:lnTo>
                      <a:pt x="107" y="49"/>
                    </a:lnTo>
                    <a:close/>
                    <a:moveTo>
                      <a:pt x="158" y="49"/>
                    </a:move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58" y="17"/>
                      <a:pt x="158" y="17"/>
                      <a:pt x="158" y="17"/>
                    </a:cubicBezTo>
                    <a:lnTo>
                      <a:pt x="15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38" name="Freeform 99"/>
            <p:cNvSpPr>
              <a:spLocks noEditPoints="1"/>
            </p:cNvSpPr>
            <p:nvPr/>
          </p:nvSpPr>
          <p:spPr bwMode="auto">
            <a:xfrm>
              <a:off x="6916164" y="3140655"/>
              <a:ext cx="478986" cy="700954"/>
            </a:xfrm>
            <a:custGeom>
              <a:gdLst>
                <a:gd fmla="*/ 255 w 401" name="T0"/>
                <a:gd fmla="*/ 173 h 588" name="T1"/>
                <a:gd fmla="*/ 216 w 401" name="T2"/>
                <a:gd fmla="*/ 164 h 588" name="T3"/>
                <a:gd fmla="*/ 233 w 401" name="T4"/>
                <a:gd fmla="*/ 134 h 588" name="T5"/>
                <a:gd fmla="*/ 240 w 401" name="T6"/>
                <a:gd fmla="*/ 104 h 588" name="T7"/>
                <a:gd fmla="*/ 270 w 401" name="T8"/>
                <a:gd fmla="*/ 104 h 588" name="T9"/>
                <a:gd fmla="*/ 276 w 401" name="T10"/>
                <a:gd fmla="*/ 120 h 588" name="T11"/>
                <a:gd fmla="*/ 346 w 401" name="T12"/>
                <a:gd fmla="*/ 211 h 588" name="T13"/>
                <a:gd fmla="*/ 360 w 401" name="T14"/>
                <a:gd fmla="*/ 187 h 588" name="T15"/>
                <a:gd fmla="*/ 284 w 401" name="T16"/>
                <a:gd fmla="*/ 96 h 588" name="T17"/>
                <a:gd fmla="*/ 270 w 401" name="T18"/>
                <a:gd fmla="*/ 72 h 588" name="T19"/>
                <a:gd fmla="*/ 270 w 401" name="T20"/>
                <a:gd fmla="*/ 16 h 588" name="T21"/>
                <a:gd fmla="*/ 147 w 401" name="T22"/>
                <a:gd fmla="*/ 0 h 588" name="T23"/>
                <a:gd fmla="*/ 131 w 401" name="T24"/>
                <a:gd fmla="*/ 72 h 588" name="T25"/>
                <a:gd fmla="*/ 115 w 401" name="T26"/>
                <a:gd fmla="*/ 88 h 588" name="T27"/>
                <a:gd fmla="*/ 147 w 401" name="T28"/>
                <a:gd fmla="*/ 104 h 588" name="T29"/>
                <a:gd fmla="*/ 152 w 401" name="T30"/>
                <a:gd fmla="*/ 118 h 588" name="T31"/>
                <a:gd fmla="*/ 185 w 401" name="T32"/>
                <a:gd fmla="*/ 134 h 588" name="T33"/>
                <a:gd fmla="*/ 161 w 401" name="T34"/>
                <a:gd fmla="*/ 164 h 588" name="T35"/>
                <a:gd fmla="*/ 3 w 401" name="T36"/>
                <a:gd fmla="*/ 500 h 588" name="T37"/>
                <a:gd fmla="*/ 18 w 401" name="T38"/>
                <a:gd fmla="*/ 523 h 588" name="T39"/>
                <a:gd fmla="*/ 76 w 401" name="T40"/>
                <a:gd fmla="*/ 413 h 588" name="T41"/>
                <a:gd fmla="*/ 185 w 401" name="T42"/>
                <a:gd fmla="*/ 572 h 588" name="T43"/>
                <a:gd fmla="*/ 216 w 401" name="T44"/>
                <a:gd fmla="*/ 572 h 588" name="T45"/>
                <a:gd fmla="*/ 325 w 401" name="T46"/>
                <a:gd fmla="*/ 413 h 588" name="T47"/>
                <a:gd fmla="*/ 389 w 401" name="T48"/>
                <a:gd fmla="*/ 521 h 588" name="T49"/>
                <a:gd fmla="*/ 163 w 401" name="T50"/>
                <a:gd fmla="*/ 32 h 588" name="T51"/>
                <a:gd fmla="*/ 238 w 401" name="T52"/>
                <a:gd fmla="*/ 72 h 588" name="T53"/>
                <a:gd fmla="*/ 163 w 401" name="T54"/>
                <a:gd fmla="*/ 32 h 588" name="T55"/>
                <a:gd fmla="*/ 171 w 401" name="T56"/>
                <a:gd fmla="*/ 196 h 588" name="T57"/>
                <a:gd fmla="*/ 185 w 401" name="T58"/>
                <a:gd fmla="*/ 442 h 588" name="T59"/>
                <a:gd fmla="*/ 216 w 401" name="T60"/>
                <a:gd fmla="*/ 442 h 588" name="T61"/>
                <a:gd fmla="*/ 230 w 401" name="T62"/>
                <a:gd fmla="*/ 196 h 588" name="T63"/>
                <a:gd fmla="*/ 216 w 401" name="T64"/>
                <a:gd fmla="*/ 442 h 58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88" w="401">
                  <a:moveTo>
                    <a:pt x="398" y="500"/>
                  </a:moveTo>
                  <a:cubicBezTo>
                    <a:pt x="255" y="173"/>
                    <a:pt x="255" y="173"/>
                    <a:pt x="255" y="173"/>
                  </a:cubicBezTo>
                  <a:cubicBezTo>
                    <a:pt x="252" y="168"/>
                    <a:pt x="246" y="164"/>
                    <a:pt x="240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6" y="134"/>
                    <a:pt x="216" y="134"/>
                    <a:pt x="216" y="134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42" y="134"/>
                    <a:pt x="249" y="127"/>
                    <a:pt x="249" y="118"/>
                  </a:cubicBezTo>
                  <a:cubicBezTo>
                    <a:pt x="249" y="111"/>
                    <a:pt x="245" y="106"/>
                    <a:pt x="240" y="104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70" y="104"/>
                    <a:pt x="270" y="104"/>
                    <a:pt x="270" y="104"/>
                  </a:cubicBezTo>
                  <a:cubicBezTo>
                    <a:pt x="272" y="104"/>
                    <a:pt x="274" y="103"/>
                    <a:pt x="276" y="102"/>
                  </a:cubicBezTo>
                  <a:cubicBezTo>
                    <a:pt x="273" y="108"/>
                    <a:pt x="273" y="114"/>
                    <a:pt x="276" y="120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336" y="209"/>
                    <a:pt x="341" y="211"/>
                    <a:pt x="346" y="211"/>
                  </a:cubicBezTo>
                  <a:cubicBezTo>
                    <a:pt x="350" y="211"/>
                    <a:pt x="353" y="210"/>
                    <a:pt x="355" y="209"/>
                  </a:cubicBezTo>
                  <a:cubicBezTo>
                    <a:pt x="363" y="204"/>
                    <a:pt x="365" y="194"/>
                    <a:pt x="360" y="187"/>
                  </a:cubicBezTo>
                  <a:cubicBezTo>
                    <a:pt x="302" y="102"/>
                    <a:pt x="302" y="102"/>
                    <a:pt x="302" y="102"/>
                  </a:cubicBezTo>
                  <a:cubicBezTo>
                    <a:pt x="298" y="96"/>
                    <a:pt x="291" y="93"/>
                    <a:pt x="284" y="96"/>
                  </a:cubicBezTo>
                  <a:cubicBezTo>
                    <a:pt x="285" y="94"/>
                    <a:pt x="286" y="91"/>
                    <a:pt x="286" y="88"/>
                  </a:cubicBezTo>
                  <a:cubicBezTo>
                    <a:pt x="286" y="79"/>
                    <a:pt x="279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7"/>
                    <a:pt x="263" y="0"/>
                    <a:pt x="25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38" y="0"/>
                    <a:pt x="131" y="7"/>
                    <a:pt x="131" y="16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2" y="72"/>
                    <a:pt x="115" y="79"/>
                    <a:pt x="115" y="88"/>
                  </a:cubicBezTo>
                  <a:cubicBezTo>
                    <a:pt x="115" y="96"/>
                    <a:pt x="122" y="104"/>
                    <a:pt x="130" y="104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56" y="106"/>
                    <a:pt x="152" y="111"/>
                    <a:pt x="152" y="118"/>
                  </a:cubicBezTo>
                  <a:cubicBezTo>
                    <a:pt x="152" y="127"/>
                    <a:pt x="159" y="134"/>
                    <a:pt x="168" y="134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4" y="164"/>
                    <a:pt x="149" y="168"/>
                    <a:pt x="146" y="173"/>
                  </a:cubicBezTo>
                  <a:cubicBezTo>
                    <a:pt x="3" y="500"/>
                    <a:pt x="3" y="500"/>
                    <a:pt x="3" y="500"/>
                  </a:cubicBezTo>
                  <a:cubicBezTo>
                    <a:pt x="0" y="508"/>
                    <a:pt x="3" y="518"/>
                    <a:pt x="11" y="521"/>
                  </a:cubicBezTo>
                  <a:cubicBezTo>
                    <a:pt x="14" y="522"/>
                    <a:pt x="16" y="523"/>
                    <a:pt x="18" y="523"/>
                  </a:cubicBezTo>
                  <a:cubicBezTo>
                    <a:pt x="24" y="523"/>
                    <a:pt x="30" y="519"/>
                    <a:pt x="32" y="513"/>
                  </a:cubicBezTo>
                  <a:cubicBezTo>
                    <a:pt x="76" y="413"/>
                    <a:pt x="76" y="413"/>
                    <a:pt x="76" y="413"/>
                  </a:cubicBezTo>
                  <a:cubicBezTo>
                    <a:pt x="185" y="479"/>
                    <a:pt x="185" y="479"/>
                    <a:pt x="185" y="479"/>
                  </a:cubicBezTo>
                  <a:cubicBezTo>
                    <a:pt x="185" y="572"/>
                    <a:pt x="185" y="572"/>
                    <a:pt x="185" y="572"/>
                  </a:cubicBezTo>
                  <a:cubicBezTo>
                    <a:pt x="185" y="581"/>
                    <a:pt x="192" y="588"/>
                    <a:pt x="200" y="588"/>
                  </a:cubicBezTo>
                  <a:cubicBezTo>
                    <a:pt x="209" y="588"/>
                    <a:pt x="216" y="581"/>
                    <a:pt x="216" y="572"/>
                  </a:cubicBezTo>
                  <a:cubicBezTo>
                    <a:pt x="216" y="479"/>
                    <a:pt x="216" y="479"/>
                    <a:pt x="216" y="479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68" y="513"/>
                    <a:pt x="368" y="513"/>
                    <a:pt x="368" y="513"/>
                  </a:cubicBezTo>
                  <a:cubicBezTo>
                    <a:pt x="372" y="521"/>
                    <a:pt x="381" y="525"/>
                    <a:pt x="389" y="521"/>
                  </a:cubicBezTo>
                  <a:cubicBezTo>
                    <a:pt x="397" y="518"/>
                    <a:pt x="401" y="508"/>
                    <a:pt x="398" y="500"/>
                  </a:cubicBezTo>
                  <a:close/>
                  <a:moveTo>
                    <a:pt x="163" y="32"/>
                  </a:moveTo>
                  <a:cubicBezTo>
                    <a:pt x="238" y="32"/>
                    <a:pt x="238" y="32"/>
                    <a:pt x="238" y="32"/>
                  </a:cubicBezTo>
                  <a:cubicBezTo>
                    <a:pt x="238" y="72"/>
                    <a:pt x="238" y="72"/>
                    <a:pt x="238" y="72"/>
                  </a:cubicBezTo>
                  <a:cubicBezTo>
                    <a:pt x="163" y="72"/>
                    <a:pt x="163" y="72"/>
                    <a:pt x="163" y="72"/>
                  </a:cubicBezTo>
                  <a:lnTo>
                    <a:pt x="163" y="32"/>
                  </a:lnTo>
                  <a:close/>
                  <a:moveTo>
                    <a:pt x="89" y="383"/>
                  </a:moveTo>
                  <a:cubicBezTo>
                    <a:pt x="171" y="196"/>
                    <a:pt x="171" y="196"/>
                    <a:pt x="171" y="196"/>
                  </a:cubicBezTo>
                  <a:cubicBezTo>
                    <a:pt x="185" y="196"/>
                    <a:pt x="185" y="196"/>
                    <a:pt x="185" y="196"/>
                  </a:cubicBezTo>
                  <a:cubicBezTo>
                    <a:pt x="185" y="442"/>
                    <a:pt x="185" y="442"/>
                    <a:pt x="185" y="442"/>
                  </a:cubicBezTo>
                  <a:lnTo>
                    <a:pt x="89" y="383"/>
                  </a:lnTo>
                  <a:close/>
                  <a:moveTo>
                    <a:pt x="216" y="442"/>
                  </a:moveTo>
                  <a:cubicBezTo>
                    <a:pt x="216" y="196"/>
                    <a:pt x="216" y="196"/>
                    <a:pt x="216" y="196"/>
                  </a:cubicBezTo>
                  <a:cubicBezTo>
                    <a:pt x="230" y="196"/>
                    <a:pt x="230" y="196"/>
                    <a:pt x="230" y="196"/>
                  </a:cubicBezTo>
                  <a:cubicBezTo>
                    <a:pt x="312" y="383"/>
                    <a:pt x="312" y="383"/>
                    <a:pt x="312" y="383"/>
                  </a:cubicBezTo>
                  <a:lnTo>
                    <a:pt x="2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82" name="组合 2181"/>
            <p:cNvGrpSpPr/>
            <p:nvPr/>
          </p:nvGrpSpPr>
          <p:grpSpPr>
            <a:xfrm>
              <a:off x="8894505" y="3214645"/>
              <a:ext cx="567254" cy="552974"/>
              <a:chOff x="8888413" y="3160713"/>
              <a:chExt cx="693737" cy="676275"/>
            </a:xfrm>
          </p:grpSpPr>
          <p:sp>
            <p:nvSpPr>
              <p:cNvPr id="2139" name="Freeform 100"/>
              <p:cNvSpPr>
                <a:spLocks noEditPoints="1"/>
              </p:cNvSpPr>
              <p:nvPr/>
            </p:nvSpPr>
            <p:spPr bwMode="auto">
              <a:xfrm>
                <a:off x="8888413" y="3160713"/>
                <a:ext cx="693737" cy="676275"/>
              </a:xfrm>
              <a:custGeom>
                <a:gdLst>
                  <a:gd fmla="*/ 459 w 475" name="T0"/>
                  <a:gd fmla="*/ 0 h 464" name="T1"/>
                  <a:gd fmla="*/ 113 w 475" name="T2"/>
                  <a:gd fmla="*/ 0 h 464" name="T3"/>
                  <a:gd fmla="*/ 98 w 475" name="T4"/>
                  <a:gd fmla="*/ 16 h 464" name="T5"/>
                  <a:gd fmla="*/ 98 w 475" name="T6"/>
                  <a:gd fmla="*/ 92 h 464" name="T7"/>
                  <a:gd fmla="*/ 16 w 475" name="T8"/>
                  <a:gd fmla="*/ 92 h 464" name="T9"/>
                  <a:gd fmla="*/ 0 w 475" name="T10"/>
                  <a:gd fmla="*/ 108 h 464" name="T11"/>
                  <a:gd fmla="*/ 0 w 475" name="T12"/>
                  <a:gd fmla="*/ 448 h 464" name="T13"/>
                  <a:gd fmla="*/ 16 w 475" name="T14"/>
                  <a:gd fmla="*/ 464 h 464" name="T15"/>
                  <a:gd fmla="*/ 362 w 475" name="T16"/>
                  <a:gd fmla="*/ 464 h 464" name="T17"/>
                  <a:gd fmla="*/ 378 w 475" name="T18"/>
                  <a:gd fmla="*/ 448 h 464" name="T19"/>
                  <a:gd fmla="*/ 378 w 475" name="T20"/>
                  <a:gd fmla="*/ 372 h 464" name="T21"/>
                  <a:gd fmla="*/ 459 w 475" name="T22"/>
                  <a:gd fmla="*/ 372 h 464" name="T23"/>
                  <a:gd fmla="*/ 475 w 475" name="T24"/>
                  <a:gd fmla="*/ 356 h 464" name="T25"/>
                  <a:gd fmla="*/ 475 w 475" name="T26"/>
                  <a:gd fmla="*/ 16 h 464" name="T27"/>
                  <a:gd fmla="*/ 459 w 475" name="T28"/>
                  <a:gd fmla="*/ 0 h 464" name="T29"/>
                  <a:gd fmla="*/ 346 w 475" name="T30"/>
                  <a:gd fmla="*/ 124 h 464" name="T31"/>
                  <a:gd fmla="*/ 346 w 475" name="T32"/>
                  <a:gd fmla="*/ 353 h 464" name="T33"/>
                  <a:gd fmla="*/ 32 w 475" name="T34"/>
                  <a:gd fmla="*/ 353 h 464" name="T35"/>
                  <a:gd fmla="*/ 32 w 475" name="T36"/>
                  <a:gd fmla="*/ 124 h 464" name="T37"/>
                  <a:gd fmla="*/ 346 w 475" name="T38"/>
                  <a:gd fmla="*/ 124 h 464" name="T39"/>
                  <a:gd fmla="*/ 443 w 475" name="T40"/>
                  <a:gd fmla="*/ 262 h 464" name="T41"/>
                  <a:gd fmla="*/ 378 w 475" name="T42"/>
                  <a:gd fmla="*/ 262 h 464" name="T43"/>
                  <a:gd fmla="*/ 378 w 475" name="T44"/>
                  <a:gd fmla="*/ 108 h 464" name="T45"/>
                  <a:gd fmla="*/ 362 w 475" name="T46"/>
                  <a:gd fmla="*/ 92 h 464" name="T47"/>
                  <a:gd fmla="*/ 129 w 475" name="T48"/>
                  <a:gd fmla="*/ 92 h 464" name="T49"/>
                  <a:gd fmla="*/ 129 w 475" name="T50"/>
                  <a:gd fmla="*/ 32 h 464" name="T51"/>
                  <a:gd fmla="*/ 443 w 475" name="T52"/>
                  <a:gd fmla="*/ 32 h 464" name="T53"/>
                  <a:gd fmla="*/ 443 w 475" name="T54"/>
                  <a:gd fmla="*/ 262 h 46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463" w="475">
                    <a:moveTo>
                      <a:pt x="459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0"/>
                      <a:pt x="98" y="7"/>
                      <a:pt x="98" y="16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7" y="92"/>
                      <a:pt x="0" y="99"/>
                      <a:pt x="0" y="108"/>
                    </a:cubicBezTo>
                    <a:cubicBezTo>
                      <a:pt x="0" y="448"/>
                      <a:pt x="0" y="448"/>
                      <a:pt x="0" y="448"/>
                    </a:cubicBezTo>
                    <a:cubicBezTo>
                      <a:pt x="0" y="457"/>
                      <a:pt x="7" y="464"/>
                      <a:pt x="16" y="464"/>
                    </a:cubicBezTo>
                    <a:cubicBezTo>
                      <a:pt x="362" y="464"/>
                      <a:pt x="362" y="464"/>
                      <a:pt x="362" y="464"/>
                    </a:cubicBezTo>
                    <a:cubicBezTo>
                      <a:pt x="371" y="464"/>
                      <a:pt x="378" y="457"/>
                      <a:pt x="378" y="448"/>
                    </a:cubicBezTo>
                    <a:cubicBezTo>
                      <a:pt x="378" y="372"/>
                      <a:pt x="378" y="372"/>
                      <a:pt x="378" y="372"/>
                    </a:cubicBezTo>
                    <a:cubicBezTo>
                      <a:pt x="459" y="372"/>
                      <a:pt x="459" y="372"/>
                      <a:pt x="459" y="372"/>
                    </a:cubicBezTo>
                    <a:cubicBezTo>
                      <a:pt x="468" y="372"/>
                      <a:pt x="475" y="365"/>
                      <a:pt x="475" y="356"/>
                    </a:cubicBezTo>
                    <a:cubicBezTo>
                      <a:pt x="475" y="16"/>
                      <a:pt x="475" y="16"/>
                      <a:pt x="475" y="16"/>
                    </a:cubicBezTo>
                    <a:cubicBezTo>
                      <a:pt x="475" y="7"/>
                      <a:pt x="468" y="0"/>
                      <a:pt x="459" y="0"/>
                    </a:cubicBezTo>
                    <a:close/>
                    <a:moveTo>
                      <a:pt x="346" y="124"/>
                    </a:moveTo>
                    <a:cubicBezTo>
                      <a:pt x="346" y="353"/>
                      <a:pt x="346" y="353"/>
                      <a:pt x="346" y="353"/>
                    </a:cubicBezTo>
                    <a:cubicBezTo>
                      <a:pt x="32" y="353"/>
                      <a:pt x="32" y="353"/>
                      <a:pt x="32" y="353"/>
                    </a:cubicBezTo>
                    <a:cubicBezTo>
                      <a:pt x="32" y="124"/>
                      <a:pt x="32" y="124"/>
                      <a:pt x="32" y="124"/>
                    </a:cubicBezTo>
                    <a:lnTo>
                      <a:pt x="346" y="124"/>
                    </a:lnTo>
                    <a:close/>
                    <a:moveTo>
                      <a:pt x="443" y="262"/>
                    </a:moveTo>
                    <a:cubicBezTo>
                      <a:pt x="378" y="262"/>
                      <a:pt x="378" y="262"/>
                      <a:pt x="378" y="262"/>
                    </a:cubicBezTo>
                    <a:cubicBezTo>
                      <a:pt x="378" y="108"/>
                      <a:pt x="378" y="108"/>
                      <a:pt x="378" y="108"/>
                    </a:cubicBezTo>
                    <a:cubicBezTo>
                      <a:pt x="378" y="99"/>
                      <a:pt x="371" y="92"/>
                      <a:pt x="362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32"/>
                      <a:pt x="129" y="32"/>
                      <a:pt x="129" y="32"/>
                    </a:cubicBezTo>
                    <a:cubicBezTo>
                      <a:pt x="443" y="32"/>
                      <a:pt x="443" y="32"/>
                      <a:pt x="443" y="32"/>
                    </a:cubicBezTo>
                    <a:lnTo>
                      <a:pt x="443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0" name="Freeform 101"/>
              <p:cNvSpPr/>
              <p:nvPr/>
            </p:nvSpPr>
            <p:spPr bwMode="auto">
              <a:xfrm>
                <a:off x="8963025" y="3427413"/>
                <a:ext cx="401637" cy="217488"/>
              </a:xfrm>
              <a:custGeom>
                <a:gdLst>
                  <a:gd fmla="*/ 253 w 253" name="T0"/>
                  <a:gd fmla="*/ 87 h 137" name="T1"/>
                  <a:gd fmla="*/ 193 w 253" name="T2"/>
                  <a:gd fmla="*/ 107 h 137" name="T3"/>
                  <a:gd fmla="*/ 133 w 253" name="T4"/>
                  <a:gd fmla="*/ 53 h 137" name="T5"/>
                  <a:gd fmla="*/ 87 w 253" name="T6"/>
                  <a:gd fmla="*/ 49 h 137" name="T7"/>
                  <a:gd fmla="*/ 45 w 253" name="T8"/>
                  <a:gd fmla="*/ 0 h 137" name="T9"/>
                  <a:gd fmla="*/ 0 w 253" name="T10"/>
                  <a:gd fmla="*/ 87 h 137" name="T11"/>
                  <a:gd fmla="*/ 0 w 253" name="T12"/>
                  <a:gd fmla="*/ 137 h 137" name="T13"/>
                  <a:gd fmla="*/ 253 w 253" name="T14"/>
                  <a:gd fmla="*/ 137 h 137" name="T15"/>
                  <a:gd fmla="*/ 253 w 253" name="T16"/>
                  <a:gd fmla="*/ 87 h 13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7" w="253">
                    <a:moveTo>
                      <a:pt x="253" y="87"/>
                    </a:moveTo>
                    <a:lnTo>
                      <a:pt x="193" y="107"/>
                    </a:lnTo>
                    <a:lnTo>
                      <a:pt x="133" y="53"/>
                    </a:lnTo>
                    <a:lnTo>
                      <a:pt x="87" y="49"/>
                    </a:lnTo>
                    <a:lnTo>
                      <a:pt x="45" y="0"/>
                    </a:lnTo>
                    <a:lnTo>
                      <a:pt x="0" y="87"/>
                    </a:lnTo>
                    <a:lnTo>
                      <a:pt x="0" y="137"/>
                    </a:lnTo>
                    <a:lnTo>
                      <a:pt x="253" y="137"/>
                    </a:lnTo>
                    <a:lnTo>
                      <a:pt x="253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1" name="Freeform 102"/>
              <p:cNvSpPr/>
              <p:nvPr/>
            </p:nvSpPr>
            <p:spPr bwMode="auto">
              <a:xfrm>
                <a:off x="9245600" y="3370263"/>
                <a:ext cx="115887" cy="115888"/>
              </a:xfrm>
              <a:custGeom>
                <a:gdLst>
                  <a:gd fmla="*/ 79 w 79" name="T0"/>
                  <a:gd fmla="*/ 79 h 79" name="T1"/>
                  <a:gd fmla="*/ 79 w 79" name="T2"/>
                  <a:gd fmla="*/ 0 h 79" name="T3"/>
                  <a:gd fmla="*/ 0 w 79" name="T4"/>
                  <a:gd fmla="*/ 0 h 79" name="T5"/>
                  <a:gd fmla="*/ 79 w 79" name="T6"/>
                  <a:gd fmla="*/ 79 h 7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9" w="79">
                    <a:moveTo>
                      <a:pt x="79" y="79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35" y="79"/>
                      <a:pt x="79" y="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42" name="Freeform 103"/>
            <p:cNvSpPr>
              <a:spLocks noEditPoints="1"/>
            </p:cNvSpPr>
            <p:nvPr/>
          </p:nvSpPr>
          <p:spPr bwMode="auto">
            <a:xfrm>
              <a:off x="7914122" y="3156231"/>
              <a:ext cx="473794" cy="669802"/>
            </a:xfrm>
            <a:custGeom>
              <a:gdLst>
                <a:gd fmla="*/ 393 w 397" name="T0"/>
                <a:gd fmla="*/ 532 h 562" name="T1"/>
                <a:gd fmla="*/ 339 w 397" name="T2"/>
                <a:gd fmla="*/ 418 h 562" name="T3"/>
                <a:gd fmla="*/ 355 w 397" name="T4"/>
                <a:gd fmla="*/ 408 h 562" name="T5"/>
                <a:gd fmla="*/ 359 w 397" name="T6"/>
                <a:gd fmla="*/ 392 h 562" name="T7"/>
                <a:gd fmla="*/ 342 w 397" name="T8"/>
                <a:gd fmla="*/ 388 h 562" name="T9"/>
                <a:gd fmla="*/ 328 w 397" name="T10"/>
                <a:gd fmla="*/ 396 h 562" name="T11"/>
                <a:gd fmla="*/ 275 w 397" name="T12"/>
                <a:gd fmla="*/ 284 h 562" name="T13"/>
                <a:gd fmla="*/ 258 w 397" name="T14"/>
                <a:gd fmla="*/ 273 h 562" name="T15"/>
                <a:gd fmla="*/ 244 w 397" name="T16"/>
                <a:gd fmla="*/ 273 h 562" name="T17"/>
                <a:gd fmla="*/ 244 w 397" name="T18"/>
                <a:gd fmla="*/ 197 h 562" name="T19"/>
                <a:gd fmla="*/ 285 w 397" name="T20"/>
                <a:gd fmla="*/ 148 h 562" name="T21"/>
                <a:gd fmla="*/ 235 w 397" name="T22"/>
                <a:gd fmla="*/ 99 h 562" name="T23"/>
                <a:gd fmla="*/ 203 w 397" name="T24"/>
                <a:gd fmla="*/ 99 h 562" name="T25"/>
                <a:gd fmla="*/ 44 w 397" name="T26"/>
                <a:gd fmla="*/ 23 h 562" name="T27"/>
                <a:gd fmla="*/ 44 w 397" name="T28"/>
                <a:gd fmla="*/ 22 h 562" name="T29"/>
                <a:gd fmla="*/ 22 w 397" name="T30"/>
                <a:gd fmla="*/ 0 h 562" name="T31"/>
                <a:gd fmla="*/ 0 w 397" name="T32"/>
                <a:gd fmla="*/ 22 h 562" name="T33"/>
                <a:gd fmla="*/ 0 w 397" name="T34"/>
                <a:gd fmla="*/ 275 h 562" name="T35"/>
                <a:gd fmla="*/ 22 w 397" name="T36"/>
                <a:gd fmla="*/ 297 h 562" name="T37"/>
                <a:gd fmla="*/ 44 w 397" name="T38"/>
                <a:gd fmla="*/ 275 h 562" name="T39"/>
                <a:gd fmla="*/ 44 w 397" name="T40"/>
                <a:gd fmla="*/ 274 h 562" name="T41"/>
                <a:gd fmla="*/ 203 w 397" name="T42"/>
                <a:gd fmla="*/ 198 h 562" name="T43"/>
                <a:gd fmla="*/ 206 w 397" name="T44"/>
                <a:gd fmla="*/ 198 h 562" name="T45"/>
                <a:gd fmla="*/ 206 w 397" name="T46"/>
                <a:gd fmla="*/ 273 h 562" name="T47"/>
                <a:gd fmla="*/ 191 w 397" name="T48"/>
                <a:gd fmla="*/ 273 h 562" name="T49"/>
                <a:gd fmla="*/ 174 w 397" name="T50"/>
                <a:gd fmla="*/ 284 h 562" name="T51"/>
                <a:gd fmla="*/ 121 w 397" name="T52"/>
                <a:gd fmla="*/ 396 h 562" name="T53"/>
                <a:gd fmla="*/ 107 w 397" name="T54"/>
                <a:gd fmla="*/ 388 h 562" name="T55"/>
                <a:gd fmla="*/ 91 w 397" name="T56"/>
                <a:gd fmla="*/ 392 h 562" name="T57"/>
                <a:gd fmla="*/ 95 w 397" name="T58"/>
                <a:gd fmla="*/ 408 h 562" name="T59"/>
                <a:gd fmla="*/ 111 w 397" name="T60"/>
                <a:gd fmla="*/ 418 h 562" name="T61"/>
                <a:gd fmla="*/ 57 w 397" name="T62"/>
                <a:gd fmla="*/ 532 h 562" name="T63"/>
                <a:gd fmla="*/ 66 w 397" name="T64"/>
                <a:gd fmla="*/ 557 h 562" name="T65"/>
                <a:gd fmla="*/ 91 w 397" name="T66"/>
                <a:gd fmla="*/ 548 h 562" name="T67"/>
                <a:gd fmla="*/ 143 w 397" name="T68"/>
                <a:gd fmla="*/ 438 h 562" name="T69"/>
                <a:gd fmla="*/ 218 w 397" name="T70"/>
                <a:gd fmla="*/ 484 h 562" name="T71"/>
                <a:gd fmla="*/ 225 w 397" name="T72"/>
                <a:gd fmla="*/ 486 h 562" name="T73"/>
                <a:gd fmla="*/ 231 w 397" name="T74"/>
                <a:gd fmla="*/ 484 h 562" name="T75"/>
                <a:gd fmla="*/ 306 w 397" name="T76"/>
                <a:gd fmla="*/ 438 h 562" name="T77"/>
                <a:gd fmla="*/ 358 w 397" name="T78"/>
                <a:gd fmla="*/ 548 h 562" name="T79"/>
                <a:gd fmla="*/ 376 w 397" name="T80"/>
                <a:gd fmla="*/ 559 h 562" name="T81"/>
                <a:gd fmla="*/ 384 w 397" name="T82"/>
                <a:gd fmla="*/ 557 h 562" name="T83"/>
                <a:gd fmla="*/ 393 w 397" name="T84"/>
                <a:gd fmla="*/ 532 h 562" name="T85"/>
                <a:gd fmla="*/ 235 w 397" name="T86"/>
                <a:gd fmla="*/ 122 h 562" name="T87"/>
                <a:gd fmla="*/ 262 w 397" name="T88"/>
                <a:gd fmla="*/ 148 h 562" name="T89"/>
                <a:gd fmla="*/ 235 w 397" name="T90"/>
                <a:gd fmla="*/ 175 h 562" name="T91"/>
                <a:gd fmla="*/ 214 w 397" name="T92"/>
                <a:gd fmla="*/ 175 h 562" name="T93"/>
                <a:gd fmla="*/ 219 w 397" name="T94"/>
                <a:gd fmla="*/ 148 h 562" name="T95"/>
                <a:gd fmla="*/ 214 w 397" name="T96"/>
                <a:gd fmla="*/ 122 h 562" name="T97"/>
                <a:gd fmla="*/ 235 w 397" name="T98"/>
                <a:gd fmla="*/ 122 h 562" name="T99"/>
                <a:gd fmla="*/ 203 w 397" name="T100"/>
                <a:gd fmla="*/ 311 h 562" name="T101"/>
                <a:gd fmla="*/ 206 w 397" name="T102"/>
                <a:gd fmla="*/ 311 h 562" name="T103"/>
                <a:gd fmla="*/ 206 w 397" name="T104"/>
                <a:gd fmla="*/ 443 h 562" name="T105"/>
                <a:gd fmla="*/ 207 w 397" name="T106"/>
                <a:gd fmla="*/ 448 h 562" name="T107"/>
                <a:gd fmla="*/ 154 w 397" name="T108"/>
                <a:gd fmla="*/ 416 h 562" name="T109"/>
                <a:gd fmla="*/ 203 w 397" name="T110"/>
                <a:gd fmla="*/ 311 h 562" name="T111"/>
                <a:gd fmla="*/ 243 w 397" name="T112"/>
                <a:gd fmla="*/ 448 h 562" name="T113"/>
                <a:gd fmla="*/ 244 w 397" name="T114"/>
                <a:gd fmla="*/ 443 h 562" name="T115"/>
                <a:gd fmla="*/ 244 w 397" name="T116"/>
                <a:gd fmla="*/ 311 h 562" name="T117"/>
                <a:gd fmla="*/ 246 w 397" name="T118"/>
                <a:gd fmla="*/ 311 h 562" name="T119"/>
                <a:gd fmla="*/ 296 w 397" name="T120"/>
                <a:gd fmla="*/ 416 h 562" name="T121"/>
                <a:gd fmla="*/ 243 w 397" name="T122"/>
                <a:gd fmla="*/ 448 h 56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62" w="397">
                  <a:moveTo>
                    <a:pt x="393" y="532"/>
                  </a:moveTo>
                  <a:cubicBezTo>
                    <a:pt x="339" y="418"/>
                    <a:pt x="339" y="418"/>
                    <a:pt x="339" y="418"/>
                  </a:cubicBezTo>
                  <a:cubicBezTo>
                    <a:pt x="355" y="408"/>
                    <a:pt x="355" y="408"/>
                    <a:pt x="355" y="408"/>
                  </a:cubicBezTo>
                  <a:cubicBezTo>
                    <a:pt x="361" y="405"/>
                    <a:pt x="362" y="397"/>
                    <a:pt x="359" y="392"/>
                  </a:cubicBezTo>
                  <a:cubicBezTo>
                    <a:pt x="355" y="386"/>
                    <a:pt x="348" y="384"/>
                    <a:pt x="342" y="388"/>
                  </a:cubicBezTo>
                  <a:cubicBezTo>
                    <a:pt x="328" y="396"/>
                    <a:pt x="328" y="396"/>
                    <a:pt x="328" y="396"/>
                  </a:cubicBezTo>
                  <a:cubicBezTo>
                    <a:pt x="275" y="284"/>
                    <a:pt x="275" y="284"/>
                    <a:pt x="275" y="284"/>
                  </a:cubicBezTo>
                  <a:cubicBezTo>
                    <a:pt x="272" y="278"/>
                    <a:pt x="265" y="273"/>
                    <a:pt x="258" y="273"/>
                  </a:cubicBezTo>
                  <a:cubicBezTo>
                    <a:pt x="244" y="273"/>
                    <a:pt x="244" y="273"/>
                    <a:pt x="244" y="273"/>
                  </a:cubicBezTo>
                  <a:cubicBezTo>
                    <a:pt x="244" y="197"/>
                    <a:pt x="244" y="197"/>
                    <a:pt x="244" y="197"/>
                  </a:cubicBezTo>
                  <a:cubicBezTo>
                    <a:pt x="267" y="193"/>
                    <a:pt x="285" y="173"/>
                    <a:pt x="285" y="148"/>
                  </a:cubicBezTo>
                  <a:cubicBezTo>
                    <a:pt x="285" y="121"/>
                    <a:pt x="263" y="99"/>
                    <a:pt x="235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175" y="58"/>
                    <a:pt x="116" y="28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87"/>
                    <a:pt x="10" y="297"/>
                    <a:pt x="22" y="297"/>
                  </a:cubicBezTo>
                  <a:cubicBezTo>
                    <a:pt x="34" y="297"/>
                    <a:pt x="44" y="287"/>
                    <a:pt x="44" y="275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116" y="269"/>
                    <a:pt x="175" y="239"/>
                    <a:pt x="203" y="198"/>
                  </a:cubicBezTo>
                  <a:cubicBezTo>
                    <a:pt x="206" y="198"/>
                    <a:pt x="206" y="198"/>
                    <a:pt x="206" y="198"/>
                  </a:cubicBezTo>
                  <a:cubicBezTo>
                    <a:pt x="206" y="273"/>
                    <a:pt x="206" y="273"/>
                    <a:pt x="206" y="273"/>
                  </a:cubicBezTo>
                  <a:cubicBezTo>
                    <a:pt x="191" y="273"/>
                    <a:pt x="191" y="273"/>
                    <a:pt x="191" y="273"/>
                  </a:cubicBezTo>
                  <a:cubicBezTo>
                    <a:pt x="184" y="273"/>
                    <a:pt x="177" y="278"/>
                    <a:pt x="174" y="284"/>
                  </a:cubicBezTo>
                  <a:cubicBezTo>
                    <a:pt x="121" y="396"/>
                    <a:pt x="121" y="396"/>
                    <a:pt x="121" y="396"/>
                  </a:cubicBezTo>
                  <a:cubicBezTo>
                    <a:pt x="107" y="388"/>
                    <a:pt x="107" y="388"/>
                    <a:pt x="107" y="388"/>
                  </a:cubicBezTo>
                  <a:cubicBezTo>
                    <a:pt x="101" y="384"/>
                    <a:pt x="94" y="386"/>
                    <a:pt x="91" y="392"/>
                  </a:cubicBezTo>
                  <a:cubicBezTo>
                    <a:pt x="87" y="397"/>
                    <a:pt x="89" y="405"/>
                    <a:pt x="95" y="408"/>
                  </a:cubicBezTo>
                  <a:cubicBezTo>
                    <a:pt x="111" y="418"/>
                    <a:pt x="111" y="418"/>
                    <a:pt x="111" y="418"/>
                  </a:cubicBezTo>
                  <a:cubicBezTo>
                    <a:pt x="57" y="532"/>
                    <a:pt x="57" y="532"/>
                    <a:pt x="57" y="532"/>
                  </a:cubicBezTo>
                  <a:cubicBezTo>
                    <a:pt x="52" y="541"/>
                    <a:pt x="56" y="553"/>
                    <a:pt x="66" y="557"/>
                  </a:cubicBezTo>
                  <a:cubicBezTo>
                    <a:pt x="75" y="562"/>
                    <a:pt x="87" y="558"/>
                    <a:pt x="91" y="548"/>
                  </a:cubicBezTo>
                  <a:cubicBezTo>
                    <a:pt x="143" y="438"/>
                    <a:pt x="143" y="438"/>
                    <a:pt x="143" y="438"/>
                  </a:cubicBezTo>
                  <a:cubicBezTo>
                    <a:pt x="218" y="484"/>
                    <a:pt x="218" y="484"/>
                    <a:pt x="218" y="484"/>
                  </a:cubicBezTo>
                  <a:cubicBezTo>
                    <a:pt x="220" y="485"/>
                    <a:pt x="223" y="486"/>
                    <a:pt x="225" y="486"/>
                  </a:cubicBezTo>
                  <a:cubicBezTo>
                    <a:pt x="227" y="486"/>
                    <a:pt x="229" y="485"/>
                    <a:pt x="231" y="484"/>
                  </a:cubicBezTo>
                  <a:cubicBezTo>
                    <a:pt x="306" y="438"/>
                    <a:pt x="306" y="438"/>
                    <a:pt x="306" y="438"/>
                  </a:cubicBezTo>
                  <a:cubicBezTo>
                    <a:pt x="358" y="548"/>
                    <a:pt x="358" y="548"/>
                    <a:pt x="358" y="548"/>
                  </a:cubicBezTo>
                  <a:cubicBezTo>
                    <a:pt x="362" y="555"/>
                    <a:pt x="368" y="559"/>
                    <a:pt x="376" y="559"/>
                  </a:cubicBezTo>
                  <a:cubicBezTo>
                    <a:pt x="378" y="559"/>
                    <a:pt x="381" y="558"/>
                    <a:pt x="384" y="557"/>
                  </a:cubicBezTo>
                  <a:cubicBezTo>
                    <a:pt x="393" y="553"/>
                    <a:pt x="397" y="541"/>
                    <a:pt x="393" y="532"/>
                  </a:cubicBezTo>
                  <a:close/>
                  <a:moveTo>
                    <a:pt x="235" y="122"/>
                  </a:moveTo>
                  <a:cubicBezTo>
                    <a:pt x="250" y="122"/>
                    <a:pt x="262" y="134"/>
                    <a:pt x="262" y="148"/>
                  </a:cubicBezTo>
                  <a:cubicBezTo>
                    <a:pt x="262" y="163"/>
                    <a:pt x="250" y="175"/>
                    <a:pt x="235" y="175"/>
                  </a:cubicBezTo>
                  <a:cubicBezTo>
                    <a:pt x="214" y="175"/>
                    <a:pt x="214" y="175"/>
                    <a:pt x="214" y="175"/>
                  </a:cubicBezTo>
                  <a:cubicBezTo>
                    <a:pt x="217" y="166"/>
                    <a:pt x="219" y="158"/>
                    <a:pt x="219" y="148"/>
                  </a:cubicBezTo>
                  <a:cubicBezTo>
                    <a:pt x="219" y="139"/>
                    <a:pt x="217" y="130"/>
                    <a:pt x="214" y="122"/>
                  </a:cubicBezTo>
                  <a:lnTo>
                    <a:pt x="235" y="122"/>
                  </a:lnTo>
                  <a:close/>
                  <a:moveTo>
                    <a:pt x="203" y="311"/>
                  </a:moveTo>
                  <a:cubicBezTo>
                    <a:pt x="206" y="311"/>
                    <a:pt x="206" y="311"/>
                    <a:pt x="206" y="311"/>
                  </a:cubicBezTo>
                  <a:cubicBezTo>
                    <a:pt x="206" y="443"/>
                    <a:pt x="206" y="443"/>
                    <a:pt x="206" y="443"/>
                  </a:cubicBezTo>
                  <a:cubicBezTo>
                    <a:pt x="206" y="445"/>
                    <a:pt x="206" y="447"/>
                    <a:pt x="207" y="448"/>
                  </a:cubicBezTo>
                  <a:cubicBezTo>
                    <a:pt x="154" y="416"/>
                    <a:pt x="154" y="416"/>
                    <a:pt x="154" y="416"/>
                  </a:cubicBezTo>
                  <a:lnTo>
                    <a:pt x="203" y="311"/>
                  </a:lnTo>
                  <a:close/>
                  <a:moveTo>
                    <a:pt x="243" y="448"/>
                  </a:moveTo>
                  <a:cubicBezTo>
                    <a:pt x="243" y="447"/>
                    <a:pt x="244" y="445"/>
                    <a:pt x="244" y="443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6" y="311"/>
                    <a:pt x="246" y="311"/>
                    <a:pt x="246" y="311"/>
                  </a:cubicBezTo>
                  <a:cubicBezTo>
                    <a:pt x="296" y="416"/>
                    <a:pt x="296" y="416"/>
                    <a:pt x="296" y="416"/>
                  </a:cubicBezTo>
                  <a:lnTo>
                    <a:pt x="243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3" name="Freeform 104"/>
            <p:cNvSpPr>
              <a:spLocks noEditPoints="1"/>
            </p:cNvSpPr>
            <p:nvPr/>
          </p:nvSpPr>
          <p:spPr bwMode="auto">
            <a:xfrm>
              <a:off x="6942410" y="4186887"/>
              <a:ext cx="415380" cy="547782"/>
            </a:xfrm>
            <a:custGeom>
              <a:gdLst>
                <a:gd fmla="*/ 318 w 348" name="T0"/>
                <a:gd fmla="*/ 260 h 459" name="T1"/>
                <a:gd fmla="*/ 318 w 348" name="T2"/>
                <a:gd fmla="*/ 137 h 459" name="T3"/>
                <a:gd fmla="*/ 348 w 348" name="T4"/>
                <a:gd fmla="*/ 137 h 459" name="T5"/>
                <a:gd fmla="*/ 348 w 348" name="T6"/>
                <a:gd fmla="*/ 17 h 459" name="T7"/>
                <a:gd fmla="*/ 331 w 348" name="T8"/>
                <a:gd fmla="*/ 0 h 459" name="T9"/>
                <a:gd fmla="*/ 92 w 348" name="T10"/>
                <a:gd fmla="*/ 0 h 459" name="T11"/>
                <a:gd fmla="*/ 69 w 348" name="T12"/>
                <a:gd fmla="*/ 10 h 459" name="T13"/>
                <a:gd fmla="*/ 9 w 348" name="T14"/>
                <a:gd fmla="*/ 74 h 459" name="T15"/>
                <a:gd fmla="*/ 0 w 348" name="T16"/>
                <a:gd fmla="*/ 95 h 459" name="T17"/>
                <a:gd fmla="*/ 0 w 348" name="T18"/>
                <a:gd fmla="*/ 137 h 459" name="T19"/>
                <a:gd fmla="*/ 31 w 348" name="T20"/>
                <a:gd fmla="*/ 137 h 459" name="T21"/>
                <a:gd fmla="*/ 31 w 348" name="T22"/>
                <a:gd fmla="*/ 192 h 459" name="T23"/>
                <a:gd fmla="*/ 0 w 348" name="T24"/>
                <a:gd fmla="*/ 192 h 459" name="T25"/>
                <a:gd fmla="*/ 0 w 348" name="T26"/>
                <a:gd fmla="*/ 442 h 459" name="T27"/>
                <a:gd fmla="*/ 17 w 348" name="T28"/>
                <a:gd fmla="*/ 459 h 459" name="T29"/>
                <a:gd fmla="*/ 331 w 348" name="T30"/>
                <a:gd fmla="*/ 459 h 459" name="T31"/>
                <a:gd fmla="*/ 348 w 348" name="T32"/>
                <a:gd fmla="*/ 442 h 459" name="T33"/>
                <a:gd fmla="*/ 348 w 348" name="T34"/>
                <a:gd fmla="*/ 260 h 459" name="T35"/>
                <a:gd fmla="*/ 318 w 348" name="T36"/>
                <a:gd fmla="*/ 260 h 459" name="T37"/>
                <a:gd fmla="*/ 244 w 348" name="T38"/>
                <a:gd fmla="*/ 19 h 459" name="T39"/>
                <a:gd fmla="*/ 274 w 348" name="T40"/>
                <a:gd fmla="*/ 19 h 459" name="T41"/>
                <a:gd fmla="*/ 274 w 348" name="T42"/>
                <a:gd fmla="*/ 74 h 459" name="T43"/>
                <a:gd fmla="*/ 244 w 348" name="T44"/>
                <a:gd fmla="*/ 74 h 459" name="T45"/>
                <a:gd fmla="*/ 244 w 348" name="T46"/>
                <a:gd fmla="*/ 19 h 459" name="T47"/>
                <a:gd fmla="*/ 193 w 348" name="T48"/>
                <a:gd fmla="*/ 19 h 459" name="T49"/>
                <a:gd fmla="*/ 223 w 348" name="T50"/>
                <a:gd fmla="*/ 19 h 459" name="T51"/>
                <a:gd fmla="*/ 223 w 348" name="T52"/>
                <a:gd fmla="*/ 74 h 459" name="T53"/>
                <a:gd fmla="*/ 193 w 348" name="T54"/>
                <a:gd fmla="*/ 74 h 459" name="T55"/>
                <a:gd fmla="*/ 193 w 348" name="T56"/>
                <a:gd fmla="*/ 19 h 459" name="T57"/>
                <a:gd fmla="*/ 141 w 348" name="T58"/>
                <a:gd fmla="*/ 19 h 459" name="T59"/>
                <a:gd fmla="*/ 171 w 348" name="T60"/>
                <a:gd fmla="*/ 19 h 459" name="T61"/>
                <a:gd fmla="*/ 171 w 348" name="T62"/>
                <a:gd fmla="*/ 74 h 459" name="T63"/>
                <a:gd fmla="*/ 141 w 348" name="T64"/>
                <a:gd fmla="*/ 74 h 459" name="T65"/>
                <a:gd fmla="*/ 141 w 348" name="T66"/>
                <a:gd fmla="*/ 19 h 459" name="T67"/>
                <a:gd fmla="*/ 223 w 348" name="T68"/>
                <a:gd fmla="*/ 365 h 459" name="T69"/>
                <a:gd fmla="*/ 234 w 348" name="T70"/>
                <a:gd fmla="*/ 377 h 459" name="T71"/>
                <a:gd fmla="*/ 223 w 348" name="T72"/>
                <a:gd fmla="*/ 388 h 459" name="T73"/>
                <a:gd fmla="*/ 125 w 348" name="T74"/>
                <a:gd fmla="*/ 388 h 459" name="T75"/>
                <a:gd fmla="*/ 114 w 348" name="T76"/>
                <a:gd fmla="*/ 377 h 459" name="T77"/>
                <a:gd fmla="*/ 125 w 348" name="T78"/>
                <a:gd fmla="*/ 365 h 459" name="T79"/>
                <a:gd fmla="*/ 223 w 348" name="T80"/>
                <a:gd fmla="*/ 365 h 459" name="T81"/>
                <a:gd fmla="*/ 90 w 348" name="T82"/>
                <a:gd fmla="*/ 19 h 459" name="T83"/>
                <a:gd fmla="*/ 120 w 348" name="T84"/>
                <a:gd fmla="*/ 19 h 459" name="T85"/>
                <a:gd fmla="*/ 120 w 348" name="T86"/>
                <a:gd fmla="*/ 74 h 459" name="T87"/>
                <a:gd fmla="*/ 90 w 348" name="T88"/>
                <a:gd fmla="*/ 74 h 459" name="T89"/>
                <a:gd fmla="*/ 90 w 348" name="T90"/>
                <a:gd fmla="*/ 19 h 459" name="T91"/>
                <a:gd fmla="*/ 42 w 348" name="T92"/>
                <a:gd fmla="*/ 56 h 459" name="T93"/>
                <a:gd fmla="*/ 72 w 348" name="T94"/>
                <a:gd fmla="*/ 56 h 459" name="T95"/>
                <a:gd fmla="*/ 72 w 348" name="T96"/>
                <a:gd fmla="*/ 111 h 459" name="T97"/>
                <a:gd fmla="*/ 42 w 348" name="T98"/>
                <a:gd fmla="*/ 111 h 459" name="T99"/>
                <a:gd fmla="*/ 42 w 348" name="T100"/>
                <a:gd fmla="*/ 56 h 459" name="T101"/>
                <a:gd fmla="*/ 272 w 348" name="T102"/>
                <a:gd fmla="*/ 429 h 459" name="T103"/>
                <a:gd fmla="*/ 76 w 348" name="T104"/>
                <a:gd fmla="*/ 429 h 459" name="T105"/>
                <a:gd fmla="*/ 65 w 348" name="T106"/>
                <a:gd fmla="*/ 418 h 459" name="T107"/>
                <a:gd fmla="*/ 76 w 348" name="T108"/>
                <a:gd fmla="*/ 407 h 459" name="T109"/>
                <a:gd fmla="*/ 272 w 348" name="T110"/>
                <a:gd fmla="*/ 407 h 459" name="T111"/>
                <a:gd fmla="*/ 283 w 348" name="T112"/>
                <a:gd fmla="*/ 418 h 459" name="T113"/>
                <a:gd fmla="*/ 272 w 348" name="T114"/>
                <a:gd fmla="*/ 429 h 459" name="T115"/>
                <a:gd fmla="*/ 296 w 348" name="T116"/>
                <a:gd fmla="*/ 19 h 459" name="T117"/>
                <a:gd fmla="*/ 326 w 348" name="T118"/>
                <a:gd fmla="*/ 19 h 459" name="T119"/>
                <a:gd fmla="*/ 326 w 348" name="T120"/>
                <a:gd fmla="*/ 74 h 459" name="T121"/>
                <a:gd fmla="*/ 296 w 348" name="T122"/>
                <a:gd fmla="*/ 74 h 459" name="T123"/>
                <a:gd fmla="*/ 296 w 348" name="T124"/>
                <a:gd fmla="*/ 19 h 45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59" w="348">
                  <a:moveTo>
                    <a:pt x="318" y="260"/>
                  </a:moveTo>
                  <a:cubicBezTo>
                    <a:pt x="318" y="137"/>
                    <a:pt x="318" y="137"/>
                    <a:pt x="318" y="137"/>
                  </a:cubicBezTo>
                  <a:cubicBezTo>
                    <a:pt x="348" y="137"/>
                    <a:pt x="348" y="137"/>
                    <a:pt x="348" y="13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8" y="8"/>
                    <a:pt x="341" y="0"/>
                    <a:pt x="33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3" y="0"/>
                    <a:pt x="75" y="4"/>
                    <a:pt x="69" y="10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3" y="80"/>
                    <a:pt x="0" y="87"/>
                    <a:pt x="0" y="9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52"/>
                    <a:pt x="8" y="459"/>
                    <a:pt x="17" y="459"/>
                  </a:cubicBezTo>
                  <a:cubicBezTo>
                    <a:pt x="331" y="459"/>
                    <a:pt x="331" y="459"/>
                    <a:pt x="331" y="459"/>
                  </a:cubicBezTo>
                  <a:cubicBezTo>
                    <a:pt x="341" y="459"/>
                    <a:pt x="348" y="452"/>
                    <a:pt x="348" y="442"/>
                  </a:cubicBezTo>
                  <a:cubicBezTo>
                    <a:pt x="348" y="260"/>
                    <a:pt x="348" y="260"/>
                    <a:pt x="348" y="260"/>
                  </a:cubicBezTo>
                  <a:lnTo>
                    <a:pt x="318" y="260"/>
                  </a:lnTo>
                  <a:close/>
                  <a:moveTo>
                    <a:pt x="244" y="19"/>
                  </a:moveTo>
                  <a:cubicBezTo>
                    <a:pt x="274" y="19"/>
                    <a:pt x="274" y="19"/>
                    <a:pt x="274" y="19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244" y="74"/>
                    <a:pt x="244" y="74"/>
                    <a:pt x="244" y="74"/>
                  </a:cubicBezTo>
                  <a:lnTo>
                    <a:pt x="244" y="19"/>
                  </a:lnTo>
                  <a:close/>
                  <a:moveTo>
                    <a:pt x="193" y="19"/>
                  </a:moveTo>
                  <a:cubicBezTo>
                    <a:pt x="223" y="19"/>
                    <a:pt x="223" y="19"/>
                    <a:pt x="223" y="19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193" y="74"/>
                    <a:pt x="193" y="74"/>
                    <a:pt x="193" y="74"/>
                  </a:cubicBezTo>
                  <a:lnTo>
                    <a:pt x="193" y="19"/>
                  </a:lnTo>
                  <a:close/>
                  <a:moveTo>
                    <a:pt x="141" y="19"/>
                  </a:moveTo>
                  <a:cubicBezTo>
                    <a:pt x="171" y="19"/>
                    <a:pt x="171" y="19"/>
                    <a:pt x="171" y="19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41" y="74"/>
                    <a:pt x="141" y="74"/>
                    <a:pt x="141" y="74"/>
                  </a:cubicBezTo>
                  <a:lnTo>
                    <a:pt x="141" y="19"/>
                  </a:lnTo>
                  <a:close/>
                  <a:moveTo>
                    <a:pt x="223" y="365"/>
                  </a:moveTo>
                  <a:cubicBezTo>
                    <a:pt x="229" y="365"/>
                    <a:pt x="234" y="370"/>
                    <a:pt x="234" y="377"/>
                  </a:cubicBezTo>
                  <a:cubicBezTo>
                    <a:pt x="234" y="383"/>
                    <a:pt x="229" y="388"/>
                    <a:pt x="223" y="388"/>
                  </a:cubicBezTo>
                  <a:cubicBezTo>
                    <a:pt x="125" y="388"/>
                    <a:pt x="125" y="388"/>
                    <a:pt x="125" y="388"/>
                  </a:cubicBezTo>
                  <a:cubicBezTo>
                    <a:pt x="119" y="388"/>
                    <a:pt x="114" y="383"/>
                    <a:pt x="114" y="377"/>
                  </a:cubicBezTo>
                  <a:cubicBezTo>
                    <a:pt x="114" y="370"/>
                    <a:pt x="119" y="365"/>
                    <a:pt x="125" y="365"/>
                  </a:cubicBezTo>
                  <a:lnTo>
                    <a:pt x="223" y="365"/>
                  </a:lnTo>
                  <a:close/>
                  <a:moveTo>
                    <a:pt x="90" y="19"/>
                  </a:moveTo>
                  <a:cubicBezTo>
                    <a:pt x="120" y="19"/>
                    <a:pt x="120" y="19"/>
                    <a:pt x="120" y="19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90" y="74"/>
                    <a:pt x="90" y="74"/>
                    <a:pt x="90" y="74"/>
                  </a:cubicBezTo>
                  <a:lnTo>
                    <a:pt x="90" y="19"/>
                  </a:lnTo>
                  <a:close/>
                  <a:moveTo>
                    <a:pt x="42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42" y="111"/>
                    <a:pt x="42" y="111"/>
                    <a:pt x="42" y="111"/>
                  </a:cubicBezTo>
                  <a:lnTo>
                    <a:pt x="42" y="56"/>
                  </a:lnTo>
                  <a:close/>
                  <a:moveTo>
                    <a:pt x="272" y="429"/>
                  </a:moveTo>
                  <a:cubicBezTo>
                    <a:pt x="76" y="429"/>
                    <a:pt x="76" y="429"/>
                    <a:pt x="76" y="429"/>
                  </a:cubicBezTo>
                  <a:cubicBezTo>
                    <a:pt x="70" y="429"/>
                    <a:pt x="65" y="424"/>
                    <a:pt x="65" y="418"/>
                  </a:cubicBezTo>
                  <a:cubicBezTo>
                    <a:pt x="65" y="412"/>
                    <a:pt x="70" y="407"/>
                    <a:pt x="76" y="407"/>
                  </a:cubicBezTo>
                  <a:cubicBezTo>
                    <a:pt x="272" y="407"/>
                    <a:pt x="272" y="407"/>
                    <a:pt x="272" y="407"/>
                  </a:cubicBezTo>
                  <a:cubicBezTo>
                    <a:pt x="279" y="407"/>
                    <a:pt x="283" y="412"/>
                    <a:pt x="283" y="418"/>
                  </a:cubicBezTo>
                  <a:cubicBezTo>
                    <a:pt x="283" y="424"/>
                    <a:pt x="279" y="429"/>
                    <a:pt x="272" y="429"/>
                  </a:cubicBezTo>
                  <a:close/>
                  <a:moveTo>
                    <a:pt x="296" y="19"/>
                  </a:moveTo>
                  <a:cubicBezTo>
                    <a:pt x="326" y="19"/>
                    <a:pt x="326" y="19"/>
                    <a:pt x="326" y="19"/>
                  </a:cubicBezTo>
                  <a:cubicBezTo>
                    <a:pt x="326" y="74"/>
                    <a:pt x="326" y="74"/>
                    <a:pt x="326" y="74"/>
                  </a:cubicBezTo>
                  <a:cubicBezTo>
                    <a:pt x="296" y="74"/>
                    <a:pt x="296" y="74"/>
                    <a:pt x="296" y="74"/>
                  </a:cubicBezTo>
                  <a:lnTo>
                    <a:pt x="29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74" name="组合 2173"/>
            <p:cNvGrpSpPr/>
            <p:nvPr/>
          </p:nvGrpSpPr>
          <p:grpSpPr>
            <a:xfrm>
              <a:off x="8827299" y="5215131"/>
              <a:ext cx="719128" cy="476388"/>
              <a:chOff x="8804275" y="5227638"/>
              <a:chExt cx="879475" cy="582613"/>
            </a:xfrm>
          </p:grpSpPr>
          <p:sp>
            <p:nvSpPr>
              <p:cNvPr id="2144" name="Freeform 105"/>
              <p:cNvSpPr/>
              <p:nvPr/>
            </p:nvSpPr>
            <p:spPr bwMode="auto">
              <a:xfrm>
                <a:off x="8804275" y="5465763"/>
                <a:ext cx="69850" cy="284163"/>
              </a:xfrm>
              <a:custGeom>
                <a:gdLst>
                  <a:gd fmla="*/ 35 w 48" name="T0"/>
                  <a:gd fmla="*/ 0 h 195" name="T1"/>
                  <a:gd fmla="*/ 13 w 48" name="T2"/>
                  <a:gd fmla="*/ 0 h 195" name="T3"/>
                  <a:gd fmla="*/ 0 w 48" name="T4"/>
                  <a:gd fmla="*/ 14 h 195" name="T5"/>
                  <a:gd fmla="*/ 0 w 48" name="T6"/>
                  <a:gd fmla="*/ 182 h 195" name="T7"/>
                  <a:gd fmla="*/ 13 w 48" name="T8"/>
                  <a:gd fmla="*/ 195 h 195" name="T9"/>
                  <a:gd fmla="*/ 35 w 48" name="T10"/>
                  <a:gd fmla="*/ 195 h 195" name="T11"/>
                  <a:gd fmla="*/ 48 w 48" name="T12"/>
                  <a:gd fmla="*/ 182 h 195" name="T13"/>
                  <a:gd fmla="*/ 48 w 48" name="T14"/>
                  <a:gd fmla="*/ 14 h 195" name="T15"/>
                  <a:gd fmla="*/ 35 w 48" name="T16"/>
                  <a:gd fmla="*/ 0 h 1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5" w="48">
                    <a:moveTo>
                      <a:pt x="3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9"/>
                      <a:pt x="6" y="195"/>
                      <a:pt x="13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42" y="195"/>
                      <a:pt x="48" y="189"/>
                      <a:pt x="48" y="18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6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5" name="Freeform 106"/>
              <p:cNvSpPr>
                <a:spLocks noEditPoints="1"/>
              </p:cNvSpPr>
              <p:nvPr/>
            </p:nvSpPr>
            <p:spPr bwMode="auto">
              <a:xfrm>
                <a:off x="8897938" y="5227638"/>
                <a:ext cx="785812" cy="582613"/>
              </a:xfrm>
              <a:custGeom>
                <a:gdLst>
                  <a:gd fmla="*/ 526 w 538" name="T0"/>
                  <a:gd fmla="*/ 151 h 399" name="T1"/>
                  <a:gd fmla="*/ 513 w 538" name="T2"/>
                  <a:gd fmla="*/ 163 h 399" name="T3"/>
                  <a:gd fmla="*/ 466 w 538" name="T4"/>
                  <a:gd fmla="*/ 163 h 399" name="T5"/>
                  <a:gd fmla="*/ 466 w 538" name="T6"/>
                  <a:gd fmla="*/ 150 h 399" name="T7"/>
                  <a:gd fmla="*/ 438 w 538" name="T8"/>
                  <a:gd fmla="*/ 122 h 399" name="T9"/>
                  <a:gd fmla="*/ 257 w 538" name="T10"/>
                  <a:gd fmla="*/ 122 h 399" name="T11"/>
                  <a:gd fmla="*/ 301 w 538" name="T12"/>
                  <a:gd fmla="*/ 45 h 399" name="T13"/>
                  <a:gd fmla="*/ 416 w 538" name="T14"/>
                  <a:gd fmla="*/ 45 h 399" name="T15"/>
                  <a:gd fmla="*/ 438 w 538" name="T16"/>
                  <a:gd fmla="*/ 23 h 399" name="T17"/>
                  <a:gd fmla="*/ 416 w 538" name="T18"/>
                  <a:gd fmla="*/ 0 h 399" name="T19"/>
                  <a:gd fmla="*/ 280 w 538" name="T20"/>
                  <a:gd fmla="*/ 0 h 399" name="T21"/>
                  <a:gd fmla="*/ 219 w 538" name="T22"/>
                  <a:gd fmla="*/ 35 h 399" name="T23"/>
                  <a:gd fmla="*/ 169 w 538" name="T24"/>
                  <a:gd fmla="*/ 122 h 399" name="T25"/>
                  <a:gd fmla="*/ 126 w 538" name="T26"/>
                  <a:gd fmla="*/ 122 h 399" name="T27"/>
                  <a:gd fmla="*/ 98 w 538" name="T28"/>
                  <a:gd fmla="*/ 150 h 399" name="T29"/>
                  <a:gd fmla="*/ 98 w 538" name="T30"/>
                  <a:gd fmla="*/ 192 h 399" name="T31"/>
                  <a:gd fmla="*/ 17 w 538" name="T32"/>
                  <a:gd fmla="*/ 168 h 399" name="T33"/>
                  <a:gd fmla="*/ 5 w 538" name="T34"/>
                  <a:gd fmla="*/ 170 h 399" name="T35"/>
                  <a:gd fmla="*/ 0 w 538" name="T36"/>
                  <a:gd fmla="*/ 181 h 399" name="T37"/>
                  <a:gd fmla="*/ 0 w 538" name="T38"/>
                  <a:gd fmla="*/ 340 h 399" name="T39"/>
                  <a:gd fmla="*/ 5 w 538" name="T40"/>
                  <a:gd fmla="*/ 351 h 399" name="T41"/>
                  <a:gd fmla="*/ 17 w 538" name="T42"/>
                  <a:gd fmla="*/ 353 h 399" name="T43"/>
                  <a:gd fmla="*/ 98 w 538" name="T44"/>
                  <a:gd fmla="*/ 329 h 399" name="T45"/>
                  <a:gd fmla="*/ 98 w 538" name="T46"/>
                  <a:gd fmla="*/ 371 h 399" name="T47"/>
                  <a:gd fmla="*/ 126 w 538" name="T48"/>
                  <a:gd fmla="*/ 399 h 399" name="T49"/>
                  <a:gd fmla="*/ 438 w 538" name="T50"/>
                  <a:gd fmla="*/ 399 h 399" name="T51"/>
                  <a:gd fmla="*/ 466 w 538" name="T52"/>
                  <a:gd fmla="*/ 371 h 399" name="T53"/>
                  <a:gd fmla="*/ 466 w 538" name="T54"/>
                  <a:gd fmla="*/ 245 h 399" name="T55"/>
                  <a:gd fmla="*/ 513 w 538" name="T56"/>
                  <a:gd fmla="*/ 245 h 399" name="T57"/>
                  <a:gd fmla="*/ 526 w 538" name="T58"/>
                  <a:gd fmla="*/ 257 h 399" name="T59"/>
                  <a:gd fmla="*/ 538 w 538" name="T60"/>
                  <a:gd fmla="*/ 245 h 399" name="T61"/>
                  <a:gd fmla="*/ 538 w 538" name="T62"/>
                  <a:gd fmla="*/ 163 h 399" name="T63"/>
                  <a:gd fmla="*/ 526 w 538" name="T64"/>
                  <a:gd fmla="*/ 151 h 399" name="T65"/>
                  <a:gd fmla="*/ 311 w 538" name="T66"/>
                  <a:gd fmla="*/ 351 h 399" name="T67"/>
                  <a:gd fmla="*/ 293 w 538" name="T68"/>
                  <a:gd fmla="*/ 333 h 399" name="T69"/>
                  <a:gd fmla="*/ 311 w 538" name="T70"/>
                  <a:gd fmla="*/ 315 h 399" name="T71"/>
                  <a:gd fmla="*/ 329 w 538" name="T72"/>
                  <a:gd fmla="*/ 333 h 399" name="T73"/>
                  <a:gd fmla="*/ 311 w 538" name="T74"/>
                  <a:gd fmla="*/ 351 h 399" name="T75"/>
                  <a:gd fmla="*/ 387 w 538" name="T76"/>
                  <a:gd fmla="*/ 358 h 399" name="T77"/>
                  <a:gd fmla="*/ 363 w 538" name="T78"/>
                  <a:gd fmla="*/ 333 h 399" name="T79"/>
                  <a:gd fmla="*/ 387 w 538" name="T80"/>
                  <a:gd fmla="*/ 308 h 399" name="T81"/>
                  <a:gd fmla="*/ 412 w 538" name="T82"/>
                  <a:gd fmla="*/ 333 h 399" name="T83"/>
                  <a:gd fmla="*/ 387 w 538" name="T84"/>
                  <a:gd fmla="*/ 358 h 399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99" w="538">
                    <a:moveTo>
                      <a:pt x="526" y="151"/>
                    </a:moveTo>
                    <a:cubicBezTo>
                      <a:pt x="519" y="151"/>
                      <a:pt x="513" y="156"/>
                      <a:pt x="513" y="163"/>
                    </a:cubicBezTo>
                    <a:cubicBezTo>
                      <a:pt x="466" y="163"/>
                      <a:pt x="466" y="163"/>
                      <a:pt x="466" y="163"/>
                    </a:cubicBezTo>
                    <a:cubicBezTo>
                      <a:pt x="466" y="150"/>
                      <a:pt x="466" y="150"/>
                      <a:pt x="466" y="150"/>
                    </a:cubicBezTo>
                    <a:cubicBezTo>
                      <a:pt x="466" y="135"/>
                      <a:pt x="454" y="122"/>
                      <a:pt x="438" y="122"/>
                    </a:cubicBezTo>
                    <a:cubicBezTo>
                      <a:pt x="257" y="122"/>
                      <a:pt x="257" y="122"/>
                      <a:pt x="257" y="122"/>
                    </a:cubicBezTo>
                    <a:cubicBezTo>
                      <a:pt x="301" y="45"/>
                      <a:pt x="301" y="45"/>
                      <a:pt x="301" y="45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428" y="45"/>
                      <a:pt x="438" y="35"/>
                      <a:pt x="438" y="23"/>
                    </a:cubicBezTo>
                    <a:cubicBezTo>
                      <a:pt x="438" y="10"/>
                      <a:pt x="428" y="0"/>
                      <a:pt x="416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55" y="0"/>
                      <a:pt x="232" y="14"/>
                      <a:pt x="219" y="35"/>
                    </a:cubicBezTo>
                    <a:cubicBezTo>
                      <a:pt x="169" y="122"/>
                      <a:pt x="169" y="122"/>
                      <a:pt x="169" y="122"/>
                    </a:cubicBezTo>
                    <a:cubicBezTo>
                      <a:pt x="126" y="122"/>
                      <a:pt x="126" y="122"/>
                      <a:pt x="126" y="122"/>
                    </a:cubicBezTo>
                    <a:cubicBezTo>
                      <a:pt x="110" y="122"/>
                      <a:pt x="98" y="135"/>
                      <a:pt x="98" y="150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7" y="168"/>
                      <a:pt x="17" y="168"/>
                      <a:pt x="17" y="168"/>
                    </a:cubicBezTo>
                    <a:cubicBezTo>
                      <a:pt x="13" y="167"/>
                      <a:pt x="9" y="168"/>
                      <a:pt x="5" y="170"/>
                    </a:cubicBezTo>
                    <a:cubicBezTo>
                      <a:pt x="2" y="173"/>
                      <a:pt x="0" y="177"/>
                      <a:pt x="0" y="181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5"/>
                      <a:pt x="2" y="348"/>
                      <a:pt x="5" y="351"/>
                    </a:cubicBezTo>
                    <a:cubicBezTo>
                      <a:pt x="9" y="353"/>
                      <a:pt x="13" y="354"/>
                      <a:pt x="17" y="353"/>
                    </a:cubicBezTo>
                    <a:cubicBezTo>
                      <a:pt x="98" y="329"/>
                      <a:pt x="98" y="329"/>
                      <a:pt x="98" y="329"/>
                    </a:cubicBezTo>
                    <a:cubicBezTo>
                      <a:pt x="98" y="371"/>
                      <a:pt x="98" y="371"/>
                      <a:pt x="98" y="371"/>
                    </a:cubicBezTo>
                    <a:cubicBezTo>
                      <a:pt x="98" y="387"/>
                      <a:pt x="110" y="399"/>
                      <a:pt x="126" y="399"/>
                    </a:cubicBezTo>
                    <a:cubicBezTo>
                      <a:pt x="438" y="399"/>
                      <a:pt x="438" y="399"/>
                      <a:pt x="438" y="399"/>
                    </a:cubicBezTo>
                    <a:cubicBezTo>
                      <a:pt x="454" y="399"/>
                      <a:pt x="466" y="387"/>
                      <a:pt x="466" y="371"/>
                    </a:cubicBezTo>
                    <a:cubicBezTo>
                      <a:pt x="466" y="245"/>
                      <a:pt x="466" y="245"/>
                      <a:pt x="466" y="245"/>
                    </a:cubicBezTo>
                    <a:cubicBezTo>
                      <a:pt x="513" y="245"/>
                      <a:pt x="513" y="245"/>
                      <a:pt x="513" y="245"/>
                    </a:cubicBezTo>
                    <a:cubicBezTo>
                      <a:pt x="513" y="252"/>
                      <a:pt x="519" y="257"/>
                      <a:pt x="526" y="257"/>
                    </a:cubicBezTo>
                    <a:cubicBezTo>
                      <a:pt x="533" y="257"/>
                      <a:pt x="538" y="252"/>
                      <a:pt x="538" y="245"/>
                    </a:cubicBezTo>
                    <a:cubicBezTo>
                      <a:pt x="538" y="163"/>
                      <a:pt x="538" y="163"/>
                      <a:pt x="538" y="163"/>
                    </a:cubicBezTo>
                    <a:cubicBezTo>
                      <a:pt x="538" y="156"/>
                      <a:pt x="533" y="151"/>
                      <a:pt x="526" y="151"/>
                    </a:cubicBezTo>
                    <a:close/>
                    <a:moveTo>
                      <a:pt x="311" y="351"/>
                    </a:moveTo>
                    <a:cubicBezTo>
                      <a:pt x="301" y="351"/>
                      <a:pt x="293" y="343"/>
                      <a:pt x="293" y="333"/>
                    </a:cubicBezTo>
                    <a:cubicBezTo>
                      <a:pt x="293" y="323"/>
                      <a:pt x="301" y="315"/>
                      <a:pt x="311" y="315"/>
                    </a:cubicBezTo>
                    <a:cubicBezTo>
                      <a:pt x="321" y="315"/>
                      <a:pt x="329" y="323"/>
                      <a:pt x="329" y="333"/>
                    </a:cubicBezTo>
                    <a:cubicBezTo>
                      <a:pt x="329" y="343"/>
                      <a:pt x="321" y="351"/>
                      <a:pt x="311" y="351"/>
                    </a:cubicBezTo>
                    <a:close/>
                    <a:moveTo>
                      <a:pt x="387" y="358"/>
                    </a:moveTo>
                    <a:cubicBezTo>
                      <a:pt x="374" y="358"/>
                      <a:pt x="363" y="346"/>
                      <a:pt x="363" y="333"/>
                    </a:cubicBezTo>
                    <a:cubicBezTo>
                      <a:pt x="363" y="319"/>
                      <a:pt x="374" y="308"/>
                      <a:pt x="387" y="308"/>
                    </a:cubicBezTo>
                    <a:cubicBezTo>
                      <a:pt x="401" y="308"/>
                      <a:pt x="412" y="319"/>
                      <a:pt x="412" y="333"/>
                    </a:cubicBezTo>
                    <a:cubicBezTo>
                      <a:pt x="412" y="346"/>
                      <a:pt x="401" y="358"/>
                      <a:pt x="387" y="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73" name="组合 2172"/>
            <p:cNvGrpSpPr/>
            <p:nvPr/>
          </p:nvGrpSpPr>
          <p:grpSpPr>
            <a:xfrm>
              <a:off x="8930851" y="4214146"/>
              <a:ext cx="494562" cy="493264"/>
              <a:chOff x="8932863" y="4240213"/>
              <a:chExt cx="604837" cy="603250"/>
            </a:xfrm>
          </p:grpSpPr>
          <p:sp>
            <p:nvSpPr>
              <p:cNvPr id="2146" name="Freeform 107"/>
              <p:cNvSpPr/>
              <p:nvPr/>
            </p:nvSpPr>
            <p:spPr bwMode="auto">
              <a:xfrm>
                <a:off x="8932863" y="4240213"/>
                <a:ext cx="161925" cy="161925"/>
              </a:xfrm>
              <a:custGeom>
                <a:gdLst>
                  <a:gd fmla="*/ 25 w 102" name="T0"/>
                  <a:gd fmla="*/ 25 h 102" name="T1"/>
                  <a:gd fmla="*/ 102 w 102" name="T2"/>
                  <a:gd fmla="*/ 25 h 102" name="T3"/>
                  <a:gd fmla="*/ 102 w 102" name="T4"/>
                  <a:gd fmla="*/ 0 h 102" name="T5"/>
                  <a:gd fmla="*/ 0 w 102" name="T6"/>
                  <a:gd fmla="*/ 0 h 102" name="T7"/>
                  <a:gd fmla="*/ 0 w 102" name="T8"/>
                  <a:gd fmla="*/ 102 h 102" name="T9"/>
                  <a:gd fmla="*/ 25 w 102" name="T10"/>
                  <a:gd fmla="*/ 102 h 102" name="T11"/>
                  <a:gd fmla="*/ 25 w 102" name="T12"/>
                  <a:gd fmla="*/ 25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102">
                    <a:moveTo>
                      <a:pt x="25" y="25"/>
                    </a:moveTo>
                    <a:lnTo>
                      <a:pt x="102" y="2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25" y="102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7" name="Freeform 108"/>
              <p:cNvSpPr/>
              <p:nvPr/>
            </p:nvSpPr>
            <p:spPr bwMode="auto">
              <a:xfrm>
                <a:off x="9374188" y="4240213"/>
                <a:ext cx="163512" cy="161925"/>
              </a:xfrm>
              <a:custGeom>
                <a:gdLst>
                  <a:gd fmla="*/ 0 w 103" name="T0"/>
                  <a:gd fmla="*/ 0 h 102" name="T1"/>
                  <a:gd fmla="*/ 0 w 103" name="T2"/>
                  <a:gd fmla="*/ 25 h 102" name="T3"/>
                  <a:gd fmla="*/ 77 w 103" name="T4"/>
                  <a:gd fmla="*/ 25 h 102" name="T5"/>
                  <a:gd fmla="*/ 77 w 103" name="T6"/>
                  <a:gd fmla="*/ 102 h 102" name="T7"/>
                  <a:gd fmla="*/ 103 w 103" name="T8"/>
                  <a:gd fmla="*/ 102 h 102" name="T9"/>
                  <a:gd fmla="*/ 103 w 103" name="T10"/>
                  <a:gd fmla="*/ 0 h 102" name="T11"/>
                  <a:gd fmla="*/ 0 w 103" name="T12"/>
                  <a:gd fmla="*/ 0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103">
                    <a:moveTo>
                      <a:pt x="0" y="0"/>
                    </a:moveTo>
                    <a:lnTo>
                      <a:pt x="0" y="25"/>
                    </a:lnTo>
                    <a:lnTo>
                      <a:pt x="77" y="25"/>
                    </a:lnTo>
                    <a:lnTo>
                      <a:pt x="77" y="102"/>
                    </a:lnTo>
                    <a:lnTo>
                      <a:pt x="103" y="102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8" name="Freeform 109"/>
              <p:cNvSpPr/>
              <p:nvPr/>
            </p:nvSpPr>
            <p:spPr bwMode="auto">
              <a:xfrm>
                <a:off x="9374188" y="4679950"/>
                <a:ext cx="163512" cy="163513"/>
              </a:xfrm>
              <a:custGeom>
                <a:gdLst>
                  <a:gd fmla="*/ 77 w 103" name="T0"/>
                  <a:gd fmla="*/ 77 h 103" name="T1"/>
                  <a:gd fmla="*/ 0 w 103" name="T2"/>
                  <a:gd fmla="*/ 77 h 103" name="T3"/>
                  <a:gd fmla="*/ 0 w 103" name="T4"/>
                  <a:gd fmla="*/ 103 h 103" name="T5"/>
                  <a:gd fmla="*/ 103 w 103" name="T6"/>
                  <a:gd fmla="*/ 103 h 103" name="T7"/>
                  <a:gd fmla="*/ 103 w 103" name="T8"/>
                  <a:gd fmla="*/ 0 h 103" name="T9"/>
                  <a:gd fmla="*/ 77 w 103" name="T10"/>
                  <a:gd fmla="*/ 0 h 103" name="T11"/>
                  <a:gd fmla="*/ 77 w 103" name="T12"/>
                  <a:gd fmla="*/ 77 h 1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3" w="103">
                    <a:moveTo>
                      <a:pt x="77" y="77"/>
                    </a:moveTo>
                    <a:lnTo>
                      <a:pt x="0" y="77"/>
                    </a:lnTo>
                    <a:lnTo>
                      <a:pt x="0" y="103"/>
                    </a:lnTo>
                    <a:lnTo>
                      <a:pt x="103" y="103"/>
                    </a:lnTo>
                    <a:lnTo>
                      <a:pt x="103" y="0"/>
                    </a:lnTo>
                    <a:lnTo>
                      <a:pt x="77" y="0"/>
                    </a:lnTo>
                    <a:lnTo>
                      <a:pt x="77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9" name="Freeform 110"/>
              <p:cNvSpPr/>
              <p:nvPr/>
            </p:nvSpPr>
            <p:spPr bwMode="auto">
              <a:xfrm>
                <a:off x="8932863" y="4679950"/>
                <a:ext cx="161925" cy="163513"/>
              </a:xfrm>
              <a:custGeom>
                <a:gdLst>
                  <a:gd fmla="*/ 25 w 102" name="T0"/>
                  <a:gd fmla="*/ 0 h 103" name="T1"/>
                  <a:gd fmla="*/ 0 w 102" name="T2"/>
                  <a:gd fmla="*/ 0 h 103" name="T3"/>
                  <a:gd fmla="*/ 0 w 102" name="T4"/>
                  <a:gd fmla="*/ 103 h 103" name="T5"/>
                  <a:gd fmla="*/ 102 w 102" name="T6"/>
                  <a:gd fmla="*/ 103 h 103" name="T7"/>
                  <a:gd fmla="*/ 102 w 102" name="T8"/>
                  <a:gd fmla="*/ 77 h 103" name="T9"/>
                  <a:gd fmla="*/ 25 w 102" name="T10"/>
                  <a:gd fmla="*/ 77 h 103" name="T11"/>
                  <a:gd fmla="*/ 25 w 102" name="T12"/>
                  <a:gd fmla="*/ 0 h 1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3" w="102">
                    <a:moveTo>
                      <a:pt x="25" y="0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02" y="103"/>
                    </a:lnTo>
                    <a:lnTo>
                      <a:pt x="102" y="77"/>
                    </a:lnTo>
                    <a:lnTo>
                      <a:pt x="25" y="7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0" name="Freeform 111"/>
              <p:cNvSpPr/>
              <p:nvPr/>
            </p:nvSpPr>
            <p:spPr bwMode="auto">
              <a:xfrm>
                <a:off x="9059863" y="4365625"/>
                <a:ext cx="349250" cy="155575"/>
              </a:xfrm>
              <a:custGeom>
                <a:gdLst>
                  <a:gd fmla="*/ 27 w 239" name="T0"/>
                  <a:gd fmla="*/ 107 h 107" name="T1"/>
                  <a:gd fmla="*/ 120 w 239" name="T2"/>
                  <a:gd fmla="*/ 27 h 107" name="T3"/>
                  <a:gd fmla="*/ 212 w 239" name="T4"/>
                  <a:gd fmla="*/ 107 h 107" name="T5"/>
                  <a:gd fmla="*/ 239 w 239" name="T6"/>
                  <a:gd fmla="*/ 107 h 107" name="T7"/>
                  <a:gd fmla="*/ 120 w 239" name="T8"/>
                  <a:gd fmla="*/ 0 h 107" name="T9"/>
                  <a:gd fmla="*/ 0 w 239" name="T10"/>
                  <a:gd fmla="*/ 107 h 107" name="T11"/>
                  <a:gd fmla="*/ 27 w 239" name="T12"/>
                  <a:gd fmla="*/ 107 h 1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7" w="239">
                    <a:moveTo>
                      <a:pt x="27" y="107"/>
                    </a:moveTo>
                    <a:cubicBezTo>
                      <a:pt x="34" y="62"/>
                      <a:pt x="73" y="27"/>
                      <a:pt x="120" y="27"/>
                    </a:cubicBezTo>
                    <a:cubicBezTo>
                      <a:pt x="166" y="27"/>
                      <a:pt x="205" y="62"/>
                      <a:pt x="212" y="107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33" y="47"/>
                      <a:pt x="182" y="0"/>
                      <a:pt x="120" y="0"/>
                    </a:cubicBezTo>
                    <a:cubicBezTo>
                      <a:pt x="58" y="0"/>
                      <a:pt x="7" y="47"/>
                      <a:pt x="0" y="107"/>
                    </a:cubicBezTo>
                    <a:lnTo>
                      <a:pt x="27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1" name="Freeform 112"/>
              <p:cNvSpPr/>
              <p:nvPr/>
            </p:nvSpPr>
            <p:spPr bwMode="auto">
              <a:xfrm>
                <a:off x="9059863" y="4562475"/>
                <a:ext cx="349250" cy="153988"/>
              </a:xfrm>
              <a:custGeom>
                <a:gdLst>
                  <a:gd fmla="*/ 212 w 239" name="T0"/>
                  <a:gd fmla="*/ 0 h 106" name="T1"/>
                  <a:gd fmla="*/ 120 w 239" name="T2"/>
                  <a:gd fmla="*/ 79 h 106" name="T3"/>
                  <a:gd fmla="*/ 27 w 239" name="T4"/>
                  <a:gd fmla="*/ 0 h 106" name="T5"/>
                  <a:gd fmla="*/ 0 w 239" name="T6"/>
                  <a:gd fmla="*/ 0 h 106" name="T7"/>
                  <a:gd fmla="*/ 120 w 239" name="T8"/>
                  <a:gd fmla="*/ 106 h 106" name="T9"/>
                  <a:gd fmla="*/ 239 w 239" name="T10"/>
                  <a:gd fmla="*/ 0 h 106" name="T11"/>
                  <a:gd fmla="*/ 212 w 239" name="T12"/>
                  <a:gd fmla="*/ 0 h 10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5" w="239">
                    <a:moveTo>
                      <a:pt x="212" y="0"/>
                    </a:moveTo>
                    <a:cubicBezTo>
                      <a:pt x="205" y="45"/>
                      <a:pt x="166" y="79"/>
                      <a:pt x="120" y="79"/>
                    </a:cubicBezTo>
                    <a:cubicBezTo>
                      <a:pt x="73" y="79"/>
                      <a:pt x="34" y="45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60"/>
                      <a:pt x="58" y="106"/>
                      <a:pt x="120" y="106"/>
                    </a:cubicBezTo>
                    <a:cubicBezTo>
                      <a:pt x="182" y="106"/>
                      <a:pt x="233" y="60"/>
                      <a:pt x="239" y="0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2" name="Oval 113"/>
              <p:cNvSpPr>
                <a:spLocks noChangeArrowheads="1"/>
              </p:cNvSpPr>
              <p:nvPr/>
            </p:nvSpPr>
            <p:spPr bwMode="auto">
              <a:xfrm>
                <a:off x="9153525" y="4459288"/>
                <a:ext cx="161925" cy="1619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53" name="Freeform 114"/>
            <p:cNvSpPr>
              <a:spLocks noEditPoints="1"/>
            </p:cNvSpPr>
            <p:nvPr/>
          </p:nvSpPr>
          <p:spPr bwMode="auto">
            <a:xfrm>
              <a:off x="7912969" y="5214481"/>
              <a:ext cx="477688" cy="477688"/>
            </a:xfrm>
            <a:custGeom>
              <a:gdLst>
                <a:gd fmla="*/ 200 w 400" name="T0"/>
                <a:gd fmla="*/ 0 h 400" name="T1"/>
                <a:gd fmla="*/ 0 w 400" name="T2"/>
                <a:gd fmla="*/ 200 h 400" name="T3"/>
                <a:gd fmla="*/ 200 w 400" name="T4"/>
                <a:gd fmla="*/ 400 h 400" name="T5"/>
                <a:gd fmla="*/ 400 w 400" name="T6"/>
                <a:gd fmla="*/ 200 h 400" name="T7"/>
                <a:gd fmla="*/ 200 w 400" name="T8"/>
                <a:gd fmla="*/ 0 h 400" name="T9"/>
                <a:gd fmla="*/ 261 w 400" name="T10"/>
                <a:gd fmla="*/ 131 h 400" name="T11"/>
                <a:gd fmla="*/ 357 w 400" name="T12"/>
                <a:gd fmla="*/ 131 h 400" name="T13"/>
                <a:gd fmla="*/ 371 w 400" name="T14"/>
                <a:gd fmla="*/ 200 h 400" name="T15"/>
                <a:gd fmla="*/ 349 w 400" name="T16"/>
                <a:gd fmla="*/ 284 h 400" name="T17"/>
                <a:gd fmla="*/ 261 w 400" name="T18"/>
                <a:gd fmla="*/ 131 h 400" name="T19"/>
                <a:gd fmla="*/ 347 w 400" name="T20"/>
                <a:gd fmla="*/ 113 h 400" name="T21"/>
                <a:gd fmla="*/ 171 w 400" name="T22"/>
                <a:gd fmla="*/ 113 h 400" name="T23"/>
                <a:gd fmla="*/ 218 w 400" name="T24"/>
                <a:gd fmla="*/ 29 h 400" name="T25"/>
                <a:gd fmla="*/ 347 w 400" name="T26"/>
                <a:gd fmla="*/ 113 h 400" name="T27"/>
                <a:gd fmla="*/ 197 w 400" name="T28"/>
                <a:gd fmla="*/ 29 h 400" name="T29"/>
                <a:gd fmla="*/ 110 w 400" name="T30"/>
                <a:gd fmla="*/ 182 h 400" name="T31"/>
                <a:gd fmla="*/ 62 w 400" name="T32"/>
                <a:gd fmla="*/ 99 h 400" name="T33"/>
                <a:gd fmla="*/ 197 w 400" name="T34"/>
                <a:gd fmla="*/ 29 h 400" name="T35"/>
                <a:gd fmla="*/ 50 w 400" name="T36"/>
                <a:gd fmla="*/ 116 h 400" name="T37"/>
                <a:gd fmla="*/ 139 w 400" name="T38"/>
                <a:gd fmla="*/ 269 h 400" name="T39"/>
                <a:gd fmla="*/ 43 w 400" name="T40"/>
                <a:gd fmla="*/ 269 h 400" name="T41"/>
                <a:gd fmla="*/ 28 w 400" name="T42"/>
                <a:gd fmla="*/ 200 h 400" name="T43"/>
                <a:gd fmla="*/ 50 w 400" name="T44"/>
                <a:gd fmla="*/ 116 h 400" name="T45"/>
                <a:gd fmla="*/ 52 w 400" name="T46"/>
                <a:gd fmla="*/ 287 h 400" name="T47"/>
                <a:gd fmla="*/ 229 w 400" name="T48"/>
                <a:gd fmla="*/ 287 h 400" name="T49"/>
                <a:gd fmla="*/ 182 w 400" name="T50"/>
                <a:gd fmla="*/ 370 h 400" name="T51"/>
                <a:gd fmla="*/ 52 w 400" name="T52"/>
                <a:gd fmla="*/ 287 h 400" name="T53"/>
                <a:gd fmla="*/ 202 w 400" name="T54"/>
                <a:gd fmla="*/ 371 h 400" name="T55"/>
                <a:gd fmla="*/ 290 w 400" name="T56"/>
                <a:gd fmla="*/ 218 h 400" name="T57"/>
                <a:gd fmla="*/ 338 w 400" name="T58"/>
                <a:gd fmla="*/ 301 h 400" name="T59"/>
                <a:gd fmla="*/ 202 w 400" name="T60"/>
                <a:gd fmla="*/ 371 h 40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00" w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0" y="400"/>
                    <a:pt x="400" y="310"/>
                    <a:pt x="400" y="200"/>
                  </a:cubicBezTo>
                  <a:cubicBezTo>
                    <a:pt x="400" y="90"/>
                    <a:pt x="310" y="0"/>
                    <a:pt x="200" y="0"/>
                  </a:cubicBezTo>
                  <a:close/>
                  <a:moveTo>
                    <a:pt x="261" y="131"/>
                  </a:moveTo>
                  <a:cubicBezTo>
                    <a:pt x="357" y="131"/>
                    <a:pt x="357" y="131"/>
                    <a:pt x="357" y="131"/>
                  </a:cubicBezTo>
                  <a:cubicBezTo>
                    <a:pt x="366" y="152"/>
                    <a:pt x="371" y="176"/>
                    <a:pt x="371" y="200"/>
                  </a:cubicBezTo>
                  <a:cubicBezTo>
                    <a:pt x="371" y="230"/>
                    <a:pt x="363" y="259"/>
                    <a:pt x="349" y="284"/>
                  </a:cubicBezTo>
                  <a:lnTo>
                    <a:pt x="261" y="131"/>
                  </a:lnTo>
                  <a:close/>
                  <a:moveTo>
                    <a:pt x="347" y="113"/>
                  </a:moveTo>
                  <a:cubicBezTo>
                    <a:pt x="171" y="113"/>
                    <a:pt x="171" y="113"/>
                    <a:pt x="171" y="113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73" y="35"/>
                    <a:pt x="320" y="67"/>
                    <a:pt x="347" y="113"/>
                  </a:cubicBezTo>
                  <a:close/>
                  <a:moveTo>
                    <a:pt x="197" y="29"/>
                  </a:moveTo>
                  <a:cubicBezTo>
                    <a:pt x="110" y="182"/>
                    <a:pt x="110" y="182"/>
                    <a:pt x="110" y="182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92" y="57"/>
                    <a:pt x="142" y="29"/>
                    <a:pt x="197" y="29"/>
                  </a:cubicBezTo>
                  <a:close/>
                  <a:moveTo>
                    <a:pt x="50" y="116"/>
                  </a:moveTo>
                  <a:cubicBezTo>
                    <a:pt x="139" y="269"/>
                    <a:pt x="139" y="269"/>
                    <a:pt x="139" y="269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34" y="247"/>
                    <a:pt x="28" y="224"/>
                    <a:pt x="28" y="200"/>
                  </a:cubicBezTo>
                  <a:cubicBezTo>
                    <a:pt x="28" y="170"/>
                    <a:pt x="36" y="141"/>
                    <a:pt x="50" y="116"/>
                  </a:cubicBezTo>
                  <a:close/>
                  <a:moveTo>
                    <a:pt x="52" y="287"/>
                  </a:moveTo>
                  <a:cubicBezTo>
                    <a:pt x="229" y="287"/>
                    <a:pt x="229" y="287"/>
                    <a:pt x="229" y="287"/>
                  </a:cubicBezTo>
                  <a:cubicBezTo>
                    <a:pt x="182" y="370"/>
                    <a:pt x="182" y="370"/>
                    <a:pt x="182" y="370"/>
                  </a:cubicBezTo>
                  <a:cubicBezTo>
                    <a:pt x="127" y="365"/>
                    <a:pt x="79" y="333"/>
                    <a:pt x="52" y="287"/>
                  </a:cubicBezTo>
                  <a:close/>
                  <a:moveTo>
                    <a:pt x="202" y="371"/>
                  </a:moveTo>
                  <a:cubicBezTo>
                    <a:pt x="290" y="218"/>
                    <a:pt x="290" y="218"/>
                    <a:pt x="290" y="218"/>
                  </a:cubicBezTo>
                  <a:cubicBezTo>
                    <a:pt x="338" y="301"/>
                    <a:pt x="338" y="301"/>
                    <a:pt x="338" y="301"/>
                  </a:cubicBezTo>
                  <a:cubicBezTo>
                    <a:pt x="307" y="343"/>
                    <a:pt x="258" y="370"/>
                    <a:pt x="202" y="3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79" name="组合 2178"/>
            <p:cNvGrpSpPr/>
            <p:nvPr/>
          </p:nvGrpSpPr>
          <p:grpSpPr>
            <a:xfrm>
              <a:off x="5811114" y="2114196"/>
              <a:ext cx="463410" cy="665908"/>
              <a:chOff x="5816600" y="2032000"/>
              <a:chExt cx="566737" cy="814388"/>
            </a:xfrm>
          </p:grpSpPr>
          <p:sp>
            <p:nvSpPr>
              <p:cNvPr id="2154" name="Freeform 115"/>
              <p:cNvSpPr>
                <a:spLocks noEditPoints="1"/>
              </p:cNvSpPr>
              <p:nvPr/>
            </p:nvSpPr>
            <p:spPr bwMode="auto">
              <a:xfrm>
                <a:off x="5816600" y="2032000"/>
                <a:ext cx="566737" cy="814388"/>
              </a:xfrm>
              <a:custGeom>
                <a:gdLst>
                  <a:gd fmla="*/ 356 w 389" name="T0"/>
                  <a:gd fmla="*/ 236 h 559" name="T1"/>
                  <a:gd fmla="*/ 297 w 389" name="T2"/>
                  <a:gd fmla="*/ 236 h 559" name="T3"/>
                  <a:gd fmla="*/ 249 w 389" name="T4"/>
                  <a:gd fmla="*/ 196 h 559" name="T5"/>
                  <a:gd fmla="*/ 236 w 389" name="T6"/>
                  <a:gd fmla="*/ 196 h 559" name="T7"/>
                  <a:gd fmla="*/ 236 w 389" name="T8"/>
                  <a:gd fmla="*/ 184 h 559" name="T9"/>
                  <a:gd fmla="*/ 284 w 389" name="T10"/>
                  <a:gd fmla="*/ 136 h 559" name="T11"/>
                  <a:gd fmla="*/ 284 w 389" name="T12"/>
                  <a:gd fmla="*/ 136 h 559" name="T13"/>
                  <a:gd fmla="*/ 290 w 389" name="T14"/>
                  <a:gd fmla="*/ 136 h 559" name="T15"/>
                  <a:gd fmla="*/ 315 w 389" name="T16"/>
                  <a:gd fmla="*/ 68 h 559" name="T17"/>
                  <a:gd fmla="*/ 290 w 389" name="T18"/>
                  <a:gd fmla="*/ 0 h 559" name="T19"/>
                  <a:gd fmla="*/ 98 w 389" name="T20"/>
                  <a:gd fmla="*/ 0 h 559" name="T21"/>
                  <a:gd fmla="*/ 74 w 389" name="T22"/>
                  <a:gd fmla="*/ 68 h 559" name="T23"/>
                  <a:gd fmla="*/ 98 w 389" name="T24"/>
                  <a:gd fmla="*/ 136 h 559" name="T25"/>
                  <a:gd fmla="*/ 105 w 389" name="T26"/>
                  <a:gd fmla="*/ 136 h 559" name="T27"/>
                  <a:gd fmla="*/ 105 w 389" name="T28"/>
                  <a:gd fmla="*/ 136 h 559" name="T29"/>
                  <a:gd fmla="*/ 152 w 389" name="T30"/>
                  <a:gd fmla="*/ 184 h 559" name="T31"/>
                  <a:gd fmla="*/ 152 w 389" name="T32"/>
                  <a:gd fmla="*/ 196 h 559" name="T33"/>
                  <a:gd fmla="*/ 139 w 389" name="T34"/>
                  <a:gd fmla="*/ 196 h 559" name="T35"/>
                  <a:gd fmla="*/ 92 w 389" name="T36"/>
                  <a:gd fmla="*/ 236 h 559" name="T37"/>
                  <a:gd fmla="*/ 92 w 389" name="T38"/>
                  <a:gd fmla="*/ 236 h 559" name="T39"/>
                  <a:gd fmla="*/ 92 w 389" name="T40"/>
                  <a:gd fmla="*/ 226 h 559" name="T41"/>
                  <a:gd fmla="*/ 79 w 389" name="T42"/>
                  <a:gd fmla="*/ 213 h 559" name="T43"/>
                  <a:gd fmla="*/ 36 w 389" name="T44"/>
                  <a:gd fmla="*/ 213 h 559" name="T45"/>
                  <a:gd fmla="*/ 23 w 389" name="T46"/>
                  <a:gd fmla="*/ 226 h 559" name="T47"/>
                  <a:gd fmla="*/ 23 w 389" name="T48"/>
                  <a:gd fmla="*/ 238 h 559" name="T49"/>
                  <a:gd fmla="*/ 0 w 389" name="T50"/>
                  <a:gd fmla="*/ 269 h 559" name="T51"/>
                  <a:gd fmla="*/ 0 w 389" name="T52"/>
                  <a:gd fmla="*/ 489 h 559" name="T53"/>
                  <a:gd fmla="*/ 32 w 389" name="T54"/>
                  <a:gd fmla="*/ 522 h 559" name="T55"/>
                  <a:gd fmla="*/ 95 w 389" name="T56"/>
                  <a:gd fmla="*/ 522 h 559" name="T57"/>
                  <a:gd fmla="*/ 194 w 389" name="T58"/>
                  <a:gd fmla="*/ 559 h 559" name="T59"/>
                  <a:gd fmla="*/ 293 w 389" name="T60"/>
                  <a:gd fmla="*/ 522 h 559" name="T61"/>
                  <a:gd fmla="*/ 356 w 389" name="T62"/>
                  <a:gd fmla="*/ 522 h 559" name="T63"/>
                  <a:gd fmla="*/ 389 w 389" name="T64"/>
                  <a:gd fmla="*/ 489 h 559" name="T65"/>
                  <a:gd fmla="*/ 389 w 389" name="T66"/>
                  <a:gd fmla="*/ 269 h 559" name="T67"/>
                  <a:gd fmla="*/ 356 w 389" name="T68"/>
                  <a:gd fmla="*/ 236 h 559" name="T69"/>
                  <a:gd fmla="*/ 139 w 389" name="T70"/>
                  <a:gd fmla="*/ 109 h 559" name="T71"/>
                  <a:gd fmla="*/ 124 w 389" name="T72"/>
                  <a:gd fmla="*/ 94 h 559" name="T73"/>
                  <a:gd fmla="*/ 124 w 389" name="T74"/>
                  <a:gd fmla="*/ 42 h 559" name="T75"/>
                  <a:gd fmla="*/ 139 w 389" name="T76"/>
                  <a:gd fmla="*/ 27 h 559" name="T77"/>
                  <a:gd fmla="*/ 250 w 389" name="T78"/>
                  <a:gd fmla="*/ 27 h 559" name="T79"/>
                  <a:gd fmla="*/ 265 w 389" name="T80"/>
                  <a:gd fmla="*/ 42 h 559" name="T81"/>
                  <a:gd fmla="*/ 265 w 389" name="T82"/>
                  <a:gd fmla="*/ 94 h 559" name="T83"/>
                  <a:gd fmla="*/ 250 w 389" name="T84"/>
                  <a:gd fmla="*/ 109 h 559" name="T85"/>
                  <a:gd fmla="*/ 139 w 389" name="T86"/>
                  <a:gd fmla="*/ 109 h 559" name="T87"/>
                  <a:gd fmla="*/ 75 w 389" name="T88"/>
                  <a:gd fmla="*/ 404 h 559" name="T89"/>
                  <a:gd fmla="*/ 194 w 389" name="T90"/>
                  <a:gd fmla="*/ 285 h 559" name="T91"/>
                  <a:gd fmla="*/ 313 w 389" name="T92"/>
                  <a:gd fmla="*/ 404 h 559" name="T93"/>
                  <a:gd fmla="*/ 194 w 389" name="T94"/>
                  <a:gd fmla="*/ 524 h 559" name="T95"/>
                  <a:gd fmla="*/ 75 w 389" name="T96"/>
                  <a:gd fmla="*/ 404 h 559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559" w="389">
                    <a:moveTo>
                      <a:pt x="356" y="236"/>
                    </a:moveTo>
                    <a:cubicBezTo>
                      <a:pt x="297" y="236"/>
                      <a:pt x="297" y="236"/>
                      <a:pt x="297" y="236"/>
                    </a:cubicBezTo>
                    <a:cubicBezTo>
                      <a:pt x="293" y="213"/>
                      <a:pt x="273" y="196"/>
                      <a:pt x="249" y="196"/>
                    </a:cubicBezTo>
                    <a:cubicBezTo>
                      <a:pt x="236" y="196"/>
                      <a:pt x="236" y="196"/>
                      <a:pt x="236" y="196"/>
                    </a:cubicBezTo>
                    <a:cubicBezTo>
                      <a:pt x="236" y="184"/>
                      <a:pt x="236" y="184"/>
                      <a:pt x="236" y="184"/>
                    </a:cubicBezTo>
                    <a:cubicBezTo>
                      <a:pt x="261" y="181"/>
                      <a:pt x="281" y="161"/>
                      <a:pt x="284" y="136"/>
                    </a:cubicBezTo>
                    <a:cubicBezTo>
                      <a:pt x="284" y="136"/>
                      <a:pt x="284" y="136"/>
                      <a:pt x="284" y="136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304" y="136"/>
                      <a:pt x="315" y="105"/>
                      <a:pt x="315" y="68"/>
                    </a:cubicBezTo>
                    <a:cubicBezTo>
                      <a:pt x="315" y="30"/>
                      <a:pt x="304" y="0"/>
                      <a:pt x="290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5" y="0"/>
                      <a:pt x="74" y="30"/>
                      <a:pt x="74" y="68"/>
                    </a:cubicBezTo>
                    <a:cubicBezTo>
                      <a:pt x="74" y="105"/>
                      <a:pt x="85" y="136"/>
                      <a:pt x="98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7" y="161"/>
                      <a:pt x="127" y="181"/>
                      <a:pt x="152" y="184"/>
                    </a:cubicBezTo>
                    <a:cubicBezTo>
                      <a:pt x="152" y="196"/>
                      <a:pt x="152" y="196"/>
                      <a:pt x="152" y="196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15" y="196"/>
                      <a:pt x="95" y="213"/>
                      <a:pt x="92" y="236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92" y="219"/>
                      <a:pt x="86" y="213"/>
                      <a:pt x="79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29" y="213"/>
                      <a:pt x="23" y="219"/>
                      <a:pt x="23" y="226"/>
                    </a:cubicBezTo>
                    <a:cubicBezTo>
                      <a:pt x="23" y="238"/>
                      <a:pt x="23" y="238"/>
                      <a:pt x="23" y="238"/>
                    </a:cubicBezTo>
                    <a:cubicBezTo>
                      <a:pt x="9" y="242"/>
                      <a:pt x="0" y="254"/>
                      <a:pt x="0" y="269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08"/>
                      <a:pt x="14" y="522"/>
                      <a:pt x="32" y="522"/>
                    </a:cubicBezTo>
                    <a:cubicBezTo>
                      <a:pt x="95" y="522"/>
                      <a:pt x="95" y="522"/>
                      <a:pt x="95" y="522"/>
                    </a:cubicBezTo>
                    <a:cubicBezTo>
                      <a:pt x="122" y="545"/>
                      <a:pt x="157" y="559"/>
                      <a:pt x="194" y="559"/>
                    </a:cubicBezTo>
                    <a:cubicBezTo>
                      <a:pt x="232" y="559"/>
                      <a:pt x="266" y="545"/>
                      <a:pt x="293" y="522"/>
                    </a:cubicBezTo>
                    <a:cubicBezTo>
                      <a:pt x="356" y="522"/>
                      <a:pt x="356" y="522"/>
                      <a:pt x="356" y="522"/>
                    </a:cubicBezTo>
                    <a:cubicBezTo>
                      <a:pt x="374" y="522"/>
                      <a:pt x="389" y="508"/>
                      <a:pt x="389" y="489"/>
                    </a:cubicBezTo>
                    <a:cubicBezTo>
                      <a:pt x="389" y="269"/>
                      <a:pt x="389" y="269"/>
                      <a:pt x="389" y="269"/>
                    </a:cubicBezTo>
                    <a:cubicBezTo>
                      <a:pt x="389" y="251"/>
                      <a:pt x="374" y="236"/>
                      <a:pt x="356" y="236"/>
                    </a:cubicBezTo>
                    <a:close/>
                    <a:moveTo>
                      <a:pt x="139" y="109"/>
                    </a:moveTo>
                    <a:cubicBezTo>
                      <a:pt x="130" y="109"/>
                      <a:pt x="124" y="102"/>
                      <a:pt x="124" y="94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34"/>
                      <a:pt x="130" y="27"/>
                      <a:pt x="139" y="27"/>
                    </a:cubicBezTo>
                    <a:cubicBezTo>
                      <a:pt x="250" y="27"/>
                      <a:pt x="250" y="27"/>
                      <a:pt x="250" y="27"/>
                    </a:cubicBezTo>
                    <a:cubicBezTo>
                      <a:pt x="258" y="27"/>
                      <a:pt x="265" y="34"/>
                      <a:pt x="265" y="42"/>
                    </a:cubicBezTo>
                    <a:cubicBezTo>
                      <a:pt x="265" y="94"/>
                      <a:pt x="265" y="94"/>
                      <a:pt x="265" y="94"/>
                    </a:cubicBezTo>
                    <a:cubicBezTo>
                      <a:pt x="265" y="102"/>
                      <a:pt x="258" y="109"/>
                      <a:pt x="250" y="109"/>
                    </a:cubicBezTo>
                    <a:lnTo>
                      <a:pt x="139" y="109"/>
                    </a:lnTo>
                    <a:close/>
                    <a:moveTo>
                      <a:pt x="75" y="404"/>
                    </a:moveTo>
                    <a:cubicBezTo>
                      <a:pt x="75" y="339"/>
                      <a:pt x="128" y="285"/>
                      <a:pt x="194" y="285"/>
                    </a:cubicBezTo>
                    <a:cubicBezTo>
                      <a:pt x="260" y="285"/>
                      <a:pt x="313" y="339"/>
                      <a:pt x="313" y="404"/>
                    </a:cubicBezTo>
                    <a:cubicBezTo>
                      <a:pt x="313" y="470"/>
                      <a:pt x="260" y="524"/>
                      <a:pt x="194" y="524"/>
                    </a:cubicBezTo>
                    <a:cubicBezTo>
                      <a:pt x="128" y="524"/>
                      <a:pt x="75" y="470"/>
                      <a:pt x="75" y="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5" name="Oval 116"/>
              <p:cNvSpPr>
                <a:spLocks noChangeArrowheads="1"/>
              </p:cNvSpPr>
              <p:nvPr/>
            </p:nvSpPr>
            <p:spPr bwMode="auto">
              <a:xfrm>
                <a:off x="5964238" y="2487613"/>
                <a:ext cx="269875" cy="26828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75" name="组合 2174"/>
            <p:cNvGrpSpPr/>
            <p:nvPr/>
          </p:nvGrpSpPr>
          <p:grpSpPr>
            <a:xfrm>
              <a:off x="6816213" y="5244337"/>
              <a:ext cx="678886" cy="417976"/>
              <a:chOff x="6797675" y="5280025"/>
              <a:chExt cx="830262" cy="511175"/>
            </a:xfrm>
          </p:grpSpPr>
          <p:sp>
            <p:nvSpPr>
              <p:cNvPr id="2156" name="Freeform 117"/>
              <p:cNvSpPr>
                <a:spLocks noEditPoints="1"/>
              </p:cNvSpPr>
              <p:nvPr/>
            </p:nvSpPr>
            <p:spPr bwMode="auto">
              <a:xfrm>
                <a:off x="6797675" y="5280025"/>
                <a:ext cx="830262" cy="511175"/>
              </a:xfrm>
              <a:custGeom>
                <a:gdLst>
                  <a:gd fmla="*/ 562 w 569" name="T0"/>
                  <a:gd fmla="*/ 165 h 350" name="T1"/>
                  <a:gd fmla="*/ 482 w 569" name="T2"/>
                  <a:gd fmla="*/ 83 h 350" name="T3"/>
                  <a:gd fmla="*/ 284 w 569" name="T4"/>
                  <a:gd fmla="*/ 0 h 350" name="T5"/>
                  <a:gd fmla="*/ 87 w 569" name="T6"/>
                  <a:gd fmla="*/ 83 h 350" name="T7"/>
                  <a:gd fmla="*/ 7 w 569" name="T8"/>
                  <a:gd fmla="*/ 165 h 350" name="T9"/>
                  <a:gd fmla="*/ 0 w 569" name="T10"/>
                  <a:gd fmla="*/ 175 h 350" name="T11"/>
                  <a:gd fmla="*/ 7 w 569" name="T12"/>
                  <a:gd fmla="*/ 184 h 350" name="T13"/>
                  <a:gd fmla="*/ 87 w 569" name="T14"/>
                  <a:gd fmla="*/ 267 h 350" name="T15"/>
                  <a:gd fmla="*/ 284 w 569" name="T16"/>
                  <a:gd fmla="*/ 350 h 350" name="T17"/>
                  <a:gd fmla="*/ 482 w 569" name="T18"/>
                  <a:gd fmla="*/ 267 h 350" name="T19"/>
                  <a:gd fmla="*/ 562 w 569" name="T20"/>
                  <a:gd fmla="*/ 184 h 350" name="T21"/>
                  <a:gd fmla="*/ 569 w 569" name="T22"/>
                  <a:gd fmla="*/ 175 h 350" name="T23"/>
                  <a:gd fmla="*/ 562 w 569" name="T24"/>
                  <a:gd fmla="*/ 165 h 350" name="T25"/>
                  <a:gd fmla="*/ 284 w 569" name="T26"/>
                  <a:gd fmla="*/ 318 h 350" name="T27"/>
                  <a:gd fmla="*/ 40 w 569" name="T28"/>
                  <a:gd fmla="*/ 175 h 350" name="T29"/>
                  <a:gd fmla="*/ 284 w 569" name="T30"/>
                  <a:gd fmla="*/ 32 h 350" name="T31"/>
                  <a:gd fmla="*/ 529 w 569" name="T32"/>
                  <a:gd fmla="*/ 175 h 350" name="T33"/>
                  <a:gd fmla="*/ 284 w 569" name="T34"/>
                  <a:gd fmla="*/ 318 h 35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50" w="569">
                    <a:moveTo>
                      <a:pt x="562" y="165"/>
                    </a:moveTo>
                    <a:cubicBezTo>
                      <a:pt x="560" y="164"/>
                      <a:pt x="530" y="124"/>
                      <a:pt x="482" y="83"/>
                    </a:cubicBezTo>
                    <a:cubicBezTo>
                      <a:pt x="416" y="29"/>
                      <a:pt x="348" y="0"/>
                      <a:pt x="284" y="0"/>
                    </a:cubicBezTo>
                    <a:cubicBezTo>
                      <a:pt x="221" y="0"/>
                      <a:pt x="153" y="29"/>
                      <a:pt x="87" y="83"/>
                    </a:cubicBezTo>
                    <a:cubicBezTo>
                      <a:pt x="38" y="124"/>
                      <a:pt x="8" y="164"/>
                      <a:pt x="7" y="16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7" y="184"/>
                      <a:pt x="7" y="184"/>
                      <a:pt x="7" y="184"/>
                    </a:cubicBezTo>
                    <a:cubicBezTo>
                      <a:pt x="8" y="186"/>
                      <a:pt x="38" y="226"/>
                      <a:pt x="87" y="267"/>
                    </a:cubicBezTo>
                    <a:cubicBezTo>
                      <a:pt x="153" y="321"/>
                      <a:pt x="221" y="350"/>
                      <a:pt x="284" y="350"/>
                    </a:cubicBezTo>
                    <a:cubicBezTo>
                      <a:pt x="348" y="350"/>
                      <a:pt x="416" y="321"/>
                      <a:pt x="482" y="267"/>
                    </a:cubicBezTo>
                    <a:cubicBezTo>
                      <a:pt x="530" y="226"/>
                      <a:pt x="560" y="186"/>
                      <a:pt x="562" y="184"/>
                    </a:cubicBezTo>
                    <a:cubicBezTo>
                      <a:pt x="569" y="175"/>
                      <a:pt x="569" y="175"/>
                      <a:pt x="569" y="175"/>
                    </a:cubicBezTo>
                    <a:lnTo>
                      <a:pt x="562" y="165"/>
                    </a:lnTo>
                    <a:close/>
                    <a:moveTo>
                      <a:pt x="284" y="318"/>
                    </a:moveTo>
                    <a:cubicBezTo>
                      <a:pt x="168" y="318"/>
                      <a:pt x="68" y="208"/>
                      <a:pt x="40" y="175"/>
                    </a:cubicBezTo>
                    <a:cubicBezTo>
                      <a:pt x="68" y="142"/>
                      <a:pt x="168" y="32"/>
                      <a:pt x="284" y="32"/>
                    </a:cubicBezTo>
                    <a:cubicBezTo>
                      <a:pt x="401" y="32"/>
                      <a:pt x="501" y="142"/>
                      <a:pt x="529" y="175"/>
                    </a:cubicBezTo>
                    <a:cubicBezTo>
                      <a:pt x="501" y="208"/>
                      <a:pt x="401" y="318"/>
                      <a:pt x="284" y="3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7" name="Freeform 118"/>
              <p:cNvSpPr>
                <a:spLocks noEditPoints="1"/>
              </p:cNvSpPr>
              <p:nvPr/>
            </p:nvSpPr>
            <p:spPr bwMode="auto">
              <a:xfrm>
                <a:off x="7013575" y="5335588"/>
                <a:ext cx="398462" cy="400050"/>
              </a:xfrm>
              <a:custGeom>
                <a:gdLst>
                  <a:gd fmla="*/ 136 w 273" name="T0"/>
                  <a:gd fmla="*/ 0 h 274" name="T1"/>
                  <a:gd fmla="*/ 0 w 273" name="T2"/>
                  <a:gd fmla="*/ 137 h 274" name="T3"/>
                  <a:gd fmla="*/ 136 w 273" name="T4"/>
                  <a:gd fmla="*/ 274 h 274" name="T5"/>
                  <a:gd fmla="*/ 273 w 273" name="T6"/>
                  <a:gd fmla="*/ 137 h 274" name="T7"/>
                  <a:gd fmla="*/ 136 w 273" name="T8"/>
                  <a:gd fmla="*/ 0 h 274" name="T9"/>
                  <a:gd fmla="*/ 136 w 273" name="T10"/>
                  <a:gd fmla="*/ 242 h 274" name="T11"/>
                  <a:gd fmla="*/ 32 w 273" name="T12"/>
                  <a:gd fmla="*/ 137 h 274" name="T13"/>
                  <a:gd fmla="*/ 136 w 273" name="T14"/>
                  <a:gd fmla="*/ 32 h 274" name="T15"/>
                  <a:gd fmla="*/ 241 w 273" name="T16"/>
                  <a:gd fmla="*/ 137 h 274" name="T17"/>
                  <a:gd fmla="*/ 136 w 273" name="T18"/>
                  <a:gd fmla="*/ 242 h 2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4" w="273">
                    <a:moveTo>
                      <a:pt x="136" y="0"/>
                    </a:moveTo>
                    <a:cubicBezTo>
                      <a:pt x="61" y="0"/>
                      <a:pt x="0" y="62"/>
                      <a:pt x="0" y="137"/>
                    </a:cubicBezTo>
                    <a:cubicBezTo>
                      <a:pt x="0" y="212"/>
                      <a:pt x="61" y="274"/>
                      <a:pt x="136" y="274"/>
                    </a:cubicBezTo>
                    <a:cubicBezTo>
                      <a:pt x="212" y="274"/>
                      <a:pt x="273" y="212"/>
                      <a:pt x="273" y="137"/>
                    </a:cubicBezTo>
                    <a:cubicBezTo>
                      <a:pt x="273" y="62"/>
                      <a:pt x="212" y="0"/>
                      <a:pt x="136" y="0"/>
                    </a:cubicBezTo>
                    <a:close/>
                    <a:moveTo>
                      <a:pt x="136" y="242"/>
                    </a:moveTo>
                    <a:cubicBezTo>
                      <a:pt x="79" y="242"/>
                      <a:pt x="32" y="195"/>
                      <a:pt x="32" y="137"/>
                    </a:cubicBezTo>
                    <a:cubicBezTo>
                      <a:pt x="32" y="79"/>
                      <a:pt x="79" y="32"/>
                      <a:pt x="136" y="32"/>
                    </a:cubicBezTo>
                    <a:cubicBezTo>
                      <a:pt x="194" y="32"/>
                      <a:pt x="241" y="79"/>
                      <a:pt x="241" y="137"/>
                    </a:cubicBezTo>
                    <a:cubicBezTo>
                      <a:pt x="241" y="195"/>
                      <a:pt x="194" y="242"/>
                      <a:pt x="136" y="2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8" name="Freeform 119"/>
              <p:cNvSpPr>
                <a:spLocks noEditPoints="1"/>
              </p:cNvSpPr>
              <p:nvPr/>
            </p:nvSpPr>
            <p:spPr bwMode="auto">
              <a:xfrm>
                <a:off x="7089775" y="5413375"/>
                <a:ext cx="246062" cy="244475"/>
              </a:xfrm>
              <a:custGeom>
                <a:gdLst>
                  <a:gd fmla="*/ 84 w 169" name="T0"/>
                  <a:gd fmla="*/ 0 h 168" name="T1"/>
                  <a:gd fmla="*/ 0 w 169" name="T2"/>
                  <a:gd fmla="*/ 84 h 168" name="T3"/>
                  <a:gd fmla="*/ 84 w 169" name="T4"/>
                  <a:gd fmla="*/ 168 h 168" name="T5"/>
                  <a:gd fmla="*/ 169 w 169" name="T6"/>
                  <a:gd fmla="*/ 84 h 168" name="T7"/>
                  <a:gd fmla="*/ 84 w 169" name="T8"/>
                  <a:gd fmla="*/ 0 h 168" name="T9"/>
                  <a:gd fmla="*/ 73 w 169" name="T10"/>
                  <a:gd fmla="*/ 45 h 168" name="T11"/>
                  <a:gd fmla="*/ 46 w 169" name="T12"/>
                  <a:gd fmla="*/ 73 h 168" name="T13"/>
                  <a:gd fmla="*/ 36 w 169" name="T14"/>
                  <a:gd fmla="*/ 82 h 168" name="T15"/>
                  <a:gd fmla="*/ 27 w 169" name="T16"/>
                  <a:gd fmla="*/ 73 h 168" name="T17"/>
                  <a:gd fmla="*/ 73 w 169" name="T18"/>
                  <a:gd fmla="*/ 26 h 168" name="T19"/>
                  <a:gd fmla="*/ 83 w 169" name="T20"/>
                  <a:gd fmla="*/ 36 h 168" name="T21"/>
                  <a:gd fmla="*/ 73 w 169" name="T22"/>
                  <a:gd fmla="*/ 45 h 16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8" w="169">
                    <a:moveTo>
                      <a:pt x="84" y="0"/>
                    </a:moveTo>
                    <a:cubicBezTo>
                      <a:pt x="38" y="0"/>
                      <a:pt x="0" y="37"/>
                      <a:pt x="0" y="84"/>
                    </a:cubicBezTo>
                    <a:cubicBezTo>
                      <a:pt x="0" y="130"/>
                      <a:pt x="38" y="168"/>
                      <a:pt x="84" y="168"/>
                    </a:cubicBezTo>
                    <a:cubicBezTo>
                      <a:pt x="131" y="168"/>
                      <a:pt x="169" y="130"/>
                      <a:pt x="169" y="84"/>
                    </a:cubicBezTo>
                    <a:cubicBezTo>
                      <a:pt x="169" y="37"/>
                      <a:pt x="131" y="0"/>
                      <a:pt x="84" y="0"/>
                    </a:cubicBezTo>
                    <a:close/>
                    <a:moveTo>
                      <a:pt x="73" y="45"/>
                    </a:moveTo>
                    <a:cubicBezTo>
                      <a:pt x="58" y="45"/>
                      <a:pt x="46" y="57"/>
                      <a:pt x="46" y="73"/>
                    </a:cubicBezTo>
                    <a:cubicBezTo>
                      <a:pt x="46" y="78"/>
                      <a:pt x="41" y="82"/>
                      <a:pt x="36" y="82"/>
                    </a:cubicBezTo>
                    <a:cubicBezTo>
                      <a:pt x="31" y="82"/>
                      <a:pt x="27" y="78"/>
                      <a:pt x="27" y="73"/>
                    </a:cubicBezTo>
                    <a:cubicBezTo>
                      <a:pt x="27" y="47"/>
                      <a:pt x="47" y="26"/>
                      <a:pt x="73" y="26"/>
                    </a:cubicBezTo>
                    <a:cubicBezTo>
                      <a:pt x="78" y="26"/>
                      <a:pt x="83" y="30"/>
                      <a:pt x="83" y="36"/>
                    </a:cubicBezTo>
                    <a:cubicBezTo>
                      <a:pt x="83" y="41"/>
                      <a:pt x="78" y="45"/>
                      <a:pt x="73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59" name="Freeform 120"/>
            <p:cNvSpPr>
              <a:spLocks noEditPoints="1"/>
            </p:cNvSpPr>
            <p:nvPr/>
          </p:nvSpPr>
          <p:spPr bwMode="auto">
            <a:xfrm>
              <a:off x="7945420" y="2179099"/>
              <a:ext cx="412786" cy="536102"/>
            </a:xfrm>
            <a:custGeom>
              <a:gdLst>
                <a:gd fmla="*/ 333 w 346" name="T0"/>
                <a:gd fmla="*/ 70 h 450" name="T1"/>
                <a:gd fmla="*/ 315 w 346" name="T2"/>
                <a:gd fmla="*/ 58 h 450" name="T3"/>
                <a:gd fmla="*/ 314 w 346" name="T4"/>
                <a:gd fmla="*/ 27 h 450" name="T5"/>
                <a:gd fmla="*/ 31 w 346" name="T6"/>
                <a:gd fmla="*/ 27 h 450" name="T7"/>
                <a:gd fmla="*/ 31 w 346" name="T8"/>
                <a:gd fmla="*/ 58 h 450" name="T9"/>
                <a:gd fmla="*/ 13 w 346" name="T10"/>
                <a:gd fmla="*/ 70 h 450" name="T11"/>
                <a:gd fmla="*/ 0 w 346" name="T12"/>
                <a:gd fmla="*/ 283 h 450" name="T13"/>
                <a:gd fmla="*/ 13 w 346" name="T14"/>
                <a:gd fmla="*/ 380 h 450" name="T15"/>
                <a:gd fmla="*/ 65 w 346" name="T16"/>
                <a:gd fmla="*/ 404 h 450" name="T17"/>
                <a:gd fmla="*/ 65 w 346" name="T18"/>
                <a:gd fmla="*/ 427 h 450" name="T19"/>
                <a:gd fmla="*/ 281 w 346" name="T20"/>
                <a:gd fmla="*/ 427 h 450" name="T21"/>
                <a:gd fmla="*/ 281 w 346" name="T22"/>
                <a:gd fmla="*/ 404 h 450" name="T23"/>
                <a:gd fmla="*/ 333 w 346" name="T24"/>
                <a:gd fmla="*/ 380 h 450" name="T25"/>
                <a:gd fmla="*/ 346 w 346" name="T26"/>
                <a:gd fmla="*/ 283 h 450" name="T27"/>
                <a:gd fmla="*/ 35 w 346" name="T28"/>
                <a:gd fmla="*/ 153 h 450" name="T29"/>
                <a:gd fmla="*/ 20 w 346" name="T30"/>
                <a:gd fmla="*/ 95 h 450" name="T31"/>
                <a:gd fmla="*/ 35 w 346" name="T32"/>
                <a:gd fmla="*/ 153 h 450" name="T33"/>
                <a:gd fmla="*/ 49 w 346" name="T34"/>
                <a:gd fmla="*/ 161 h 450" name="T35"/>
                <a:gd fmla="*/ 63 w 346" name="T36"/>
                <a:gd fmla="*/ 103 h 450" name="T37"/>
                <a:gd fmla="*/ 92 w 346" name="T38"/>
                <a:gd fmla="*/ 167 h 450" name="T39"/>
                <a:gd fmla="*/ 78 w 346" name="T40"/>
                <a:gd fmla="*/ 109 h 450" name="T41"/>
                <a:gd fmla="*/ 92 w 346" name="T42"/>
                <a:gd fmla="*/ 167 h 450" name="T43"/>
                <a:gd fmla="*/ 107 w 346" name="T44"/>
                <a:gd fmla="*/ 171 h 450" name="T45"/>
                <a:gd fmla="*/ 121 w 346" name="T46"/>
                <a:gd fmla="*/ 113 h 450" name="T47"/>
                <a:gd fmla="*/ 151 w 346" name="T48"/>
                <a:gd fmla="*/ 174 h 450" name="T49"/>
                <a:gd fmla="*/ 136 w 346" name="T50"/>
                <a:gd fmla="*/ 116 h 450" name="T51"/>
                <a:gd fmla="*/ 151 w 346" name="T52"/>
                <a:gd fmla="*/ 174 h 450" name="T53"/>
                <a:gd fmla="*/ 166 w 346" name="T54"/>
                <a:gd fmla="*/ 175 h 450" name="T55"/>
                <a:gd fmla="*/ 180 w 346" name="T56"/>
                <a:gd fmla="*/ 117 h 450" name="T57"/>
                <a:gd fmla="*/ 210 w 346" name="T58"/>
                <a:gd fmla="*/ 174 h 450" name="T59"/>
                <a:gd fmla="*/ 195 w 346" name="T60"/>
                <a:gd fmla="*/ 116 h 450" name="T61"/>
                <a:gd fmla="*/ 210 w 346" name="T62"/>
                <a:gd fmla="*/ 174 h 450" name="T63"/>
                <a:gd fmla="*/ 224 w 346" name="T64"/>
                <a:gd fmla="*/ 171 h 450" name="T65"/>
                <a:gd fmla="*/ 239 w 346" name="T66"/>
                <a:gd fmla="*/ 113 h 450" name="T67"/>
                <a:gd fmla="*/ 268 w 346" name="T68"/>
                <a:gd fmla="*/ 167 h 450" name="T69"/>
                <a:gd fmla="*/ 253 w 346" name="T70"/>
                <a:gd fmla="*/ 109 h 450" name="T71"/>
                <a:gd fmla="*/ 268 w 346" name="T72"/>
                <a:gd fmla="*/ 167 h 450" name="T73"/>
                <a:gd fmla="*/ 65 w 346" name="T74"/>
                <a:gd fmla="*/ 31 h 450" name="T75"/>
                <a:gd fmla="*/ 69 w 346" name="T76"/>
                <a:gd fmla="*/ 27 h 450" name="T77"/>
                <a:gd fmla="*/ 173 w 346" name="T78"/>
                <a:gd fmla="*/ 13 h 450" name="T79"/>
                <a:gd fmla="*/ 277 w 346" name="T80"/>
                <a:gd fmla="*/ 27 h 450" name="T81"/>
                <a:gd fmla="*/ 281 w 346" name="T82"/>
                <a:gd fmla="*/ 31 h 450" name="T83"/>
                <a:gd fmla="*/ 297 w 346" name="T84"/>
                <a:gd fmla="*/ 161 h 450" name="T85"/>
                <a:gd fmla="*/ 282 w 346" name="T86"/>
                <a:gd fmla="*/ 103 h 450" name="T87"/>
                <a:gd fmla="*/ 297 w 346" name="T88"/>
                <a:gd fmla="*/ 161 h 450" name="T89"/>
                <a:gd fmla="*/ 311 w 346" name="T90"/>
                <a:gd fmla="*/ 153 h 450" name="T91"/>
                <a:gd fmla="*/ 325 w 346" name="T92"/>
                <a:gd fmla="*/ 95 h 45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50" w="346">
                  <a:moveTo>
                    <a:pt x="333" y="270"/>
                  </a:moveTo>
                  <a:cubicBezTo>
                    <a:pt x="333" y="70"/>
                    <a:pt x="333" y="70"/>
                    <a:pt x="333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0" y="66"/>
                    <a:pt x="324" y="62"/>
                    <a:pt x="315" y="58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07" y="12"/>
                    <a:pt x="246" y="0"/>
                    <a:pt x="173" y="0"/>
                  </a:cubicBezTo>
                  <a:cubicBezTo>
                    <a:pt x="99" y="0"/>
                    <a:pt x="39" y="12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2" y="62"/>
                    <a:pt x="16" y="66"/>
                    <a:pt x="14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270"/>
                    <a:pt x="13" y="270"/>
                    <a:pt x="13" y="270"/>
                  </a:cubicBezTo>
                  <a:cubicBezTo>
                    <a:pt x="6" y="270"/>
                    <a:pt x="0" y="276"/>
                    <a:pt x="0" y="283"/>
                  </a:cubicBezTo>
                  <a:cubicBezTo>
                    <a:pt x="0" y="290"/>
                    <a:pt x="6" y="296"/>
                    <a:pt x="13" y="296"/>
                  </a:cubicBezTo>
                  <a:cubicBezTo>
                    <a:pt x="13" y="380"/>
                    <a:pt x="13" y="380"/>
                    <a:pt x="13" y="380"/>
                  </a:cubicBezTo>
                  <a:cubicBezTo>
                    <a:pt x="13" y="380"/>
                    <a:pt x="13" y="380"/>
                    <a:pt x="13" y="380"/>
                  </a:cubicBezTo>
                  <a:cubicBezTo>
                    <a:pt x="15" y="390"/>
                    <a:pt x="35" y="398"/>
                    <a:pt x="65" y="404"/>
                  </a:cubicBezTo>
                  <a:cubicBezTo>
                    <a:pt x="65" y="427"/>
                    <a:pt x="65" y="427"/>
                    <a:pt x="65" y="427"/>
                  </a:cubicBezTo>
                  <a:cubicBezTo>
                    <a:pt x="65" y="427"/>
                    <a:pt x="65" y="427"/>
                    <a:pt x="65" y="427"/>
                  </a:cubicBezTo>
                  <a:cubicBezTo>
                    <a:pt x="68" y="440"/>
                    <a:pt x="115" y="450"/>
                    <a:pt x="173" y="450"/>
                  </a:cubicBezTo>
                  <a:cubicBezTo>
                    <a:pt x="231" y="450"/>
                    <a:pt x="278" y="440"/>
                    <a:pt x="281" y="427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1" y="404"/>
                    <a:pt x="281" y="404"/>
                    <a:pt x="281" y="404"/>
                  </a:cubicBezTo>
                  <a:cubicBezTo>
                    <a:pt x="311" y="398"/>
                    <a:pt x="331" y="390"/>
                    <a:pt x="332" y="380"/>
                  </a:cubicBezTo>
                  <a:cubicBezTo>
                    <a:pt x="333" y="380"/>
                    <a:pt x="333" y="380"/>
                    <a:pt x="333" y="380"/>
                  </a:cubicBezTo>
                  <a:cubicBezTo>
                    <a:pt x="333" y="296"/>
                    <a:pt x="333" y="296"/>
                    <a:pt x="333" y="296"/>
                  </a:cubicBezTo>
                  <a:cubicBezTo>
                    <a:pt x="340" y="296"/>
                    <a:pt x="346" y="290"/>
                    <a:pt x="346" y="283"/>
                  </a:cubicBezTo>
                  <a:cubicBezTo>
                    <a:pt x="346" y="276"/>
                    <a:pt x="340" y="270"/>
                    <a:pt x="333" y="270"/>
                  </a:cubicBezTo>
                  <a:close/>
                  <a:moveTo>
                    <a:pt x="35" y="153"/>
                  </a:moveTo>
                  <a:cubicBezTo>
                    <a:pt x="20" y="153"/>
                    <a:pt x="20" y="153"/>
                    <a:pt x="20" y="15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5" y="95"/>
                    <a:pt x="35" y="95"/>
                    <a:pt x="35" y="95"/>
                  </a:cubicBezTo>
                  <a:lnTo>
                    <a:pt x="35" y="153"/>
                  </a:lnTo>
                  <a:close/>
                  <a:moveTo>
                    <a:pt x="63" y="161"/>
                  </a:moveTo>
                  <a:cubicBezTo>
                    <a:pt x="49" y="161"/>
                    <a:pt x="49" y="161"/>
                    <a:pt x="49" y="16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63" y="103"/>
                    <a:pt x="63" y="103"/>
                    <a:pt x="63" y="103"/>
                  </a:cubicBezTo>
                  <a:lnTo>
                    <a:pt x="63" y="161"/>
                  </a:lnTo>
                  <a:close/>
                  <a:moveTo>
                    <a:pt x="92" y="167"/>
                  </a:moveTo>
                  <a:cubicBezTo>
                    <a:pt x="78" y="167"/>
                    <a:pt x="78" y="167"/>
                    <a:pt x="78" y="167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09"/>
                    <a:pt x="92" y="109"/>
                    <a:pt x="92" y="109"/>
                  </a:cubicBezTo>
                  <a:lnTo>
                    <a:pt x="92" y="167"/>
                  </a:lnTo>
                  <a:close/>
                  <a:moveTo>
                    <a:pt x="121" y="171"/>
                  </a:moveTo>
                  <a:cubicBezTo>
                    <a:pt x="107" y="171"/>
                    <a:pt x="107" y="171"/>
                    <a:pt x="107" y="17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21" y="113"/>
                    <a:pt x="121" y="113"/>
                    <a:pt x="121" y="113"/>
                  </a:cubicBezTo>
                  <a:lnTo>
                    <a:pt x="121" y="171"/>
                  </a:lnTo>
                  <a:close/>
                  <a:moveTo>
                    <a:pt x="151" y="174"/>
                  </a:moveTo>
                  <a:cubicBezTo>
                    <a:pt x="136" y="174"/>
                    <a:pt x="136" y="174"/>
                    <a:pt x="136" y="174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51" y="116"/>
                    <a:pt x="151" y="116"/>
                    <a:pt x="151" y="116"/>
                  </a:cubicBezTo>
                  <a:lnTo>
                    <a:pt x="151" y="174"/>
                  </a:lnTo>
                  <a:close/>
                  <a:moveTo>
                    <a:pt x="180" y="175"/>
                  </a:moveTo>
                  <a:cubicBezTo>
                    <a:pt x="166" y="175"/>
                    <a:pt x="166" y="175"/>
                    <a:pt x="166" y="175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80" y="117"/>
                    <a:pt x="180" y="117"/>
                    <a:pt x="180" y="117"/>
                  </a:cubicBezTo>
                  <a:lnTo>
                    <a:pt x="180" y="175"/>
                  </a:lnTo>
                  <a:close/>
                  <a:moveTo>
                    <a:pt x="210" y="174"/>
                  </a:moveTo>
                  <a:cubicBezTo>
                    <a:pt x="195" y="174"/>
                    <a:pt x="195" y="174"/>
                    <a:pt x="195" y="174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210" y="116"/>
                    <a:pt x="210" y="116"/>
                    <a:pt x="210" y="116"/>
                  </a:cubicBezTo>
                  <a:lnTo>
                    <a:pt x="210" y="174"/>
                  </a:lnTo>
                  <a:close/>
                  <a:moveTo>
                    <a:pt x="239" y="171"/>
                  </a:moveTo>
                  <a:cubicBezTo>
                    <a:pt x="224" y="171"/>
                    <a:pt x="224" y="171"/>
                    <a:pt x="224" y="171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39" y="113"/>
                    <a:pt x="239" y="113"/>
                    <a:pt x="239" y="113"/>
                  </a:cubicBezTo>
                  <a:lnTo>
                    <a:pt x="239" y="171"/>
                  </a:lnTo>
                  <a:close/>
                  <a:moveTo>
                    <a:pt x="268" y="167"/>
                  </a:moveTo>
                  <a:cubicBezTo>
                    <a:pt x="253" y="167"/>
                    <a:pt x="253" y="167"/>
                    <a:pt x="253" y="167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68" y="109"/>
                    <a:pt x="268" y="109"/>
                    <a:pt x="268" y="109"/>
                  </a:cubicBezTo>
                  <a:lnTo>
                    <a:pt x="268" y="167"/>
                  </a:lnTo>
                  <a:close/>
                  <a:moveTo>
                    <a:pt x="173" y="49"/>
                  </a:moveTo>
                  <a:cubicBezTo>
                    <a:pt x="108" y="49"/>
                    <a:pt x="69" y="37"/>
                    <a:pt x="65" y="31"/>
                  </a:cubicBezTo>
                  <a:cubicBezTo>
                    <a:pt x="66" y="30"/>
                    <a:pt x="67" y="28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70" y="27"/>
                    <a:pt x="70" y="27"/>
                  </a:cubicBezTo>
                  <a:cubicBezTo>
                    <a:pt x="83" y="20"/>
                    <a:pt x="118" y="13"/>
                    <a:pt x="173" y="13"/>
                  </a:cubicBezTo>
                  <a:cubicBezTo>
                    <a:pt x="227" y="13"/>
                    <a:pt x="263" y="20"/>
                    <a:pt x="276" y="27"/>
                  </a:cubicBezTo>
                  <a:cubicBezTo>
                    <a:pt x="276" y="27"/>
                    <a:pt x="277" y="27"/>
                    <a:pt x="277" y="2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8" y="28"/>
                    <a:pt x="280" y="30"/>
                    <a:pt x="281" y="31"/>
                  </a:cubicBezTo>
                  <a:cubicBezTo>
                    <a:pt x="276" y="37"/>
                    <a:pt x="238" y="49"/>
                    <a:pt x="173" y="49"/>
                  </a:cubicBezTo>
                  <a:close/>
                  <a:moveTo>
                    <a:pt x="297" y="161"/>
                  </a:moveTo>
                  <a:cubicBezTo>
                    <a:pt x="282" y="161"/>
                    <a:pt x="282" y="161"/>
                    <a:pt x="282" y="161"/>
                  </a:cubicBezTo>
                  <a:cubicBezTo>
                    <a:pt x="282" y="103"/>
                    <a:pt x="282" y="103"/>
                    <a:pt x="282" y="103"/>
                  </a:cubicBezTo>
                  <a:cubicBezTo>
                    <a:pt x="297" y="103"/>
                    <a:pt x="297" y="103"/>
                    <a:pt x="297" y="103"/>
                  </a:cubicBezTo>
                  <a:lnTo>
                    <a:pt x="297" y="161"/>
                  </a:lnTo>
                  <a:close/>
                  <a:moveTo>
                    <a:pt x="325" y="153"/>
                  </a:moveTo>
                  <a:cubicBezTo>
                    <a:pt x="311" y="153"/>
                    <a:pt x="311" y="153"/>
                    <a:pt x="311" y="153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25" y="95"/>
                    <a:pt x="325" y="95"/>
                    <a:pt x="325" y="95"/>
                  </a:cubicBezTo>
                  <a:lnTo>
                    <a:pt x="325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78" name="组合 2177"/>
            <p:cNvGrpSpPr/>
            <p:nvPr/>
          </p:nvGrpSpPr>
          <p:grpSpPr>
            <a:xfrm>
              <a:off x="5713760" y="3243202"/>
              <a:ext cx="658118" cy="495860"/>
              <a:chOff x="5697538" y="3205163"/>
              <a:chExt cx="804862" cy="606425"/>
            </a:xfrm>
          </p:grpSpPr>
          <p:sp>
            <p:nvSpPr>
              <p:cNvPr id="2160" name="Freeform 121"/>
              <p:cNvSpPr>
                <a:spLocks noEditPoints="1"/>
              </p:cNvSpPr>
              <p:nvPr/>
            </p:nvSpPr>
            <p:spPr bwMode="auto">
              <a:xfrm>
                <a:off x="5697538" y="3205163"/>
                <a:ext cx="804862" cy="606425"/>
              </a:xfrm>
              <a:custGeom>
                <a:gdLst>
                  <a:gd fmla="*/ 504 w 551" name="T0"/>
                  <a:gd fmla="*/ 45 h 415" name="T1"/>
                  <a:gd fmla="*/ 161 w 551" name="T2"/>
                  <a:gd fmla="*/ 45 h 415" name="T3"/>
                  <a:gd fmla="*/ 161 w 551" name="T4"/>
                  <a:gd fmla="*/ 34 h 415" name="T5"/>
                  <a:gd fmla="*/ 127 w 551" name="T6"/>
                  <a:gd fmla="*/ 0 h 415" name="T7"/>
                  <a:gd fmla="*/ 82 w 551" name="T8"/>
                  <a:gd fmla="*/ 0 h 415" name="T9"/>
                  <a:gd fmla="*/ 48 w 551" name="T10"/>
                  <a:gd fmla="*/ 34 h 415" name="T11"/>
                  <a:gd fmla="*/ 48 w 551" name="T12"/>
                  <a:gd fmla="*/ 45 h 415" name="T13"/>
                  <a:gd fmla="*/ 46 w 551" name="T14"/>
                  <a:gd fmla="*/ 45 h 415" name="T15"/>
                  <a:gd fmla="*/ 0 w 551" name="T16"/>
                  <a:gd fmla="*/ 92 h 415" name="T17"/>
                  <a:gd fmla="*/ 0 w 551" name="T18"/>
                  <a:gd fmla="*/ 368 h 415" name="T19"/>
                  <a:gd fmla="*/ 46 w 551" name="T20"/>
                  <a:gd fmla="*/ 415 h 415" name="T21"/>
                  <a:gd fmla="*/ 504 w 551" name="T22"/>
                  <a:gd fmla="*/ 415 h 415" name="T23"/>
                  <a:gd fmla="*/ 551 w 551" name="T24"/>
                  <a:gd fmla="*/ 368 h 415" name="T25"/>
                  <a:gd fmla="*/ 551 w 551" name="T26"/>
                  <a:gd fmla="*/ 92 h 415" name="T27"/>
                  <a:gd fmla="*/ 504 w 551" name="T28"/>
                  <a:gd fmla="*/ 45 h 415" name="T29"/>
                  <a:gd fmla="*/ 46 w 551" name="T30"/>
                  <a:gd fmla="*/ 70 h 415" name="T31"/>
                  <a:gd fmla="*/ 504 w 551" name="T32"/>
                  <a:gd fmla="*/ 70 h 415" name="T33"/>
                  <a:gd fmla="*/ 526 w 551" name="T34"/>
                  <a:gd fmla="*/ 92 h 415" name="T35"/>
                  <a:gd fmla="*/ 526 w 551" name="T36"/>
                  <a:gd fmla="*/ 152 h 415" name="T37"/>
                  <a:gd fmla="*/ 375 w 551" name="T38"/>
                  <a:gd fmla="*/ 152 h 415" name="T39"/>
                  <a:gd fmla="*/ 275 w 551" name="T40"/>
                  <a:gd fmla="*/ 103 h 415" name="T41"/>
                  <a:gd fmla="*/ 175 w 551" name="T42"/>
                  <a:gd fmla="*/ 152 h 415" name="T43"/>
                  <a:gd fmla="*/ 24 w 551" name="T44"/>
                  <a:gd fmla="*/ 152 h 415" name="T45"/>
                  <a:gd fmla="*/ 24 w 551" name="T46"/>
                  <a:gd fmla="*/ 92 h 415" name="T47"/>
                  <a:gd fmla="*/ 46 w 551" name="T48"/>
                  <a:gd fmla="*/ 70 h 415" name="T49"/>
                  <a:gd fmla="*/ 378 w 551" name="T50"/>
                  <a:gd fmla="*/ 230 h 415" name="T51"/>
                  <a:gd fmla="*/ 275 w 551" name="T52"/>
                  <a:gd fmla="*/ 333 h 415" name="T53"/>
                  <a:gd fmla="*/ 173 w 551" name="T54"/>
                  <a:gd fmla="*/ 230 h 415" name="T55"/>
                  <a:gd fmla="*/ 275 w 551" name="T56"/>
                  <a:gd fmla="*/ 127 h 415" name="T57"/>
                  <a:gd fmla="*/ 378 w 551" name="T58"/>
                  <a:gd fmla="*/ 230 h 415" name="T59"/>
                  <a:gd fmla="*/ 504 w 551" name="T60"/>
                  <a:gd fmla="*/ 390 h 415" name="T61"/>
                  <a:gd fmla="*/ 46 w 551" name="T62"/>
                  <a:gd fmla="*/ 390 h 415" name="T63"/>
                  <a:gd fmla="*/ 24 w 551" name="T64"/>
                  <a:gd fmla="*/ 368 h 415" name="T65"/>
                  <a:gd fmla="*/ 24 w 551" name="T66"/>
                  <a:gd fmla="*/ 308 h 415" name="T67"/>
                  <a:gd fmla="*/ 175 w 551" name="T68"/>
                  <a:gd fmla="*/ 308 h 415" name="T69"/>
                  <a:gd fmla="*/ 275 w 551" name="T70"/>
                  <a:gd fmla="*/ 357 h 415" name="T71"/>
                  <a:gd fmla="*/ 375 w 551" name="T72"/>
                  <a:gd fmla="*/ 308 h 415" name="T73"/>
                  <a:gd fmla="*/ 526 w 551" name="T74"/>
                  <a:gd fmla="*/ 308 h 415" name="T75"/>
                  <a:gd fmla="*/ 526 w 551" name="T76"/>
                  <a:gd fmla="*/ 368 h 415" name="T77"/>
                  <a:gd fmla="*/ 504 w 551" name="T78"/>
                  <a:gd fmla="*/ 390 h 415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415" w="551">
                    <a:moveTo>
                      <a:pt x="504" y="45"/>
                    </a:moveTo>
                    <a:cubicBezTo>
                      <a:pt x="161" y="45"/>
                      <a:pt x="161" y="45"/>
                      <a:pt x="161" y="45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1" y="15"/>
                      <a:pt x="146" y="0"/>
                      <a:pt x="127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63" y="0"/>
                      <a:pt x="48" y="15"/>
                      <a:pt x="48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21" y="45"/>
                      <a:pt x="0" y="66"/>
                      <a:pt x="0" y="92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0" y="394"/>
                      <a:pt x="21" y="415"/>
                      <a:pt x="46" y="415"/>
                    </a:cubicBezTo>
                    <a:cubicBezTo>
                      <a:pt x="504" y="415"/>
                      <a:pt x="504" y="415"/>
                      <a:pt x="504" y="415"/>
                    </a:cubicBezTo>
                    <a:cubicBezTo>
                      <a:pt x="530" y="415"/>
                      <a:pt x="551" y="394"/>
                      <a:pt x="551" y="368"/>
                    </a:cubicBezTo>
                    <a:cubicBezTo>
                      <a:pt x="551" y="92"/>
                      <a:pt x="551" y="92"/>
                      <a:pt x="551" y="92"/>
                    </a:cubicBezTo>
                    <a:cubicBezTo>
                      <a:pt x="551" y="66"/>
                      <a:pt x="530" y="45"/>
                      <a:pt x="504" y="45"/>
                    </a:cubicBezTo>
                    <a:close/>
                    <a:moveTo>
                      <a:pt x="46" y="70"/>
                    </a:moveTo>
                    <a:cubicBezTo>
                      <a:pt x="504" y="70"/>
                      <a:pt x="504" y="70"/>
                      <a:pt x="504" y="70"/>
                    </a:cubicBezTo>
                    <a:cubicBezTo>
                      <a:pt x="516" y="70"/>
                      <a:pt x="526" y="80"/>
                      <a:pt x="526" y="92"/>
                    </a:cubicBezTo>
                    <a:cubicBezTo>
                      <a:pt x="526" y="152"/>
                      <a:pt x="526" y="152"/>
                      <a:pt x="526" y="152"/>
                    </a:cubicBezTo>
                    <a:cubicBezTo>
                      <a:pt x="375" y="152"/>
                      <a:pt x="375" y="152"/>
                      <a:pt x="375" y="152"/>
                    </a:cubicBezTo>
                    <a:cubicBezTo>
                      <a:pt x="352" y="122"/>
                      <a:pt x="316" y="103"/>
                      <a:pt x="275" y="103"/>
                    </a:cubicBezTo>
                    <a:cubicBezTo>
                      <a:pt x="235" y="103"/>
                      <a:pt x="198" y="122"/>
                      <a:pt x="175" y="152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80"/>
                      <a:pt x="34" y="70"/>
                      <a:pt x="46" y="70"/>
                    </a:cubicBezTo>
                    <a:close/>
                    <a:moveTo>
                      <a:pt x="378" y="230"/>
                    </a:moveTo>
                    <a:cubicBezTo>
                      <a:pt x="378" y="287"/>
                      <a:pt x="332" y="333"/>
                      <a:pt x="275" y="333"/>
                    </a:cubicBezTo>
                    <a:cubicBezTo>
                      <a:pt x="219" y="333"/>
                      <a:pt x="173" y="287"/>
                      <a:pt x="173" y="230"/>
                    </a:cubicBezTo>
                    <a:cubicBezTo>
                      <a:pt x="173" y="174"/>
                      <a:pt x="219" y="127"/>
                      <a:pt x="275" y="127"/>
                    </a:cubicBezTo>
                    <a:cubicBezTo>
                      <a:pt x="332" y="127"/>
                      <a:pt x="378" y="174"/>
                      <a:pt x="378" y="230"/>
                    </a:cubicBezTo>
                    <a:close/>
                    <a:moveTo>
                      <a:pt x="504" y="390"/>
                    </a:moveTo>
                    <a:cubicBezTo>
                      <a:pt x="46" y="390"/>
                      <a:pt x="46" y="390"/>
                      <a:pt x="46" y="390"/>
                    </a:cubicBezTo>
                    <a:cubicBezTo>
                      <a:pt x="34" y="390"/>
                      <a:pt x="24" y="380"/>
                      <a:pt x="24" y="368"/>
                    </a:cubicBezTo>
                    <a:cubicBezTo>
                      <a:pt x="24" y="308"/>
                      <a:pt x="24" y="308"/>
                      <a:pt x="24" y="308"/>
                    </a:cubicBezTo>
                    <a:cubicBezTo>
                      <a:pt x="175" y="308"/>
                      <a:pt x="175" y="308"/>
                      <a:pt x="175" y="308"/>
                    </a:cubicBezTo>
                    <a:cubicBezTo>
                      <a:pt x="198" y="338"/>
                      <a:pt x="235" y="357"/>
                      <a:pt x="275" y="357"/>
                    </a:cubicBezTo>
                    <a:cubicBezTo>
                      <a:pt x="316" y="357"/>
                      <a:pt x="352" y="338"/>
                      <a:pt x="375" y="308"/>
                    </a:cubicBezTo>
                    <a:cubicBezTo>
                      <a:pt x="526" y="308"/>
                      <a:pt x="526" y="308"/>
                      <a:pt x="526" y="308"/>
                    </a:cubicBezTo>
                    <a:cubicBezTo>
                      <a:pt x="526" y="368"/>
                      <a:pt x="526" y="368"/>
                      <a:pt x="526" y="368"/>
                    </a:cubicBezTo>
                    <a:cubicBezTo>
                      <a:pt x="526" y="380"/>
                      <a:pt x="516" y="390"/>
                      <a:pt x="504" y="3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1" name="Oval 122"/>
              <p:cNvSpPr>
                <a:spLocks noChangeArrowheads="1"/>
              </p:cNvSpPr>
              <p:nvPr/>
            </p:nvSpPr>
            <p:spPr bwMode="auto">
              <a:xfrm>
                <a:off x="5761038" y="3328988"/>
                <a:ext cx="53975" cy="539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2" name="Oval 123"/>
              <p:cNvSpPr>
                <a:spLocks noChangeArrowheads="1"/>
              </p:cNvSpPr>
              <p:nvPr/>
            </p:nvSpPr>
            <p:spPr bwMode="auto">
              <a:xfrm>
                <a:off x="5761038" y="3694113"/>
                <a:ext cx="53975" cy="539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3" name="Oval 124"/>
              <p:cNvSpPr>
                <a:spLocks noChangeArrowheads="1"/>
              </p:cNvSpPr>
              <p:nvPr/>
            </p:nvSpPr>
            <p:spPr bwMode="auto">
              <a:xfrm>
                <a:off x="6383338" y="3694113"/>
                <a:ext cx="53975" cy="539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4" name="Oval 125"/>
              <p:cNvSpPr>
                <a:spLocks noChangeArrowheads="1"/>
              </p:cNvSpPr>
              <p:nvPr/>
            </p:nvSpPr>
            <p:spPr bwMode="auto">
              <a:xfrm>
                <a:off x="6383338" y="3328988"/>
                <a:ext cx="53975" cy="539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5" name="Freeform 126"/>
              <p:cNvSpPr>
                <a:spLocks noEditPoints="1"/>
              </p:cNvSpPr>
              <p:nvPr/>
            </p:nvSpPr>
            <p:spPr bwMode="auto">
              <a:xfrm>
                <a:off x="5972175" y="3414713"/>
                <a:ext cx="254000" cy="254000"/>
              </a:xfrm>
              <a:custGeom>
                <a:gdLst>
                  <a:gd fmla="*/ 87 w 174" name="T0"/>
                  <a:gd fmla="*/ 0 h 174" name="T1"/>
                  <a:gd fmla="*/ 0 w 174" name="T2"/>
                  <a:gd fmla="*/ 87 h 174" name="T3"/>
                  <a:gd fmla="*/ 87 w 174" name="T4"/>
                  <a:gd fmla="*/ 174 h 174" name="T5"/>
                  <a:gd fmla="*/ 174 w 174" name="T6"/>
                  <a:gd fmla="*/ 87 h 174" name="T7"/>
                  <a:gd fmla="*/ 87 w 174" name="T8"/>
                  <a:gd fmla="*/ 0 h 174" name="T9"/>
                  <a:gd fmla="*/ 87 w 174" name="T10"/>
                  <a:gd fmla="*/ 164 h 174" name="T11"/>
                  <a:gd fmla="*/ 10 w 174" name="T12"/>
                  <a:gd fmla="*/ 87 h 174" name="T13"/>
                  <a:gd fmla="*/ 87 w 174" name="T14"/>
                  <a:gd fmla="*/ 10 h 174" name="T15"/>
                  <a:gd fmla="*/ 165 w 174" name="T16"/>
                  <a:gd fmla="*/ 87 h 174" name="T17"/>
                  <a:gd fmla="*/ 87 w 174" name="T18"/>
                  <a:gd fmla="*/ 164 h 1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4" w="174">
                    <a:moveTo>
                      <a:pt x="87" y="0"/>
                    </a:moveTo>
                    <a:cubicBezTo>
                      <a:pt x="39" y="0"/>
                      <a:pt x="0" y="39"/>
                      <a:pt x="0" y="87"/>
                    </a:cubicBezTo>
                    <a:cubicBezTo>
                      <a:pt x="0" y="135"/>
                      <a:pt x="39" y="174"/>
                      <a:pt x="87" y="174"/>
                    </a:cubicBezTo>
                    <a:cubicBezTo>
                      <a:pt x="135" y="174"/>
                      <a:pt x="174" y="135"/>
                      <a:pt x="174" y="87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7" y="164"/>
                    </a:moveTo>
                    <a:cubicBezTo>
                      <a:pt x="45" y="164"/>
                      <a:pt x="10" y="130"/>
                      <a:pt x="10" y="87"/>
                    </a:cubicBezTo>
                    <a:cubicBezTo>
                      <a:pt x="10" y="44"/>
                      <a:pt x="45" y="10"/>
                      <a:pt x="87" y="10"/>
                    </a:cubicBezTo>
                    <a:cubicBezTo>
                      <a:pt x="130" y="10"/>
                      <a:pt x="165" y="44"/>
                      <a:pt x="165" y="87"/>
                    </a:cubicBezTo>
                    <a:cubicBezTo>
                      <a:pt x="165" y="130"/>
                      <a:pt x="130" y="164"/>
                      <a:pt x="87" y="1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77" name="组合 2176"/>
            <p:cNvGrpSpPr/>
            <p:nvPr/>
          </p:nvGrpSpPr>
          <p:grpSpPr>
            <a:xfrm>
              <a:off x="5713760" y="4159627"/>
              <a:ext cx="658118" cy="602302"/>
              <a:chOff x="5697538" y="4171950"/>
              <a:chExt cx="804862" cy="736601"/>
            </a:xfrm>
          </p:grpSpPr>
          <p:sp>
            <p:nvSpPr>
              <p:cNvPr id="2166" name="Freeform 127"/>
              <p:cNvSpPr>
                <a:spLocks noEditPoints="1"/>
              </p:cNvSpPr>
              <p:nvPr/>
            </p:nvSpPr>
            <p:spPr bwMode="auto">
              <a:xfrm>
                <a:off x="6189663" y="4171950"/>
                <a:ext cx="312737" cy="736600"/>
              </a:xfrm>
              <a:custGeom>
                <a:gdLst>
                  <a:gd fmla="*/ 178 w 214" name="T0"/>
                  <a:gd fmla="*/ 153 h 505" name="T1"/>
                  <a:gd fmla="*/ 161 w 214" name="T2"/>
                  <a:gd fmla="*/ 153 h 505" name="T3"/>
                  <a:gd fmla="*/ 161 w 214" name="T4"/>
                  <a:gd fmla="*/ 105 h 505" name="T5"/>
                  <a:gd fmla="*/ 192 w 214" name="T6"/>
                  <a:gd fmla="*/ 105 h 505" name="T7"/>
                  <a:gd fmla="*/ 210 w 214" name="T8"/>
                  <a:gd fmla="*/ 87 h 505" name="T9"/>
                  <a:gd fmla="*/ 210 w 214" name="T10"/>
                  <a:gd fmla="*/ 18 h 505" name="T11"/>
                  <a:gd fmla="*/ 192 w 214" name="T12"/>
                  <a:gd fmla="*/ 0 h 505" name="T13"/>
                  <a:gd fmla="*/ 24 w 214" name="T14"/>
                  <a:gd fmla="*/ 0 h 505" name="T15"/>
                  <a:gd fmla="*/ 5 w 214" name="T16"/>
                  <a:gd fmla="*/ 18 h 505" name="T17"/>
                  <a:gd fmla="*/ 5 w 214" name="T18"/>
                  <a:gd fmla="*/ 87 h 505" name="T19"/>
                  <a:gd fmla="*/ 24 w 214" name="T20"/>
                  <a:gd fmla="*/ 105 h 505" name="T21"/>
                  <a:gd fmla="*/ 55 w 214" name="T22"/>
                  <a:gd fmla="*/ 105 h 505" name="T23"/>
                  <a:gd fmla="*/ 55 w 214" name="T24"/>
                  <a:gd fmla="*/ 153 h 505" name="T25"/>
                  <a:gd fmla="*/ 0 w 214" name="T26"/>
                  <a:gd fmla="*/ 153 h 505" name="T27"/>
                  <a:gd fmla="*/ 125 w 214" name="T28"/>
                  <a:gd fmla="*/ 329 h 505" name="T29"/>
                  <a:gd fmla="*/ 0 w 214" name="T30"/>
                  <a:gd fmla="*/ 505 h 505" name="T31"/>
                  <a:gd fmla="*/ 178 w 214" name="T32"/>
                  <a:gd fmla="*/ 505 h 505" name="T33"/>
                  <a:gd fmla="*/ 214 w 214" name="T34"/>
                  <a:gd fmla="*/ 470 h 505" name="T35"/>
                  <a:gd fmla="*/ 214 w 214" name="T36"/>
                  <a:gd fmla="*/ 189 h 505" name="T37"/>
                  <a:gd fmla="*/ 178 w 214" name="T38"/>
                  <a:gd fmla="*/ 153 h 505" name="T39"/>
                  <a:gd fmla="*/ 37 w 214" name="T40"/>
                  <a:gd fmla="*/ 73 h 505" name="T41"/>
                  <a:gd fmla="*/ 37 w 214" name="T42"/>
                  <a:gd fmla="*/ 32 h 505" name="T43"/>
                  <a:gd fmla="*/ 178 w 214" name="T44"/>
                  <a:gd fmla="*/ 32 h 505" name="T45"/>
                  <a:gd fmla="*/ 178 w 214" name="T46"/>
                  <a:gd fmla="*/ 73 h 505" name="T47"/>
                  <a:gd fmla="*/ 37 w 214" name="T48"/>
                  <a:gd fmla="*/ 73 h 505" name="T49"/>
                  <a:gd fmla="*/ 158 w 214" name="T50"/>
                  <a:gd fmla="*/ 230 h 505" name="T51"/>
                  <a:gd fmla="*/ 134 w 214" name="T52"/>
                  <a:gd fmla="*/ 206 h 505" name="T53"/>
                  <a:gd fmla="*/ 158 w 214" name="T54"/>
                  <a:gd fmla="*/ 183 h 505" name="T55"/>
                  <a:gd fmla="*/ 181 w 214" name="T56"/>
                  <a:gd fmla="*/ 206 h 505" name="T57"/>
                  <a:gd fmla="*/ 158 w 214" name="T58"/>
                  <a:gd fmla="*/ 230 h 505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05" w="214">
                    <a:moveTo>
                      <a:pt x="178" y="153"/>
                    </a:move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02" y="105"/>
                      <a:pt x="210" y="97"/>
                      <a:pt x="210" y="87"/>
                    </a:cubicBezTo>
                    <a:cubicBezTo>
                      <a:pt x="210" y="18"/>
                      <a:pt x="210" y="18"/>
                      <a:pt x="210" y="18"/>
                    </a:cubicBezTo>
                    <a:cubicBezTo>
                      <a:pt x="210" y="8"/>
                      <a:pt x="202" y="0"/>
                      <a:pt x="19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4" y="0"/>
                      <a:pt x="5" y="8"/>
                      <a:pt x="5" y="18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5" y="97"/>
                      <a:pt x="14" y="105"/>
                      <a:pt x="2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73" y="178"/>
                      <a:pt x="125" y="248"/>
                      <a:pt x="125" y="329"/>
                    </a:cubicBezTo>
                    <a:cubicBezTo>
                      <a:pt x="125" y="410"/>
                      <a:pt x="73" y="480"/>
                      <a:pt x="0" y="505"/>
                    </a:cubicBezTo>
                    <a:cubicBezTo>
                      <a:pt x="178" y="505"/>
                      <a:pt x="178" y="505"/>
                      <a:pt x="178" y="505"/>
                    </a:cubicBezTo>
                    <a:cubicBezTo>
                      <a:pt x="198" y="505"/>
                      <a:pt x="214" y="489"/>
                      <a:pt x="214" y="470"/>
                    </a:cubicBezTo>
                    <a:cubicBezTo>
                      <a:pt x="214" y="189"/>
                      <a:pt x="214" y="189"/>
                      <a:pt x="214" y="189"/>
                    </a:cubicBezTo>
                    <a:cubicBezTo>
                      <a:pt x="214" y="169"/>
                      <a:pt x="198" y="153"/>
                      <a:pt x="178" y="153"/>
                    </a:cubicBezTo>
                    <a:close/>
                    <a:moveTo>
                      <a:pt x="37" y="73"/>
                    </a:moveTo>
                    <a:cubicBezTo>
                      <a:pt x="37" y="32"/>
                      <a:pt x="37" y="32"/>
                      <a:pt x="37" y="32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78" y="73"/>
                      <a:pt x="178" y="73"/>
                      <a:pt x="178" y="73"/>
                    </a:cubicBezTo>
                    <a:lnTo>
                      <a:pt x="37" y="73"/>
                    </a:lnTo>
                    <a:close/>
                    <a:moveTo>
                      <a:pt x="158" y="230"/>
                    </a:moveTo>
                    <a:cubicBezTo>
                      <a:pt x="144" y="230"/>
                      <a:pt x="134" y="220"/>
                      <a:pt x="134" y="206"/>
                    </a:cubicBezTo>
                    <a:cubicBezTo>
                      <a:pt x="134" y="193"/>
                      <a:pt x="144" y="183"/>
                      <a:pt x="158" y="183"/>
                    </a:cubicBezTo>
                    <a:cubicBezTo>
                      <a:pt x="171" y="183"/>
                      <a:pt x="181" y="193"/>
                      <a:pt x="181" y="206"/>
                    </a:cubicBezTo>
                    <a:cubicBezTo>
                      <a:pt x="181" y="220"/>
                      <a:pt x="171" y="230"/>
                      <a:pt x="158" y="2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7" name="Freeform 128"/>
              <p:cNvSpPr/>
              <p:nvPr/>
            </p:nvSpPr>
            <p:spPr bwMode="auto">
              <a:xfrm>
                <a:off x="5697538" y="4341813"/>
                <a:ext cx="312737" cy="566738"/>
              </a:xfrm>
              <a:custGeom>
                <a:gdLst>
                  <a:gd fmla="*/ 88 w 214" name="T0"/>
                  <a:gd fmla="*/ 213 h 389" name="T1"/>
                  <a:gd fmla="*/ 214 w 214" name="T2"/>
                  <a:gd fmla="*/ 37 h 389" name="T3"/>
                  <a:gd fmla="*/ 163 w 214" name="T4"/>
                  <a:gd fmla="*/ 37 h 389" name="T5"/>
                  <a:gd fmla="*/ 163 w 214" name="T6"/>
                  <a:gd fmla="*/ 17 h 389" name="T7"/>
                  <a:gd fmla="*/ 146 w 214" name="T8"/>
                  <a:gd fmla="*/ 0 h 389" name="T9"/>
                  <a:gd fmla="*/ 77 w 214" name="T10"/>
                  <a:gd fmla="*/ 0 h 389" name="T11"/>
                  <a:gd fmla="*/ 60 w 214" name="T12"/>
                  <a:gd fmla="*/ 17 h 389" name="T13"/>
                  <a:gd fmla="*/ 60 w 214" name="T14"/>
                  <a:gd fmla="*/ 37 h 389" name="T15"/>
                  <a:gd fmla="*/ 35 w 214" name="T16"/>
                  <a:gd fmla="*/ 37 h 389" name="T17"/>
                  <a:gd fmla="*/ 0 w 214" name="T18"/>
                  <a:gd fmla="*/ 73 h 389" name="T19"/>
                  <a:gd fmla="*/ 0 w 214" name="T20"/>
                  <a:gd fmla="*/ 354 h 389" name="T21"/>
                  <a:gd fmla="*/ 35 w 214" name="T22"/>
                  <a:gd fmla="*/ 389 h 389" name="T23"/>
                  <a:gd fmla="*/ 214 w 214" name="T24"/>
                  <a:gd fmla="*/ 389 h 389" name="T25"/>
                  <a:gd fmla="*/ 88 w 214" name="T26"/>
                  <a:gd fmla="*/ 213 h 38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9" w="214">
                    <a:moveTo>
                      <a:pt x="88" y="213"/>
                    </a:moveTo>
                    <a:cubicBezTo>
                      <a:pt x="88" y="132"/>
                      <a:pt x="141" y="62"/>
                      <a:pt x="214" y="37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7"/>
                      <a:pt x="155" y="0"/>
                      <a:pt x="14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8" y="0"/>
                      <a:pt x="60" y="7"/>
                      <a:pt x="60" y="1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16" y="37"/>
                      <a:pt x="0" y="53"/>
                      <a:pt x="0" y="73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73"/>
                      <a:pt x="16" y="389"/>
                      <a:pt x="35" y="389"/>
                    </a:cubicBezTo>
                    <a:cubicBezTo>
                      <a:pt x="214" y="389"/>
                      <a:pt x="214" y="389"/>
                      <a:pt x="214" y="389"/>
                    </a:cubicBezTo>
                    <a:cubicBezTo>
                      <a:pt x="141" y="364"/>
                      <a:pt x="88" y="294"/>
                      <a:pt x="88" y="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8" name="Oval 129"/>
              <p:cNvSpPr>
                <a:spLocks noChangeArrowheads="1"/>
              </p:cNvSpPr>
              <p:nvPr/>
            </p:nvSpPr>
            <p:spPr bwMode="auto">
              <a:xfrm>
                <a:off x="5872163" y="4425950"/>
                <a:ext cx="454025" cy="4524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83" name="组合 2182"/>
            <p:cNvGrpSpPr/>
            <p:nvPr/>
          </p:nvGrpSpPr>
          <p:grpSpPr>
            <a:xfrm>
              <a:off x="7862928" y="4173257"/>
              <a:ext cx="598408" cy="575042"/>
              <a:chOff x="7853363" y="4189413"/>
              <a:chExt cx="731837" cy="703263"/>
            </a:xfrm>
          </p:grpSpPr>
          <p:sp>
            <p:nvSpPr>
              <p:cNvPr id="2169" name="Freeform 130"/>
              <p:cNvSpPr>
                <a:spLocks noEditPoints="1"/>
              </p:cNvSpPr>
              <p:nvPr/>
            </p:nvSpPr>
            <p:spPr bwMode="auto">
              <a:xfrm>
                <a:off x="7853363" y="4189413"/>
                <a:ext cx="731837" cy="703263"/>
              </a:xfrm>
              <a:custGeom>
                <a:gdLst>
                  <a:gd fmla="*/ 457 w 502" name="T0"/>
                  <a:gd fmla="*/ 33 h 482" name="T1"/>
                  <a:gd fmla="*/ 293 w 502" name="T2"/>
                  <a:gd fmla="*/ 33 h 482" name="T3"/>
                  <a:gd fmla="*/ 248 w 502" name="T4"/>
                  <a:gd fmla="*/ 78 h 482" name="T5"/>
                  <a:gd fmla="*/ 248 w 502" name="T6"/>
                  <a:gd fmla="*/ 103 h 482" name="T7"/>
                  <a:gd fmla="*/ 209 w 502" name="T8"/>
                  <a:gd fmla="*/ 103 h 482" name="T9"/>
                  <a:gd fmla="*/ 105 w 502" name="T10"/>
                  <a:gd fmla="*/ 0 h 482" name="T11"/>
                  <a:gd fmla="*/ 0 w 502" name="T12"/>
                  <a:gd fmla="*/ 104 h 482" name="T13"/>
                  <a:gd fmla="*/ 0 w 502" name="T14"/>
                  <a:gd fmla="*/ 378 h 482" name="T15"/>
                  <a:gd fmla="*/ 105 w 502" name="T16"/>
                  <a:gd fmla="*/ 482 h 482" name="T17"/>
                  <a:gd fmla="*/ 209 w 502" name="T18"/>
                  <a:gd fmla="*/ 378 h 482" name="T19"/>
                  <a:gd fmla="*/ 209 w 502" name="T20"/>
                  <a:gd fmla="*/ 183 h 482" name="T21"/>
                  <a:gd fmla="*/ 248 w 502" name="T22"/>
                  <a:gd fmla="*/ 183 h 482" name="T23"/>
                  <a:gd fmla="*/ 248 w 502" name="T24"/>
                  <a:gd fmla="*/ 208 h 482" name="T25"/>
                  <a:gd fmla="*/ 293 w 502" name="T26"/>
                  <a:gd fmla="*/ 253 h 482" name="T27"/>
                  <a:gd fmla="*/ 457 w 502" name="T28"/>
                  <a:gd fmla="*/ 253 h 482" name="T29"/>
                  <a:gd fmla="*/ 502 w 502" name="T30"/>
                  <a:gd fmla="*/ 208 h 482" name="T31"/>
                  <a:gd fmla="*/ 502 w 502" name="T32"/>
                  <a:gd fmla="*/ 78 h 482" name="T33"/>
                  <a:gd fmla="*/ 457 w 502" name="T34"/>
                  <a:gd fmla="*/ 33 h 482" name="T35"/>
                  <a:gd fmla="*/ 105 w 502" name="T36"/>
                  <a:gd fmla="*/ 449 h 482" name="T37"/>
                  <a:gd fmla="*/ 77 w 502" name="T38"/>
                  <a:gd fmla="*/ 422 h 482" name="T39"/>
                  <a:gd fmla="*/ 105 w 502" name="T40"/>
                  <a:gd fmla="*/ 394 h 482" name="T41"/>
                  <a:gd fmla="*/ 132 w 502" name="T42"/>
                  <a:gd fmla="*/ 422 h 482" name="T43"/>
                  <a:gd fmla="*/ 105 w 502" name="T44"/>
                  <a:gd fmla="*/ 449 h 482" name="T45"/>
                  <a:gd fmla="*/ 105 w 502" name="T46"/>
                  <a:gd fmla="*/ 226 h 482" name="T47"/>
                  <a:gd fmla="*/ 17 w 502" name="T48"/>
                  <a:gd fmla="*/ 139 h 482" name="T49"/>
                  <a:gd fmla="*/ 105 w 502" name="T50"/>
                  <a:gd fmla="*/ 52 h 482" name="T51"/>
                  <a:gd fmla="*/ 192 w 502" name="T52"/>
                  <a:gd fmla="*/ 139 h 482" name="T53"/>
                  <a:gd fmla="*/ 105 w 502" name="T54"/>
                  <a:gd fmla="*/ 226 h 482" name="T55"/>
                  <a:gd fmla="*/ 472 w 502" name="T56"/>
                  <a:gd fmla="*/ 208 h 482" name="T57"/>
                  <a:gd fmla="*/ 457 w 502" name="T58"/>
                  <a:gd fmla="*/ 223 h 482" name="T59"/>
                  <a:gd fmla="*/ 293 w 502" name="T60"/>
                  <a:gd fmla="*/ 223 h 482" name="T61"/>
                  <a:gd fmla="*/ 278 w 502" name="T62"/>
                  <a:gd fmla="*/ 208 h 482" name="T63"/>
                  <a:gd fmla="*/ 278 w 502" name="T64"/>
                  <a:gd fmla="*/ 78 h 482" name="T65"/>
                  <a:gd fmla="*/ 293 w 502" name="T66"/>
                  <a:gd fmla="*/ 63 h 482" name="T67"/>
                  <a:gd fmla="*/ 457 w 502" name="T68"/>
                  <a:gd fmla="*/ 63 h 482" name="T69"/>
                  <a:gd fmla="*/ 472 w 502" name="T70"/>
                  <a:gd fmla="*/ 78 h 482" name="T71"/>
                  <a:gd fmla="*/ 472 w 502" name="T72"/>
                  <a:gd fmla="*/ 208 h 48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482" w="502">
                    <a:moveTo>
                      <a:pt x="457" y="33"/>
                    </a:moveTo>
                    <a:cubicBezTo>
                      <a:pt x="293" y="33"/>
                      <a:pt x="293" y="33"/>
                      <a:pt x="293" y="33"/>
                    </a:cubicBezTo>
                    <a:cubicBezTo>
                      <a:pt x="268" y="33"/>
                      <a:pt x="248" y="53"/>
                      <a:pt x="248" y="78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09" y="103"/>
                      <a:pt x="209" y="103"/>
                      <a:pt x="209" y="103"/>
                    </a:cubicBezTo>
                    <a:cubicBezTo>
                      <a:pt x="209" y="46"/>
                      <a:pt x="162" y="0"/>
                      <a:pt x="105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35"/>
                      <a:pt x="47" y="482"/>
                      <a:pt x="105" y="482"/>
                    </a:cubicBezTo>
                    <a:cubicBezTo>
                      <a:pt x="162" y="482"/>
                      <a:pt x="209" y="435"/>
                      <a:pt x="209" y="378"/>
                    </a:cubicBezTo>
                    <a:cubicBezTo>
                      <a:pt x="209" y="183"/>
                      <a:pt x="209" y="183"/>
                      <a:pt x="209" y="183"/>
                    </a:cubicBezTo>
                    <a:cubicBezTo>
                      <a:pt x="248" y="183"/>
                      <a:pt x="248" y="183"/>
                      <a:pt x="248" y="183"/>
                    </a:cubicBezTo>
                    <a:cubicBezTo>
                      <a:pt x="248" y="208"/>
                      <a:pt x="248" y="208"/>
                      <a:pt x="248" y="208"/>
                    </a:cubicBezTo>
                    <a:cubicBezTo>
                      <a:pt x="248" y="233"/>
                      <a:pt x="268" y="253"/>
                      <a:pt x="293" y="253"/>
                    </a:cubicBezTo>
                    <a:cubicBezTo>
                      <a:pt x="457" y="253"/>
                      <a:pt x="457" y="253"/>
                      <a:pt x="457" y="253"/>
                    </a:cubicBezTo>
                    <a:cubicBezTo>
                      <a:pt x="482" y="253"/>
                      <a:pt x="502" y="233"/>
                      <a:pt x="502" y="208"/>
                    </a:cubicBezTo>
                    <a:cubicBezTo>
                      <a:pt x="502" y="78"/>
                      <a:pt x="502" y="78"/>
                      <a:pt x="502" y="78"/>
                    </a:cubicBezTo>
                    <a:cubicBezTo>
                      <a:pt x="502" y="53"/>
                      <a:pt x="482" y="33"/>
                      <a:pt x="457" y="33"/>
                    </a:cubicBezTo>
                    <a:close/>
                    <a:moveTo>
                      <a:pt x="105" y="449"/>
                    </a:moveTo>
                    <a:cubicBezTo>
                      <a:pt x="90" y="449"/>
                      <a:pt x="77" y="437"/>
                      <a:pt x="77" y="422"/>
                    </a:cubicBezTo>
                    <a:cubicBezTo>
                      <a:pt x="77" y="407"/>
                      <a:pt x="90" y="394"/>
                      <a:pt x="105" y="394"/>
                    </a:cubicBezTo>
                    <a:cubicBezTo>
                      <a:pt x="120" y="394"/>
                      <a:pt x="132" y="407"/>
                      <a:pt x="132" y="422"/>
                    </a:cubicBezTo>
                    <a:cubicBezTo>
                      <a:pt x="132" y="437"/>
                      <a:pt x="120" y="449"/>
                      <a:pt x="105" y="449"/>
                    </a:cubicBezTo>
                    <a:close/>
                    <a:moveTo>
                      <a:pt x="105" y="226"/>
                    </a:moveTo>
                    <a:cubicBezTo>
                      <a:pt x="57" y="226"/>
                      <a:pt x="17" y="187"/>
                      <a:pt x="17" y="139"/>
                    </a:cubicBezTo>
                    <a:cubicBezTo>
                      <a:pt x="17" y="91"/>
                      <a:pt x="57" y="52"/>
                      <a:pt x="105" y="52"/>
                    </a:cubicBezTo>
                    <a:cubicBezTo>
                      <a:pt x="153" y="52"/>
                      <a:pt x="192" y="91"/>
                      <a:pt x="192" y="139"/>
                    </a:cubicBezTo>
                    <a:cubicBezTo>
                      <a:pt x="192" y="187"/>
                      <a:pt x="153" y="226"/>
                      <a:pt x="105" y="226"/>
                    </a:cubicBezTo>
                    <a:close/>
                    <a:moveTo>
                      <a:pt x="472" y="208"/>
                    </a:moveTo>
                    <a:cubicBezTo>
                      <a:pt x="472" y="216"/>
                      <a:pt x="466" y="223"/>
                      <a:pt x="457" y="223"/>
                    </a:cubicBezTo>
                    <a:cubicBezTo>
                      <a:pt x="293" y="223"/>
                      <a:pt x="293" y="223"/>
                      <a:pt x="293" y="223"/>
                    </a:cubicBezTo>
                    <a:cubicBezTo>
                      <a:pt x="285" y="223"/>
                      <a:pt x="278" y="216"/>
                      <a:pt x="278" y="208"/>
                    </a:cubicBezTo>
                    <a:cubicBezTo>
                      <a:pt x="278" y="78"/>
                      <a:pt x="278" y="78"/>
                      <a:pt x="278" y="78"/>
                    </a:cubicBezTo>
                    <a:cubicBezTo>
                      <a:pt x="278" y="69"/>
                      <a:pt x="285" y="63"/>
                      <a:pt x="293" y="63"/>
                    </a:cubicBezTo>
                    <a:cubicBezTo>
                      <a:pt x="457" y="63"/>
                      <a:pt x="457" y="63"/>
                      <a:pt x="457" y="63"/>
                    </a:cubicBezTo>
                    <a:cubicBezTo>
                      <a:pt x="466" y="63"/>
                      <a:pt x="472" y="69"/>
                      <a:pt x="472" y="78"/>
                    </a:cubicBezTo>
                    <a:lnTo>
                      <a:pt x="472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0" name="Oval 131"/>
              <p:cNvSpPr>
                <a:spLocks noChangeArrowheads="1"/>
              </p:cNvSpPr>
              <p:nvPr/>
            </p:nvSpPr>
            <p:spPr bwMode="auto">
              <a:xfrm>
                <a:off x="7905750" y="4292600"/>
                <a:ext cx="201812" cy="2000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76" name="组合 2175"/>
            <p:cNvGrpSpPr/>
            <p:nvPr/>
          </p:nvGrpSpPr>
          <p:grpSpPr>
            <a:xfrm>
              <a:off x="5807076" y="5190467"/>
              <a:ext cx="469900" cy="525716"/>
              <a:chOff x="5811838" y="5200650"/>
              <a:chExt cx="574675" cy="642938"/>
            </a:xfrm>
          </p:grpSpPr>
          <p:sp>
            <p:nvSpPr>
              <p:cNvPr id="2171" name="Freeform 132"/>
              <p:cNvSpPr>
                <a:spLocks noEditPoints="1"/>
              </p:cNvSpPr>
              <p:nvPr/>
            </p:nvSpPr>
            <p:spPr bwMode="auto">
              <a:xfrm>
                <a:off x="5811838" y="5200650"/>
                <a:ext cx="574675" cy="642938"/>
              </a:xfrm>
              <a:custGeom>
                <a:gdLst>
                  <a:gd fmla="*/ 354 w 394" name="T0"/>
                  <a:gd fmla="*/ 0 h 441" name="T1"/>
                  <a:gd fmla="*/ 40 w 394" name="T2"/>
                  <a:gd fmla="*/ 0 h 441" name="T3"/>
                  <a:gd fmla="*/ 0 w 394" name="T4"/>
                  <a:gd fmla="*/ 110 h 441" name="T5"/>
                  <a:gd fmla="*/ 40 w 394" name="T6"/>
                  <a:gd fmla="*/ 221 h 441" name="T7"/>
                  <a:gd fmla="*/ 85 w 394" name="T8"/>
                  <a:gd fmla="*/ 221 h 441" name="T9"/>
                  <a:gd fmla="*/ 94 w 394" name="T10"/>
                  <a:gd fmla="*/ 375 h 441" name="T11"/>
                  <a:gd fmla="*/ 150 w 394" name="T12"/>
                  <a:gd fmla="*/ 375 h 441" name="T13"/>
                  <a:gd fmla="*/ 150 w 394" name="T14"/>
                  <a:gd fmla="*/ 441 h 441" name="T15"/>
                  <a:gd fmla="*/ 245 w 394" name="T16"/>
                  <a:gd fmla="*/ 441 h 441" name="T17"/>
                  <a:gd fmla="*/ 245 w 394" name="T18"/>
                  <a:gd fmla="*/ 375 h 441" name="T19"/>
                  <a:gd fmla="*/ 301 w 394" name="T20"/>
                  <a:gd fmla="*/ 375 h 441" name="T21"/>
                  <a:gd fmla="*/ 309 w 394" name="T22"/>
                  <a:gd fmla="*/ 221 h 441" name="T23"/>
                  <a:gd fmla="*/ 354 w 394" name="T24"/>
                  <a:gd fmla="*/ 221 h 441" name="T25"/>
                  <a:gd fmla="*/ 394 w 394" name="T26"/>
                  <a:gd fmla="*/ 110 h 441" name="T27"/>
                  <a:gd fmla="*/ 354 w 394" name="T28"/>
                  <a:gd fmla="*/ 0 h 441" name="T29"/>
                  <a:gd fmla="*/ 330 w 394" name="T30"/>
                  <a:gd fmla="*/ 187 h 441" name="T31"/>
                  <a:gd fmla="*/ 65 w 394" name="T32"/>
                  <a:gd fmla="*/ 187 h 441" name="T33"/>
                  <a:gd fmla="*/ 65 w 394" name="T34"/>
                  <a:gd fmla="*/ 34 h 441" name="T35"/>
                  <a:gd fmla="*/ 330 w 394" name="T36"/>
                  <a:gd fmla="*/ 34 h 441" name="T37"/>
                  <a:gd fmla="*/ 330 w 394" name="T38"/>
                  <a:gd fmla="*/ 187 h 44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41" w="394">
                    <a:moveTo>
                      <a:pt x="35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49"/>
                      <a:pt x="0" y="110"/>
                    </a:cubicBezTo>
                    <a:cubicBezTo>
                      <a:pt x="0" y="171"/>
                      <a:pt x="18" y="221"/>
                      <a:pt x="40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94" y="375"/>
                      <a:pt x="94" y="375"/>
                      <a:pt x="94" y="375"/>
                    </a:cubicBezTo>
                    <a:cubicBezTo>
                      <a:pt x="150" y="375"/>
                      <a:pt x="150" y="375"/>
                      <a:pt x="150" y="375"/>
                    </a:cubicBezTo>
                    <a:cubicBezTo>
                      <a:pt x="150" y="441"/>
                      <a:pt x="150" y="441"/>
                      <a:pt x="150" y="441"/>
                    </a:cubicBezTo>
                    <a:cubicBezTo>
                      <a:pt x="245" y="441"/>
                      <a:pt x="245" y="441"/>
                      <a:pt x="245" y="441"/>
                    </a:cubicBezTo>
                    <a:cubicBezTo>
                      <a:pt x="245" y="375"/>
                      <a:pt x="245" y="375"/>
                      <a:pt x="245" y="375"/>
                    </a:cubicBezTo>
                    <a:cubicBezTo>
                      <a:pt x="301" y="375"/>
                      <a:pt x="301" y="375"/>
                      <a:pt x="301" y="375"/>
                    </a:cubicBezTo>
                    <a:cubicBezTo>
                      <a:pt x="309" y="221"/>
                      <a:pt x="309" y="221"/>
                      <a:pt x="309" y="221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76" y="221"/>
                      <a:pt x="394" y="171"/>
                      <a:pt x="394" y="110"/>
                    </a:cubicBezTo>
                    <a:cubicBezTo>
                      <a:pt x="394" y="49"/>
                      <a:pt x="376" y="0"/>
                      <a:pt x="354" y="0"/>
                    </a:cubicBezTo>
                    <a:close/>
                    <a:moveTo>
                      <a:pt x="330" y="187"/>
                    </a:moveTo>
                    <a:cubicBezTo>
                      <a:pt x="65" y="187"/>
                      <a:pt x="65" y="187"/>
                      <a:pt x="65" y="187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330" y="34"/>
                      <a:pt x="330" y="34"/>
                      <a:pt x="330" y="34"/>
                    </a:cubicBezTo>
                    <a:lnTo>
                      <a:pt x="330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2" name="Freeform 133"/>
              <p:cNvSpPr>
                <a:spLocks noEditPoints="1"/>
              </p:cNvSpPr>
              <p:nvPr/>
            </p:nvSpPr>
            <p:spPr bwMode="auto">
              <a:xfrm>
                <a:off x="5921375" y="5260975"/>
                <a:ext cx="357187" cy="200025"/>
              </a:xfrm>
              <a:custGeom>
                <a:gdLst>
                  <a:gd fmla="*/ 225 w 225" name="T0"/>
                  <a:gd fmla="*/ 0 h 126" name="T1"/>
                  <a:gd fmla="*/ 0 w 225" name="T2"/>
                  <a:gd fmla="*/ 0 h 126" name="T3"/>
                  <a:gd fmla="*/ 0 w 225" name="T4"/>
                  <a:gd fmla="*/ 126 h 126" name="T5"/>
                  <a:gd fmla="*/ 225 w 225" name="T6"/>
                  <a:gd fmla="*/ 126 h 126" name="T7"/>
                  <a:gd fmla="*/ 225 w 225" name="T8"/>
                  <a:gd fmla="*/ 0 h 126" name="T9"/>
                  <a:gd fmla="*/ 213 w 225" name="T10"/>
                  <a:gd fmla="*/ 115 h 126" name="T11"/>
                  <a:gd fmla="*/ 11 w 225" name="T12"/>
                  <a:gd fmla="*/ 115 h 126" name="T13"/>
                  <a:gd fmla="*/ 11 w 225" name="T14"/>
                  <a:gd fmla="*/ 11 h 126" name="T15"/>
                  <a:gd fmla="*/ 213 w 225" name="T16"/>
                  <a:gd fmla="*/ 11 h 126" name="T17"/>
                  <a:gd fmla="*/ 213 w 225" name="T18"/>
                  <a:gd fmla="*/ 115 h 1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5" w="225">
                    <a:moveTo>
                      <a:pt x="225" y="0"/>
                    </a:moveTo>
                    <a:lnTo>
                      <a:pt x="0" y="0"/>
                    </a:lnTo>
                    <a:lnTo>
                      <a:pt x="0" y="126"/>
                    </a:lnTo>
                    <a:lnTo>
                      <a:pt x="225" y="126"/>
                    </a:lnTo>
                    <a:lnTo>
                      <a:pt x="225" y="0"/>
                    </a:lnTo>
                    <a:close/>
                    <a:moveTo>
                      <a:pt x="213" y="115"/>
                    </a:moveTo>
                    <a:lnTo>
                      <a:pt x="11" y="115"/>
                    </a:lnTo>
                    <a:lnTo>
                      <a:pt x="11" y="11"/>
                    </a:lnTo>
                    <a:lnTo>
                      <a:pt x="213" y="11"/>
                    </a:lnTo>
                    <a:lnTo>
                      <a:pt x="213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99608106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840015" y="2011101"/>
            <a:ext cx="6276971" cy="18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500">
                <a:solidFill>
                  <a:schemeClr val="bg1"/>
                </a:solidFill>
                <a:latin typeface="+mj-ea"/>
                <a:ea typeface="+mj-ea"/>
              </a:rPr>
              <a:t>感谢聆听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840015" y="3874192"/>
            <a:ext cx="525658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typeface="+mn-ea"/>
              </a:rPr>
              <a:t>适用年度总结｜工作计划｜述职报告｜电影演示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04004" y="4637478"/>
            <a:ext cx="1669143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36000"/>
          <a:lstStyle/>
          <a:p>
            <a:pPr algn="ctr"/>
            <a:r>
              <a:rPr altLang="en-US" lang="zh-CN" sz="1600">
                <a:solidFill>
                  <a:srgbClr val="0070C0"/>
                </a:solidFill>
              </a:rPr>
              <a:t>部门：优页PPT</a:t>
            </a:r>
          </a:p>
        </p:txBody>
      </p:sp>
      <p:sp>
        <p:nvSpPr>
          <p:cNvPr id="12" name="矩形 11"/>
          <p:cNvSpPr/>
          <p:nvPr/>
        </p:nvSpPr>
        <p:spPr>
          <a:xfrm>
            <a:off x="2807802" y="4637478"/>
            <a:ext cx="1669143" cy="2902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36000"/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202X.10.10</a:t>
            </a:r>
          </a:p>
        </p:txBody>
      </p:sp>
    </p:spTree>
    <p:extLst>
      <p:ext uri="{BB962C8B-B14F-4D97-AF65-F5344CB8AC3E}">
        <p14:creationId val="2223859482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8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8"/>
      <p:bldP grpId="0" spid="11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rot="535147">
            <a:off x="1011371" y="1963198"/>
            <a:ext cx="2048968" cy="2381164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577414" y="2599782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4577415" y="4064069"/>
            <a:ext cx="6772729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bg1"/>
                </a:solidFill>
              </a:rPr>
              <a:t>Lorem ipsum dolor sit amet consectetur adipiscing elit. Nam viverra euismod odio gravida pellentesque urna varius vitae. Sed dui lorem adipiscing in adipiscing et interdum nec metus. </a:t>
            </a:r>
          </a:p>
        </p:txBody>
      </p:sp>
      <p:grpSp>
        <p:nvGrpSpPr>
          <p:cNvPr id="24" name="组合 23"/>
          <p:cNvGrpSpPr/>
          <p:nvPr/>
        </p:nvGrpSpPr>
        <p:grpSpPr>
          <a:xfrm rot="21401212">
            <a:off x="493643" y="2384512"/>
            <a:ext cx="2191340" cy="2546619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  <p:extLst>
      <p:ext uri="{BB962C8B-B14F-4D97-AF65-F5344CB8AC3E}">
        <p14:creationId val="210998232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3642949" y="1728355"/>
            <a:ext cx="2159617" cy="193182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tile algn="t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957634" y="1728355"/>
            <a:ext cx="2511806" cy="1931826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1"/>
          </a:p>
        </p:txBody>
      </p:sp>
      <p:sp>
        <p:nvSpPr>
          <p:cNvPr id="5" name="矩形 4"/>
          <p:cNvSpPr/>
          <p:nvPr/>
        </p:nvSpPr>
        <p:spPr>
          <a:xfrm>
            <a:off x="1163638" y="3841995"/>
            <a:ext cx="4638927" cy="2001593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tile algn="ctr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624507" y="3841995"/>
            <a:ext cx="2403856" cy="2001593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4"/>
          </a:p>
        </p:txBody>
      </p:sp>
      <p:grpSp>
        <p:nvGrpSpPr>
          <p:cNvPr id="7" name="组合 6"/>
          <p:cNvGrpSpPr/>
          <p:nvPr/>
        </p:nvGrpSpPr>
        <p:grpSpPr>
          <a:xfrm>
            <a:off x="1163638" y="1728355"/>
            <a:ext cx="2324245" cy="1931826"/>
            <a:chOff x="839787" y="1690255"/>
            <a:chExt cx="2324245" cy="1931826"/>
          </a:xfrm>
        </p:grpSpPr>
        <p:sp>
          <p:nvSpPr>
            <p:cNvPr id="8" name="矩形 7"/>
            <p:cNvSpPr/>
            <p:nvPr/>
          </p:nvSpPr>
          <p:spPr>
            <a:xfrm>
              <a:off x="839787" y="1690255"/>
              <a:ext cx="2324245" cy="1931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 sz="1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11304" y="2110620"/>
              <a:ext cx="1968772" cy="1157240"/>
              <a:chOff x="1126853" y="2110620"/>
              <a:chExt cx="1968772" cy="115724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126853" y="2110620"/>
                <a:ext cx="1419952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000">
                    <a:solidFill>
                      <a:schemeClr val="bg1"/>
                    </a:solidFill>
                    <a:latin typeface="+mj-ea"/>
                    <a:ea typeface="+mj-ea"/>
                  </a:rPr>
                  <a:t>标题内容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126853" y="2510730"/>
                <a:ext cx="1968772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altLang="en-US" lang="zh-CN" sz="1200">
                    <a:solidFill>
                      <a:schemeClr val="bg1"/>
                    </a:solidFill>
                    <a:latin typeface="+mn-ea"/>
                  </a:rPr>
                  <a:t>我们长期为客户提供专业的PPT策划设计制作等全程服务。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624507" y="1728355"/>
            <a:ext cx="2403856" cy="1931826"/>
            <a:chOff x="8840406" y="1690255"/>
            <a:chExt cx="2511806" cy="1931826"/>
          </a:xfrm>
        </p:grpSpPr>
        <p:sp>
          <p:nvSpPr>
            <p:cNvPr id="13" name="矩形 12"/>
            <p:cNvSpPr/>
            <p:nvPr/>
          </p:nvSpPr>
          <p:spPr>
            <a:xfrm>
              <a:off x="8840406" y="1690255"/>
              <a:ext cx="2511806" cy="19318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 sz="1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111923" y="2110620"/>
              <a:ext cx="1968772" cy="1157240"/>
              <a:chOff x="9146903" y="2110620"/>
              <a:chExt cx="1968772" cy="115724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146903" y="2110620"/>
                <a:ext cx="1419952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000">
                    <a:solidFill>
                      <a:schemeClr val="bg1"/>
                    </a:solidFill>
                    <a:latin typeface="+mj-ea"/>
                    <a:ea typeface="+mj-ea"/>
                  </a:rPr>
                  <a:t>标题内容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146903" y="2510730"/>
                <a:ext cx="1968772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altLang="en-US" lang="zh-CN" sz="1200">
                    <a:solidFill>
                      <a:schemeClr val="bg1"/>
                    </a:solidFill>
                    <a:latin typeface="+mn-ea"/>
                  </a:rPr>
                  <a:t>我们长期为客户提供专业的PPT策划设计制作等全程服务。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957634" y="3841995"/>
            <a:ext cx="2511806" cy="2001593"/>
            <a:chOff x="6173533" y="3803895"/>
            <a:chExt cx="2511806" cy="2217493"/>
          </a:xfrm>
        </p:grpSpPr>
        <p:sp>
          <p:nvSpPr>
            <p:cNvPr id="18" name="矩形 17"/>
            <p:cNvSpPr/>
            <p:nvPr/>
          </p:nvSpPr>
          <p:spPr>
            <a:xfrm>
              <a:off x="6173533" y="3803895"/>
              <a:ext cx="2511806" cy="2217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altLang="en-US" lang="zh-CN" sz="1400">
                <a:solidFill>
                  <a:schemeClr val="tx2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445050" y="4334021"/>
              <a:ext cx="1968772" cy="1222215"/>
              <a:chOff x="9146903" y="2110620"/>
              <a:chExt cx="1968772" cy="122221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9146903" y="2110620"/>
                <a:ext cx="1419952" cy="4389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000">
                    <a:solidFill>
                      <a:schemeClr val="bg1"/>
                    </a:solidFill>
                    <a:latin typeface="+mj-ea"/>
                    <a:ea typeface="+mj-ea"/>
                  </a:rPr>
                  <a:t>标题内容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146902" y="2510730"/>
                <a:ext cx="1968772" cy="8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altLang="en-US" lang="zh-CN" sz="1200">
                    <a:solidFill>
                      <a:schemeClr val="bg1"/>
                    </a:solidFill>
                    <a:latin typeface="+mn-ea"/>
                  </a:rPr>
                  <a:t>我们长期为客户提供专业的PPT策划设计制作等全程服务。</a:t>
                </a:r>
              </a:p>
            </p:txBody>
          </p:sp>
        </p:grpSp>
      </p:grpSp>
    </p:spTree>
    <p:extLst>
      <p:ext uri="{BB962C8B-B14F-4D97-AF65-F5344CB8AC3E}">
        <p14:creationId val="252509728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4.07407E-06 L 4.79167E-06 0.11112" pathEditMode="relative" ptsTypes="AA" rAng="0">
                                      <p:cBhvr>
                                        <p:cTn dur="1500" fill="hold" id="9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3" nodeType="withEffect" presetClass="path" presetID="35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08333E-07 -4.07407E-06 L 2.08333E-07 0.11112" pathEditMode="relative" ptsTypes="AA" rAng="0">
                                      <p:cBhvr>
                                        <p:cTn dur="1500" fill="hold" id="14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8" nodeType="withEffect" presetClass="path" presetID="35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06 -4.07407E-06 L 3.33333E-06 0.11112" pathEditMode="relative" ptsTypes="AA" rAng="0">
                                      <p:cBhvr>
                                        <p:cTn dur="1500" fill="hold" id="19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3" nodeType="withEffect" presetClass="path" presetID="35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07 -4.07407E-06 L 4.16667E-07 0.11112" pathEditMode="relative" ptsTypes="AA" rAng="0">
                                      <p:cBhvr>
                                        <p:cTn dur="1500" fill="hold" id="24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8" nodeType="withEffect" presetClass="path" presetID="35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91667E-06 1.48148E-06 L 2.91667E-06 0.11111" pathEditMode="relative" ptsTypes="AA" rAng="0">
                                      <p:cBhvr>
                                        <p:cTn dur="1500" fill="hold" id="29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3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06 1.48148E-06 L 3.33333E-06 0.11111" pathEditMode="relative" ptsTypes="AA" rAng="0">
                                      <p:cBhvr>
                                        <p:cTn dur="1500" fill="hold" id="34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8" nodeType="withEffect" presetClass="path" presetID="35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07 1.48148E-06 L 4.16667E-07 0.11111" pathEditMode="relative" ptsTypes="AA" rAng="0">
                                      <p:cBhvr>
                                        <p:cTn dur="1500" fill="hold" id="39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  <p:bldP grpId="0" spid="5"/>
      <p:bldP grpId="1" spid="5"/>
      <p:bldP grpId="0" spid="6"/>
      <p:bldP grpId="1" spid="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628412" y="2476089"/>
            <a:ext cx="2935176" cy="293517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Freeform 5"/>
          <p:cNvSpPr/>
          <p:nvPr/>
        </p:nvSpPr>
        <p:spPr bwMode="auto">
          <a:xfrm>
            <a:off x="5746160" y="3595648"/>
            <a:ext cx="2028428" cy="2024353"/>
          </a:xfrm>
          <a:custGeom>
            <a:gdLst>
              <a:gd fmla="*/ 933 w 933" name="T0"/>
              <a:gd fmla="*/ 0 h 932" name="T1"/>
              <a:gd fmla="*/ 933 w 933" name="T2"/>
              <a:gd fmla="*/ 320 h 932" name="T3"/>
              <a:gd fmla="*/ 320 w 933" name="T4"/>
              <a:gd fmla="*/ 932 h 932" name="T5"/>
              <a:gd fmla="*/ 0 w 933" name="T6"/>
              <a:gd fmla="*/ 932 h 932" name="T7"/>
              <a:gd fmla="*/ 273 w 933" name="T8"/>
              <a:gd fmla="*/ 273 h 932" name="T9"/>
              <a:gd fmla="*/ 933 w 933" name="T10"/>
              <a:gd fmla="*/ 0 h 9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32" w="933">
                <a:moveTo>
                  <a:pt x="933" y="0"/>
                </a:moveTo>
                <a:cubicBezTo>
                  <a:pt x="933" y="320"/>
                  <a:pt x="933" y="320"/>
                  <a:pt x="933" y="320"/>
                </a:cubicBezTo>
                <a:cubicBezTo>
                  <a:pt x="595" y="320"/>
                  <a:pt x="320" y="595"/>
                  <a:pt x="320" y="932"/>
                </a:cubicBezTo>
                <a:cubicBezTo>
                  <a:pt x="0" y="932"/>
                  <a:pt x="0" y="932"/>
                  <a:pt x="0" y="932"/>
                </a:cubicBezTo>
                <a:cubicBezTo>
                  <a:pt x="0" y="683"/>
                  <a:pt x="97" y="449"/>
                  <a:pt x="273" y="273"/>
                </a:cubicBezTo>
                <a:cubicBezTo>
                  <a:pt x="450" y="97"/>
                  <a:pt x="684" y="0"/>
                  <a:pt x="9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6"/>
          <p:cNvSpPr/>
          <p:nvPr/>
        </p:nvSpPr>
        <p:spPr bwMode="auto">
          <a:xfrm>
            <a:off x="5746160" y="2265765"/>
            <a:ext cx="2028428" cy="2024353"/>
          </a:xfrm>
          <a:custGeom>
            <a:gdLst>
              <a:gd fmla="*/ 933 w 933" name="T0"/>
              <a:gd fmla="*/ 932 h 932" name="T1"/>
              <a:gd fmla="*/ 933 w 933" name="T2"/>
              <a:gd fmla="*/ 612 h 932" name="T3"/>
              <a:gd fmla="*/ 320 w 933" name="T4"/>
              <a:gd fmla="*/ 0 h 932" name="T5"/>
              <a:gd fmla="*/ 0 w 933" name="T6"/>
              <a:gd fmla="*/ 0 h 932" name="T7"/>
              <a:gd fmla="*/ 273 w 933" name="T8"/>
              <a:gd fmla="*/ 659 h 932" name="T9"/>
              <a:gd fmla="*/ 933 w 933" name="T10"/>
              <a:gd fmla="*/ 932 h 9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32" w="933">
                <a:moveTo>
                  <a:pt x="933" y="932"/>
                </a:moveTo>
                <a:cubicBezTo>
                  <a:pt x="933" y="612"/>
                  <a:pt x="933" y="612"/>
                  <a:pt x="933" y="612"/>
                </a:cubicBezTo>
                <a:cubicBezTo>
                  <a:pt x="595" y="612"/>
                  <a:pt x="320" y="338"/>
                  <a:pt x="3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9"/>
                  <a:pt x="97" y="483"/>
                  <a:pt x="273" y="659"/>
                </a:cubicBezTo>
                <a:cubicBezTo>
                  <a:pt x="450" y="835"/>
                  <a:pt x="684" y="932"/>
                  <a:pt x="933" y="9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"/>
          <p:cNvSpPr/>
          <p:nvPr/>
        </p:nvSpPr>
        <p:spPr bwMode="auto">
          <a:xfrm>
            <a:off x="4414240" y="2265765"/>
            <a:ext cx="2028428" cy="2024353"/>
          </a:xfrm>
          <a:custGeom>
            <a:gdLst>
              <a:gd fmla="*/ 0 w 933" name="T0"/>
              <a:gd fmla="*/ 932 h 932" name="T1"/>
              <a:gd fmla="*/ 0 w 933" name="T2"/>
              <a:gd fmla="*/ 612 h 932" name="T3"/>
              <a:gd fmla="*/ 613 w 933" name="T4"/>
              <a:gd fmla="*/ 0 h 932" name="T5"/>
              <a:gd fmla="*/ 933 w 933" name="T6"/>
              <a:gd fmla="*/ 0 h 932" name="T7"/>
              <a:gd fmla="*/ 660 w 933" name="T8"/>
              <a:gd fmla="*/ 659 h 932" name="T9"/>
              <a:gd fmla="*/ 0 w 933" name="T10"/>
              <a:gd fmla="*/ 932 h 9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32" w="933">
                <a:moveTo>
                  <a:pt x="0" y="932"/>
                </a:moveTo>
                <a:cubicBezTo>
                  <a:pt x="0" y="612"/>
                  <a:pt x="0" y="612"/>
                  <a:pt x="0" y="612"/>
                </a:cubicBezTo>
                <a:cubicBezTo>
                  <a:pt x="338" y="612"/>
                  <a:pt x="613" y="338"/>
                  <a:pt x="613" y="0"/>
                </a:cubicBezTo>
                <a:cubicBezTo>
                  <a:pt x="933" y="0"/>
                  <a:pt x="933" y="0"/>
                  <a:pt x="933" y="0"/>
                </a:cubicBezTo>
                <a:cubicBezTo>
                  <a:pt x="933" y="249"/>
                  <a:pt x="836" y="483"/>
                  <a:pt x="660" y="659"/>
                </a:cubicBezTo>
                <a:cubicBezTo>
                  <a:pt x="484" y="835"/>
                  <a:pt x="249" y="932"/>
                  <a:pt x="0" y="9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8"/>
          <p:cNvSpPr/>
          <p:nvPr/>
        </p:nvSpPr>
        <p:spPr bwMode="auto">
          <a:xfrm>
            <a:off x="4414240" y="3595648"/>
            <a:ext cx="1680175" cy="2012134"/>
          </a:xfrm>
          <a:custGeom>
            <a:gdLst>
              <a:gd fmla="*/ 773 w 773" name="T0"/>
              <a:gd fmla="*/ 410 h 926" name="T1"/>
              <a:gd fmla="*/ 660 w 773" name="T2"/>
              <a:gd fmla="*/ 273 h 926" name="T3"/>
              <a:gd fmla="*/ 0 w 773" name="T4"/>
              <a:gd fmla="*/ 0 h 926" name="T5"/>
              <a:gd fmla="*/ 0 w 773" name="T6"/>
              <a:gd fmla="*/ 320 h 926" name="T7"/>
              <a:gd fmla="*/ 613 w 773" name="T8"/>
              <a:gd fmla="*/ 926 h 926" name="T9"/>
              <a:gd fmla="*/ 773 w 773" name="T10"/>
              <a:gd fmla="*/ 410 h 92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25" w="773">
                <a:moveTo>
                  <a:pt x="773" y="410"/>
                </a:moveTo>
                <a:cubicBezTo>
                  <a:pt x="740" y="361"/>
                  <a:pt x="702" y="316"/>
                  <a:pt x="660" y="273"/>
                </a:cubicBezTo>
                <a:cubicBezTo>
                  <a:pt x="484" y="97"/>
                  <a:pt x="249" y="0"/>
                  <a:pt x="0" y="0"/>
                </a:cubicBezTo>
                <a:cubicBezTo>
                  <a:pt x="0" y="320"/>
                  <a:pt x="0" y="320"/>
                  <a:pt x="0" y="320"/>
                </a:cubicBezTo>
                <a:cubicBezTo>
                  <a:pt x="336" y="320"/>
                  <a:pt x="609" y="591"/>
                  <a:pt x="613" y="926"/>
                </a:cubicBezTo>
                <a:cubicBezTo>
                  <a:pt x="614" y="739"/>
                  <a:pt x="670" y="561"/>
                  <a:pt x="773" y="4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9"/>
          <p:cNvSpPr/>
          <p:nvPr/>
        </p:nvSpPr>
        <p:spPr bwMode="auto">
          <a:xfrm>
            <a:off x="6440631" y="5607782"/>
            <a:ext cx="2037" cy="12219"/>
          </a:xfrm>
          <a:custGeom>
            <a:gdLst>
              <a:gd fmla="*/ 0 w 1" name="T0"/>
              <a:gd fmla="*/ 6 h 6" name="T1"/>
              <a:gd fmla="*/ 1 w 1" name="T2"/>
              <a:gd fmla="*/ 6 h 6" name="T3"/>
              <a:gd fmla="*/ 1 w 1" name="T4"/>
              <a:gd fmla="*/ 0 h 6" name="T5"/>
              <a:gd fmla="*/ 0 w 1" name="T6"/>
              <a:gd fmla="*/ 6 h 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" w="1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1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rgbClr val="58585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826615" y="2725693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10" name="矩形 9"/>
          <p:cNvSpPr/>
          <p:nvPr/>
        </p:nvSpPr>
        <p:spPr>
          <a:xfrm>
            <a:off x="6785629" y="2725693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11" name="矩形 10"/>
          <p:cNvSpPr/>
          <p:nvPr/>
        </p:nvSpPr>
        <p:spPr>
          <a:xfrm>
            <a:off x="4826614" y="4773137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4"/>
                </a:solidFill>
                <a:latin typeface="+mj-lt"/>
              </a:rPr>
              <a:t>04</a:t>
            </a:r>
          </a:p>
        </p:txBody>
      </p:sp>
      <p:sp>
        <p:nvSpPr>
          <p:cNvPr id="12" name="矩形 11"/>
          <p:cNvSpPr/>
          <p:nvPr/>
        </p:nvSpPr>
        <p:spPr>
          <a:xfrm>
            <a:off x="6785630" y="4773137"/>
            <a:ext cx="5797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63638" y="2370165"/>
            <a:ext cx="3189808" cy="1211235"/>
            <a:chOff x="1163638" y="2217765"/>
            <a:chExt cx="3189808" cy="1211235"/>
          </a:xfrm>
        </p:grpSpPr>
        <p:sp>
          <p:nvSpPr>
            <p:cNvPr id="14" name="矩形 13"/>
            <p:cNvSpPr/>
            <p:nvPr/>
          </p:nvSpPr>
          <p:spPr>
            <a:xfrm>
              <a:off x="1163638" y="2671870"/>
              <a:ext cx="318980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我们长期为客户提供专业的PPT策划、设计制作等全程服务，凭借自身优势和专业化的独特视角为客户提供优质的PPT服务。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63638" y="221776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80559" y="2370165"/>
            <a:ext cx="3189808" cy="1211235"/>
            <a:chOff x="1163638" y="2217765"/>
            <a:chExt cx="3189808" cy="1211235"/>
          </a:xfrm>
        </p:grpSpPr>
        <p:sp>
          <p:nvSpPr>
            <p:cNvPr id="17" name="矩形 16"/>
            <p:cNvSpPr/>
            <p:nvPr/>
          </p:nvSpPr>
          <p:spPr>
            <a:xfrm>
              <a:off x="1163639" y="2671870"/>
              <a:ext cx="318980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我们长期为客户提供专业的PPT策划、设计制作等全程服务，凭借自身优势和专业化的独特视角为客户提供优质的PPT服务。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163639" y="221776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2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63638" y="4179768"/>
            <a:ext cx="3189808" cy="1211235"/>
            <a:chOff x="1163638" y="2217765"/>
            <a:chExt cx="3189808" cy="1211235"/>
          </a:xfrm>
        </p:grpSpPr>
        <p:sp>
          <p:nvSpPr>
            <p:cNvPr id="20" name="矩形 19"/>
            <p:cNvSpPr/>
            <p:nvPr/>
          </p:nvSpPr>
          <p:spPr>
            <a:xfrm>
              <a:off x="1163638" y="2671871"/>
              <a:ext cx="318980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我们长期为客户提供专业的PPT策划、设计制作等全程服务，凭借自身优势和专业化的独特视角为客户提供优质的PPT服务。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163638" y="221776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3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80559" y="4179768"/>
            <a:ext cx="3189808" cy="1211235"/>
            <a:chOff x="1163638" y="2217765"/>
            <a:chExt cx="3189808" cy="1211235"/>
          </a:xfrm>
        </p:grpSpPr>
        <p:sp>
          <p:nvSpPr>
            <p:cNvPr id="23" name="矩形 22"/>
            <p:cNvSpPr/>
            <p:nvPr/>
          </p:nvSpPr>
          <p:spPr>
            <a:xfrm>
              <a:off x="1163639" y="2671871"/>
              <a:ext cx="318980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altLang="en-US" lang="zh-CN" sz="1200">
                  <a:solidFill>
                    <a:schemeClr val="tx2"/>
                  </a:solidFill>
                  <a:latin typeface="+mn-ea"/>
                </a:rPr>
                <a:t>我们长期为客户提供专业的PPT策划、设计制作等全程服务，凭借自身优势和专业化的独特视角为客户提供优质的PPT服务。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163639" y="221776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000">
                  <a:solidFill>
                    <a:schemeClr val="accent4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</p:spTree>
    <p:extLst>
      <p:ext uri="{BB962C8B-B14F-4D97-AF65-F5344CB8AC3E}">
        <p14:creationId val="58891296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30" nodeType="afterEffect" presetClass="entr" presetID="4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4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9"/>
      <p:bldP grpId="0" spid="10"/>
      <p:bldP grpId="0" spid="11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accent1"/>
                </a:solidFill>
                <a:latin typeface="+mj-ea"/>
                <a:ea typeface="+mj-ea"/>
              </a:rPr>
              <a:t>单击添加标题内容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78120" y="2354891"/>
            <a:ext cx="3639020" cy="3345196"/>
            <a:chOff x="4278120" y="2075491"/>
            <a:chExt cx="3639020" cy="3345196"/>
          </a:xfrm>
        </p:grpSpPr>
        <p:sp>
          <p:nvSpPr>
            <p:cNvPr id="4" name="Freeform 5"/>
            <p:cNvSpPr/>
            <p:nvPr/>
          </p:nvSpPr>
          <p:spPr bwMode="auto">
            <a:xfrm>
              <a:off x="6145879" y="2075491"/>
              <a:ext cx="1092456" cy="1597358"/>
            </a:xfrm>
            <a:custGeom>
              <a:gdLst>
                <a:gd fmla="*/ 197 w 350" name="T0"/>
                <a:gd fmla="*/ 398 h 512" name="T1"/>
                <a:gd fmla="*/ 188 w 350" name="T2"/>
                <a:gd fmla="*/ 394 h 512" name="T3"/>
                <a:gd fmla="*/ 196 w 350" name="T4"/>
                <a:gd fmla="*/ 398 h 512" name="T5"/>
                <a:gd fmla="*/ 319 w 350" name="T6"/>
                <a:gd fmla="*/ 186 h 512" name="T7"/>
                <a:gd fmla="*/ 277 w 350" name="T8"/>
                <a:gd fmla="*/ 31 h 512" name="T9"/>
                <a:gd fmla="*/ 277 w 350" name="T10"/>
                <a:gd fmla="*/ 31 h 512" name="T11"/>
                <a:gd fmla="*/ 122 w 350" name="T12"/>
                <a:gd fmla="*/ 73 h 512" name="T13"/>
                <a:gd fmla="*/ 0 w 350" name="T14"/>
                <a:gd fmla="*/ 285 h 512" name="T15"/>
                <a:gd fmla="*/ 0 w 350" name="T16"/>
                <a:gd fmla="*/ 285 h 512" name="T17"/>
                <a:gd fmla="*/ 0 w 350" name="T18"/>
                <a:gd fmla="*/ 512 h 512" name="T19"/>
                <a:gd fmla="*/ 197 w 350" name="T20"/>
                <a:gd fmla="*/ 398 h 51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2" w="350">
                  <a:moveTo>
                    <a:pt x="197" y="398"/>
                  </a:moveTo>
                  <a:cubicBezTo>
                    <a:pt x="188" y="394"/>
                    <a:pt x="188" y="394"/>
                    <a:pt x="188" y="394"/>
                  </a:cubicBezTo>
                  <a:cubicBezTo>
                    <a:pt x="196" y="398"/>
                    <a:pt x="196" y="398"/>
                    <a:pt x="196" y="398"/>
                  </a:cubicBezTo>
                  <a:cubicBezTo>
                    <a:pt x="319" y="186"/>
                    <a:pt x="319" y="186"/>
                    <a:pt x="319" y="186"/>
                  </a:cubicBezTo>
                  <a:cubicBezTo>
                    <a:pt x="350" y="132"/>
                    <a:pt x="331" y="62"/>
                    <a:pt x="277" y="31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23" y="0"/>
                    <a:pt x="154" y="18"/>
                    <a:pt x="122" y="73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512"/>
                    <a:pt x="0" y="512"/>
                    <a:pt x="0" y="512"/>
                  </a:cubicBezTo>
                  <a:lnTo>
                    <a:pt x="197" y="3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956884" y="3823329"/>
              <a:ext cx="1093958" cy="1597358"/>
            </a:xfrm>
            <a:custGeom>
              <a:gdLst>
                <a:gd fmla="*/ 154 w 350" name="T0"/>
                <a:gd fmla="*/ 114 h 512" name="T1"/>
                <a:gd fmla="*/ 162 w 350" name="T2"/>
                <a:gd fmla="*/ 119 h 512" name="T3"/>
                <a:gd fmla="*/ 154 w 350" name="T4"/>
                <a:gd fmla="*/ 114 h 512" name="T5"/>
                <a:gd fmla="*/ 31 w 350" name="T6"/>
                <a:gd fmla="*/ 326 h 512" name="T7"/>
                <a:gd fmla="*/ 73 w 350" name="T8"/>
                <a:gd fmla="*/ 481 h 512" name="T9"/>
                <a:gd fmla="*/ 73 w 350" name="T10"/>
                <a:gd fmla="*/ 481 h 512" name="T11"/>
                <a:gd fmla="*/ 228 w 350" name="T12"/>
                <a:gd fmla="*/ 439 h 512" name="T13"/>
                <a:gd fmla="*/ 350 w 350" name="T14"/>
                <a:gd fmla="*/ 227 h 512" name="T15"/>
                <a:gd fmla="*/ 350 w 350" name="T16"/>
                <a:gd fmla="*/ 227 h 512" name="T17"/>
                <a:gd fmla="*/ 350 w 350" name="T18"/>
                <a:gd fmla="*/ 0 h 512" name="T19"/>
                <a:gd fmla="*/ 154 w 350" name="T20"/>
                <a:gd fmla="*/ 114 h 51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2" w="350">
                  <a:moveTo>
                    <a:pt x="154" y="114"/>
                  </a:moveTo>
                  <a:cubicBezTo>
                    <a:pt x="162" y="119"/>
                    <a:pt x="162" y="119"/>
                    <a:pt x="162" y="119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31" y="326"/>
                    <a:pt x="31" y="326"/>
                    <a:pt x="31" y="326"/>
                  </a:cubicBezTo>
                  <a:cubicBezTo>
                    <a:pt x="0" y="381"/>
                    <a:pt x="19" y="450"/>
                    <a:pt x="73" y="481"/>
                  </a:cubicBezTo>
                  <a:cubicBezTo>
                    <a:pt x="73" y="481"/>
                    <a:pt x="73" y="481"/>
                    <a:pt x="73" y="481"/>
                  </a:cubicBezTo>
                  <a:cubicBezTo>
                    <a:pt x="127" y="512"/>
                    <a:pt x="196" y="494"/>
                    <a:pt x="228" y="439"/>
                  </a:cubicBezTo>
                  <a:cubicBezTo>
                    <a:pt x="350" y="227"/>
                    <a:pt x="350" y="227"/>
                    <a:pt x="350" y="227"/>
                  </a:cubicBezTo>
                  <a:cubicBezTo>
                    <a:pt x="350" y="227"/>
                    <a:pt x="350" y="227"/>
                    <a:pt x="350" y="227"/>
                  </a:cubicBezTo>
                  <a:cubicBezTo>
                    <a:pt x="350" y="0"/>
                    <a:pt x="350" y="0"/>
                    <a:pt x="350" y="0"/>
                  </a:cubicBezTo>
                  <a:lnTo>
                    <a:pt x="154" y="1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953794" y="2078581"/>
              <a:ext cx="1096964" cy="1594352"/>
            </a:xfrm>
            <a:custGeom>
              <a:gdLst>
                <a:gd fmla="*/ 350 w 351" name="T0"/>
                <a:gd fmla="*/ 284 h 511" name="T1"/>
                <a:gd fmla="*/ 342 w 351" name="T2"/>
                <a:gd fmla="*/ 289 h 511" name="T3"/>
                <a:gd fmla="*/ 350 w 351" name="T4"/>
                <a:gd fmla="*/ 284 h 511" name="T5"/>
                <a:gd fmla="*/ 227 w 351" name="T6"/>
                <a:gd fmla="*/ 72 h 511" name="T7"/>
                <a:gd fmla="*/ 72 w 351" name="T8"/>
                <a:gd fmla="*/ 31 h 511" name="T9"/>
                <a:gd fmla="*/ 72 w 351" name="T10"/>
                <a:gd fmla="*/ 31 h 511" name="T11"/>
                <a:gd fmla="*/ 31 w 351" name="T12"/>
                <a:gd fmla="*/ 186 h 511" name="T13"/>
                <a:gd fmla="*/ 154 w 351" name="T14"/>
                <a:gd fmla="*/ 398 h 511" name="T15"/>
                <a:gd fmla="*/ 154 w 351" name="T16"/>
                <a:gd fmla="*/ 398 h 511" name="T17"/>
                <a:gd fmla="*/ 351 w 351" name="T18"/>
                <a:gd fmla="*/ 511 h 511" name="T19"/>
                <a:gd fmla="*/ 350 w 351" name="T20"/>
                <a:gd fmla="*/ 284 h 5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1" w="351">
                  <a:moveTo>
                    <a:pt x="350" y="284"/>
                  </a:moveTo>
                  <a:cubicBezTo>
                    <a:pt x="342" y="289"/>
                    <a:pt x="342" y="289"/>
                    <a:pt x="342" y="289"/>
                  </a:cubicBezTo>
                  <a:cubicBezTo>
                    <a:pt x="350" y="284"/>
                    <a:pt x="350" y="284"/>
                    <a:pt x="350" y="284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196" y="18"/>
                    <a:pt x="126" y="0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18" y="62"/>
                    <a:pt x="0" y="132"/>
                    <a:pt x="31" y="186"/>
                  </a:cubicBezTo>
                  <a:cubicBezTo>
                    <a:pt x="154" y="398"/>
                    <a:pt x="154" y="398"/>
                    <a:pt x="154" y="398"/>
                  </a:cubicBezTo>
                  <a:cubicBezTo>
                    <a:pt x="154" y="398"/>
                    <a:pt x="154" y="398"/>
                    <a:pt x="154" y="398"/>
                  </a:cubicBezTo>
                  <a:cubicBezTo>
                    <a:pt x="351" y="511"/>
                    <a:pt x="351" y="511"/>
                    <a:pt x="351" y="511"/>
                  </a:cubicBezTo>
                  <a:lnTo>
                    <a:pt x="350" y="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6146006" y="3823329"/>
              <a:ext cx="1096964" cy="1597358"/>
            </a:xfrm>
            <a:custGeom>
              <a:gdLst>
                <a:gd fmla="*/ 1 w 351" name="T0"/>
                <a:gd fmla="*/ 227 h 512" name="T1"/>
                <a:gd fmla="*/ 9 w 351" name="T2"/>
                <a:gd fmla="*/ 222 h 512" name="T3"/>
                <a:gd fmla="*/ 1 w 351" name="T4"/>
                <a:gd fmla="*/ 227 h 512" name="T5"/>
                <a:gd fmla="*/ 124 w 351" name="T6"/>
                <a:gd fmla="*/ 439 h 512" name="T7"/>
                <a:gd fmla="*/ 279 w 351" name="T8"/>
                <a:gd fmla="*/ 480 h 512" name="T9"/>
                <a:gd fmla="*/ 279 w 351" name="T10"/>
                <a:gd fmla="*/ 480 h 512" name="T11"/>
                <a:gd fmla="*/ 320 w 351" name="T12"/>
                <a:gd fmla="*/ 325 h 512" name="T13"/>
                <a:gd fmla="*/ 197 w 351" name="T14"/>
                <a:gd fmla="*/ 113 h 512" name="T15"/>
                <a:gd fmla="*/ 197 w 351" name="T16"/>
                <a:gd fmla="*/ 113 h 512" name="T17"/>
                <a:gd fmla="*/ 0 w 351" name="T18"/>
                <a:gd fmla="*/ 0 h 512" name="T19"/>
                <a:gd fmla="*/ 1 w 351" name="T20"/>
                <a:gd fmla="*/ 227 h 51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2" w="351">
                  <a:moveTo>
                    <a:pt x="1" y="227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55" y="493"/>
                    <a:pt x="225" y="512"/>
                    <a:pt x="279" y="480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333" y="449"/>
                    <a:pt x="351" y="379"/>
                    <a:pt x="320" y="325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6183036" y="3394957"/>
              <a:ext cx="1734104" cy="706264"/>
            </a:xfrm>
            <a:custGeom>
              <a:gdLst>
                <a:gd fmla="*/ 196 w 555" name="T0"/>
                <a:gd fmla="*/ 0 h 226" name="T1"/>
                <a:gd fmla="*/ 196 w 555" name="T2"/>
                <a:gd fmla="*/ 9 h 226" name="T3"/>
                <a:gd fmla="*/ 196 w 555" name="T4"/>
                <a:gd fmla="*/ 0 h 226" name="T5"/>
                <a:gd fmla="*/ 441 w 555" name="T6"/>
                <a:gd fmla="*/ 0 h 226" name="T7"/>
                <a:gd fmla="*/ 555 w 555" name="T8"/>
                <a:gd fmla="*/ 113 h 226" name="T9"/>
                <a:gd fmla="*/ 555 w 555" name="T10"/>
                <a:gd fmla="*/ 113 h 226" name="T11"/>
                <a:gd fmla="*/ 441 w 555" name="T12"/>
                <a:gd fmla="*/ 226 h 226" name="T13"/>
                <a:gd fmla="*/ 196 w 555" name="T14"/>
                <a:gd fmla="*/ 226 h 226" name="T15"/>
                <a:gd fmla="*/ 196 w 555" name="T16"/>
                <a:gd fmla="*/ 226 h 226" name="T17"/>
                <a:gd fmla="*/ 0 w 555" name="T18"/>
                <a:gd fmla="*/ 113 h 226" name="T19"/>
                <a:gd fmla="*/ 196 w 555" name="T20"/>
                <a:gd fmla="*/ 0 h 2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555">
                  <a:moveTo>
                    <a:pt x="196" y="0"/>
                  </a:moveTo>
                  <a:cubicBezTo>
                    <a:pt x="196" y="9"/>
                    <a:pt x="196" y="9"/>
                    <a:pt x="196" y="9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04" y="0"/>
                    <a:pt x="555" y="50"/>
                    <a:pt x="555" y="113"/>
                  </a:cubicBezTo>
                  <a:cubicBezTo>
                    <a:pt x="555" y="113"/>
                    <a:pt x="555" y="113"/>
                    <a:pt x="555" y="113"/>
                  </a:cubicBezTo>
                  <a:cubicBezTo>
                    <a:pt x="555" y="176"/>
                    <a:pt x="504" y="226"/>
                    <a:pt x="441" y="226"/>
                  </a:cubicBezTo>
                  <a:cubicBezTo>
                    <a:pt x="196" y="226"/>
                    <a:pt x="196" y="226"/>
                    <a:pt x="196" y="226"/>
                  </a:cubicBezTo>
                  <a:cubicBezTo>
                    <a:pt x="196" y="226"/>
                    <a:pt x="196" y="226"/>
                    <a:pt x="196" y="226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278120" y="3395041"/>
              <a:ext cx="1737110" cy="709270"/>
            </a:xfrm>
            <a:custGeom>
              <a:gdLst>
                <a:gd fmla="*/ 359 w 556" name="T0"/>
                <a:gd fmla="*/ 227 h 227" name="T1"/>
                <a:gd fmla="*/ 359 w 556" name="T2"/>
                <a:gd fmla="*/ 217 h 227" name="T3"/>
                <a:gd fmla="*/ 359 w 556" name="T4"/>
                <a:gd fmla="*/ 226 h 227" name="T5"/>
                <a:gd fmla="*/ 114 w 556" name="T6"/>
                <a:gd fmla="*/ 227 h 227" name="T7"/>
                <a:gd fmla="*/ 1 w 556" name="T8"/>
                <a:gd fmla="*/ 113 h 227" name="T9"/>
                <a:gd fmla="*/ 1 w 556" name="T10"/>
                <a:gd fmla="*/ 113 h 227" name="T11"/>
                <a:gd fmla="*/ 114 w 556" name="T12"/>
                <a:gd fmla="*/ 0 h 227" name="T13"/>
                <a:gd fmla="*/ 359 w 556" name="T14"/>
                <a:gd fmla="*/ 0 h 227" name="T15"/>
                <a:gd fmla="*/ 359 w 556" name="T16"/>
                <a:gd fmla="*/ 0 h 227" name="T17"/>
                <a:gd fmla="*/ 556 w 556" name="T18"/>
                <a:gd fmla="*/ 113 h 227" name="T19"/>
                <a:gd fmla="*/ 359 w 556" name="T20"/>
                <a:gd fmla="*/ 227 h 2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556">
                  <a:moveTo>
                    <a:pt x="359" y="227"/>
                  </a:moveTo>
                  <a:cubicBezTo>
                    <a:pt x="359" y="217"/>
                    <a:pt x="359" y="217"/>
                    <a:pt x="359" y="217"/>
                  </a:cubicBezTo>
                  <a:cubicBezTo>
                    <a:pt x="359" y="226"/>
                    <a:pt x="359" y="226"/>
                    <a:pt x="359" y="226"/>
                  </a:cubicBezTo>
                  <a:cubicBezTo>
                    <a:pt x="114" y="227"/>
                    <a:pt x="114" y="227"/>
                    <a:pt x="114" y="227"/>
                  </a:cubicBezTo>
                  <a:cubicBezTo>
                    <a:pt x="51" y="227"/>
                    <a:pt x="1" y="176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556" y="113"/>
                    <a:pt x="556" y="113"/>
                    <a:pt x="556" y="113"/>
                  </a:cubicBezTo>
                  <a:lnTo>
                    <a:pt x="359" y="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椭圆 9"/>
          <p:cNvSpPr/>
          <p:nvPr/>
        </p:nvSpPr>
        <p:spPr>
          <a:xfrm>
            <a:off x="5127005" y="2518025"/>
            <a:ext cx="462013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zh-CN" lang="en-US" sz="2400">
                <a:solidFill>
                  <a:schemeClr val="accent1"/>
                </a:solidFill>
                <a:latin charset="0" panose="020b0503020202020204" pitchFamily="34" typeface="Agency FB"/>
              </a:rPr>
              <a:t>01</a:t>
            </a:r>
          </a:p>
        </p:txBody>
      </p:sp>
      <p:sp>
        <p:nvSpPr>
          <p:cNvPr id="11" name="椭圆 10"/>
          <p:cNvSpPr/>
          <p:nvPr/>
        </p:nvSpPr>
        <p:spPr>
          <a:xfrm>
            <a:off x="6611890" y="2518025"/>
            <a:ext cx="462013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 sz="2400">
                <a:solidFill>
                  <a:schemeClr val="accent2"/>
                </a:solidFill>
                <a:latin charset="0" panose="020b0503020202020204" pitchFamily="34" typeface="Agency FB"/>
              </a:rPr>
              <a:t>02</a:t>
            </a:r>
          </a:p>
        </p:txBody>
      </p:sp>
      <p:sp>
        <p:nvSpPr>
          <p:cNvPr id="12" name="椭圆 11"/>
          <p:cNvSpPr/>
          <p:nvPr/>
        </p:nvSpPr>
        <p:spPr>
          <a:xfrm>
            <a:off x="5127005" y="5071246"/>
            <a:ext cx="462013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chemeClr val="accent5"/>
                </a:solidFill>
                <a:latin charset="0" panose="020b0503020202020204" pitchFamily="34" typeface="Agency FB"/>
              </a:rPr>
              <a:t>05</a:t>
            </a:r>
          </a:p>
        </p:txBody>
      </p:sp>
      <p:sp>
        <p:nvSpPr>
          <p:cNvPr id="13" name="椭圆 12"/>
          <p:cNvSpPr/>
          <p:nvPr/>
        </p:nvSpPr>
        <p:spPr>
          <a:xfrm>
            <a:off x="6611890" y="5071246"/>
            <a:ext cx="462013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chemeClr val="accent6"/>
                </a:solidFill>
                <a:latin charset="0" panose="020b0503020202020204" pitchFamily="34" typeface="Agency FB"/>
              </a:rPr>
              <a:t>06</a:t>
            </a:r>
          </a:p>
        </p:txBody>
      </p:sp>
      <p:sp>
        <p:nvSpPr>
          <p:cNvPr id="14" name="椭圆 13"/>
          <p:cNvSpPr/>
          <p:nvPr/>
        </p:nvSpPr>
        <p:spPr>
          <a:xfrm>
            <a:off x="4383406" y="3796482"/>
            <a:ext cx="462013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chemeClr val="accent3"/>
                </a:solidFill>
                <a:latin charset="0" panose="020b0503020202020204" pitchFamily="34" typeface="Agency FB"/>
              </a:rPr>
              <a:t>03</a:t>
            </a:r>
          </a:p>
        </p:txBody>
      </p:sp>
      <p:sp>
        <p:nvSpPr>
          <p:cNvPr id="15" name="椭圆 14"/>
          <p:cNvSpPr/>
          <p:nvPr/>
        </p:nvSpPr>
        <p:spPr>
          <a:xfrm>
            <a:off x="7344413" y="3796482"/>
            <a:ext cx="462013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z="2400">
                <a:solidFill>
                  <a:schemeClr val="accent4"/>
                </a:solidFill>
                <a:latin charset="0" panose="020b0503020202020204" pitchFamily="34" typeface="Agency FB"/>
              </a:rPr>
              <a:t>04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866642" y="2227981"/>
            <a:ext cx="2256921" cy="1001722"/>
            <a:chOff x="2041990" y="2227981"/>
            <a:chExt cx="2256921" cy="1001722"/>
          </a:xfrm>
        </p:grpSpPr>
        <p:sp>
          <p:nvSpPr>
            <p:cNvPr id="17" name="矩形 16"/>
            <p:cNvSpPr/>
            <p:nvPr/>
          </p:nvSpPr>
          <p:spPr>
            <a:xfrm>
              <a:off x="2041991" y="2568881"/>
              <a:ext cx="2256921" cy="66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我们长期为客户提供专业的PPT策划、凭借自身优势和专业化的独特视角为客户提供优质的PPT服务。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041990" y="2227981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1175968" y="2232181"/>
            <a:ext cx="642584" cy="642584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0" pitchFamily="2" typeface="FontAwesome"/>
              </a:rPr>
              <a:t>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175968" y="3627519"/>
            <a:ext cx="642584" cy="642584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0" pitchFamily="2" typeface="FontAwesome"/>
              </a:rPr>
              <a:t>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1175968" y="5022857"/>
            <a:ext cx="642584" cy="642584"/>
          </a:xfrm>
          <a:prstGeom prst="roundRect">
            <a:avLst/>
          </a:prstGeom>
          <a:solidFill>
            <a:schemeClr val="accent5"/>
          </a:solidFill>
          <a:ln w="38100">
            <a:noFill/>
          </a:ln>
          <a:effectLst/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0" pitchFamily="2" typeface="FontAwesome"/>
              </a:rPr>
              <a:t>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10385779" y="2232181"/>
            <a:ext cx="642584" cy="642584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0" pitchFamily="2" typeface="FontAwesome"/>
              </a:rPr>
              <a:t>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10385779" y="3627519"/>
            <a:ext cx="642584" cy="642584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0" pitchFamily="2" typeface="FontAwesome"/>
              </a:rPr>
              <a:t>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0385779" y="5022857"/>
            <a:ext cx="642584" cy="642584"/>
          </a:xfrm>
          <a:prstGeom prst="roundRect">
            <a:avLst/>
          </a:prstGeom>
          <a:solidFill>
            <a:schemeClr val="accent6"/>
          </a:solidFill>
          <a:ln w="38100">
            <a:noFill/>
          </a:ln>
          <a:effectLst/>
          <a:extLst/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0" pitchFamily="2" typeface="FontAwesome"/>
              </a:rPr>
              <a:t>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047188" y="2227981"/>
            <a:ext cx="2256921" cy="1001722"/>
            <a:chOff x="2041990" y="2227981"/>
            <a:chExt cx="2256921" cy="1001722"/>
          </a:xfrm>
        </p:grpSpPr>
        <p:sp>
          <p:nvSpPr>
            <p:cNvPr id="26" name="矩形 25"/>
            <p:cNvSpPr/>
            <p:nvPr/>
          </p:nvSpPr>
          <p:spPr>
            <a:xfrm>
              <a:off x="2041990" y="2568881"/>
              <a:ext cx="2256921" cy="66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我们长期为客户提供专业的PPT策划、凭借自身优势和专业化的独特视角为客户提供优质的PPT服务。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041990" y="2227981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2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866642" y="3597349"/>
            <a:ext cx="2256921" cy="1001722"/>
            <a:chOff x="2041990" y="2227981"/>
            <a:chExt cx="2256921" cy="1001722"/>
          </a:xfrm>
        </p:grpSpPr>
        <p:sp>
          <p:nvSpPr>
            <p:cNvPr id="29" name="矩形 28"/>
            <p:cNvSpPr/>
            <p:nvPr/>
          </p:nvSpPr>
          <p:spPr>
            <a:xfrm>
              <a:off x="2041991" y="2568882"/>
              <a:ext cx="2256921" cy="66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我们长期为客户提供专业的PPT策划、凭借自身优势和专业化的独特视角为客户提供优质的PPT服务。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041990" y="2227981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3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47188" y="3597349"/>
            <a:ext cx="2256921" cy="1001722"/>
            <a:chOff x="2041990" y="2227981"/>
            <a:chExt cx="2256921" cy="1001722"/>
          </a:xfrm>
        </p:grpSpPr>
        <p:sp>
          <p:nvSpPr>
            <p:cNvPr id="32" name="矩形 31"/>
            <p:cNvSpPr/>
            <p:nvPr/>
          </p:nvSpPr>
          <p:spPr>
            <a:xfrm>
              <a:off x="2041990" y="2568882"/>
              <a:ext cx="2256921" cy="66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我们长期为客户提供专业的PPT策划、凭借自身优势和专业化的独特视角为客户提供优质的PPT服务。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041990" y="2227981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4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66642" y="4966717"/>
            <a:ext cx="2256921" cy="1001722"/>
            <a:chOff x="2041990" y="2227981"/>
            <a:chExt cx="2256921" cy="1001722"/>
          </a:xfrm>
        </p:grpSpPr>
        <p:sp>
          <p:nvSpPr>
            <p:cNvPr id="35" name="矩形 34"/>
            <p:cNvSpPr/>
            <p:nvPr/>
          </p:nvSpPr>
          <p:spPr>
            <a:xfrm>
              <a:off x="2041991" y="2568881"/>
              <a:ext cx="2256921" cy="66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我们长期为客户提供专业的PPT策划、凭借自身优势和专业化的独特视角为客户提供优质的PPT服务。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2041990" y="2227982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5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47188" y="4966717"/>
            <a:ext cx="2256921" cy="1001722"/>
            <a:chOff x="2041990" y="2227981"/>
            <a:chExt cx="2256921" cy="1001722"/>
          </a:xfrm>
        </p:grpSpPr>
        <p:sp>
          <p:nvSpPr>
            <p:cNvPr id="38" name="矩形 37"/>
            <p:cNvSpPr/>
            <p:nvPr/>
          </p:nvSpPr>
          <p:spPr>
            <a:xfrm>
              <a:off x="2041990" y="2568881"/>
              <a:ext cx="2256921" cy="66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altLang="en-US" lang="zh-CN" sz="1050">
                  <a:solidFill>
                    <a:schemeClr val="tx2"/>
                  </a:solidFill>
                  <a:latin typeface="+mn-ea"/>
                </a:rPr>
                <a:t>我们长期为客户提供专业的PPT策划、凭借自身优势和专业化的独特视角为客户提供优质的PPT服务。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041990" y="2227982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6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</p:spTree>
    <p:extLst>
      <p:ext uri="{BB962C8B-B14F-4D97-AF65-F5344CB8AC3E}">
        <p14:creationId val="78670842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4.81481E-06 L 0.05769 4.81481E-06" pathEditMode="relative" ptsTypes="AA" rAng="0">
                                      <p:cBhvr>
                                        <p:cTn dur="1000" fill="hold" id="26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81481E-06 L 0.05769 4.81481E-06" pathEditMode="relative" ptsTypes="AA" rAng="0">
                                      <p:cBhvr>
                                        <p:cTn dur="1000" fill="hold" id="43" spd="-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3.7037E-06 L 0.05769 -3.7037E-06" pathEditMode="relative" ptsTypes="AA" rAng="0">
                                      <p:cBhvr>
                                        <p:cTn dur="1000" fill="hold" id="60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3.7037E-06 L 0.05769 -3.7037E-06" pathEditMode="relative" ptsTypes="AA" rAng="0">
                                      <p:cBhvr>
                                        <p:cTn dur="1000" fill="hold" id="77" spd="-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2.22222E-06 L 0.05769 -2.22222E-06" pathEditMode="relative" ptsTypes="AA" rAng="0">
                                      <p:cBhvr>
                                        <p:cTn dur="1000" fill="hold" id="94" spd="-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0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22222E-06 L 0.05769 -2.22222E-06" pathEditMode="relative" ptsTypes="AA" rAng="0">
                                      <p:cBhvr>
                                        <p:cTn dur="1000" fill="hold" id="111" spd="-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Group 1294"/>
          <p:cNvGrpSpPr/>
          <p:nvPr/>
        </p:nvGrpSpPr>
        <p:grpSpPr>
          <a:xfrm>
            <a:off x="1936368" y="1943985"/>
            <a:ext cx="559901" cy="559901"/>
            <a:chExt cx="1243363" cy="1243363"/>
          </a:xfrm>
        </p:grpSpPr>
        <p:sp>
          <p:nvSpPr>
            <p:cNvPr id="4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5" name="Group 1293"/>
            <p:cNvGrpSpPr/>
            <p:nvPr/>
          </p:nvGrpSpPr>
          <p:grpSpPr>
            <a:xfrm>
              <a:off x="374055" y="351222"/>
              <a:ext cx="495253" cy="540919"/>
              <a:chExt cx="495252" cy="540918"/>
            </a:xfrm>
          </p:grpSpPr>
          <p:sp>
            <p:nvSpPr>
              <p:cNvPr id="6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8" name="Shape 1319"/>
          <p:cNvSpPr/>
          <p:nvPr/>
        </p:nvSpPr>
        <p:spPr>
          <a:xfrm flipV="1">
            <a:off x="2494612" y="222293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Shape 1320"/>
          <p:cNvSpPr/>
          <p:nvPr/>
        </p:nvSpPr>
        <p:spPr>
          <a:xfrm flipV="1">
            <a:off x="4713327" y="222293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Shape 1321"/>
          <p:cNvSpPr/>
          <p:nvPr/>
        </p:nvSpPr>
        <p:spPr>
          <a:xfrm flipV="1">
            <a:off x="6932044" y="222293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Shape 1322"/>
          <p:cNvSpPr/>
          <p:nvPr/>
        </p:nvSpPr>
        <p:spPr>
          <a:xfrm flipH="1">
            <a:off x="2774066" y="462993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Shape 1323"/>
          <p:cNvSpPr/>
          <p:nvPr/>
        </p:nvSpPr>
        <p:spPr>
          <a:xfrm flipH="1">
            <a:off x="4992781" y="462993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Shape 1324"/>
          <p:cNvSpPr/>
          <p:nvPr/>
        </p:nvSpPr>
        <p:spPr>
          <a:xfrm flipH="1">
            <a:off x="7211496" y="462993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Shape 1325"/>
          <p:cNvSpPr/>
          <p:nvPr/>
        </p:nvSpPr>
        <p:spPr>
          <a:xfrm flipV="1">
            <a:off x="9149976" y="222293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Shape 1326"/>
          <p:cNvSpPr/>
          <p:nvPr/>
        </p:nvSpPr>
        <p:spPr>
          <a:xfrm flipH="1">
            <a:off x="10845649" y="223349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Shape 1327"/>
          <p:cNvSpPr/>
          <p:nvPr/>
        </p:nvSpPr>
        <p:spPr>
          <a:xfrm flipH="1">
            <a:off x="9430213" y="462993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Shape 1328"/>
          <p:cNvSpPr/>
          <p:nvPr/>
        </p:nvSpPr>
        <p:spPr>
          <a:xfrm flipH="1">
            <a:off x="1239917" y="462993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8" name="Shape 1329"/>
          <p:cNvSpPr/>
          <p:nvPr/>
        </p:nvSpPr>
        <p:spPr>
          <a:xfrm flipH="1" flipV="1">
            <a:off x="1242405" y="222293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9" name="Shape 1330"/>
          <p:cNvSpPr/>
          <p:nvPr/>
        </p:nvSpPr>
        <p:spPr>
          <a:xfrm>
            <a:off x="1236395" y="222293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20" name="Group 1335"/>
          <p:cNvGrpSpPr/>
          <p:nvPr/>
        </p:nvGrpSpPr>
        <p:grpSpPr>
          <a:xfrm>
            <a:off x="4155082" y="1943985"/>
            <a:ext cx="559901" cy="559901"/>
            <a:chExt cx="1243363" cy="1243363"/>
          </a:xfrm>
        </p:grpSpPr>
        <p:sp>
          <p:nvSpPr>
            <p:cNvPr id="21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2" name="Group 1334"/>
            <p:cNvGrpSpPr/>
            <p:nvPr/>
          </p:nvGrpSpPr>
          <p:grpSpPr>
            <a:xfrm>
              <a:off x="452618" y="384509"/>
              <a:ext cx="335923" cy="474346"/>
              <a:chExt cx="335921" cy="474344"/>
            </a:xfrm>
          </p:grpSpPr>
          <p:sp>
            <p:nvSpPr>
              <p:cNvPr id="23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4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5" name="Group 1338"/>
          <p:cNvGrpSpPr/>
          <p:nvPr/>
        </p:nvGrpSpPr>
        <p:grpSpPr>
          <a:xfrm>
            <a:off x="6373798" y="1943985"/>
            <a:ext cx="559901" cy="559901"/>
            <a:chExt cx="1243363" cy="1243363"/>
          </a:xfrm>
        </p:grpSpPr>
        <p:sp>
          <p:nvSpPr>
            <p:cNvPr id="26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8" name="Group 1341"/>
          <p:cNvGrpSpPr/>
          <p:nvPr/>
        </p:nvGrpSpPr>
        <p:grpSpPr>
          <a:xfrm>
            <a:off x="8592514" y="1943985"/>
            <a:ext cx="559901" cy="559901"/>
            <a:chExt cx="1243363" cy="1243363"/>
          </a:xfrm>
        </p:grpSpPr>
        <p:sp>
          <p:nvSpPr>
            <p:cNvPr id="29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20" w="21318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1" name="Group 1344"/>
          <p:cNvGrpSpPr/>
          <p:nvPr/>
        </p:nvGrpSpPr>
        <p:grpSpPr>
          <a:xfrm>
            <a:off x="8592514" y="4349738"/>
            <a:ext cx="559901" cy="559901"/>
            <a:chExt cx="1243363" cy="1243363"/>
          </a:xfrm>
        </p:grpSpPr>
        <p:sp>
          <p:nvSpPr>
            <p:cNvPr id="32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5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3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6" w="20957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Group 1347"/>
          <p:cNvGrpSpPr/>
          <p:nvPr/>
        </p:nvGrpSpPr>
        <p:grpSpPr>
          <a:xfrm>
            <a:off x="6373798" y="4349738"/>
            <a:ext cx="559901" cy="559901"/>
            <a:chExt cx="1243363" cy="1243363"/>
          </a:xfrm>
        </p:grpSpPr>
        <p:sp>
          <p:nvSpPr>
            <p:cNvPr id="35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6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7" name="Group 1350"/>
          <p:cNvGrpSpPr/>
          <p:nvPr/>
        </p:nvGrpSpPr>
        <p:grpSpPr>
          <a:xfrm>
            <a:off x="4155083" y="4349738"/>
            <a:ext cx="559901" cy="559901"/>
            <a:chExt cx="1243363" cy="1243363"/>
          </a:xfrm>
        </p:grpSpPr>
        <p:sp>
          <p:nvSpPr>
            <p:cNvPr id="38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0" name="Group 1356"/>
          <p:cNvGrpSpPr/>
          <p:nvPr/>
        </p:nvGrpSpPr>
        <p:grpSpPr>
          <a:xfrm>
            <a:off x="1936368" y="4349738"/>
            <a:ext cx="559901" cy="559901"/>
            <a:chExt cx="1243363" cy="1243363"/>
          </a:xfrm>
        </p:grpSpPr>
        <p:sp>
          <p:nvSpPr>
            <p:cNvPr id="41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>
                <a:lnSpc>
                  <a:spcPct val="120000"/>
                </a:lnSpc>
              </a:pPr>
              <a:endParaRPr sz="4499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42" name="Group 1355"/>
            <p:cNvGrpSpPr/>
            <p:nvPr/>
          </p:nvGrpSpPr>
          <p:grpSpPr>
            <a:xfrm>
              <a:off x="356142" y="391541"/>
              <a:ext cx="533285" cy="457201"/>
              <a:chExt cx="533283" cy="457200"/>
            </a:xfrm>
          </p:grpSpPr>
          <p:sp>
            <p:nvSpPr>
              <p:cNvPr id="43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4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5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46" name="TextBox 44"/>
          <p:cNvSpPr txBox="1"/>
          <p:nvPr/>
        </p:nvSpPr>
        <p:spPr>
          <a:xfrm>
            <a:off x="1936371" y="2951763"/>
            <a:ext cx="1940914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47" name="Text Placeholder 4"/>
          <p:cNvSpPr txBox="1"/>
          <p:nvPr/>
        </p:nvSpPr>
        <p:spPr>
          <a:xfrm>
            <a:off x="1963735" y="2648203"/>
            <a:ext cx="1504439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标题内容</a:t>
            </a:r>
          </a:p>
        </p:txBody>
      </p:sp>
      <p:sp>
        <p:nvSpPr>
          <p:cNvPr id="48" name="TextBox 46"/>
          <p:cNvSpPr txBox="1"/>
          <p:nvPr/>
        </p:nvSpPr>
        <p:spPr>
          <a:xfrm>
            <a:off x="4155085" y="2951763"/>
            <a:ext cx="1892113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49" name="Text Placeholder 4"/>
          <p:cNvSpPr txBox="1"/>
          <p:nvPr/>
        </p:nvSpPr>
        <p:spPr>
          <a:xfrm>
            <a:off x="4182450" y="2648203"/>
            <a:ext cx="2384661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chemeClr val="accent2"/>
                </a:solidFill>
                <a:latin typeface="+mn-ea"/>
                <a:ea typeface="+mn-ea"/>
              </a:rPr>
              <a:t>标题内容</a:t>
            </a:r>
          </a:p>
        </p:txBody>
      </p:sp>
      <p:sp>
        <p:nvSpPr>
          <p:cNvPr id="50" name="TextBox 48"/>
          <p:cNvSpPr txBox="1"/>
          <p:nvPr/>
        </p:nvSpPr>
        <p:spPr>
          <a:xfrm>
            <a:off x="6373802" y="2951763"/>
            <a:ext cx="1899164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51" name="Text Placeholder 4"/>
          <p:cNvSpPr txBox="1"/>
          <p:nvPr/>
        </p:nvSpPr>
        <p:spPr>
          <a:xfrm>
            <a:off x="6401167" y="2648203"/>
            <a:ext cx="2274568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chemeClr val="accent3"/>
                </a:solidFill>
                <a:latin typeface="+mn-ea"/>
                <a:ea typeface="+mn-ea"/>
              </a:rPr>
              <a:t>标题内容</a:t>
            </a:r>
          </a:p>
        </p:txBody>
      </p:sp>
      <p:sp>
        <p:nvSpPr>
          <p:cNvPr id="52" name="TextBox 50"/>
          <p:cNvSpPr txBox="1"/>
          <p:nvPr/>
        </p:nvSpPr>
        <p:spPr>
          <a:xfrm>
            <a:off x="8592515" y="2951763"/>
            <a:ext cx="1906219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53" name="Text Placeholder 4"/>
          <p:cNvSpPr txBox="1"/>
          <p:nvPr/>
        </p:nvSpPr>
        <p:spPr>
          <a:xfrm>
            <a:off x="8619881" y="2648203"/>
            <a:ext cx="2274568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chemeClr val="accent4"/>
                </a:solidFill>
                <a:latin typeface="+mn-ea"/>
                <a:ea typeface="+mn-ea"/>
              </a:rPr>
              <a:t>标题内容</a:t>
            </a:r>
          </a:p>
        </p:txBody>
      </p:sp>
      <p:sp>
        <p:nvSpPr>
          <p:cNvPr id="54" name="TextBox 52"/>
          <p:cNvSpPr txBox="1"/>
          <p:nvPr/>
        </p:nvSpPr>
        <p:spPr>
          <a:xfrm>
            <a:off x="1936371" y="5388564"/>
            <a:ext cx="1940914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55" name="Text Placeholder 4"/>
          <p:cNvSpPr txBox="1"/>
          <p:nvPr/>
        </p:nvSpPr>
        <p:spPr>
          <a:xfrm>
            <a:off x="1963735" y="5085001"/>
            <a:ext cx="2274568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chemeClr val="accent2"/>
                </a:solidFill>
                <a:latin typeface="+mn-ea"/>
                <a:ea typeface="+mn-ea"/>
              </a:rPr>
              <a:t>标题内容</a:t>
            </a:r>
          </a:p>
        </p:txBody>
      </p:sp>
      <p:sp>
        <p:nvSpPr>
          <p:cNvPr id="56" name="TextBox 54"/>
          <p:cNvSpPr txBox="1"/>
          <p:nvPr/>
        </p:nvSpPr>
        <p:spPr>
          <a:xfrm>
            <a:off x="4155086" y="5388564"/>
            <a:ext cx="1892112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57" name="Text Placeholder 4"/>
          <p:cNvSpPr txBox="1"/>
          <p:nvPr/>
        </p:nvSpPr>
        <p:spPr>
          <a:xfrm>
            <a:off x="4182450" y="5085001"/>
            <a:ext cx="2384661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latin typeface="+mn-ea"/>
                <a:ea typeface="+mn-ea"/>
              </a:rPr>
              <a:t>标题内容</a:t>
            </a:r>
          </a:p>
        </p:txBody>
      </p:sp>
      <p:sp>
        <p:nvSpPr>
          <p:cNvPr id="58" name="TextBox 56"/>
          <p:cNvSpPr txBox="1"/>
          <p:nvPr/>
        </p:nvSpPr>
        <p:spPr>
          <a:xfrm>
            <a:off x="6373802" y="5388564"/>
            <a:ext cx="1899164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59" name="Text Placeholder 4"/>
          <p:cNvSpPr txBox="1"/>
          <p:nvPr/>
        </p:nvSpPr>
        <p:spPr>
          <a:xfrm>
            <a:off x="6401167" y="5085001"/>
            <a:ext cx="2274568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chemeClr val="accent6"/>
                </a:solidFill>
                <a:latin typeface="+mn-ea"/>
                <a:ea typeface="+mn-ea"/>
              </a:rPr>
              <a:t>标题内容</a:t>
            </a:r>
          </a:p>
        </p:txBody>
      </p:sp>
      <p:sp>
        <p:nvSpPr>
          <p:cNvPr id="60" name="TextBox 58"/>
          <p:cNvSpPr txBox="1"/>
          <p:nvPr/>
        </p:nvSpPr>
        <p:spPr>
          <a:xfrm>
            <a:off x="8592515" y="5388564"/>
            <a:ext cx="1906219" cy="384048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2"/>
                </a:solidFill>
                <a:latin typeface="+mn-ea"/>
              </a:rPr>
              <a:t>我们凭借自身优势和专业化的独特视角为客户提供优质的服务。</a:t>
            </a:r>
          </a:p>
        </p:txBody>
      </p:sp>
      <p:sp>
        <p:nvSpPr>
          <p:cNvPr id="61" name="Text Placeholder 4"/>
          <p:cNvSpPr txBox="1"/>
          <p:nvPr/>
        </p:nvSpPr>
        <p:spPr>
          <a:xfrm>
            <a:off x="8619881" y="5085001"/>
            <a:ext cx="2274568" cy="2133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charset="0" panose="020b0604020202020204" pitchFamily="34" typeface="Arial"/>
              <a:buNone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r>
              <a:rPr altLang="en-US" b="1" lang="zh-CN" sz="1400">
                <a:solidFill>
                  <a:schemeClr val="accent5"/>
                </a:solidFill>
                <a:latin typeface="+mn-ea"/>
                <a:ea typeface="+mn-ea"/>
              </a:rPr>
              <a:t>标题内容</a:t>
            </a:r>
          </a:p>
        </p:txBody>
      </p:sp>
    </p:spTree>
    <p:extLst>
      <p:ext uri="{BB962C8B-B14F-4D97-AF65-F5344CB8AC3E}">
        <p14:creationId val="365468879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6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9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9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0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0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0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2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46"/>
      <p:bldP build="p" grpId="0" spid="47"/>
      <p:bldP grpId="0" spid="48"/>
      <p:bldP build="p" grpId="0" spid="49"/>
      <p:bldP grpId="0" spid="50"/>
      <p:bldP build="p" grpId="0" spid="51"/>
      <p:bldP grpId="0" spid="52"/>
      <p:bldP build="p" grpId="0" spid="53"/>
      <p:bldP grpId="0" spid="54"/>
      <p:bldP build="p" grpId="0" spid="55"/>
      <p:bldP grpId="0" spid="56"/>
      <p:bldP build="p" grpId="0" spid="57"/>
      <p:bldP grpId="0" spid="58"/>
      <p:bldP build="p" grpId="0" spid="59"/>
      <p:bldP grpId="0" spid="60"/>
      <p:bldP build="p" grpId="0" spid="6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43542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单击添加标题内容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7247" y="2030268"/>
            <a:ext cx="4904827" cy="3900502"/>
            <a:chOff x="3785121" y="1812417"/>
            <a:chExt cx="4627889" cy="3779783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zh-CN" sz="1604">
                <a:sym charset="0" panose="020b0604020202020204" pitchFamily="34" typeface="Arial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395949" y="2367178"/>
            <a:ext cx="3348385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我们长期为客户提供专业的PPT策划设计制作等全程服务，凭借自身优势和专业化的独特视角为客户提供优质的PPT服务。</a:t>
            </a:r>
          </a:p>
        </p:txBody>
      </p:sp>
      <p:sp>
        <p:nvSpPr>
          <p:cNvPr id="7" name="矩形 6"/>
          <p:cNvSpPr/>
          <p:nvPr/>
        </p:nvSpPr>
        <p:spPr>
          <a:xfrm>
            <a:off x="2395950" y="201365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8" name="Rounded Rectangle 14"/>
          <p:cNvSpPr>
            <a:spLocks noChangeAspect="1"/>
          </p:cNvSpPr>
          <p:nvPr/>
        </p:nvSpPr>
        <p:spPr>
          <a:xfrm>
            <a:off x="1485072" y="2090252"/>
            <a:ext cx="760664" cy="760664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2395949" y="3667658"/>
            <a:ext cx="3348385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我们长期为客户提供专业的PPT策划设计制作等全程服务，凭借自身优势和专业化的独特视角为客户提供优质的PPT服务。</a:t>
            </a:r>
          </a:p>
        </p:txBody>
      </p:sp>
      <p:sp>
        <p:nvSpPr>
          <p:cNvPr id="10" name="矩形 9"/>
          <p:cNvSpPr/>
          <p:nvPr/>
        </p:nvSpPr>
        <p:spPr>
          <a:xfrm>
            <a:off x="2395950" y="331413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1" name="Rounded Rectangle 14"/>
          <p:cNvSpPr>
            <a:spLocks noChangeAspect="1"/>
          </p:cNvSpPr>
          <p:nvPr/>
        </p:nvSpPr>
        <p:spPr>
          <a:xfrm>
            <a:off x="1485072" y="3390732"/>
            <a:ext cx="760664" cy="760664"/>
          </a:xfrm>
          <a:prstGeom prst="round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2" name="矩形 11"/>
          <p:cNvSpPr/>
          <p:nvPr/>
        </p:nvSpPr>
        <p:spPr>
          <a:xfrm>
            <a:off x="2395949" y="4956708"/>
            <a:ext cx="3348385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z="1200">
                <a:solidFill>
                  <a:schemeClr val="tx2"/>
                </a:solidFill>
                <a:latin typeface="+mn-ea"/>
              </a:rPr>
              <a:t>我们长期为客户提供专业的PPT策划设计制作等全程服务，凭借自身优势和专业化的独特视角为客户提供优质的PPT服务。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395950" y="460318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4" name="Rounded Rectangle 14"/>
          <p:cNvSpPr>
            <a:spLocks noChangeAspect="1"/>
          </p:cNvSpPr>
          <p:nvPr/>
        </p:nvSpPr>
        <p:spPr>
          <a:xfrm>
            <a:off x="1485072" y="4679782"/>
            <a:ext cx="760664" cy="760664"/>
          </a:xfrm>
          <a:prstGeom prst="round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sym charset="0" panose="020b0604020202020204" pitchFamily="34" typeface="Arial"/>
              </a:rPr>
              <a:t>03</a:t>
            </a:r>
          </a:p>
        </p:txBody>
      </p:sp>
    </p:spTree>
    <p:extLst>
      <p:ext uri="{BB962C8B-B14F-4D97-AF65-F5344CB8AC3E}">
        <p14:creationId val="415823459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2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rot="535147">
            <a:off x="1011371" y="1963198"/>
            <a:ext cx="2048968" cy="2381164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577414" y="2599782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4577415" y="4064069"/>
            <a:ext cx="6772729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900">
                <a:solidFill>
                  <a:schemeClr val="bg1"/>
                </a:solidFill>
              </a:rPr>
              <a:t>Lorem ipsum dolor sit amet consectetur adipiscing elit. Nam viverra euismod odio gravida pellentesque urna varius vitae. Sed dui lorem adipiscing in adipiscing et interdum nec metus. </a:t>
            </a:r>
          </a:p>
        </p:txBody>
      </p:sp>
      <p:grpSp>
        <p:nvGrpSpPr>
          <p:cNvPr id="24" name="组合 23"/>
          <p:cNvGrpSpPr/>
          <p:nvPr/>
        </p:nvGrpSpPr>
        <p:grpSpPr>
          <a:xfrm rot="21401212">
            <a:off x="493643" y="2384512"/>
            <a:ext cx="2191340" cy="2546619"/>
            <a:chOff x="5821363" y="1744452"/>
            <a:chExt cx="2565400" cy="2981325"/>
          </a:xfrm>
          <a:effectLst>
            <a:outerShdw algn="bl" dir="18900000" dist="190500" rotWithShape="0">
              <a:prstClr val="black">
                <a:alpha val="30000"/>
              </a:prstClr>
            </a:outerShdw>
          </a:effectLst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  <p:extLst>
      <p:ext uri="{BB962C8B-B14F-4D97-AF65-F5344CB8AC3E}">
        <p14:creationId val="846099752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电影影视剧组电影演视总结计划PPT模版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7452E2A-8A34-4983-9E73-EF6DFB3E08C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Arial"/>
      </a:majorFont>
      <a:minorFont>
        <a:latin typeface="Campton Light"/>
        <a:ea typeface="方正兰亭细黑_GB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260</Paragraphs>
  <Slides>27</Slides>
  <Notes>27</Notes>
  <TotalTime>806</TotalTime>
  <HiddenSlides>0</HiddenSlides>
  <MMClips>0</MMClips>
  <ScaleCrop>0</ScaleCrop>
  <HeadingPairs>
    <vt:vector baseType="variant" size="6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51">
      <vt:lpstr>Arial</vt:lpstr>
      <vt:lpstr>Campton Medium</vt:lpstr>
      <vt:lpstr>方正尚酷简体</vt:lpstr>
      <vt:lpstr>Campton Light</vt:lpstr>
      <vt:lpstr>方正兰亭细黑_GBK</vt:lpstr>
      <vt:lpstr>Calibri Light</vt:lpstr>
      <vt:lpstr>Calibri</vt:lpstr>
      <vt:lpstr>等线 Light</vt:lpstr>
      <vt:lpstr>等线</vt:lpstr>
      <vt:lpstr>Agency FB</vt:lpstr>
      <vt:lpstr>微软雅黑</vt:lpstr>
      <vt:lpstr>方正兰亭黑简体</vt:lpstr>
      <vt:lpstr>FontAwesome</vt:lpstr>
      <vt:lpstr>Helvetica Light</vt:lpstr>
      <vt:lpstr>linea-basic-10</vt:lpstr>
      <vt:lpstr>宋体</vt:lpstr>
      <vt:lpstr>Lato</vt:lpstr>
      <vt:lpstr>Open Sans</vt:lpstr>
      <vt:lpstr>Open Sans </vt:lpstr>
      <vt:lpstr>Oxygen</vt:lpstr>
      <vt:lpstr>Roboto Light</vt:lpstr>
      <vt:lpstr>AgencyFB Condensed</vt:lpstr>
      <vt:lpstr>Helvetica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2017-03-07T06:29:48Z</dcterms:created>
  <cp:lastModifiedBy>kan</cp:lastModifiedBy>
  <dcterms:modified xsi:type="dcterms:W3CDTF">2021-08-22T05:49:27Z</dcterms:modified>
  <cp:revision>8</cp:revision>
  <dc:title>PowerPoint 演示文稿</dc:title>
</cp:coreProperties>
</file>