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4"/>
  </p:notesMasterIdLst>
  <p:sldIdLst>
    <p:sldId id="256" r:id="rId5"/>
    <p:sldId id="281" r:id="rId6"/>
    <p:sldId id="282" r:id="rId7"/>
    <p:sldId id="259" r:id="rId8"/>
    <p:sldId id="286" r:id="rId9"/>
    <p:sldId id="283" r:id="rId10"/>
    <p:sldId id="287" r:id="rId11"/>
    <p:sldId id="288" r:id="rId12"/>
    <p:sldId id="289" r:id="rId13"/>
    <p:sldId id="284" r:id="rId14"/>
    <p:sldId id="290" r:id="rId15"/>
    <p:sldId id="291" r:id="rId16"/>
    <p:sldId id="285" r:id="rId17"/>
    <p:sldId id="292" r:id="rId18"/>
    <p:sldId id="293" r:id="rId19"/>
    <p:sldId id="294" r:id="rId20"/>
    <p:sldId id="296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王小盼" initials="王小盼" lastIdx="0" clrIdx="0">
    <p:extLst>
      <p:ext uri="{19B8F6BF-5375-455C-9EA6-DF929625EA0E}">
        <p15:presenceInfo xmlns:p15="http://schemas.microsoft.com/office/powerpoint/2012/main" userId="王小盼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slideMasters/slideMaster2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14BD-036F-4227-9C87-72F084D0BCEC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B7A8-0A52-476A-AF8A-1BE25C1A26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84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033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37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33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539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366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883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004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68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152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262213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07162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36163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5766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08847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37554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4374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32357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87770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39345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2442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0608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C42B47-1746-4196-BF78-D32F644A5B1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p14:dur="0"/>
    </mc:Choice>
    <mc:Fallback>
      <p:transition/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6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png" Type="http://schemas.openxmlformats.org/officeDocument/2006/relationships/image"/><Relationship Id="rId4" Target="../media/image17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6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6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6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8.png" Type="http://schemas.openxmlformats.org/officeDocument/2006/relationships/image"/><Relationship Id="rId6" Target="../media/image6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6" y="3487328"/>
            <a:ext cx="4371443" cy="37045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A47DA1B-DB80-4D41-ABFE-6AEC49266CEB}"/>
              </a:ext>
            </a:extLst>
          </p:cNvPr>
          <p:cNvSpPr txBox="1"/>
          <p:nvPr/>
        </p:nvSpPr>
        <p:spPr>
          <a:xfrm>
            <a:off x="839416" y="577247"/>
            <a:ext cx="1051316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ln w="190500">
                  <a:solidFill>
                    <a:schemeClr val="bg1"/>
                  </a:solidFill>
                </a:ln>
                <a:solidFill>
                  <a:srgbClr val="0093DD"/>
                </a:solidFill>
                <a:cs typeface="+mn-ea"/>
                <a:sym typeface="+mn-lt"/>
              </a:rPr>
              <a:t>卡通清新</a:t>
            </a:r>
          </a:p>
          <a:p>
            <a:pPr algn="ctr"/>
            <a:r>
              <a:rPr altLang="en-US" lang="zh-CN" sz="6600">
                <a:ln w="190500">
                  <a:solidFill>
                    <a:schemeClr val="bg1"/>
                  </a:solidFill>
                </a:ln>
                <a:solidFill>
                  <a:srgbClr val="0093DD"/>
                </a:solidFill>
                <a:cs typeface="+mn-ea"/>
                <a:sym typeface="+mn-lt"/>
              </a:rPr>
              <a:t>防震减灾应急知识宣传活动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287D9F-F18A-478B-A3C6-433EDFB007CD}"/>
              </a:ext>
            </a:extLst>
          </p:cNvPr>
          <p:cNvSpPr txBox="1"/>
          <p:nvPr/>
        </p:nvSpPr>
        <p:spPr>
          <a:xfrm>
            <a:off x="839416" y="548680"/>
            <a:ext cx="1051316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rgbClr val="0093DD"/>
                </a:solidFill>
                <a:cs typeface="+mn-ea"/>
                <a:sym typeface="+mn-lt"/>
              </a:rPr>
              <a:t>卡通清新</a:t>
            </a:r>
          </a:p>
          <a:p>
            <a:pPr algn="ctr"/>
            <a:r>
              <a:rPr altLang="en-US" lang="zh-CN" sz="6600">
                <a:solidFill>
                  <a:srgbClr val="0093DD"/>
                </a:solidFill>
                <a:cs typeface="+mn-ea"/>
                <a:sym typeface="+mn-lt"/>
              </a:rPr>
              <a:t>防震减灾应急知识宣传活动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8E47E0-35D5-42E4-ADB9-069BEED6822C}"/>
              </a:ext>
            </a:extLst>
          </p:cNvPr>
          <p:cNvSpPr txBox="1"/>
          <p:nvPr/>
        </p:nvSpPr>
        <p:spPr>
          <a:xfrm>
            <a:off x="871753" y="3277383"/>
            <a:ext cx="1051316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600">
                <a:ln w="127000">
                  <a:solidFill>
                    <a:schemeClr val="bg1"/>
                  </a:solidFill>
                </a:ln>
                <a:solidFill>
                  <a:srgbClr val="0093DD"/>
                </a:solidFill>
                <a:cs typeface="+mn-ea"/>
                <a:sym typeface="+mn-lt"/>
              </a:rPr>
              <a:t>汇报人L熊猫办公             汇报时间:201X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E232685-61EA-44F0-A50C-9606250C89E4}"/>
              </a:ext>
            </a:extLst>
          </p:cNvPr>
          <p:cNvSpPr txBox="1"/>
          <p:nvPr/>
        </p:nvSpPr>
        <p:spPr>
          <a:xfrm>
            <a:off x="871753" y="3308160"/>
            <a:ext cx="105131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rgbClr val="0093DD"/>
                </a:solidFill>
                <a:cs typeface="+mn-ea"/>
                <a:sym typeface="+mn-lt"/>
              </a:rPr>
              <a:t>汇报人：优页PPT               汇报时间：202X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F9F6E48-B86F-4862-8C75-350726ECB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28448" y="243369"/>
            <a:ext cx="1499203" cy="1399612"/>
          </a:xfrm>
          <a:prstGeom prst="rect">
            <a:avLst/>
          </a:prstGeom>
        </p:spPr>
      </p:pic>
    </p:spTree>
    <p:extLst>
      <p:ext uri="{BB962C8B-B14F-4D97-AF65-F5344CB8AC3E}">
        <p14:creationId val="132970875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17"/>
      <p:bldP grpId="0" spid="25"/>
      <p:bldP grpId="0" spid="3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7" y="4594266"/>
            <a:ext cx="3065234" cy="25976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230CD0-9A78-4557-97D6-6CA13959C761}"/>
              </a:ext>
            </a:extLst>
          </p:cNvPr>
          <p:cNvGrpSpPr/>
          <p:nvPr/>
        </p:nvGrpSpPr>
        <p:grpSpPr>
          <a:xfrm>
            <a:off x="3305690" y="2585480"/>
            <a:ext cx="5580620" cy="1440159"/>
            <a:chOff x="2915816" y="1484784"/>
            <a:chExt cx="4896544" cy="86409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D0B9A09-D932-4EBD-AA92-17212F11B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1484784"/>
              <a:ext cx="4896544" cy="864096"/>
            </a:xfrm>
            <a:prstGeom prst="rect">
              <a:avLst/>
            </a:prstGeom>
          </p:spPr>
        </p:pic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FC086D4F-34F5-45FC-9A17-391041F3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096" y="1584166"/>
              <a:ext cx="3528392" cy="497434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4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三、家庭防震</a:t>
              </a:r>
            </a:p>
          </p:txBody>
        </p:sp>
      </p:grpSp>
    </p:spTree>
    <p:extLst>
      <p:ext uri="{BB962C8B-B14F-4D97-AF65-F5344CB8AC3E}">
        <p14:creationId val="269865461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692812B0-50E2-4145-BB4E-E2515AA00E22}"/>
              </a:ext>
            </a:extLst>
          </p:cNvPr>
          <p:cNvGrpSpPr/>
          <p:nvPr/>
        </p:nvGrpSpPr>
        <p:grpSpPr>
          <a:xfrm>
            <a:off x="767408" y="1628800"/>
            <a:ext cx="3312368" cy="3150129"/>
            <a:chOff x="1703512" y="1700808"/>
            <a:chExt cx="3312368" cy="315012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E140B9F-E9BB-4402-B120-B5A780AE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4545" l="25700" r="31875" t="25109"/>
            <a:stretch>
              <a:fillRect/>
            </a:stretch>
          </p:blipFill>
          <p:spPr>
            <a:xfrm>
              <a:off x="1703512" y="1700808"/>
              <a:ext cx="3312368" cy="315012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35D162-7DB9-412D-B413-24D0767AB884}"/>
                </a:ext>
              </a:extLst>
            </p:cNvPr>
            <p:cNvSpPr txBox="1"/>
            <p:nvPr/>
          </p:nvSpPr>
          <p:spPr>
            <a:xfrm>
              <a:off x="2135560" y="2852936"/>
              <a:ext cx="1872208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rgbClr val="0093DD"/>
                  </a:solidFill>
                  <a:cs typeface="+mn-ea"/>
                  <a:sym typeface="+mn-lt"/>
                </a:rPr>
                <a:t>做好家庭防震（一）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E027AE6-A869-4D04-BE4C-0299EFD6594A}"/>
              </a:ext>
            </a:extLst>
          </p:cNvPr>
          <p:cNvSpPr txBox="1"/>
          <p:nvPr/>
        </p:nvSpPr>
        <p:spPr>
          <a:xfrm>
            <a:off x="4079776" y="2114853"/>
            <a:ext cx="792088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800">
                <a:solidFill>
                  <a:schemeClr val="accent2"/>
                </a:solidFill>
                <a:cs typeface="+mn-ea"/>
                <a:sym typeface="+mn-lt"/>
              </a:rPr>
              <a:t>在地震危险区、多震区、已发布地震预报地区的居民须制定家庭防震计划。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8E2C30-2DA8-457C-888A-847A2EFF2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02515" y="3068960"/>
            <a:ext cx="5149368" cy="4005064"/>
          </a:xfrm>
          <a:prstGeom prst="rect">
            <a:avLst/>
          </a:prstGeom>
        </p:spPr>
      </p:pic>
    </p:spTree>
    <p:extLst>
      <p:ext uri="{BB962C8B-B14F-4D97-AF65-F5344CB8AC3E}">
        <p14:creationId val="250255977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29C3648-4C37-40B7-B014-1E2171752A06}"/>
              </a:ext>
            </a:extLst>
          </p:cNvPr>
          <p:cNvGrpSpPr/>
          <p:nvPr/>
        </p:nvGrpSpPr>
        <p:grpSpPr>
          <a:xfrm>
            <a:off x="1199456" y="1412776"/>
            <a:ext cx="3312368" cy="3150129"/>
            <a:chOff x="1703512" y="1700808"/>
            <a:chExt cx="3312368" cy="315012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42C12ED-834B-4757-8E4E-308A74EBA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34545" l="25700" r="31875" t="25109"/>
            <a:stretch>
              <a:fillRect/>
            </a:stretch>
          </p:blipFill>
          <p:spPr>
            <a:xfrm>
              <a:off x="1703512" y="1700808"/>
              <a:ext cx="3312368" cy="3150129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F57C09C-BC27-43B0-B683-C42D62A9C834}"/>
                </a:ext>
              </a:extLst>
            </p:cNvPr>
            <p:cNvSpPr txBox="1"/>
            <p:nvPr/>
          </p:nvSpPr>
          <p:spPr>
            <a:xfrm>
              <a:off x="2135560" y="2852936"/>
              <a:ext cx="1872208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rgbClr val="0093DD"/>
                  </a:solidFill>
                  <a:cs typeface="+mn-ea"/>
                  <a:sym typeface="+mn-lt"/>
                </a:rPr>
                <a:t>做好家庭防震（二）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006776F-46AB-4E12-9E7A-B470EC0D6A4B}"/>
              </a:ext>
            </a:extLst>
          </p:cNvPr>
          <p:cNvSpPr txBox="1"/>
          <p:nvPr/>
        </p:nvSpPr>
        <p:spPr>
          <a:xfrm>
            <a:off x="4511824" y="1900995"/>
            <a:ext cx="34563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800">
                <a:solidFill>
                  <a:schemeClr val="accent2"/>
                </a:solidFill>
                <a:cs typeface="+mn-ea"/>
                <a:sym typeface="+mn-lt"/>
              </a:rPr>
              <a:t>合理放置家具、物品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3F5C0D4-A912-4479-9A3C-E9B00635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2724874"/>
            <a:ext cx="20882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清理杂物，让门口、楼道畅通。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E41051A-D6C2-40BA-899A-509B3204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3887201"/>
            <a:ext cx="20882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把墙上的悬挂物取下来或固定住，防止掉下来伤人。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702803-C51B-4923-8AED-D5E0A4AC7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32618" y="9982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val="111448971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7" y="4594266"/>
            <a:ext cx="3065234" cy="25976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230CD0-9A78-4557-97D6-6CA13959C761}"/>
              </a:ext>
            </a:extLst>
          </p:cNvPr>
          <p:cNvGrpSpPr/>
          <p:nvPr/>
        </p:nvGrpSpPr>
        <p:grpSpPr>
          <a:xfrm>
            <a:off x="3305690" y="2585480"/>
            <a:ext cx="5580620" cy="1440159"/>
            <a:chOff x="2915816" y="1484784"/>
            <a:chExt cx="4896544" cy="86409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D0B9A09-D932-4EBD-AA92-17212F11B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1484784"/>
              <a:ext cx="4896544" cy="864096"/>
            </a:xfrm>
            <a:prstGeom prst="rect">
              <a:avLst/>
            </a:prstGeom>
          </p:spPr>
        </p:pic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FC086D4F-34F5-45FC-9A17-391041F3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096" y="1584166"/>
              <a:ext cx="3528392" cy="497434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4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四、避震要点</a:t>
              </a:r>
            </a:p>
          </p:txBody>
        </p:sp>
      </p:grpSp>
    </p:spTree>
    <p:extLst>
      <p:ext uri="{BB962C8B-B14F-4D97-AF65-F5344CB8AC3E}">
        <p14:creationId val="14747031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2136339-F730-4C40-A419-23DECB9EE8C9}"/>
              </a:ext>
            </a:extLst>
          </p:cNvPr>
          <p:cNvGrpSpPr/>
          <p:nvPr/>
        </p:nvGrpSpPr>
        <p:grpSpPr>
          <a:xfrm>
            <a:off x="5303912" y="1732955"/>
            <a:ext cx="6756144" cy="3392089"/>
            <a:chOff x="4439816" y="1916832"/>
            <a:chExt cx="6756144" cy="339208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C61F683-9480-4F56-8422-58C8AEAE1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427" l="3290" r="583" t="6838"/>
            <a:stretch>
              <a:fillRect/>
            </a:stretch>
          </p:blipFill>
          <p:spPr>
            <a:xfrm>
              <a:off x="4439816" y="1916832"/>
              <a:ext cx="6756144" cy="3392089"/>
            </a:xfrm>
            <a:prstGeom prst="rect">
              <a:avLst/>
            </a:prstGeom>
          </p:spPr>
        </p:pic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4BAE44E1-2EE1-473E-8332-3ABADAD8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588" y="2391295"/>
              <a:ext cx="5400600" cy="2443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altLang="zh-CN" kumimoji="0" lang="en-US" sz="2000">
                  <a:latin typeface="+mn-lt"/>
                  <a:ea typeface="+mn-ea"/>
                  <a:cs typeface="+mn-ea"/>
                  <a:sym typeface="+mn-lt"/>
                </a:rPr>
                <a:t> 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altLang="zh-CN" kumimoji="0" lang="en-US" sz="2000">
                  <a:latin typeface="+mn-lt"/>
                  <a:ea typeface="+mn-ea"/>
                  <a:cs typeface="+mn-ea"/>
                  <a:sym typeface="+mn-lt"/>
                </a:rPr>
                <a:t>        震时是跑还是躲，我国多数专家认为：震时就近躲避，震后迅速撤离到安全地方，是应急避震较好的办法。避震应选择室内结实、能掩护身体的物体下（旁）、易于形成三角空间的地方，开间小、有支撑的地方，室外开阔、安全的地方。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0773EAA-8288-4BD1-B685-2B81247D3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5360" y="1255228"/>
            <a:ext cx="5867421" cy="5867421"/>
          </a:xfrm>
          <a:prstGeom prst="rect">
            <a:avLst/>
          </a:prstGeom>
        </p:spPr>
      </p:pic>
    </p:spTree>
    <p:extLst>
      <p:ext uri="{BB962C8B-B14F-4D97-AF65-F5344CB8AC3E}">
        <p14:creationId val="2756735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210ECC8-A1D1-458B-923B-DB78C8366F7C}"/>
              </a:ext>
            </a:extLst>
          </p:cNvPr>
          <p:cNvSpPr/>
          <p:nvPr/>
        </p:nvSpPr>
        <p:spPr>
          <a:xfrm>
            <a:off x="5231904" y="2996952"/>
            <a:ext cx="2089150" cy="3357562"/>
          </a:xfrm>
          <a:prstGeom prst="rect">
            <a:avLst/>
          </a:prstGeom>
          <a:solidFill>
            <a:srgbClr val="00CC99"/>
          </a:solidFill>
          <a:ln algn="ctr" cap="flat" cmpd="sng" w="12700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en-US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物体越结实</a:t>
            </a:r>
            <a:b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</a:b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形成三角形</a:t>
            </a: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空间就越大</a:t>
            </a: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en-US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大床</a:t>
            </a: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桌子</a:t>
            </a: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沙发</a:t>
            </a:r>
          </a:p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汽车</a:t>
            </a:r>
          </a:p>
        </p:txBody>
      </p:sp>
      <p:sp>
        <p:nvSpPr>
          <p:cNvPr id="8" name="圆柱形 458">
            <a:extLst>
              <a:ext uri="{FF2B5EF4-FFF2-40B4-BE49-F238E27FC236}">
                <a16:creationId xmlns:a16="http://schemas.microsoft.com/office/drawing/2014/main" id="{39AE95A0-65BD-4BD5-A889-45C3C02DDA04}"/>
              </a:ext>
            </a:extLst>
          </p:cNvPr>
          <p:cNvSpPr/>
          <p:nvPr/>
        </p:nvSpPr>
        <p:spPr>
          <a:xfrm rot="2515843">
            <a:off x="3353892" y="1868239"/>
            <a:ext cx="463550" cy="5024438"/>
          </a:xfrm>
          <a:prstGeom prst="can">
            <a:avLst/>
          </a:prstGeom>
          <a:solidFill>
            <a:srgbClr val="00CC99"/>
          </a:solidFill>
          <a:ln algn="ctr" cap="flat" cmpd="sng" w="12700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柱形 459">
            <a:extLst>
              <a:ext uri="{FF2B5EF4-FFF2-40B4-BE49-F238E27FC236}">
                <a16:creationId xmlns:a16="http://schemas.microsoft.com/office/drawing/2014/main" id="{FFE630FE-E69F-492A-AA0D-C370945F37EC}"/>
              </a:ext>
            </a:extLst>
          </p:cNvPr>
          <p:cNvSpPr/>
          <p:nvPr/>
        </p:nvSpPr>
        <p:spPr>
          <a:xfrm flipH="1" rot="19084156">
            <a:off x="8770442" y="1853952"/>
            <a:ext cx="465137" cy="5024437"/>
          </a:xfrm>
          <a:prstGeom prst="can">
            <a:avLst/>
          </a:prstGeom>
          <a:solidFill>
            <a:srgbClr val="00CC99"/>
          </a:solidFill>
          <a:ln algn="ctr" cap="flat" cmpd="sng" w="12700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 460">
            <a:extLst>
              <a:ext uri="{FF2B5EF4-FFF2-40B4-BE49-F238E27FC236}">
                <a16:creationId xmlns:a16="http://schemas.microsoft.com/office/drawing/2014/main" id="{A578DCC5-2C2E-4028-A255-ADEAE9970CA8}"/>
              </a:ext>
            </a:extLst>
          </p:cNvPr>
          <p:cNvSpPr/>
          <p:nvPr/>
        </p:nvSpPr>
        <p:spPr>
          <a:xfrm>
            <a:off x="2004834" y="3040363"/>
            <a:ext cx="3219450" cy="3322320"/>
          </a:xfrm>
          <a:custGeom>
            <a:gdLst>
              <a:gd fmla="*/ 0 w 2971800" name="connsiteX0"/>
              <a:gd fmla="*/ 3322320 h 3322320" name="connsiteY0"/>
              <a:gd fmla="*/ 2971800 w 2971800" name="connsiteX1"/>
              <a:gd fmla="*/ 0 h 3322320" name="connsiteY1"/>
              <a:gd fmla="*/ 2971800 w 2971800" name="connsiteX2"/>
              <a:gd fmla="*/ 3307080 h 3322320" name="connsiteY2"/>
              <a:gd fmla="*/ 0 w 2971800" name="connsiteX3"/>
              <a:gd fmla="*/ 3322320 h 33223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22320" w="2971800">
                <a:moveTo>
                  <a:pt x="0" y="3322320"/>
                </a:moveTo>
                <a:lnTo>
                  <a:pt x="2971800" y="0"/>
                </a:lnTo>
                <a:lnTo>
                  <a:pt x="2971800" y="3307080"/>
                </a:lnTo>
                <a:lnTo>
                  <a:pt x="0" y="3322320"/>
                </a:lnTo>
                <a:close/>
              </a:path>
            </a:pathLst>
          </a:custGeom>
          <a:noFill/>
          <a:ln algn="ctr" cap="flat" cmpd="sng" w="63500">
            <a:solidFill>
              <a:srgbClr val="FF0000"/>
            </a:solidFill>
            <a:prstDash val="solid"/>
            <a:miter lim="800000"/>
          </a:ln>
          <a:effectLst>
            <a:glow rad="139700">
              <a:srgbClr val="3333CC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 461">
            <a:extLst>
              <a:ext uri="{FF2B5EF4-FFF2-40B4-BE49-F238E27FC236}">
                <a16:creationId xmlns:a16="http://schemas.microsoft.com/office/drawing/2014/main" id="{C1475F81-C78E-406A-BFC6-B32CB6235957}"/>
              </a:ext>
            </a:extLst>
          </p:cNvPr>
          <p:cNvSpPr/>
          <p:nvPr/>
        </p:nvSpPr>
        <p:spPr>
          <a:xfrm flipH="1">
            <a:off x="7617390" y="3067688"/>
            <a:ext cx="3218979" cy="3322320"/>
          </a:xfrm>
          <a:custGeom>
            <a:gdLst>
              <a:gd fmla="*/ 0 w 2971800" name="connsiteX0"/>
              <a:gd fmla="*/ 3322320 h 3322320" name="connsiteY0"/>
              <a:gd fmla="*/ 2971800 w 2971800" name="connsiteX1"/>
              <a:gd fmla="*/ 0 h 3322320" name="connsiteY1"/>
              <a:gd fmla="*/ 2971800 w 2971800" name="connsiteX2"/>
              <a:gd fmla="*/ 3307080 h 3322320" name="connsiteY2"/>
              <a:gd fmla="*/ 0 w 2971800" name="connsiteX3"/>
              <a:gd fmla="*/ 3322320 h 33223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22320" w="2971800">
                <a:moveTo>
                  <a:pt x="0" y="3322320"/>
                </a:moveTo>
                <a:lnTo>
                  <a:pt x="2971800" y="0"/>
                </a:lnTo>
                <a:lnTo>
                  <a:pt x="2971800" y="3307080"/>
                </a:lnTo>
                <a:lnTo>
                  <a:pt x="0" y="3322320"/>
                </a:lnTo>
                <a:close/>
              </a:path>
            </a:pathLst>
          </a:custGeom>
          <a:noFill/>
          <a:ln algn="ctr" cap="flat" cmpd="sng" w="63500">
            <a:solidFill>
              <a:srgbClr val="FF0000"/>
            </a:solidFill>
            <a:prstDash val="solid"/>
            <a:miter lim="800000"/>
          </a:ln>
          <a:effectLst>
            <a:glow rad="139700">
              <a:srgbClr val="3333CC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2">
            <a:extLst>
              <a:ext uri="{FF2B5EF4-FFF2-40B4-BE49-F238E27FC236}">
                <a16:creationId xmlns:a16="http://schemas.microsoft.com/office/drawing/2014/main" id="{495A4234-922A-4EDD-A983-E1C60ED23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879" y="4486027"/>
            <a:ext cx="16240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活命三角区</a:t>
            </a:r>
          </a:p>
        </p:txBody>
      </p:sp>
      <p:grpSp>
        <p:nvGrpSpPr>
          <p:cNvPr id="18" name="组合 309">
            <a:extLst>
              <a:ext uri="{FF2B5EF4-FFF2-40B4-BE49-F238E27FC236}">
                <a16:creationId xmlns:a16="http://schemas.microsoft.com/office/drawing/2014/main" id="{1059C4FE-3C57-440C-A435-68583E24C0DC}"/>
              </a:ext>
            </a:extLst>
          </p:cNvPr>
          <p:cNvGrpSpPr/>
          <p:nvPr/>
        </p:nvGrpSpPr>
        <p:grpSpPr>
          <a:xfrm>
            <a:off x="8172636" y="5069199"/>
            <a:ext cx="801656" cy="1214446"/>
            <a:chOff x="285346" y="2428868"/>
            <a:chExt cx="1000506" cy="1643058"/>
          </a:xfrm>
          <a:solidFill>
            <a:srgbClr val="000000">
              <a:lumMod val="60000"/>
              <a:lumOff val="40000"/>
            </a:srgbClr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3732CC3-E4BC-4F6E-9271-6DE0FE23564E}"/>
                </a:ext>
              </a:extLst>
            </p:cNvPr>
            <p:cNvSpPr/>
            <p:nvPr/>
          </p:nvSpPr>
          <p:spPr bwMode="auto">
            <a:xfrm>
              <a:off x="1250553" y="3009647"/>
              <a:ext cx="32541" cy="67840"/>
            </a:xfrm>
            <a:custGeom>
              <a:cxnLst>
                <a:cxn ang="0">
                  <a:pos x="0" y="14"/>
                </a:cxn>
                <a:cxn ang="0">
                  <a:pos x="18" y="7"/>
                </a:cxn>
                <a:cxn ang="0">
                  <a:pos x="32" y="2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2" y="4"/>
                </a:cxn>
                <a:cxn ang="0">
                  <a:pos x="54" y="7"/>
                </a:cxn>
                <a:cxn ang="0">
                  <a:pos x="56" y="11"/>
                </a:cxn>
                <a:cxn ang="0">
                  <a:pos x="59" y="18"/>
                </a:cxn>
                <a:cxn ang="0">
                  <a:pos x="56" y="30"/>
                </a:cxn>
                <a:cxn ang="0">
                  <a:pos x="54" y="37"/>
                </a:cxn>
                <a:cxn ang="0">
                  <a:pos x="49" y="44"/>
                </a:cxn>
                <a:cxn ang="0">
                  <a:pos x="39" y="66"/>
                </a:cxn>
                <a:cxn ang="0">
                  <a:pos x="27" y="92"/>
                </a:cxn>
                <a:cxn ang="0">
                  <a:pos x="15" y="113"/>
                </a:cxn>
                <a:cxn ang="0">
                  <a:pos x="13" y="120"/>
                </a:cxn>
                <a:cxn ang="0">
                  <a:pos x="8" y="123"/>
                </a:cxn>
                <a:cxn ang="0">
                  <a:pos x="5" y="120"/>
                </a:cxn>
                <a:cxn ang="0">
                  <a:pos x="5" y="118"/>
                </a:cxn>
                <a:cxn ang="0">
                  <a:pos x="3" y="106"/>
                </a:cxn>
                <a:cxn ang="0">
                  <a:pos x="0" y="68"/>
                </a:cxn>
                <a:cxn ang="0">
                  <a:pos x="0" y="14"/>
                </a:cxn>
              </a:cxnLst>
              <a:rect b="b" l="0" r="r" t="0"/>
              <a:pathLst>
                <a:path h="123" w="59">
                  <a:moveTo>
                    <a:pt x="0" y="14"/>
                  </a:move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9" y="18"/>
                  </a:lnTo>
                  <a:lnTo>
                    <a:pt x="56" y="30"/>
                  </a:lnTo>
                  <a:lnTo>
                    <a:pt x="54" y="37"/>
                  </a:lnTo>
                  <a:lnTo>
                    <a:pt x="49" y="44"/>
                  </a:lnTo>
                  <a:lnTo>
                    <a:pt x="39" y="66"/>
                  </a:lnTo>
                  <a:lnTo>
                    <a:pt x="27" y="92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8" y="123"/>
                  </a:lnTo>
                  <a:lnTo>
                    <a:pt x="5" y="120"/>
                  </a:lnTo>
                  <a:lnTo>
                    <a:pt x="5" y="118"/>
                  </a:lnTo>
                  <a:lnTo>
                    <a:pt x="3" y="106"/>
                  </a:lnTo>
                  <a:lnTo>
                    <a:pt x="0" y="6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48">
              <a:extLst>
                <a:ext uri="{FF2B5EF4-FFF2-40B4-BE49-F238E27FC236}">
                  <a16:creationId xmlns:a16="http://schemas.microsoft.com/office/drawing/2014/main" id="{A8659373-66EA-443F-9EFC-30AF890FC83B}"/>
                </a:ext>
              </a:extLst>
            </p:cNvPr>
            <p:cNvSpPr/>
            <p:nvPr/>
          </p:nvSpPr>
          <p:spPr bwMode="auto">
            <a:xfrm>
              <a:off x="697903" y="3030054"/>
              <a:ext cx="400423" cy="456129"/>
            </a:xfrm>
            <a:custGeom>
              <a:cxnLst>
                <a:cxn ang="0">
                  <a:pos x="454" y="112"/>
                </a:cxn>
                <a:cxn ang="0">
                  <a:pos x="631" y="93"/>
                </a:cxn>
                <a:cxn ang="0">
                  <a:pos x="677" y="83"/>
                </a:cxn>
                <a:cxn ang="0">
                  <a:pos x="692" y="88"/>
                </a:cxn>
                <a:cxn ang="0">
                  <a:pos x="706" y="105"/>
                </a:cxn>
                <a:cxn ang="0">
                  <a:pos x="718" y="150"/>
                </a:cxn>
                <a:cxn ang="0">
                  <a:pos x="726" y="212"/>
                </a:cxn>
                <a:cxn ang="0">
                  <a:pos x="723" y="286"/>
                </a:cxn>
                <a:cxn ang="0">
                  <a:pos x="714" y="364"/>
                </a:cxn>
                <a:cxn ang="0">
                  <a:pos x="699" y="447"/>
                </a:cxn>
                <a:cxn ang="0">
                  <a:pos x="677" y="523"/>
                </a:cxn>
                <a:cxn ang="0">
                  <a:pos x="650" y="592"/>
                </a:cxn>
                <a:cxn ang="0">
                  <a:pos x="626" y="675"/>
                </a:cxn>
                <a:cxn ang="0">
                  <a:pos x="612" y="753"/>
                </a:cxn>
                <a:cxn ang="0">
                  <a:pos x="602" y="792"/>
                </a:cxn>
                <a:cxn ang="0">
                  <a:pos x="592" y="810"/>
                </a:cxn>
                <a:cxn ang="0">
                  <a:pos x="573" y="822"/>
                </a:cxn>
                <a:cxn ang="0">
                  <a:pos x="546" y="827"/>
                </a:cxn>
                <a:cxn ang="0">
                  <a:pos x="507" y="825"/>
                </a:cxn>
                <a:cxn ang="0">
                  <a:pos x="432" y="808"/>
                </a:cxn>
                <a:cxn ang="0">
                  <a:pos x="308" y="777"/>
                </a:cxn>
                <a:cxn ang="0">
                  <a:pos x="240" y="765"/>
                </a:cxn>
                <a:cxn ang="0">
                  <a:pos x="172" y="761"/>
                </a:cxn>
                <a:cxn ang="0">
                  <a:pos x="107" y="768"/>
                </a:cxn>
                <a:cxn ang="0">
                  <a:pos x="77" y="763"/>
                </a:cxn>
                <a:cxn ang="0">
                  <a:pos x="53" y="744"/>
                </a:cxn>
                <a:cxn ang="0">
                  <a:pos x="34" y="708"/>
                </a:cxn>
                <a:cxn ang="0">
                  <a:pos x="19" y="661"/>
                </a:cxn>
                <a:cxn ang="0">
                  <a:pos x="2" y="540"/>
                </a:cxn>
                <a:cxn ang="0">
                  <a:pos x="0" y="397"/>
                </a:cxn>
                <a:cxn ang="0">
                  <a:pos x="5" y="252"/>
                </a:cxn>
                <a:cxn ang="0">
                  <a:pos x="22" y="34"/>
                </a:cxn>
                <a:cxn ang="0">
                  <a:pos x="61" y="10"/>
                </a:cxn>
                <a:cxn ang="0">
                  <a:pos x="138" y="36"/>
                </a:cxn>
                <a:cxn ang="0">
                  <a:pos x="230" y="74"/>
                </a:cxn>
                <a:cxn ang="0">
                  <a:pos x="269" y="98"/>
                </a:cxn>
                <a:cxn ang="0">
                  <a:pos x="296" y="124"/>
                </a:cxn>
              </a:cxnLst>
              <a:rect b="b" l="0" r="r" t="0"/>
              <a:pathLst>
                <a:path h="825" w="726">
                  <a:moveTo>
                    <a:pt x="296" y="124"/>
                  </a:moveTo>
                  <a:lnTo>
                    <a:pt x="454" y="112"/>
                  </a:lnTo>
                  <a:lnTo>
                    <a:pt x="578" y="100"/>
                  </a:lnTo>
                  <a:lnTo>
                    <a:pt x="631" y="93"/>
                  </a:lnTo>
                  <a:lnTo>
                    <a:pt x="670" y="83"/>
                  </a:lnTo>
                  <a:lnTo>
                    <a:pt x="677" y="83"/>
                  </a:lnTo>
                  <a:lnTo>
                    <a:pt x="684" y="86"/>
                  </a:lnTo>
                  <a:lnTo>
                    <a:pt x="692" y="88"/>
                  </a:lnTo>
                  <a:lnTo>
                    <a:pt x="697" y="93"/>
                  </a:lnTo>
                  <a:lnTo>
                    <a:pt x="706" y="105"/>
                  </a:lnTo>
                  <a:lnTo>
                    <a:pt x="714" y="124"/>
                  </a:lnTo>
                  <a:lnTo>
                    <a:pt x="718" y="150"/>
                  </a:lnTo>
                  <a:lnTo>
                    <a:pt x="723" y="178"/>
                  </a:lnTo>
                  <a:lnTo>
                    <a:pt x="726" y="212"/>
                  </a:lnTo>
                  <a:lnTo>
                    <a:pt x="726" y="247"/>
                  </a:lnTo>
                  <a:lnTo>
                    <a:pt x="723" y="286"/>
                  </a:lnTo>
                  <a:lnTo>
                    <a:pt x="718" y="323"/>
                  </a:lnTo>
                  <a:lnTo>
                    <a:pt x="714" y="364"/>
                  </a:lnTo>
                  <a:lnTo>
                    <a:pt x="706" y="407"/>
                  </a:lnTo>
                  <a:lnTo>
                    <a:pt x="699" y="447"/>
                  </a:lnTo>
                  <a:lnTo>
                    <a:pt x="687" y="485"/>
                  </a:lnTo>
                  <a:lnTo>
                    <a:pt x="677" y="523"/>
                  </a:lnTo>
                  <a:lnTo>
                    <a:pt x="663" y="559"/>
                  </a:lnTo>
                  <a:lnTo>
                    <a:pt x="650" y="592"/>
                  </a:lnTo>
                  <a:lnTo>
                    <a:pt x="641" y="623"/>
                  </a:lnTo>
                  <a:lnTo>
                    <a:pt x="626" y="675"/>
                  </a:lnTo>
                  <a:lnTo>
                    <a:pt x="619" y="718"/>
                  </a:lnTo>
                  <a:lnTo>
                    <a:pt x="612" y="753"/>
                  </a:lnTo>
                  <a:lnTo>
                    <a:pt x="607" y="782"/>
                  </a:lnTo>
                  <a:lnTo>
                    <a:pt x="602" y="792"/>
                  </a:lnTo>
                  <a:lnTo>
                    <a:pt x="597" y="801"/>
                  </a:lnTo>
                  <a:lnTo>
                    <a:pt x="592" y="810"/>
                  </a:lnTo>
                  <a:lnTo>
                    <a:pt x="582" y="815"/>
                  </a:lnTo>
                  <a:lnTo>
                    <a:pt x="573" y="822"/>
                  </a:lnTo>
                  <a:lnTo>
                    <a:pt x="561" y="825"/>
                  </a:lnTo>
                  <a:lnTo>
                    <a:pt x="546" y="827"/>
                  </a:lnTo>
                  <a:lnTo>
                    <a:pt x="527" y="827"/>
                  </a:lnTo>
                  <a:lnTo>
                    <a:pt x="507" y="825"/>
                  </a:lnTo>
                  <a:lnTo>
                    <a:pt x="483" y="820"/>
                  </a:lnTo>
                  <a:lnTo>
                    <a:pt x="432" y="808"/>
                  </a:lnTo>
                  <a:lnTo>
                    <a:pt x="371" y="792"/>
                  </a:lnTo>
                  <a:lnTo>
                    <a:pt x="308" y="777"/>
                  </a:lnTo>
                  <a:lnTo>
                    <a:pt x="274" y="770"/>
                  </a:lnTo>
                  <a:lnTo>
                    <a:pt x="240" y="765"/>
                  </a:lnTo>
                  <a:lnTo>
                    <a:pt x="206" y="763"/>
                  </a:lnTo>
                  <a:lnTo>
                    <a:pt x="172" y="761"/>
                  </a:lnTo>
                  <a:lnTo>
                    <a:pt x="140" y="763"/>
                  </a:lnTo>
                  <a:lnTo>
                    <a:pt x="107" y="768"/>
                  </a:lnTo>
                  <a:lnTo>
                    <a:pt x="90" y="768"/>
                  </a:lnTo>
                  <a:lnTo>
                    <a:pt x="77" y="763"/>
                  </a:lnTo>
                  <a:lnTo>
                    <a:pt x="63" y="756"/>
                  </a:lnTo>
                  <a:lnTo>
                    <a:pt x="53" y="744"/>
                  </a:lnTo>
                  <a:lnTo>
                    <a:pt x="41" y="727"/>
                  </a:lnTo>
                  <a:lnTo>
                    <a:pt x="34" y="708"/>
                  </a:lnTo>
                  <a:lnTo>
                    <a:pt x="27" y="687"/>
                  </a:lnTo>
                  <a:lnTo>
                    <a:pt x="19" y="661"/>
                  </a:lnTo>
                  <a:lnTo>
                    <a:pt x="9" y="604"/>
                  </a:lnTo>
                  <a:lnTo>
                    <a:pt x="2" y="540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2" y="323"/>
                  </a:lnTo>
                  <a:lnTo>
                    <a:pt x="5" y="252"/>
                  </a:lnTo>
                  <a:lnTo>
                    <a:pt x="14" y="124"/>
                  </a:lnTo>
                  <a:lnTo>
                    <a:pt x="22" y="34"/>
                  </a:lnTo>
                  <a:lnTo>
                    <a:pt x="27" y="0"/>
                  </a:lnTo>
                  <a:lnTo>
                    <a:pt x="61" y="10"/>
                  </a:lnTo>
                  <a:lnTo>
                    <a:pt x="97" y="19"/>
                  </a:lnTo>
                  <a:lnTo>
                    <a:pt x="138" y="36"/>
                  </a:lnTo>
                  <a:lnTo>
                    <a:pt x="184" y="53"/>
                  </a:lnTo>
                  <a:lnTo>
                    <a:pt x="230" y="74"/>
                  </a:lnTo>
                  <a:lnTo>
                    <a:pt x="250" y="86"/>
                  </a:lnTo>
                  <a:lnTo>
                    <a:pt x="269" y="98"/>
                  </a:lnTo>
                  <a:lnTo>
                    <a:pt x="284" y="110"/>
                  </a:lnTo>
                  <a:lnTo>
                    <a:pt x="296" y="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49">
              <a:extLst>
                <a:ext uri="{FF2B5EF4-FFF2-40B4-BE49-F238E27FC236}">
                  <a16:creationId xmlns:a16="http://schemas.microsoft.com/office/drawing/2014/main" id="{9FD6987C-F112-44E4-866F-12CE81B84F89}"/>
                </a:ext>
              </a:extLst>
            </p:cNvPr>
            <p:cNvSpPr/>
            <p:nvPr/>
          </p:nvSpPr>
          <p:spPr bwMode="auto">
            <a:xfrm>
              <a:off x="787254" y="3905359"/>
              <a:ext cx="352439" cy="75010"/>
            </a:xfrm>
            <a:custGeom>
              <a:cxnLst>
                <a:cxn ang="0">
                  <a:pos x="634" y="0"/>
                </a:cxn>
                <a:cxn ang="0">
                  <a:pos x="637" y="10"/>
                </a:cxn>
                <a:cxn ang="0">
                  <a:pos x="639" y="31"/>
                </a:cxn>
                <a:cxn ang="0">
                  <a:pos x="639" y="55"/>
                </a:cxn>
                <a:cxn ang="0">
                  <a:pos x="637" y="64"/>
                </a:cxn>
                <a:cxn ang="0">
                  <a:pos x="632" y="69"/>
                </a:cxn>
                <a:cxn ang="0">
                  <a:pos x="603" y="88"/>
                </a:cxn>
                <a:cxn ang="0">
                  <a:pos x="571" y="102"/>
                </a:cxn>
                <a:cxn ang="0">
                  <a:pos x="535" y="117"/>
                </a:cxn>
                <a:cxn ang="0">
                  <a:pos x="496" y="126"/>
                </a:cxn>
                <a:cxn ang="0">
                  <a:pos x="452" y="133"/>
                </a:cxn>
                <a:cxn ang="0">
                  <a:pos x="408" y="136"/>
                </a:cxn>
                <a:cxn ang="0">
                  <a:pos x="365" y="136"/>
                </a:cxn>
                <a:cxn ang="0">
                  <a:pos x="319" y="131"/>
                </a:cxn>
                <a:cxn ang="0">
                  <a:pos x="270" y="124"/>
                </a:cxn>
                <a:cxn ang="0">
                  <a:pos x="219" y="114"/>
                </a:cxn>
                <a:cxn ang="0">
                  <a:pos x="117" y="91"/>
                </a:cxn>
                <a:cxn ang="0">
                  <a:pos x="37" y="69"/>
                </a:cxn>
                <a:cxn ang="0">
                  <a:pos x="10" y="60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5" y="24"/>
                </a:cxn>
                <a:cxn ang="0">
                  <a:pos x="15" y="3"/>
                </a:cxn>
                <a:cxn ang="0">
                  <a:pos x="98" y="19"/>
                </a:cxn>
                <a:cxn ang="0">
                  <a:pos x="183" y="31"/>
                </a:cxn>
                <a:cxn ang="0">
                  <a:pos x="287" y="43"/>
                </a:cxn>
                <a:cxn ang="0">
                  <a:pos x="340" y="48"/>
                </a:cxn>
                <a:cxn ang="0">
                  <a:pos x="394" y="50"/>
                </a:cxn>
                <a:cxn ang="0">
                  <a:pos x="445" y="50"/>
                </a:cxn>
                <a:cxn ang="0">
                  <a:pos x="493" y="48"/>
                </a:cxn>
                <a:cxn ang="0">
                  <a:pos x="540" y="41"/>
                </a:cxn>
                <a:cxn ang="0">
                  <a:pos x="578" y="34"/>
                </a:cxn>
                <a:cxn ang="0">
                  <a:pos x="595" y="27"/>
                </a:cxn>
                <a:cxn ang="0">
                  <a:pos x="610" y="19"/>
                </a:cxn>
                <a:cxn ang="0">
                  <a:pos x="624" y="10"/>
                </a:cxn>
                <a:cxn ang="0">
                  <a:pos x="634" y="0"/>
                </a:cxn>
              </a:cxnLst>
              <a:rect b="b" l="0" r="r" t="0"/>
              <a:pathLst>
                <a:path h="136" w="639">
                  <a:moveTo>
                    <a:pt x="634" y="0"/>
                  </a:moveTo>
                  <a:lnTo>
                    <a:pt x="637" y="10"/>
                  </a:lnTo>
                  <a:lnTo>
                    <a:pt x="639" y="31"/>
                  </a:lnTo>
                  <a:lnTo>
                    <a:pt x="639" y="55"/>
                  </a:lnTo>
                  <a:lnTo>
                    <a:pt x="637" y="64"/>
                  </a:lnTo>
                  <a:lnTo>
                    <a:pt x="632" y="69"/>
                  </a:lnTo>
                  <a:lnTo>
                    <a:pt x="603" y="88"/>
                  </a:lnTo>
                  <a:lnTo>
                    <a:pt x="571" y="102"/>
                  </a:lnTo>
                  <a:lnTo>
                    <a:pt x="535" y="117"/>
                  </a:lnTo>
                  <a:lnTo>
                    <a:pt x="496" y="126"/>
                  </a:lnTo>
                  <a:lnTo>
                    <a:pt x="452" y="133"/>
                  </a:lnTo>
                  <a:lnTo>
                    <a:pt x="408" y="136"/>
                  </a:lnTo>
                  <a:lnTo>
                    <a:pt x="365" y="136"/>
                  </a:lnTo>
                  <a:lnTo>
                    <a:pt x="319" y="131"/>
                  </a:lnTo>
                  <a:lnTo>
                    <a:pt x="270" y="124"/>
                  </a:lnTo>
                  <a:lnTo>
                    <a:pt x="219" y="114"/>
                  </a:lnTo>
                  <a:lnTo>
                    <a:pt x="117" y="91"/>
                  </a:lnTo>
                  <a:lnTo>
                    <a:pt x="37" y="69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5" y="24"/>
                  </a:lnTo>
                  <a:lnTo>
                    <a:pt x="15" y="3"/>
                  </a:lnTo>
                  <a:lnTo>
                    <a:pt x="98" y="19"/>
                  </a:lnTo>
                  <a:lnTo>
                    <a:pt x="183" y="31"/>
                  </a:lnTo>
                  <a:lnTo>
                    <a:pt x="287" y="43"/>
                  </a:lnTo>
                  <a:lnTo>
                    <a:pt x="340" y="48"/>
                  </a:lnTo>
                  <a:lnTo>
                    <a:pt x="394" y="50"/>
                  </a:lnTo>
                  <a:lnTo>
                    <a:pt x="445" y="50"/>
                  </a:lnTo>
                  <a:lnTo>
                    <a:pt x="493" y="48"/>
                  </a:lnTo>
                  <a:lnTo>
                    <a:pt x="540" y="41"/>
                  </a:lnTo>
                  <a:lnTo>
                    <a:pt x="578" y="34"/>
                  </a:lnTo>
                  <a:lnTo>
                    <a:pt x="595" y="27"/>
                  </a:lnTo>
                  <a:lnTo>
                    <a:pt x="610" y="19"/>
                  </a:lnTo>
                  <a:lnTo>
                    <a:pt x="624" y="10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50">
              <a:extLst>
                <a:ext uri="{FF2B5EF4-FFF2-40B4-BE49-F238E27FC236}">
                  <a16:creationId xmlns:a16="http://schemas.microsoft.com/office/drawing/2014/main" id="{6D6A3EFB-D6EA-4421-886E-4B85B764D0B2}"/>
                </a:ext>
              </a:extLst>
            </p:cNvPr>
            <p:cNvSpPr/>
            <p:nvPr/>
          </p:nvSpPr>
          <p:spPr bwMode="auto">
            <a:xfrm>
              <a:off x="829171" y="3844137"/>
              <a:ext cx="307763" cy="100382"/>
            </a:xfrm>
            <a:custGeom>
              <a:cxnLst>
                <a:cxn ang="0">
                  <a:pos x="432" y="21"/>
                </a:cxn>
                <a:cxn ang="0">
                  <a:pos x="449" y="30"/>
                </a:cxn>
                <a:cxn ang="0">
                  <a:pos x="490" y="52"/>
                </a:cxn>
                <a:cxn ang="0">
                  <a:pos x="512" y="64"/>
                </a:cxn>
                <a:cxn ang="0">
                  <a:pos x="531" y="78"/>
                </a:cxn>
                <a:cxn ang="0">
                  <a:pos x="548" y="92"/>
                </a:cxn>
                <a:cxn ang="0">
                  <a:pos x="553" y="99"/>
                </a:cxn>
                <a:cxn ang="0">
                  <a:pos x="556" y="106"/>
                </a:cxn>
                <a:cxn ang="0">
                  <a:pos x="558" y="116"/>
                </a:cxn>
                <a:cxn ang="0">
                  <a:pos x="556" y="128"/>
                </a:cxn>
                <a:cxn ang="0">
                  <a:pos x="548" y="135"/>
                </a:cxn>
                <a:cxn ang="0">
                  <a:pos x="539" y="145"/>
                </a:cxn>
                <a:cxn ang="0">
                  <a:pos x="527" y="152"/>
                </a:cxn>
                <a:cxn ang="0">
                  <a:pos x="509" y="159"/>
                </a:cxn>
                <a:cxn ang="0">
                  <a:pos x="468" y="173"/>
                </a:cxn>
                <a:cxn ang="0">
                  <a:pos x="451" y="175"/>
                </a:cxn>
                <a:cxn ang="0">
                  <a:pos x="432" y="178"/>
                </a:cxn>
                <a:cxn ang="0">
                  <a:pos x="374" y="182"/>
                </a:cxn>
                <a:cxn ang="0">
                  <a:pos x="303" y="180"/>
                </a:cxn>
                <a:cxn ang="0">
                  <a:pos x="225" y="178"/>
                </a:cxn>
                <a:cxn ang="0">
                  <a:pos x="150" y="171"/>
                </a:cxn>
                <a:cxn ang="0">
                  <a:pos x="82" y="161"/>
                </a:cxn>
                <a:cxn ang="0">
                  <a:pos x="56" y="154"/>
                </a:cxn>
                <a:cxn ang="0">
                  <a:pos x="34" y="147"/>
                </a:cxn>
                <a:cxn ang="0">
                  <a:pos x="17" y="138"/>
                </a:cxn>
                <a:cxn ang="0">
                  <a:pos x="12" y="133"/>
                </a:cxn>
                <a:cxn ang="0">
                  <a:pos x="7" y="130"/>
                </a:cxn>
                <a:cxn ang="0">
                  <a:pos x="2" y="118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2" y="88"/>
                </a:cxn>
                <a:cxn ang="0">
                  <a:pos x="12" y="66"/>
                </a:cxn>
                <a:cxn ang="0">
                  <a:pos x="26" y="45"/>
                </a:cxn>
                <a:cxn ang="0">
                  <a:pos x="41" y="2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78" y="4"/>
                </a:cxn>
                <a:cxn ang="0">
                  <a:pos x="99" y="16"/>
                </a:cxn>
                <a:cxn ang="0">
                  <a:pos x="136" y="30"/>
                </a:cxn>
                <a:cxn ang="0">
                  <a:pos x="182" y="45"/>
                </a:cxn>
                <a:cxn ang="0">
                  <a:pos x="209" y="50"/>
                </a:cxn>
                <a:cxn ang="0">
                  <a:pos x="235" y="54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30" y="54"/>
                </a:cxn>
                <a:cxn ang="0">
                  <a:pos x="362" y="47"/>
                </a:cxn>
                <a:cxn ang="0">
                  <a:pos x="396" y="38"/>
                </a:cxn>
                <a:cxn ang="0">
                  <a:pos x="432" y="21"/>
                </a:cxn>
              </a:cxnLst>
              <a:rect b="b" l="0" r="r" t="0"/>
              <a:pathLst>
                <a:path h="182" w="558">
                  <a:moveTo>
                    <a:pt x="432" y="21"/>
                  </a:moveTo>
                  <a:lnTo>
                    <a:pt x="449" y="30"/>
                  </a:lnTo>
                  <a:lnTo>
                    <a:pt x="490" y="52"/>
                  </a:lnTo>
                  <a:lnTo>
                    <a:pt x="512" y="64"/>
                  </a:lnTo>
                  <a:lnTo>
                    <a:pt x="531" y="78"/>
                  </a:lnTo>
                  <a:lnTo>
                    <a:pt x="548" y="92"/>
                  </a:lnTo>
                  <a:lnTo>
                    <a:pt x="553" y="99"/>
                  </a:lnTo>
                  <a:lnTo>
                    <a:pt x="556" y="106"/>
                  </a:lnTo>
                  <a:lnTo>
                    <a:pt x="558" y="116"/>
                  </a:lnTo>
                  <a:lnTo>
                    <a:pt x="556" y="128"/>
                  </a:lnTo>
                  <a:lnTo>
                    <a:pt x="548" y="135"/>
                  </a:lnTo>
                  <a:lnTo>
                    <a:pt x="539" y="145"/>
                  </a:lnTo>
                  <a:lnTo>
                    <a:pt x="527" y="152"/>
                  </a:lnTo>
                  <a:lnTo>
                    <a:pt x="509" y="159"/>
                  </a:lnTo>
                  <a:lnTo>
                    <a:pt x="468" y="173"/>
                  </a:lnTo>
                  <a:lnTo>
                    <a:pt x="451" y="175"/>
                  </a:lnTo>
                  <a:lnTo>
                    <a:pt x="432" y="178"/>
                  </a:lnTo>
                  <a:lnTo>
                    <a:pt x="374" y="182"/>
                  </a:lnTo>
                  <a:lnTo>
                    <a:pt x="303" y="180"/>
                  </a:lnTo>
                  <a:lnTo>
                    <a:pt x="225" y="178"/>
                  </a:lnTo>
                  <a:lnTo>
                    <a:pt x="150" y="171"/>
                  </a:lnTo>
                  <a:lnTo>
                    <a:pt x="82" y="161"/>
                  </a:lnTo>
                  <a:lnTo>
                    <a:pt x="56" y="154"/>
                  </a:lnTo>
                  <a:lnTo>
                    <a:pt x="34" y="147"/>
                  </a:lnTo>
                  <a:lnTo>
                    <a:pt x="17" y="138"/>
                  </a:lnTo>
                  <a:lnTo>
                    <a:pt x="12" y="133"/>
                  </a:lnTo>
                  <a:lnTo>
                    <a:pt x="7" y="130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1" y="2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99" y="16"/>
                  </a:lnTo>
                  <a:lnTo>
                    <a:pt x="136" y="30"/>
                  </a:lnTo>
                  <a:lnTo>
                    <a:pt x="182" y="45"/>
                  </a:lnTo>
                  <a:lnTo>
                    <a:pt x="209" y="50"/>
                  </a:lnTo>
                  <a:lnTo>
                    <a:pt x="235" y="54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30" y="54"/>
                  </a:lnTo>
                  <a:lnTo>
                    <a:pt x="362" y="47"/>
                  </a:lnTo>
                  <a:lnTo>
                    <a:pt x="396" y="38"/>
                  </a:lnTo>
                  <a:lnTo>
                    <a:pt x="43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51">
              <a:extLst>
                <a:ext uri="{FF2B5EF4-FFF2-40B4-BE49-F238E27FC236}">
                  <a16:creationId xmlns:a16="http://schemas.microsoft.com/office/drawing/2014/main" id="{42987024-DC5D-4030-81B6-EF7111E5D656}"/>
                </a:ext>
              </a:extLst>
            </p:cNvPr>
            <p:cNvSpPr/>
            <p:nvPr/>
          </p:nvSpPr>
          <p:spPr bwMode="auto">
            <a:xfrm>
              <a:off x="910800" y="3814905"/>
              <a:ext cx="162155" cy="71150"/>
            </a:xfrm>
            <a:custGeom>
              <a:cxnLst>
                <a:cxn ang="0">
                  <a:pos x="155" y="0"/>
                </a:cxn>
                <a:cxn ang="0">
                  <a:pos x="177" y="12"/>
                </a:cxn>
                <a:cxn ang="0">
                  <a:pos x="223" y="36"/>
                </a:cxn>
                <a:cxn ang="0">
                  <a:pos x="250" y="53"/>
                </a:cxn>
                <a:cxn ang="0">
                  <a:pos x="272" y="67"/>
                </a:cxn>
                <a:cxn ang="0">
                  <a:pos x="286" y="79"/>
                </a:cxn>
                <a:cxn ang="0">
                  <a:pos x="291" y="83"/>
                </a:cxn>
                <a:cxn ang="0">
                  <a:pos x="294" y="88"/>
                </a:cxn>
                <a:cxn ang="0">
                  <a:pos x="294" y="93"/>
                </a:cxn>
                <a:cxn ang="0">
                  <a:pos x="289" y="98"/>
                </a:cxn>
                <a:cxn ang="0">
                  <a:pos x="279" y="107"/>
                </a:cxn>
                <a:cxn ang="0">
                  <a:pos x="260" y="117"/>
                </a:cxn>
                <a:cxn ang="0">
                  <a:pos x="233" y="126"/>
                </a:cxn>
                <a:cxn ang="0">
                  <a:pos x="199" y="129"/>
                </a:cxn>
                <a:cxn ang="0">
                  <a:pos x="179" y="129"/>
                </a:cxn>
                <a:cxn ang="0">
                  <a:pos x="158" y="129"/>
                </a:cxn>
                <a:cxn ang="0">
                  <a:pos x="136" y="124"/>
                </a:cxn>
                <a:cxn ang="0">
                  <a:pos x="109" y="119"/>
                </a:cxn>
                <a:cxn ang="0">
                  <a:pos x="82" y="112"/>
                </a:cxn>
                <a:cxn ang="0">
                  <a:pos x="56" y="103"/>
                </a:cxn>
                <a:cxn ang="0">
                  <a:pos x="29" y="91"/>
                </a:cxn>
                <a:cxn ang="0">
                  <a:pos x="12" y="81"/>
                </a:cxn>
                <a:cxn ang="0">
                  <a:pos x="2" y="72"/>
                </a:cxn>
                <a:cxn ang="0">
                  <a:pos x="0" y="62"/>
                </a:cxn>
                <a:cxn ang="0">
                  <a:pos x="2" y="53"/>
                </a:cxn>
                <a:cxn ang="0">
                  <a:pos x="7" y="46"/>
                </a:cxn>
                <a:cxn ang="0">
                  <a:pos x="19" y="38"/>
                </a:cxn>
                <a:cxn ang="0">
                  <a:pos x="31" y="31"/>
                </a:cxn>
                <a:cxn ang="0">
                  <a:pos x="65" y="19"/>
                </a:cxn>
                <a:cxn ang="0">
                  <a:pos x="102" y="10"/>
                </a:cxn>
                <a:cxn ang="0">
                  <a:pos x="133" y="5"/>
                </a:cxn>
                <a:cxn ang="0">
                  <a:pos x="155" y="0"/>
                </a:cxn>
              </a:cxnLst>
              <a:rect b="b" l="0" r="r" t="0"/>
              <a:pathLst>
                <a:path h="129" w="294">
                  <a:moveTo>
                    <a:pt x="155" y="0"/>
                  </a:moveTo>
                  <a:lnTo>
                    <a:pt x="177" y="12"/>
                  </a:lnTo>
                  <a:lnTo>
                    <a:pt x="223" y="36"/>
                  </a:lnTo>
                  <a:lnTo>
                    <a:pt x="250" y="53"/>
                  </a:lnTo>
                  <a:lnTo>
                    <a:pt x="272" y="67"/>
                  </a:lnTo>
                  <a:lnTo>
                    <a:pt x="286" y="79"/>
                  </a:lnTo>
                  <a:lnTo>
                    <a:pt x="291" y="83"/>
                  </a:lnTo>
                  <a:lnTo>
                    <a:pt x="294" y="88"/>
                  </a:lnTo>
                  <a:lnTo>
                    <a:pt x="294" y="93"/>
                  </a:lnTo>
                  <a:lnTo>
                    <a:pt x="289" y="98"/>
                  </a:lnTo>
                  <a:lnTo>
                    <a:pt x="279" y="107"/>
                  </a:lnTo>
                  <a:lnTo>
                    <a:pt x="260" y="117"/>
                  </a:lnTo>
                  <a:lnTo>
                    <a:pt x="233" y="126"/>
                  </a:lnTo>
                  <a:lnTo>
                    <a:pt x="199" y="129"/>
                  </a:lnTo>
                  <a:lnTo>
                    <a:pt x="179" y="129"/>
                  </a:lnTo>
                  <a:lnTo>
                    <a:pt x="158" y="129"/>
                  </a:lnTo>
                  <a:lnTo>
                    <a:pt x="136" y="124"/>
                  </a:lnTo>
                  <a:lnTo>
                    <a:pt x="109" y="119"/>
                  </a:lnTo>
                  <a:lnTo>
                    <a:pt x="82" y="112"/>
                  </a:lnTo>
                  <a:lnTo>
                    <a:pt x="56" y="103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19" y="38"/>
                  </a:lnTo>
                  <a:lnTo>
                    <a:pt x="31" y="31"/>
                  </a:lnTo>
                  <a:lnTo>
                    <a:pt x="65" y="19"/>
                  </a:lnTo>
                  <a:lnTo>
                    <a:pt x="102" y="10"/>
                  </a:lnTo>
                  <a:lnTo>
                    <a:pt x="13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52">
              <a:extLst>
                <a:ext uri="{FF2B5EF4-FFF2-40B4-BE49-F238E27FC236}">
                  <a16:creationId xmlns:a16="http://schemas.microsoft.com/office/drawing/2014/main" id="{2D92EA1C-96B4-4FF9-B1B4-6EF11B1D9778}"/>
                </a:ext>
              </a:extLst>
            </p:cNvPr>
            <p:cNvSpPr/>
            <p:nvPr/>
          </p:nvSpPr>
          <p:spPr bwMode="auto">
            <a:xfrm>
              <a:off x="910800" y="3844137"/>
              <a:ext cx="162155" cy="41918"/>
            </a:xfrm>
            <a:custGeom>
              <a:cxnLst>
                <a:cxn ang="0">
                  <a:pos x="211" y="40"/>
                </a:cxn>
                <a:cxn ang="0">
                  <a:pos x="223" y="35"/>
                </a:cxn>
                <a:cxn ang="0">
                  <a:pos x="230" y="30"/>
                </a:cxn>
                <a:cxn ang="0">
                  <a:pos x="238" y="23"/>
                </a:cxn>
                <a:cxn ang="0">
                  <a:pos x="243" y="16"/>
                </a:cxn>
                <a:cxn ang="0">
                  <a:pos x="245" y="4"/>
                </a:cxn>
                <a:cxn ang="0">
                  <a:pos x="248" y="0"/>
                </a:cxn>
                <a:cxn ang="0">
                  <a:pos x="274" y="16"/>
                </a:cxn>
                <a:cxn ang="0">
                  <a:pos x="284" y="23"/>
                </a:cxn>
                <a:cxn ang="0">
                  <a:pos x="291" y="33"/>
                </a:cxn>
                <a:cxn ang="0">
                  <a:pos x="294" y="35"/>
                </a:cxn>
                <a:cxn ang="0">
                  <a:pos x="294" y="40"/>
                </a:cxn>
                <a:cxn ang="0">
                  <a:pos x="289" y="45"/>
                </a:cxn>
                <a:cxn ang="0">
                  <a:pos x="279" y="54"/>
                </a:cxn>
                <a:cxn ang="0">
                  <a:pos x="260" y="64"/>
                </a:cxn>
                <a:cxn ang="0">
                  <a:pos x="233" y="73"/>
                </a:cxn>
                <a:cxn ang="0">
                  <a:pos x="199" y="76"/>
                </a:cxn>
                <a:cxn ang="0">
                  <a:pos x="179" y="76"/>
                </a:cxn>
                <a:cxn ang="0">
                  <a:pos x="158" y="76"/>
                </a:cxn>
                <a:cxn ang="0">
                  <a:pos x="136" y="71"/>
                </a:cxn>
                <a:cxn ang="0">
                  <a:pos x="109" y="66"/>
                </a:cxn>
                <a:cxn ang="0">
                  <a:pos x="82" y="59"/>
                </a:cxn>
                <a:cxn ang="0">
                  <a:pos x="56" y="50"/>
                </a:cxn>
                <a:cxn ang="0">
                  <a:pos x="34" y="40"/>
                </a:cxn>
                <a:cxn ang="0">
                  <a:pos x="17" y="30"/>
                </a:cxn>
                <a:cxn ang="0">
                  <a:pos x="7" y="23"/>
                </a:cxn>
                <a:cxn ang="0">
                  <a:pos x="0" y="14"/>
                </a:cxn>
                <a:cxn ang="0">
                  <a:pos x="48" y="23"/>
                </a:cxn>
                <a:cxn ang="0">
                  <a:pos x="111" y="33"/>
                </a:cxn>
                <a:cxn ang="0">
                  <a:pos x="172" y="40"/>
                </a:cxn>
                <a:cxn ang="0">
                  <a:pos x="196" y="40"/>
                </a:cxn>
                <a:cxn ang="0">
                  <a:pos x="211" y="40"/>
                </a:cxn>
              </a:cxnLst>
              <a:rect b="b" l="0" r="r" t="0"/>
              <a:pathLst>
                <a:path h="76" w="294">
                  <a:moveTo>
                    <a:pt x="211" y="40"/>
                  </a:moveTo>
                  <a:lnTo>
                    <a:pt x="223" y="35"/>
                  </a:lnTo>
                  <a:lnTo>
                    <a:pt x="230" y="30"/>
                  </a:lnTo>
                  <a:lnTo>
                    <a:pt x="238" y="23"/>
                  </a:lnTo>
                  <a:lnTo>
                    <a:pt x="243" y="16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74" y="16"/>
                  </a:lnTo>
                  <a:lnTo>
                    <a:pt x="284" y="23"/>
                  </a:lnTo>
                  <a:lnTo>
                    <a:pt x="291" y="33"/>
                  </a:lnTo>
                  <a:lnTo>
                    <a:pt x="294" y="35"/>
                  </a:lnTo>
                  <a:lnTo>
                    <a:pt x="294" y="40"/>
                  </a:lnTo>
                  <a:lnTo>
                    <a:pt x="289" y="45"/>
                  </a:lnTo>
                  <a:lnTo>
                    <a:pt x="279" y="54"/>
                  </a:lnTo>
                  <a:lnTo>
                    <a:pt x="260" y="64"/>
                  </a:lnTo>
                  <a:lnTo>
                    <a:pt x="233" y="73"/>
                  </a:lnTo>
                  <a:lnTo>
                    <a:pt x="199" y="76"/>
                  </a:lnTo>
                  <a:lnTo>
                    <a:pt x="179" y="76"/>
                  </a:lnTo>
                  <a:lnTo>
                    <a:pt x="158" y="76"/>
                  </a:lnTo>
                  <a:lnTo>
                    <a:pt x="136" y="71"/>
                  </a:lnTo>
                  <a:lnTo>
                    <a:pt x="109" y="66"/>
                  </a:lnTo>
                  <a:lnTo>
                    <a:pt x="82" y="59"/>
                  </a:lnTo>
                  <a:lnTo>
                    <a:pt x="56" y="50"/>
                  </a:lnTo>
                  <a:lnTo>
                    <a:pt x="34" y="40"/>
                  </a:lnTo>
                  <a:lnTo>
                    <a:pt x="17" y="30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48" y="23"/>
                  </a:lnTo>
                  <a:lnTo>
                    <a:pt x="111" y="33"/>
                  </a:lnTo>
                  <a:lnTo>
                    <a:pt x="172" y="40"/>
                  </a:lnTo>
                  <a:lnTo>
                    <a:pt x="196" y="40"/>
                  </a:lnTo>
                  <a:lnTo>
                    <a:pt x="211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53">
              <a:extLst>
                <a:ext uri="{FF2B5EF4-FFF2-40B4-BE49-F238E27FC236}">
                  <a16:creationId xmlns:a16="http://schemas.microsoft.com/office/drawing/2014/main" id="{D9935099-C3D8-4CE7-8937-086E47ADFBA8}"/>
                </a:ext>
              </a:extLst>
            </p:cNvPr>
            <p:cNvSpPr/>
            <p:nvPr/>
          </p:nvSpPr>
          <p:spPr bwMode="auto">
            <a:xfrm>
              <a:off x="692388" y="3353812"/>
              <a:ext cx="448408" cy="579124"/>
            </a:xfrm>
            <a:custGeom>
              <a:cxnLst>
                <a:cxn ang="0">
                  <a:pos x="44" y="694"/>
                </a:cxn>
                <a:cxn ang="0">
                  <a:pos x="85" y="680"/>
                </a:cxn>
                <a:cxn ang="0">
                  <a:pos x="124" y="658"/>
                </a:cxn>
                <a:cxn ang="0">
                  <a:pos x="148" y="634"/>
                </a:cxn>
                <a:cxn ang="0">
                  <a:pos x="170" y="606"/>
                </a:cxn>
                <a:cxn ang="0">
                  <a:pos x="189" y="556"/>
                </a:cxn>
                <a:cxn ang="0">
                  <a:pos x="172" y="618"/>
                </a:cxn>
                <a:cxn ang="0">
                  <a:pos x="168" y="668"/>
                </a:cxn>
                <a:cxn ang="0">
                  <a:pos x="170" y="701"/>
                </a:cxn>
                <a:cxn ang="0">
                  <a:pos x="177" y="729"/>
                </a:cxn>
                <a:cxn ang="0">
                  <a:pos x="177" y="756"/>
                </a:cxn>
                <a:cxn ang="0">
                  <a:pos x="165" y="796"/>
                </a:cxn>
                <a:cxn ang="0">
                  <a:pos x="141" y="853"/>
                </a:cxn>
                <a:cxn ang="0">
                  <a:pos x="126" y="898"/>
                </a:cxn>
                <a:cxn ang="0">
                  <a:pos x="129" y="931"/>
                </a:cxn>
                <a:cxn ang="0">
                  <a:pos x="148" y="1005"/>
                </a:cxn>
                <a:cxn ang="0">
                  <a:pos x="160" y="1036"/>
                </a:cxn>
                <a:cxn ang="0">
                  <a:pos x="177" y="1048"/>
                </a:cxn>
                <a:cxn ang="0">
                  <a:pos x="204" y="1048"/>
                </a:cxn>
                <a:cxn ang="0">
                  <a:pos x="277" y="1017"/>
                </a:cxn>
                <a:cxn ang="0">
                  <a:pos x="473" y="939"/>
                </a:cxn>
                <a:cxn ang="0">
                  <a:pos x="571" y="910"/>
                </a:cxn>
                <a:cxn ang="0">
                  <a:pos x="622" y="903"/>
                </a:cxn>
                <a:cxn ang="0">
                  <a:pos x="673" y="908"/>
                </a:cxn>
                <a:cxn ang="0">
                  <a:pos x="690" y="903"/>
                </a:cxn>
                <a:cxn ang="0">
                  <a:pos x="697" y="896"/>
                </a:cxn>
                <a:cxn ang="0">
                  <a:pos x="697" y="851"/>
                </a:cxn>
                <a:cxn ang="0">
                  <a:pos x="699" y="824"/>
                </a:cxn>
                <a:cxn ang="0">
                  <a:pos x="712" y="801"/>
                </a:cxn>
                <a:cxn ang="0">
                  <a:pos x="719" y="737"/>
                </a:cxn>
                <a:cxn ang="0">
                  <a:pos x="726" y="672"/>
                </a:cxn>
                <a:cxn ang="0">
                  <a:pos x="755" y="582"/>
                </a:cxn>
                <a:cxn ang="0">
                  <a:pos x="779" y="520"/>
                </a:cxn>
                <a:cxn ang="0">
                  <a:pos x="796" y="447"/>
                </a:cxn>
                <a:cxn ang="0">
                  <a:pos x="809" y="364"/>
                </a:cxn>
                <a:cxn ang="0">
                  <a:pos x="813" y="276"/>
                </a:cxn>
                <a:cxn ang="0">
                  <a:pos x="809" y="195"/>
                </a:cxn>
                <a:cxn ang="0">
                  <a:pos x="794" y="121"/>
                </a:cxn>
                <a:cxn ang="0">
                  <a:pos x="772" y="74"/>
                </a:cxn>
                <a:cxn ang="0">
                  <a:pos x="753" y="48"/>
                </a:cxn>
                <a:cxn ang="0">
                  <a:pos x="728" y="29"/>
                </a:cxn>
                <a:cxn ang="0">
                  <a:pos x="687" y="10"/>
                </a:cxn>
                <a:cxn ang="0">
                  <a:pos x="624" y="0"/>
                </a:cxn>
                <a:cxn ang="0">
                  <a:pos x="554" y="5"/>
                </a:cxn>
                <a:cxn ang="0">
                  <a:pos x="478" y="22"/>
                </a:cxn>
                <a:cxn ang="0">
                  <a:pos x="403" y="52"/>
                </a:cxn>
                <a:cxn ang="0">
                  <a:pos x="333" y="90"/>
                </a:cxn>
                <a:cxn ang="0">
                  <a:pos x="267" y="138"/>
                </a:cxn>
                <a:cxn ang="0">
                  <a:pos x="214" y="190"/>
                </a:cxn>
                <a:cxn ang="0">
                  <a:pos x="170" y="249"/>
                </a:cxn>
                <a:cxn ang="0">
                  <a:pos x="107" y="359"/>
                </a:cxn>
                <a:cxn ang="0">
                  <a:pos x="37" y="516"/>
                </a:cxn>
                <a:cxn ang="0">
                  <a:pos x="12" y="587"/>
                </a:cxn>
                <a:cxn ang="0">
                  <a:pos x="0" y="644"/>
                </a:cxn>
                <a:cxn ang="0">
                  <a:pos x="3" y="684"/>
                </a:cxn>
                <a:cxn ang="0">
                  <a:pos x="12" y="694"/>
                </a:cxn>
                <a:cxn ang="0">
                  <a:pos x="24" y="696"/>
                </a:cxn>
              </a:cxnLst>
              <a:rect b="b" l="0" r="r" t="0"/>
              <a:pathLst>
                <a:path h="1050" w="813">
                  <a:moveTo>
                    <a:pt x="24" y="696"/>
                  </a:moveTo>
                  <a:lnTo>
                    <a:pt x="44" y="694"/>
                  </a:lnTo>
                  <a:lnTo>
                    <a:pt x="63" y="689"/>
                  </a:lnTo>
                  <a:lnTo>
                    <a:pt x="85" y="680"/>
                  </a:lnTo>
                  <a:lnTo>
                    <a:pt x="112" y="665"/>
                  </a:lnTo>
                  <a:lnTo>
                    <a:pt x="124" y="658"/>
                  </a:lnTo>
                  <a:lnTo>
                    <a:pt x="136" y="646"/>
                  </a:lnTo>
                  <a:lnTo>
                    <a:pt x="148" y="634"/>
                  </a:lnTo>
                  <a:lnTo>
                    <a:pt x="160" y="623"/>
                  </a:lnTo>
                  <a:lnTo>
                    <a:pt x="170" y="606"/>
                  </a:lnTo>
                  <a:lnTo>
                    <a:pt x="177" y="589"/>
                  </a:lnTo>
                  <a:lnTo>
                    <a:pt x="189" y="556"/>
                  </a:lnTo>
                  <a:lnTo>
                    <a:pt x="180" y="587"/>
                  </a:lnTo>
                  <a:lnTo>
                    <a:pt x="172" y="618"/>
                  </a:lnTo>
                  <a:lnTo>
                    <a:pt x="168" y="651"/>
                  </a:lnTo>
                  <a:lnTo>
                    <a:pt x="168" y="668"/>
                  </a:lnTo>
                  <a:lnTo>
                    <a:pt x="168" y="684"/>
                  </a:lnTo>
                  <a:lnTo>
                    <a:pt x="170" y="701"/>
                  </a:lnTo>
                  <a:lnTo>
                    <a:pt x="175" y="715"/>
                  </a:lnTo>
                  <a:lnTo>
                    <a:pt x="177" y="729"/>
                  </a:lnTo>
                  <a:lnTo>
                    <a:pt x="180" y="744"/>
                  </a:lnTo>
                  <a:lnTo>
                    <a:pt x="177" y="756"/>
                  </a:lnTo>
                  <a:lnTo>
                    <a:pt x="175" y="770"/>
                  </a:lnTo>
                  <a:lnTo>
                    <a:pt x="165" y="796"/>
                  </a:lnTo>
                  <a:lnTo>
                    <a:pt x="153" y="824"/>
                  </a:lnTo>
                  <a:lnTo>
                    <a:pt x="141" y="853"/>
                  </a:lnTo>
                  <a:lnTo>
                    <a:pt x="131" y="884"/>
                  </a:lnTo>
                  <a:lnTo>
                    <a:pt x="126" y="898"/>
                  </a:lnTo>
                  <a:lnTo>
                    <a:pt x="126" y="915"/>
                  </a:lnTo>
                  <a:lnTo>
                    <a:pt x="129" y="931"/>
                  </a:lnTo>
                  <a:lnTo>
                    <a:pt x="131" y="948"/>
                  </a:lnTo>
                  <a:lnTo>
                    <a:pt x="148" y="1005"/>
                  </a:lnTo>
                  <a:lnTo>
                    <a:pt x="155" y="1022"/>
                  </a:lnTo>
                  <a:lnTo>
                    <a:pt x="160" y="1036"/>
                  </a:lnTo>
                  <a:lnTo>
                    <a:pt x="168" y="1043"/>
                  </a:lnTo>
                  <a:lnTo>
                    <a:pt x="177" y="1048"/>
                  </a:lnTo>
                  <a:lnTo>
                    <a:pt x="189" y="1050"/>
                  </a:lnTo>
                  <a:lnTo>
                    <a:pt x="204" y="1048"/>
                  </a:lnTo>
                  <a:lnTo>
                    <a:pt x="231" y="1038"/>
                  </a:lnTo>
                  <a:lnTo>
                    <a:pt x="277" y="1017"/>
                  </a:lnTo>
                  <a:lnTo>
                    <a:pt x="403" y="965"/>
                  </a:lnTo>
                  <a:lnTo>
                    <a:pt x="473" y="939"/>
                  </a:lnTo>
                  <a:lnTo>
                    <a:pt x="539" y="917"/>
                  </a:lnTo>
                  <a:lnTo>
                    <a:pt x="571" y="910"/>
                  </a:lnTo>
                  <a:lnTo>
                    <a:pt x="597" y="903"/>
                  </a:lnTo>
                  <a:lnTo>
                    <a:pt x="622" y="903"/>
                  </a:lnTo>
                  <a:lnTo>
                    <a:pt x="644" y="903"/>
                  </a:lnTo>
                  <a:lnTo>
                    <a:pt x="673" y="908"/>
                  </a:lnTo>
                  <a:lnTo>
                    <a:pt x="682" y="905"/>
                  </a:lnTo>
                  <a:lnTo>
                    <a:pt x="690" y="903"/>
                  </a:lnTo>
                  <a:lnTo>
                    <a:pt x="694" y="900"/>
                  </a:lnTo>
                  <a:lnTo>
                    <a:pt x="697" y="896"/>
                  </a:lnTo>
                  <a:lnTo>
                    <a:pt x="699" y="884"/>
                  </a:lnTo>
                  <a:lnTo>
                    <a:pt x="697" y="851"/>
                  </a:lnTo>
                  <a:lnTo>
                    <a:pt x="697" y="834"/>
                  </a:lnTo>
                  <a:lnTo>
                    <a:pt x="699" y="824"/>
                  </a:lnTo>
                  <a:lnTo>
                    <a:pt x="704" y="817"/>
                  </a:lnTo>
                  <a:lnTo>
                    <a:pt x="712" y="801"/>
                  </a:lnTo>
                  <a:lnTo>
                    <a:pt x="716" y="784"/>
                  </a:lnTo>
                  <a:lnTo>
                    <a:pt x="719" y="737"/>
                  </a:lnTo>
                  <a:lnTo>
                    <a:pt x="721" y="708"/>
                  </a:lnTo>
                  <a:lnTo>
                    <a:pt x="726" y="672"/>
                  </a:lnTo>
                  <a:lnTo>
                    <a:pt x="738" y="630"/>
                  </a:lnTo>
                  <a:lnTo>
                    <a:pt x="755" y="582"/>
                  </a:lnTo>
                  <a:lnTo>
                    <a:pt x="767" y="554"/>
                  </a:lnTo>
                  <a:lnTo>
                    <a:pt x="779" y="520"/>
                  </a:lnTo>
                  <a:lnTo>
                    <a:pt x="789" y="485"/>
                  </a:lnTo>
                  <a:lnTo>
                    <a:pt x="796" y="447"/>
                  </a:lnTo>
                  <a:lnTo>
                    <a:pt x="804" y="404"/>
                  </a:lnTo>
                  <a:lnTo>
                    <a:pt x="809" y="364"/>
                  </a:lnTo>
                  <a:lnTo>
                    <a:pt x="813" y="321"/>
                  </a:lnTo>
                  <a:lnTo>
                    <a:pt x="813" y="276"/>
                  </a:lnTo>
                  <a:lnTo>
                    <a:pt x="813" y="235"/>
                  </a:lnTo>
                  <a:lnTo>
                    <a:pt x="809" y="195"/>
                  </a:lnTo>
                  <a:lnTo>
                    <a:pt x="804" y="157"/>
                  </a:lnTo>
                  <a:lnTo>
                    <a:pt x="794" y="121"/>
                  </a:lnTo>
                  <a:lnTo>
                    <a:pt x="779" y="88"/>
                  </a:lnTo>
                  <a:lnTo>
                    <a:pt x="772" y="74"/>
                  </a:lnTo>
                  <a:lnTo>
                    <a:pt x="762" y="60"/>
                  </a:lnTo>
                  <a:lnTo>
                    <a:pt x="753" y="48"/>
                  </a:lnTo>
                  <a:lnTo>
                    <a:pt x="741" y="38"/>
                  </a:lnTo>
                  <a:lnTo>
                    <a:pt x="728" y="29"/>
                  </a:lnTo>
                  <a:lnTo>
                    <a:pt x="716" y="22"/>
                  </a:lnTo>
                  <a:lnTo>
                    <a:pt x="687" y="10"/>
                  </a:lnTo>
                  <a:lnTo>
                    <a:pt x="658" y="2"/>
                  </a:lnTo>
                  <a:lnTo>
                    <a:pt x="624" y="0"/>
                  </a:lnTo>
                  <a:lnTo>
                    <a:pt x="590" y="0"/>
                  </a:lnTo>
                  <a:lnTo>
                    <a:pt x="554" y="5"/>
                  </a:lnTo>
                  <a:lnTo>
                    <a:pt x="517" y="12"/>
                  </a:lnTo>
                  <a:lnTo>
                    <a:pt x="478" y="22"/>
                  </a:lnTo>
                  <a:lnTo>
                    <a:pt x="442" y="36"/>
                  </a:lnTo>
                  <a:lnTo>
                    <a:pt x="403" y="52"/>
                  </a:lnTo>
                  <a:lnTo>
                    <a:pt x="367" y="71"/>
                  </a:lnTo>
                  <a:lnTo>
                    <a:pt x="333" y="90"/>
                  </a:lnTo>
                  <a:lnTo>
                    <a:pt x="299" y="114"/>
                  </a:lnTo>
                  <a:lnTo>
                    <a:pt x="267" y="138"/>
                  </a:lnTo>
                  <a:lnTo>
                    <a:pt x="238" y="164"/>
                  </a:lnTo>
                  <a:lnTo>
                    <a:pt x="214" y="190"/>
                  </a:lnTo>
                  <a:lnTo>
                    <a:pt x="189" y="219"/>
                  </a:lnTo>
                  <a:lnTo>
                    <a:pt x="170" y="249"/>
                  </a:lnTo>
                  <a:lnTo>
                    <a:pt x="148" y="283"/>
                  </a:lnTo>
                  <a:lnTo>
                    <a:pt x="107" y="359"/>
                  </a:lnTo>
                  <a:lnTo>
                    <a:pt x="68" y="437"/>
                  </a:lnTo>
                  <a:lnTo>
                    <a:pt x="37" y="516"/>
                  </a:lnTo>
                  <a:lnTo>
                    <a:pt x="22" y="554"/>
                  </a:lnTo>
                  <a:lnTo>
                    <a:pt x="12" y="587"/>
                  </a:lnTo>
                  <a:lnTo>
                    <a:pt x="5" y="618"/>
                  </a:lnTo>
                  <a:lnTo>
                    <a:pt x="0" y="644"/>
                  </a:lnTo>
                  <a:lnTo>
                    <a:pt x="0" y="668"/>
                  </a:lnTo>
                  <a:lnTo>
                    <a:pt x="3" y="684"/>
                  </a:lnTo>
                  <a:lnTo>
                    <a:pt x="7" y="689"/>
                  </a:lnTo>
                  <a:lnTo>
                    <a:pt x="12" y="694"/>
                  </a:lnTo>
                  <a:lnTo>
                    <a:pt x="17" y="696"/>
                  </a:lnTo>
                  <a:lnTo>
                    <a:pt x="24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54">
              <a:extLst>
                <a:ext uri="{FF2B5EF4-FFF2-40B4-BE49-F238E27FC236}">
                  <a16:creationId xmlns:a16="http://schemas.microsoft.com/office/drawing/2014/main" id="{671DFF13-7AB2-4A79-ADC0-6E5A0F157EDC}"/>
                </a:ext>
              </a:extLst>
            </p:cNvPr>
            <p:cNvSpPr/>
            <p:nvPr/>
          </p:nvSpPr>
          <p:spPr bwMode="auto">
            <a:xfrm>
              <a:off x="770156" y="3352709"/>
              <a:ext cx="326516" cy="534449"/>
            </a:xfrm>
            <a:custGeom>
              <a:cxnLst>
                <a:cxn ang="0">
                  <a:pos x="131" y="142"/>
                </a:cxn>
                <a:cxn ang="0">
                  <a:pos x="264" y="76"/>
                </a:cxn>
                <a:cxn ang="0">
                  <a:pos x="345" y="40"/>
                </a:cxn>
                <a:cxn ang="0">
                  <a:pos x="422" y="14"/>
                </a:cxn>
                <a:cxn ang="0">
                  <a:pos x="493" y="0"/>
                </a:cxn>
                <a:cxn ang="0">
                  <a:pos x="537" y="2"/>
                </a:cxn>
                <a:cxn ang="0">
                  <a:pos x="558" y="9"/>
                </a:cxn>
                <a:cxn ang="0">
                  <a:pos x="575" y="24"/>
                </a:cxn>
                <a:cxn ang="0">
                  <a:pos x="587" y="38"/>
                </a:cxn>
                <a:cxn ang="0">
                  <a:pos x="592" y="69"/>
                </a:cxn>
                <a:cxn ang="0">
                  <a:pos x="585" y="116"/>
                </a:cxn>
                <a:cxn ang="0">
                  <a:pos x="566" y="171"/>
                </a:cxn>
                <a:cxn ang="0">
                  <a:pos x="534" y="228"/>
                </a:cxn>
                <a:cxn ang="0">
                  <a:pos x="495" y="280"/>
                </a:cxn>
                <a:cxn ang="0">
                  <a:pos x="439" y="347"/>
                </a:cxn>
                <a:cxn ang="0">
                  <a:pos x="381" y="392"/>
                </a:cxn>
                <a:cxn ang="0">
                  <a:pos x="294" y="454"/>
                </a:cxn>
                <a:cxn ang="0">
                  <a:pos x="238" y="499"/>
                </a:cxn>
                <a:cxn ang="0">
                  <a:pos x="216" y="527"/>
                </a:cxn>
                <a:cxn ang="0">
                  <a:pos x="211" y="553"/>
                </a:cxn>
                <a:cxn ang="0">
                  <a:pos x="219" y="565"/>
                </a:cxn>
                <a:cxn ang="0">
                  <a:pos x="250" y="584"/>
                </a:cxn>
                <a:cxn ang="0">
                  <a:pos x="328" y="615"/>
                </a:cxn>
                <a:cxn ang="0">
                  <a:pos x="362" y="639"/>
                </a:cxn>
                <a:cxn ang="0">
                  <a:pos x="374" y="655"/>
                </a:cxn>
                <a:cxn ang="0">
                  <a:pos x="374" y="674"/>
                </a:cxn>
                <a:cxn ang="0">
                  <a:pos x="366" y="696"/>
                </a:cxn>
                <a:cxn ang="0">
                  <a:pos x="332" y="736"/>
                </a:cxn>
                <a:cxn ang="0">
                  <a:pos x="296" y="767"/>
                </a:cxn>
                <a:cxn ang="0">
                  <a:pos x="206" y="826"/>
                </a:cxn>
                <a:cxn ang="0">
                  <a:pos x="129" y="874"/>
                </a:cxn>
                <a:cxn ang="0">
                  <a:pos x="109" y="888"/>
                </a:cxn>
                <a:cxn ang="0">
                  <a:pos x="107" y="895"/>
                </a:cxn>
                <a:cxn ang="0">
                  <a:pos x="119" y="898"/>
                </a:cxn>
                <a:cxn ang="0">
                  <a:pos x="155" y="898"/>
                </a:cxn>
                <a:cxn ang="0">
                  <a:pos x="167" y="902"/>
                </a:cxn>
                <a:cxn ang="0">
                  <a:pos x="165" y="914"/>
                </a:cxn>
                <a:cxn ang="0">
                  <a:pos x="146" y="933"/>
                </a:cxn>
                <a:cxn ang="0">
                  <a:pos x="112" y="953"/>
                </a:cxn>
                <a:cxn ang="0">
                  <a:pos x="75" y="967"/>
                </a:cxn>
                <a:cxn ang="0">
                  <a:pos x="39" y="969"/>
                </a:cxn>
                <a:cxn ang="0">
                  <a:pos x="17" y="960"/>
                </a:cxn>
                <a:cxn ang="0">
                  <a:pos x="7" y="945"/>
                </a:cxn>
                <a:cxn ang="0">
                  <a:pos x="2" y="926"/>
                </a:cxn>
                <a:cxn ang="0">
                  <a:pos x="5" y="843"/>
                </a:cxn>
                <a:cxn ang="0">
                  <a:pos x="39" y="494"/>
                </a:cxn>
                <a:cxn ang="0">
                  <a:pos x="75" y="176"/>
                </a:cxn>
              </a:cxnLst>
              <a:rect b="b" l="0" r="r" t="0"/>
              <a:pathLst>
                <a:path h="969" w="592">
                  <a:moveTo>
                    <a:pt x="75" y="176"/>
                  </a:moveTo>
                  <a:lnTo>
                    <a:pt x="131" y="142"/>
                  </a:lnTo>
                  <a:lnTo>
                    <a:pt x="192" y="111"/>
                  </a:lnTo>
                  <a:lnTo>
                    <a:pt x="264" y="76"/>
                  </a:lnTo>
                  <a:lnTo>
                    <a:pt x="303" y="57"/>
                  </a:lnTo>
                  <a:lnTo>
                    <a:pt x="345" y="40"/>
                  </a:lnTo>
                  <a:lnTo>
                    <a:pt x="384" y="26"/>
                  </a:lnTo>
                  <a:lnTo>
                    <a:pt x="422" y="14"/>
                  </a:lnTo>
                  <a:lnTo>
                    <a:pt x="459" y="4"/>
                  </a:lnTo>
                  <a:lnTo>
                    <a:pt x="493" y="0"/>
                  </a:lnTo>
                  <a:lnTo>
                    <a:pt x="522" y="0"/>
                  </a:lnTo>
                  <a:lnTo>
                    <a:pt x="537" y="2"/>
                  </a:lnTo>
                  <a:lnTo>
                    <a:pt x="549" y="7"/>
                  </a:lnTo>
                  <a:lnTo>
                    <a:pt x="558" y="9"/>
                  </a:lnTo>
                  <a:lnTo>
                    <a:pt x="568" y="16"/>
                  </a:lnTo>
                  <a:lnTo>
                    <a:pt x="575" y="24"/>
                  </a:lnTo>
                  <a:lnTo>
                    <a:pt x="583" y="31"/>
                  </a:lnTo>
                  <a:lnTo>
                    <a:pt x="587" y="38"/>
                  </a:lnTo>
                  <a:lnTo>
                    <a:pt x="590" y="47"/>
                  </a:lnTo>
                  <a:lnTo>
                    <a:pt x="592" y="69"/>
                  </a:lnTo>
                  <a:lnTo>
                    <a:pt x="592" y="92"/>
                  </a:lnTo>
                  <a:lnTo>
                    <a:pt x="585" y="116"/>
                  </a:lnTo>
                  <a:lnTo>
                    <a:pt x="578" y="145"/>
                  </a:lnTo>
                  <a:lnTo>
                    <a:pt x="566" y="171"/>
                  </a:lnTo>
                  <a:lnTo>
                    <a:pt x="551" y="199"/>
                  </a:lnTo>
                  <a:lnTo>
                    <a:pt x="534" y="228"/>
                  </a:lnTo>
                  <a:lnTo>
                    <a:pt x="515" y="254"/>
                  </a:lnTo>
                  <a:lnTo>
                    <a:pt x="495" y="280"/>
                  </a:lnTo>
                  <a:lnTo>
                    <a:pt x="456" y="325"/>
                  </a:lnTo>
                  <a:lnTo>
                    <a:pt x="439" y="347"/>
                  </a:lnTo>
                  <a:lnTo>
                    <a:pt x="420" y="361"/>
                  </a:lnTo>
                  <a:lnTo>
                    <a:pt x="381" y="392"/>
                  </a:lnTo>
                  <a:lnTo>
                    <a:pt x="337" y="423"/>
                  </a:lnTo>
                  <a:lnTo>
                    <a:pt x="294" y="454"/>
                  </a:lnTo>
                  <a:lnTo>
                    <a:pt x="255" y="484"/>
                  </a:lnTo>
                  <a:lnTo>
                    <a:pt x="238" y="499"/>
                  </a:lnTo>
                  <a:lnTo>
                    <a:pt x="226" y="513"/>
                  </a:lnTo>
                  <a:lnTo>
                    <a:pt x="216" y="527"/>
                  </a:lnTo>
                  <a:lnTo>
                    <a:pt x="211" y="542"/>
                  </a:lnTo>
                  <a:lnTo>
                    <a:pt x="211" y="553"/>
                  </a:lnTo>
                  <a:lnTo>
                    <a:pt x="214" y="558"/>
                  </a:lnTo>
                  <a:lnTo>
                    <a:pt x="219" y="565"/>
                  </a:lnTo>
                  <a:lnTo>
                    <a:pt x="230" y="575"/>
                  </a:lnTo>
                  <a:lnTo>
                    <a:pt x="250" y="584"/>
                  </a:lnTo>
                  <a:lnTo>
                    <a:pt x="291" y="601"/>
                  </a:lnTo>
                  <a:lnTo>
                    <a:pt x="328" y="615"/>
                  </a:lnTo>
                  <a:lnTo>
                    <a:pt x="352" y="629"/>
                  </a:lnTo>
                  <a:lnTo>
                    <a:pt x="362" y="639"/>
                  </a:lnTo>
                  <a:lnTo>
                    <a:pt x="369" y="646"/>
                  </a:lnTo>
                  <a:lnTo>
                    <a:pt x="374" y="655"/>
                  </a:lnTo>
                  <a:lnTo>
                    <a:pt x="376" y="662"/>
                  </a:lnTo>
                  <a:lnTo>
                    <a:pt x="374" y="674"/>
                  </a:lnTo>
                  <a:lnTo>
                    <a:pt x="371" y="684"/>
                  </a:lnTo>
                  <a:lnTo>
                    <a:pt x="366" y="696"/>
                  </a:lnTo>
                  <a:lnTo>
                    <a:pt x="359" y="708"/>
                  </a:lnTo>
                  <a:lnTo>
                    <a:pt x="332" y="736"/>
                  </a:lnTo>
                  <a:lnTo>
                    <a:pt x="318" y="750"/>
                  </a:lnTo>
                  <a:lnTo>
                    <a:pt x="296" y="767"/>
                  </a:lnTo>
                  <a:lnTo>
                    <a:pt x="252" y="798"/>
                  </a:lnTo>
                  <a:lnTo>
                    <a:pt x="206" y="826"/>
                  </a:lnTo>
                  <a:lnTo>
                    <a:pt x="163" y="853"/>
                  </a:lnTo>
                  <a:lnTo>
                    <a:pt x="129" y="874"/>
                  </a:lnTo>
                  <a:lnTo>
                    <a:pt x="116" y="881"/>
                  </a:lnTo>
                  <a:lnTo>
                    <a:pt x="109" y="888"/>
                  </a:lnTo>
                  <a:lnTo>
                    <a:pt x="107" y="893"/>
                  </a:lnTo>
                  <a:lnTo>
                    <a:pt x="107" y="895"/>
                  </a:lnTo>
                  <a:lnTo>
                    <a:pt x="109" y="898"/>
                  </a:lnTo>
                  <a:lnTo>
                    <a:pt x="119" y="898"/>
                  </a:lnTo>
                  <a:lnTo>
                    <a:pt x="138" y="898"/>
                  </a:lnTo>
                  <a:lnTo>
                    <a:pt x="155" y="898"/>
                  </a:lnTo>
                  <a:lnTo>
                    <a:pt x="165" y="900"/>
                  </a:lnTo>
                  <a:lnTo>
                    <a:pt x="167" y="902"/>
                  </a:lnTo>
                  <a:lnTo>
                    <a:pt x="167" y="905"/>
                  </a:lnTo>
                  <a:lnTo>
                    <a:pt x="165" y="914"/>
                  </a:lnTo>
                  <a:lnTo>
                    <a:pt x="158" y="924"/>
                  </a:lnTo>
                  <a:lnTo>
                    <a:pt x="146" y="933"/>
                  </a:lnTo>
                  <a:lnTo>
                    <a:pt x="129" y="943"/>
                  </a:lnTo>
                  <a:lnTo>
                    <a:pt x="112" y="953"/>
                  </a:lnTo>
                  <a:lnTo>
                    <a:pt x="95" y="962"/>
                  </a:lnTo>
                  <a:lnTo>
                    <a:pt x="75" y="967"/>
                  </a:lnTo>
                  <a:lnTo>
                    <a:pt x="56" y="969"/>
                  </a:lnTo>
                  <a:lnTo>
                    <a:pt x="39" y="969"/>
                  </a:lnTo>
                  <a:lnTo>
                    <a:pt x="24" y="964"/>
                  </a:lnTo>
                  <a:lnTo>
                    <a:pt x="17" y="960"/>
                  </a:lnTo>
                  <a:lnTo>
                    <a:pt x="12" y="953"/>
                  </a:lnTo>
                  <a:lnTo>
                    <a:pt x="7" y="945"/>
                  </a:lnTo>
                  <a:lnTo>
                    <a:pt x="5" y="938"/>
                  </a:lnTo>
                  <a:lnTo>
                    <a:pt x="2" y="926"/>
                  </a:lnTo>
                  <a:lnTo>
                    <a:pt x="0" y="914"/>
                  </a:lnTo>
                  <a:lnTo>
                    <a:pt x="5" y="843"/>
                  </a:lnTo>
                  <a:lnTo>
                    <a:pt x="12" y="741"/>
                  </a:lnTo>
                  <a:lnTo>
                    <a:pt x="39" y="494"/>
                  </a:lnTo>
                  <a:lnTo>
                    <a:pt x="63" y="273"/>
                  </a:lnTo>
                  <a:lnTo>
                    <a:pt x="75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55">
              <a:extLst>
                <a:ext uri="{FF2B5EF4-FFF2-40B4-BE49-F238E27FC236}">
                  <a16:creationId xmlns:a16="http://schemas.microsoft.com/office/drawing/2014/main" id="{EF0DB25E-5231-465F-BC71-69E1C581E649}"/>
                </a:ext>
              </a:extLst>
            </p:cNvPr>
            <p:cNvSpPr/>
            <p:nvPr/>
          </p:nvSpPr>
          <p:spPr bwMode="auto">
            <a:xfrm>
              <a:off x="285346" y="3007992"/>
              <a:ext cx="456681" cy="827872"/>
            </a:xfrm>
            <a:custGeom>
              <a:cxnLst>
                <a:cxn ang="0">
                  <a:pos x="476" y="81"/>
                </a:cxn>
                <a:cxn ang="0">
                  <a:pos x="274" y="375"/>
                </a:cxn>
                <a:cxn ang="0">
                  <a:pos x="153" y="565"/>
                </a:cxn>
                <a:cxn ang="0">
                  <a:pos x="119" y="629"/>
                </a:cxn>
                <a:cxn ang="0">
                  <a:pos x="44" y="817"/>
                </a:cxn>
                <a:cxn ang="0">
                  <a:pos x="22" y="891"/>
                </a:cxn>
                <a:cxn ang="0">
                  <a:pos x="5" y="967"/>
                </a:cxn>
                <a:cxn ang="0">
                  <a:pos x="0" y="1038"/>
                </a:cxn>
                <a:cxn ang="0">
                  <a:pos x="10" y="1102"/>
                </a:cxn>
                <a:cxn ang="0">
                  <a:pos x="29" y="1147"/>
                </a:cxn>
                <a:cxn ang="0">
                  <a:pos x="53" y="1185"/>
                </a:cxn>
                <a:cxn ang="0">
                  <a:pos x="73" y="1223"/>
                </a:cxn>
                <a:cxn ang="0">
                  <a:pos x="83" y="1252"/>
                </a:cxn>
                <a:cxn ang="0">
                  <a:pos x="83" y="1283"/>
                </a:cxn>
                <a:cxn ang="0">
                  <a:pos x="80" y="1314"/>
                </a:cxn>
                <a:cxn ang="0">
                  <a:pos x="87" y="1330"/>
                </a:cxn>
                <a:cxn ang="0">
                  <a:pos x="105" y="1352"/>
                </a:cxn>
                <a:cxn ang="0">
                  <a:pos x="146" y="1406"/>
                </a:cxn>
                <a:cxn ang="0">
                  <a:pos x="194" y="1482"/>
                </a:cxn>
                <a:cxn ang="0">
                  <a:pos x="211" y="1497"/>
                </a:cxn>
                <a:cxn ang="0">
                  <a:pos x="228" y="1501"/>
                </a:cxn>
                <a:cxn ang="0">
                  <a:pos x="250" y="1494"/>
                </a:cxn>
                <a:cxn ang="0">
                  <a:pos x="262" y="1482"/>
                </a:cxn>
                <a:cxn ang="0">
                  <a:pos x="277" y="1432"/>
                </a:cxn>
                <a:cxn ang="0">
                  <a:pos x="301" y="1307"/>
                </a:cxn>
                <a:cxn ang="0">
                  <a:pos x="328" y="1202"/>
                </a:cxn>
                <a:cxn ang="0">
                  <a:pos x="362" y="1121"/>
                </a:cxn>
                <a:cxn ang="0">
                  <a:pos x="391" y="1067"/>
                </a:cxn>
                <a:cxn ang="0">
                  <a:pos x="427" y="1014"/>
                </a:cxn>
                <a:cxn ang="0">
                  <a:pos x="471" y="964"/>
                </a:cxn>
                <a:cxn ang="0">
                  <a:pos x="524" y="919"/>
                </a:cxn>
                <a:cxn ang="0">
                  <a:pos x="588" y="879"/>
                </a:cxn>
                <a:cxn ang="0">
                  <a:pos x="663" y="846"/>
                </a:cxn>
                <a:cxn ang="0">
                  <a:pos x="721" y="832"/>
                </a:cxn>
                <a:cxn ang="0">
                  <a:pos x="755" y="829"/>
                </a:cxn>
                <a:cxn ang="0">
                  <a:pos x="787" y="815"/>
                </a:cxn>
                <a:cxn ang="0">
                  <a:pos x="806" y="801"/>
                </a:cxn>
                <a:cxn ang="0">
                  <a:pos x="821" y="779"/>
                </a:cxn>
                <a:cxn ang="0">
                  <a:pos x="828" y="756"/>
                </a:cxn>
                <a:cxn ang="0">
                  <a:pos x="823" y="708"/>
                </a:cxn>
                <a:cxn ang="0">
                  <a:pos x="794" y="611"/>
                </a:cxn>
                <a:cxn ang="0">
                  <a:pos x="748" y="487"/>
                </a:cxn>
                <a:cxn ang="0">
                  <a:pos x="634" y="221"/>
                </a:cxn>
                <a:cxn ang="0">
                  <a:pos x="534" y="0"/>
                </a:cxn>
              </a:cxnLst>
              <a:rect b="b" l="0" r="r" t="0"/>
              <a:pathLst>
                <a:path h="1501" w="826">
                  <a:moveTo>
                    <a:pt x="534" y="0"/>
                  </a:moveTo>
                  <a:lnTo>
                    <a:pt x="476" y="81"/>
                  </a:lnTo>
                  <a:lnTo>
                    <a:pt x="347" y="266"/>
                  </a:lnTo>
                  <a:lnTo>
                    <a:pt x="274" y="375"/>
                  </a:lnTo>
                  <a:lnTo>
                    <a:pt x="206" y="477"/>
                  </a:lnTo>
                  <a:lnTo>
                    <a:pt x="153" y="565"/>
                  </a:lnTo>
                  <a:lnTo>
                    <a:pt x="134" y="601"/>
                  </a:lnTo>
                  <a:lnTo>
                    <a:pt x="119" y="629"/>
                  </a:lnTo>
                  <a:lnTo>
                    <a:pt x="71" y="748"/>
                  </a:lnTo>
                  <a:lnTo>
                    <a:pt x="44" y="817"/>
                  </a:lnTo>
                  <a:lnTo>
                    <a:pt x="32" y="855"/>
                  </a:lnTo>
                  <a:lnTo>
                    <a:pt x="22" y="891"/>
                  </a:lnTo>
                  <a:lnTo>
                    <a:pt x="12" y="929"/>
                  </a:lnTo>
                  <a:lnTo>
                    <a:pt x="5" y="967"/>
                  </a:lnTo>
                  <a:lnTo>
                    <a:pt x="2" y="1003"/>
                  </a:lnTo>
                  <a:lnTo>
                    <a:pt x="0" y="1038"/>
                  </a:lnTo>
                  <a:lnTo>
                    <a:pt x="2" y="1071"/>
                  </a:lnTo>
                  <a:lnTo>
                    <a:pt x="10" y="1102"/>
                  </a:lnTo>
                  <a:lnTo>
                    <a:pt x="22" y="1133"/>
                  </a:lnTo>
                  <a:lnTo>
                    <a:pt x="29" y="1147"/>
                  </a:lnTo>
                  <a:lnTo>
                    <a:pt x="36" y="1159"/>
                  </a:lnTo>
                  <a:lnTo>
                    <a:pt x="53" y="1185"/>
                  </a:lnTo>
                  <a:lnTo>
                    <a:pt x="66" y="1207"/>
                  </a:lnTo>
                  <a:lnTo>
                    <a:pt x="73" y="1223"/>
                  </a:lnTo>
                  <a:lnTo>
                    <a:pt x="80" y="1240"/>
                  </a:lnTo>
                  <a:lnTo>
                    <a:pt x="83" y="1252"/>
                  </a:lnTo>
                  <a:lnTo>
                    <a:pt x="85" y="1264"/>
                  </a:lnTo>
                  <a:lnTo>
                    <a:pt x="83" y="1283"/>
                  </a:lnTo>
                  <a:lnTo>
                    <a:pt x="80" y="1297"/>
                  </a:lnTo>
                  <a:lnTo>
                    <a:pt x="80" y="1314"/>
                  </a:lnTo>
                  <a:lnTo>
                    <a:pt x="83" y="1321"/>
                  </a:lnTo>
                  <a:lnTo>
                    <a:pt x="87" y="1330"/>
                  </a:lnTo>
                  <a:lnTo>
                    <a:pt x="95" y="1340"/>
                  </a:lnTo>
                  <a:lnTo>
                    <a:pt x="105" y="1352"/>
                  </a:lnTo>
                  <a:lnTo>
                    <a:pt x="126" y="1378"/>
                  </a:lnTo>
                  <a:lnTo>
                    <a:pt x="146" y="1406"/>
                  </a:lnTo>
                  <a:lnTo>
                    <a:pt x="177" y="1461"/>
                  </a:lnTo>
                  <a:lnTo>
                    <a:pt x="194" y="1482"/>
                  </a:lnTo>
                  <a:lnTo>
                    <a:pt x="202" y="1490"/>
                  </a:lnTo>
                  <a:lnTo>
                    <a:pt x="211" y="1497"/>
                  </a:lnTo>
                  <a:lnTo>
                    <a:pt x="218" y="1499"/>
                  </a:lnTo>
                  <a:lnTo>
                    <a:pt x="228" y="1501"/>
                  </a:lnTo>
                  <a:lnTo>
                    <a:pt x="240" y="1499"/>
                  </a:lnTo>
                  <a:lnTo>
                    <a:pt x="250" y="1494"/>
                  </a:lnTo>
                  <a:lnTo>
                    <a:pt x="257" y="1490"/>
                  </a:lnTo>
                  <a:lnTo>
                    <a:pt x="262" y="1482"/>
                  </a:lnTo>
                  <a:lnTo>
                    <a:pt x="270" y="1461"/>
                  </a:lnTo>
                  <a:lnTo>
                    <a:pt x="277" y="1432"/>
                  </a:lnTo>
                  <a:lnTo>
                    <a:pt x="284" y="1397"/>
                  </a:lnTo>
                  <a:lnTo>
                    <a:pt x="301" y="1307"/>
                  </a:lnTo>
                  <a:lnTo>
                    <a:pt x="313" y="1257"/>
                  </a:lnTo>
                  <a:lnTo>
                    <a:pt x="328" y="1202"/>
                  </a:lnTo>
                  <a:lnTo>
                    <a:pt x="347" y="1147"/>
                  </a:lnTo>
                  <a:lnTo>
                    <a:pt x="362" y="1121"/>
                  </a:lnTo>
                  <a:lnTo>
                    <a:pt x="374" y="1093"/>
                  </a:lnTo>
                  <a:lnTo>
                    <a:pt x="391" y="1067"/>
                  </a:lnTo>
                  <a:lnTo>
                    <a:pt x="408" y="1040"/>
                  </a:lnTo>
                  <a:lnTo>
                    <a:pt x="427" y="1014"/>
                  </a:lnTo>
                  <a:lnTo>
                    <a:pt x="447" y="988"/>
                  </a:lnTo>
                  <a:lnTo>
                    <a:pt x="471" y="964"/>
                  </a:lnTo>
                  <a:lnTo>
                    <a:pt x="495" y="941"/>
                  </a:lnTo>
                  <a:lnTo>
                    <a:pt x="524" y="919"/>
                  </a:lnTo>
                  <a:lnTo>
                    <a:pt x="556" y="898"/>
                  </a:lnTo>
                  <a:lnTo>
                    <a:pt x="588" y="879"/>
                  </a:lnTo>
                  <a:lnTo>
                    <a:pt x="624" y="860"/>
                  </a:lnTo>
                  <a:lnTo>
                    <a:pt x="663" y="846"/>
                  </a:lnTo>
                  <a:lnTo>
                    <a:pt x="704" y="832"/>
                  </a:lnTo>
                  <a:lnTo>
                    <a:pt x="721" y="832"/>
                  </a:lnTo>
                  <a:lnTo>
                    <a:pt x="736" y="832"/>
                  </a:lnTo>
                  <a:lnTo>
                    <a:pt x="755" y="829"/>
                  </a:lnTo>
                  <a:lnTo>
                    <a:pt x="775" y="822"/>
                  </a:lnTo>
                  <a:lnTo>
                    <a:pt x="787" y="815"/>
                  </a:lnTo>
                  <a:lnTo>
                    <a:pt x="796" y="808"/>
                  </a:lnTo>
                  <a:lnTo>
                    <a:pt x="806" y="801"/>
                  </a:lnTo>
                  <a:lnTo>
                    <a:pt x="813" y="791"/>
                  </a:lnTo>
                  <a:lnTo>
                    <a:pt x="821" y="779"/>
                  </a:lnTo>
                  <a:lnTo>
                    <a:pt x="828" y="765"/>
                  </a:lnTo>
                  <a:lnTo>
                    <a:pt x="828" y="756"/>
                  </a:lnTo>
                  <a:lnTo>
                    <a:pt x="828" y="741"/>
                  </a:lnTo>
                  <a:lnTo>
                    <a:pt x="823" y="708"/>
                  </a:lnTo>
                  <a:lnTo>
                    <a:pt x="811" y="663"/>
                  </a:lnTo>
                  <a:lnTo>
                    <a:pt x="794" y="611"/>
                  </a:lnTo>
                  <a:lnTo>
                    <a:pt x="772" y="551"/>
                  </a:lnTo>
                  <a:lnTo>
                    <a:pt x="748" y="487"/>
                  </a:lnTo>
                  <a:lnTo>
                    <a:pt x="692" y="352"/>
                  </a:lnTo>
                  <a:lnTo>
                    <a:pt x="634" y="221"/>
                  </a:lnTo>
                  <a:lnTo>
                    <a:pt x="585" y="109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56">
              <a:extLst>
                <a:ext uri="{FF2B5EF4-FFF2-40B4-BE49-F238E27FC236}">
                  <a16:creationId xmlns:a16="http://schemas.microsoft.com/office/drawing/2014/main" id="{76B5BEE5-58D4-4167-B6B9-168B7C79A5EB}"/>
                </a:ext>
              </a:extLst>
            </p:cNvPr>
            <p:cNvSpPr/>
            <p:nvPr/>
          </p:nvSpPr>
          <p:spPr bwMode="auto">
            <a:xfrm>
              <a:off x="398965" y="3503281"/>
              <a:ext cx="187526" cy="334237"/>
            </a:xfrm>
            <a:custGeom>
              <a:cxnLst>
                <a:cxn ang="0">
                  <a:pos x="37" y="606"/>
                </a:cxn>
                <a:cxn ang="0">
                  <a:pos x="61" y="606"/>
                </a:cxn>
                <a:cxn ang="0">
                  <a:pos x="85" y="603"/>
                </a:cxn>
                <a:cxn ang="0">
                  <a:pos x="114" y="601"/>
                </a:cxn>
                <a:cxn ang="0">
                  <a:pos x="146" y="594"/>
                </a:cxn>
                <a:cxn ang="0">
                  <a:pos x="178" y="584"/>
                </a:cxn>
                <a:cxn ang="0">
                  <a:pos x="192" y="577"/>
                </a:cxn>
                <a:cxn ang="0">
                  <a:pos x="204" y="570"/>
                </a:cxn>
                <a:cxn ang="0">
                  <a:pos x="217" y="561"/>
                </a:cxn>
                <a:cxn ang="0">
                  <a:pos x="226" y="551"/>
                </a:cxn>
                <a:cxn ang="0">
                  <a:pos x="233" y="534"/>
                </a:cxn>
                <a:cxn ang="0">
                  <a:pos x="243" y="508"/>
                </a:cxn>
                <a:cxn ang="0">
                  <a:pos x="253" y="477"/>
                </a:cxn>
                <a:cxn ang="0">
                  <a:pos x="263" y="440"/>
                </a:cxn>
                <a:cxn ang="0">
                  <a:pos x="282" y="349"/>
                </a:cxn>
                <a:cxn ang="0">
                  <a:pos x="299" y="252"/>
                </a:cxn>
                <a:cxn ang="0">
                  <a:pos x="328" y="78"/>
                </a:cxn>
                <a:cxn ang="0">
                  <a:pos x="340" y="0"/>
                </a:cxn>
                <a:cxn ang="0">
                  <a:pos x="321" y="12"/>
                </a:cxn>
                <a:cxn ang="0">
                  <a:pos x="267" y="47"/>
                </a:cxn>
                <a:cxn ang="0">
                  <a:pos x="236" y="74"/>
                </a:cxn>
                <a:cxn ang="0">
                  <a:pos x="199" y="102"/>
                </a:cxn>
                <a:cxn ang="0">
                  <a:pos x="163" y="138"/>
                </a:cxn>
                <a:cxn ang="0">
                  <a:pos x="124" y="176"/>
                </a:cxn>
                <a:cxn ang="0">
                  <a:pos x="90" y="221"/>
                </a:cxn>
                <a:cxn ang="0">
                  <a:pos x="73" y="242"/>
                </a:cxn>
                <a:cxn ang="0">
                  <a:pos x="59" y="266"/>
                </a:cxn>
                <a:cxn ang="0">
                  <a:pos x="44" y="290"/>
                </a:cxn>
                <a:cxn ang="0">
                  <a:pos x="32" y="316"/>
                </a:cxn>
                <a:cxn ang="0">
                  <a:pos x="22" y="342"/>
                </a:cxn>
                <a:cxn ang="0">
                  <a:pos x="12" y="368"/>
                </a:cxn>
                <a:cxn ang="0">
                  <a:pos x="5" y="397"/>
                </a:cxn>
                <a:cxn ang="0">
                  <a:pos x="3" y="425"/>
                </a:cxn>
                <a:cxn ang="0">
                  <a:pos x="0" y="454"/>
                </a:cxn>
                <a:cxn ang="0">
                  <a:pos x="0" y="482"/>
                </a:cxn>
                <a:cxn ang="0">
                  <a:pos x="5" y="513"/>
                </a:cxn>
                <a:cxn ang="0">
                  <a:pos x="12" y="542"/>
                </a:cxn>
                <a:cxn ang="0">
                  <a:pos x="22" y="573"/>
                </a:cxn>
                <a:cxn ang="0">
                  <a:pos x="37" y="606"/>
                </a:cxn>
              </a:cxnLst>
              <a:rect b="b" l="0" r="r" t="0"/>
              <a:pathLst>
                <a:path h="606" w="340">
                  <a:moveTo>
                    <a:pt x="37" y="606"/>
                  </a:moveTo>
                  <a:lnTo>
                    <a:pt x="61" y="606"/>
                  </a:lnTo>
                  <a:lnTo>
                    <a:pt x="85" y="603"/>
                  </a:lnTo>
                  <a:lnTo>
                    <a:pt x="114" y="601"/>
                  </a:lnTo>
                  <a:lnTo>
                    <a:pt x="146" y="594"/>
                  </a:lnTo>
                  <a:lnTo>
                    <a:pt x="178" y="584"/>
                  </a:lnTo>
                  <a:lnTo>
                    <a:pt x="192" y="577"/>
                  </a:lnTo>
                  <a:lnTo>
                    <a:pt x="204" y="570"/>
                  </a:lnTo>
                  <a:lnTo>
                    <a:pt x="217" y="561"/>
                  </a:lnTo>
                  <a:lnTo>
                    <a:pt x="226" y="551"/>
                  </a:lnTo>
                  <a:lnTo>
                    <a:pt x="233" y="534"/>
                  </a:lnTo>
                  <a:lnTo>
                    <a:pt x="243" y="508"/>
                  </a:lnTo>
                  <a:lnTo>
                    <a:pt x="253" y="477"/>
                  </a:lnTo>
                  <a:lnTo>
                    <a:pt x="263" y="440"/>
                  </a:lnTo>
                  <a:lnTo>
                    <a:pt x="282" y="349"/>
                  </a:lnTo>
                  <a:lnTo>
                    <a:pt x="299" y="252"/>
                  </a:lnTo>
                  <a:lnTo>
                    <a:pt x="328" y="78"/>
                  </a:lnTo>
                  <a:lnTo>
                    <a:pt x="340" y="0"/>
                  </a:lnTo>
                  <a:lnTo>
                    <a:pt x="321" y="12"/>
                  </a:lnTo>
                  <a:lnTo>
                    <a:pt x="267" y="47"/>
                  </a:lnTo>
                  <a:lnTo>
                    <a:pt x="236" y="74"/>
                  </a:lnTo>
                  <a:lnTo>
                    <a:pt x="199" y="102"/>
                  </a:lnTo>
                  <a:lnTo>
                    <a:pt x="163" y="138"/>
                  </a:lnTo>
                  <a:lnTo>
                    <a:pt x="124" y="176"/>
                  </a:lnTo>
                  <a:lnTo>
                    <a:pt x="90" y="221"/>
                  </a:lnTo>
                  <a:lnTo>
                    <a:pt x="73" y="242"/>
                  </a:lnTo>
                  <a:lnTo>
                    <a:pt x="59" y="266"/>
                  </a:lnTo>
                  <a:lnTo>
                    <a:pt x="44" y="290"/>
                  </a:lnTo>
                  <a:lnTo>
                    <a:pt x="32" y="316"/>
                  </a:lnTo>
                  <a:lnTo>
                    <a:pt x="22" y="342"/>
                  </a:lnTo>
                  <a:lnTo>
                    <a:pt x="12" y="368"/>
                  </a:lnTo>
                  <a:lnTo>
                    <a:pt x="5" y="397"/>
                  </a:lnTo>
                  <a:lnTo>
                    <a:pt x="3" y="425"/>
                  </a:lnTo>
                  <a:lnTo>
                    <a:pt x="0" y="454"/>
                  </a:lnTo>
                  <a:lnTo>
                    <a:pt x="0" y="482"/>
                  </a:lnTo>
                  <a:lnTo>
                    <a:pt x="5" y="513"/>
                  </a:lnTo>
                  <a:lnTo>
                    <a:pt x="12" y="542"/>
                  </a:lnTo>
                  <a:lnTo>
                    <a:pt x="22" y="573"/>
                  </a:lnTo>
                  <a:lnTo>
                    <a:pt x="37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E3400FBA-648B-47EA-9ED9-8F410DC1A397}"/>
                </a:ext>
              </a:extLst>
            </p:cNvPr>
            <p:cNvSpPr/>
            <p:nvPr/>
          </p:nvSpPr>
          <p:spPr bwMode="auto">
            <a:xfrm>
              <a:off x="513135" y="3997467"/>
              <a:ext cx="351887" cy="74459"/>
            </a:xfrm>
            <a:custGeom>
              <a:cxnLst>
                <a:cxn ang="0">
                  <a:pos x="636" y="0"/>
                </a:cxn>
                <a:cxn ang="0">
                  <a:pos x="636" y="9"/>
                </a:cxn>
                <a:cxn ang="0">
                  <a:pos x="638" y="31"/>
                </a:cxn>
                <a:cxn ang="0">
                  <a:pos x="638" y="54"/>
                </a:cxn>
                <a:cxn ang="0">
                  <a:pos x="636" y="64"/>
                </a:cxn>
                <a:cxn ang="0">
                  <a:pos x="633" y="68"/>
                </a:cxn>
                <a:cxn ang="0">
                  <a:pos x="604" y="87"/>
                </a:cxn>
                <a:cxn ang="0">
                  <a:pos x="570" y="102"/>
                </a:cxn>
                <a:cxn ang="0">
                  <a:pos x="534" y="116"/>
                </a:cxn>
                <a:cxn ang="0">
                  <a:pos x="495" y="126"/>
                </a:cxn>
                <a:cxn ang="0">
                  <a:pos x="454" y="133"/>
                </a:cxn>
                <a:cxn ang="0">
                  <a:pos x="410" y="135"/>
                </a:cxn>
                <a:cxn ang="0">
                  <a:pos x="364" y="135"/>
                </a:cxn>
                <a:cxn ang="0">
                  <a:pos x="318" y="130"/>
                </a:cxn>
                <a:cxn ang="0">
                  <a:pos x="269" y="123"/>
                </a:cxn>
                <a:cxn ang="0">
                  <a:pos x="218" y="114"/>
                </a:cxn>
                <a:cxn ang="0">
                  <a:pos x="116" y="90"/>
                </a:cxn>
                <a:cxn ang="0">
                  <a:pos x="36" y="68"/>
                </a:cxn>
                <a:cxn ang="0">
                  <a:pos x="12" y="59"/>
                </a:cxn>
                <a:cxn ang="0">
                  <a:pos x="2" y="54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23"/>
                </a:cxn>
                <a:cxn ang="0">
                  <a:pos x="14" y="2"/>
                </a:cxn>
                <a:cxn ang="0">
                  <a:pos x="97" y="19"/>
                </a:cxn>
                <a:cxn ang="0">
                  <a:pos x="184" y="31"/>
                </a:cxn>
                <a:cxn ang="0">
                  <a:pos x="286" y="42"/>
                </a:cxn>
                <a:cxn ang="0">
                  <a:pos x="340" y="47"/>
                </a:cxn>
                <a:cxn ang="0">
                  <a:pos x="393" y="49"/>
                </a:cxn>
                <a:cxn ang="0">
                  <a:pos x="446" y="49"/>
                </a:cxn>
                <a:cxn ang="0">
                  <a:pos x="495" y="47"/>
                </a:cxn>
                <a:cxn ang="0">
                  <a:pos x="539" y="40"/>
                </a:cxn>
                <a:cxn ang="0">
                  <a:pos x="578" y="31"/>
                </a:cxn>
                <a:cxn ang="0">
                  <a:pos x="595" y="26"/>
                </a:cxn>
                <a:cxn ang="0">
                  <a:pos x="612" y="19"/>
                </a:cxn>
                <a:cxn ang="0">
                  <a:pos x="624" y="9"/>
                </a:cxn>
                <a:cxn ang="0">
                  <a:pos x="636" y="0"/>
                </a:cxn>
              </a:cxnLst>
              <a:rect b="b" l="0" r="r" t="0"/>
              <a:pathLst>
                <a:path h="135" w="638">
                  <a:moveTo>
                    <a:pt x="636" y="0"/>
                  </a:moveTo>
                  <a:lnTo>
                    <a:pt x="636" y="9"/>
                  </a:lnTo>
                  <a:lnTo>
                    <a:pt x="638" y="31"/>
                  </a:lnTo>
                  <a:lnTo>
                    <a:pt x="638" y="54"/>
                  </a:lnTo>
                  <a:lnTo>
                    <a:pt x="636" y="64"/>
                  </a:lnTo>
                  <a:lnTo>
                    <a:pt x="633" y="68"/>
                  </a:lnTo>
                  <a:lnTo>
                    <a:pt x="604" y="87"/>
                  </a:lnTo>
                  <a:lnTo>
                    <a:pt x="570" y="102"/>
                  </a:lnTo>
                  <a:lnTo>
                    <a:pt x="534" y="116"/>
                  </a:lnTo>
                  <a:lnTo>
                    <a:pt x="495" y="126"/>
                  </a:lnTo>
                  <a:lnTo>
                    <a:pt x="454" y="133"/>
                  </a:lnTo>
                  <a:lnTo>
                    <a:pt x="410" y="135"/>
                  </a:lnTo>
                  <a:lnTo>
                    <a:pt x="364" y="135"/>
                  </a:lnTo>
                  <a:lnTo>
                    <a:pt x="318" y="130"/>
                  </a:lnTo>
                  <a:lnTo>
                    <a:pt x="269" y="123"/>
                  </a:lnTo>
                  <a:lnTo>
                    <a:pt x="218" y="114"/>
                  </a:lnTo>
                  <a:lnTo>
                    <a:pt x="116" y="90"/>
                  </a:lnTo>
                  <a:lnTo>
                    <a:pt x="36" y="68"/>
                  </a:lnTo>
                  <a:lnTo>
                    <a:pt x="12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23"/>
                  </a:lnTo>
                  <a:lnTo>
                    <a:pt x="14" y="2"/>
                  </a:lnTo>
                  <a:lnTo>
                    <a:pt x="97" y="19"/>
                  </a:lnTo>
                  <a:lnTo>
                    <a:pt x="184" y="31"/>
                  </a:lnTo>
                  <a:lnTo>
                    <a:pt x="286" y="42"/>
                  </a:lnTo>
                  <a:lnTo>
                    <a:pt x="340" y="47"/>
                  </a:lnTo>
                  <a:lnTo>
                    <a:pt x="393" y="49"/>
                  </a:lnTo>
                  <a:lnTo>
                    <a:pt x="446" y="49"/>
                  </a:lnTo>
                  <a:lnTo>
                    <a:pt x="495" y="47"/>
                  </a:lnTo>
                  <a:lnTo>
                    <a:pt x="539" y="40"/>
                  </a:lnTo>
                  <a:lnTo>
                    <a:pt x="578" y="31"/>
                  </a:lnTo>
                  <a:lnTo>
                    <a:pt x="595" y="26"/>
                  </a:lnTo>
                  <a:lnTo>
                    <a:pt x="612" y="19"/>
                  </a:lnTo>
                  <a:lnTo>
                    <a:pt x="624" y="9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19DEC7BD-D93A-465F-AF68-0E0D636253FE}"/>
                </a:ext>
              </a:extLst>
            </p:cNvPr>
            <p:cNvSpPr/>
            <p:nvPr/>
          </p:nvSpPr>
          <p:spPr bwMode="auto">
            <a:xfrm>
              <a:off x="556156" y="3935694"/>
              <a:ext cx="306109" cy="100933"/>
            </a:xfrm>
            <a:custGeom>
              <a:cxnLst>
                <a:cxn ang="0">
                  <a:pos x="429" y="21"/>
                </a:cxn>
                <a:cxn ang="0">
                  <a:pos x="446" y="31"/>
                </a:cxn>
                <a:cxn ang="0">
                  <a:pos x="487" y="52"/>
                </a:cxn>
                <a:cxn ang="0">
                  <a:pos x="509" y="64"/>
                </a:cxn>
                <a:cxn ang="0">
                  <a:pos x="531" y="78"/>
                </a:cxn>
                <a:cxn ang="0">
                  <a:pos x="546" y="93"/>
                </a:cxn>
                <a:cxn ang="0">
                  <a:pos x="551" y="100"/>
                </a:cxn>
                <a:cxn ang="0">
                  <a:pos x="555" y="104"/>
                </a:cxn>
                <a:cxn ang="0">
                  <a:pos x="555" y="116"/>
                </a:cxn>
                <a:cxn ang="0">
                  <a:pos x="553" y="128"/>
                </a:cxn>
                <a:cxn ang="0">
                  <a:pos x="548" y="135"/>
                </a:cxn>
                <a:cxn ang="0">
                  <a:pos x="538" y="145"/>
                </a:cxn>
                <a:cxn ang="0">
                  <a:pos x="524" y="152"/>
                </a:cxn>
                <a:cxn ang="0">
                  <a:pos x="507" y="159"/>
                </a:cxn>
                <a:cxn ang="0">
                  <a:pos x="466" y="173"/>
                </a:cxn>
                <a:cxn ang="0">
                  <a:pos x="451" y="176"/>
                </a:cxn>
                <a:cxn ang="0">
                  <a:pos x="429" y="178"/>
                </a:cxn>
                <a:cxn ang="0">
                  <a:pos x="373" y="183"/>
                </a:cxn>
                <a:cxn ang="0">
                  <a:pos x="300" y="180"/>
                </a:cxn>
                <a:cxn ang="0">
                  <a:pos x="225" y="178"/>
                </a:cxn>
                <a:cxn ang="0">
                  <a:pos x="147" y="171"/>
                </a:cxn>
                <a:cxn ang="0">
                  <a:pos x="82" y="161"/>
                </a:cxn>
                <a:cxn ang="0">
                  <a:pos x="55" y="154"/>
                </a:cxn>
                <a:cxn ang="0">
                  <a:pos x="31" y="147"/>
                </a:cxn>
                <a:cxn ang="0">
                  <a:pos x="14" y="138"/>
                </a:cxn>
                <a:cxn ang="0">
                  <a:pos x="9" y="133"/>
                </a:cxn>
                <a:cxn ang="0">
                  <a:pos x="4" y="128"/>
                </a:cxn>
                <a:cxn ang="0">
                  <a:pos x="2" y="119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11" y="67"/>
                </a:cxn>
                <a:cxn ang="0">
                  <a:pos x="24" y="45"/>
                </a:cxn>
                <a:cxn ang="0">
                  <a:pos x="38" y="28"/>
                </a:cxn>
                <a:cxn ang="0">
                  <a:pos x="53" y="12"/>
                </a:cxn>
                <a:cxn ang="0">
                  <a:pos x="67" y="0"/>
                </a:cxn>
                <a:cxn ang="0">
                  <a:pos x="75" y="5"/>
                </a:cxn>
                <a:cxn ang="0">
                  <a:pos x="99" y="16"/>
                </a:cxn>
                <a:cxn ang="0">
                  <a:pos x="133" y="31"/>
                </a:cxn>
                <a:cxn ang="0">
                  <a:pos x="179" y="45"/>
                </a:cxn>
                <a:cxn ang="0">
                  <a:pos x="206" y="50"/>
                </a:cxn>
                <a:cxn ang="0">
                  <a:pos x="235" y="55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27" y="55"/>
                </a:cxn>
                <a:cxn ang="0">
                  <a:pos x="361" y="47"/>
                </a:cxn>
                <a:cxn ang="0">
                  <a:pos x="395" y="36"/>
                </a:cxn>
                <a:cxn ang="0">
                  <a:pos x="429" y="21"/>
                </a:cxn>
              </a:cxnLst>
              <a:rect b="b" l="0" r="r" t="0"/>
              <a:pathLst>
                <a:path h="183" w="555">
                  <a:moveTo>
                    <a:pt x="429" y="21"/>
                  </a:moveTo>
                  <a:lnTo>
                    <a:pt x="446" y="31"/>
                  </a:lnTo>
                  <a:lnTo>
                    <a:pt x="487" y="52"/>
                  </a:lnTo>
                  <a:lnTo>
                    <a:pt x="509" y="64"/>
                  </a:lnTo>
                  <a:lnTo>
                    <a:pt x="531" y="78"/>
                  </a:lnTo>
                  <a:lnTo>
                    <a:pt x="546" y="93"/>
                  </a:lnTo>
                  <a:lnTo>
                    <a:pt x="551" y="100"/>
                  </a:lnTo>
                  <a:lnTo>
                    <a:pt x="555" y="104"/>
                  </a:lnTo>
                  <a:lnTo>
                    <a:pt x="555" y="116"/>
                  </a:lnTo>
                  <a:lnTo>
                    <a:pt x="553" y="128"/>
                  </a:lnTo>
                  <a:lnTo>
                    <a:pt x="548" y="135"/>
                  </a:lnTo>
                  <a:lnTo>
                    <a:pt x="538" y="145"/>
                  </a:lnTo>
                  <a:lnTo>
                    <a:pt x="524" y="152"/>
                  </a:lnTo>
                  <a:lnTo>
                    <a:pt x="507" y="159"/>
                  </a:lnTo>
                  <a:lnTo>
                    <a:pt x="466" y="173"/>
                  </a:lnTo>
                  <a:lnTo>
                    <a:pt x="451" y="176"/>
                  </a:lnTo>
                  <a:lnTo>
                    <a:pt x="429" y="178"/>
                  </a:lnTo>
                  <a:lnTo>
                    <a:pt x="373" y="183"/>
                  </a:lnTo>
                  <a:lnTo>
                    <a:pt x="300" y="180"/>
                  </a:lnTo>
                  <a:lnTo>
                    <a:pt x="225" y="178"/>
                  </a:lnTo>
                  <a:lnTo>
                    <a:pt x="147" y="171"/>
                  </a:lnTo>
                  <a:lnTo>
                    <a:pt x="82" y="161"/>
                  </a:lnTo>
                  <a:lnTo>
                    <a:pt x="55" y="154"/>
                  </a:lnTo>
                  <a:lnTo>
                    <a:pt x="31" y="147"/>
                  </a:lnTo>
                  <a:lnTo>
                    <a:pt x="14" y="138"/>
                  </a:lnTo>
                  <a:lnTo>
                    <a:pt x="9" y="133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11" y="67"/>
                  </a:lnTo>
                  <a:lnTo>
                    <a:pt x="24" y="45"/>
                  </a:lnTo>
                  <a:lnTo>
                    <a:pt x="38" y="28"/>
                  </a:lnTo>
                  <a:lnTo>
                    <a:pt x="53" y="12"/>
                  </a:lnTo>
                  <a:lnTo>
                    <a:pt x="67" y="0"/>
                  </a:lnTo>
                  <a:lnTo>
                    <a:pt x="75" y="5"/>
                  </a:lnTo>
                  <a:lnTo>
                    <a:pt x="99" y="16"/>
                  </a:lnTo>
                  <a:lnTo>
                    <a:pt x="133" y="31"/>
                  </a:lnTo>
                  <a:lnTo>
                    <a:pt x="179" y="45"/>
                  </a:lnTo>
                  <a:lnTo>
                    <a:pt x="206" y="50"/>
                  </a:lnTo>
                  <a:lnTo>
                    <a:pt x="235" y="55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27" y="55"/>
                  </a:lnTo>
                  <a:lnTo>
                    <a:pt x="361" y="47"/>
                  </a:lnTo>
                  <a:lnTo>
                    <a:pt x="395" y="36"/>
                  </a:lnTo>
                  <a:lnTo>
                    <a:pt x="42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59">
              <a:extLst>
                <a:ext uri="{FF2B5EF4-FFF2-40B4-BE49-F238E27FC236}">
                  <a16:creationId xmlns:a16="http://schemas.microsoft.com/office/drawing/2014/main" id="{FB9EDE23-2A09-489B-B220-632BA3B66128}"/>
                </a:ext>
              </a:extLst>
            </p:cNvPr>
            <p:cNvSpPr/>
            <p:nvPr/>
          </p:nvSpPr>
          <p:spPr bwMode="auto">
            <a:xfrm>
              <a:off x="636130" y="3907013"/>
              <a:ext cx="162155" cy="70598"/>
            </a:xfrm>
            <a:custGeom>
              <a:cxnLst>
                <a:cxn ang="0">
                  <a:pos x="158" y="0"/>
                </a:cxn>
                <a:cxn ang="0">
                  <a:pos x="177" y="12"/>
                </a:cxn>
                <a:cxn ang="0">
                  <a:pos x="226" y="35"/>
                </a:cxn>
                <a:cxn ang="0">
                  <a:pos x="250" y="50"/>
                </a:cxn>
                <a:cxn ang="0">
                  <a:pos x="272" y="64"/>
                </a:cxn>
                <a:cxn ang="0">
                  <a:pos x="289" y="78"/>
                </a:cxn>
                <a:cxn ang="0">
                  <a:pos x="294" y="83"/>
                </a:cxn>
                <a:cxn ang="0">
                  <a:pos x="294" y="88"/>
                </a:cxn>
                <a:cxn ang="0">
                  <a:pos x="294" y="92"/>
                </a:cxn>
                <a:cxn ang="0">
                  <a:pos x="291" y="97"/>
                </a:cxn>
                <a:cxn ang="0">
                  <a:pos x="279" y="107"/>
                </a:cxn>
                <a:cxn ang="0">
                  <a:pos x="262" y="116"/>
                </a:cxn>
                <a:cxn ang="0">
                  <a:pos x="236" y="126"/>
                </a:cxn>
                <a:cxn ang="0">
                  <a:pos x="202" y="128"/>
                </a:cxn>
                <a:cxn ang="0">
                  <a:pos x="182" y="128"/>
                </a:cxn>
                <a:cxn ang="0">
                  <a:pos x="160" y="128"/>
                </a:cxn>
                <a:cxn ang="0">
                  <a:pos x="136" y="123"/>
                </a:cxn>
                <a:cxn ang="0">
                  <a:pos x="112" y="119"/>
                </a:cxn>
                <a:cxn ang="0">
                  <a:pos x="85" y="111"/>
                </a:cxn>
                <a:cxn ang="0">
                  <a:pos x="56" y="102"/>
                </a:cxn>
                <a:cxn ang="0">
                  <a:pos x="32" y="90"/>
                </a:cxn>
                <a:cxn ang="0">
                  <a:pos x="15" y="80"/>
                </a:cxn>
                <a:cxn ang="0">
                  <a:pos x="5" y="71"/>
                </a:cxn>
                <a:cxn ang="0">
                  <a:pos x="0" y="61"/>
                </a:cxn>
                <a:cxn ang="0">
                  <a:pos x="2" y="52"/>
                </a:cxn>
                <a:cxn ang="0">
                  <a:pos x="10" y="45"/>
                </a:cxn>
                <a:cxn ang="0">
                  <a:pos x="20" y="35"/>
                </a:cxn>
                <a:cxn ang="0">
                  <a:pos x="34" y="31"/>
                </a:cxn>
                <a:cxn ang="0">
                  <a:pos x="68" y="19"/>
                </a:cxn>
                <a:cxn ang="0">
                  <a:pos x="105" y="9"/>
                </a:cxn>
                <a:cxn ang="0">
                  <a:pos x="136" y="2"/>
                </a:cxn>
                <a:cxn ang="0">
                  <a:pos x="158" y="0"/>
                </a:cxn>
              </a:cxnLst>
              <a:rect b="b" l="0" r="r" t="0"/>
              <a:pathLst>
                <a:path h="128" w="294">
                  <a:moveTo>
                    <a:pt x="158" y="0"/>
                  </a:moveTo>
                  <a:lnTo>
                    <a:pt x="177" y="12"/>
                  </a:lnTo>
                  <a:lnTo>
                    <a:pt x="226" y="35"/>
                  </a:lnTo>
                  <a:lnTo>
                    <a:pt x="250" y="50"/>
                  </a:lnTo>
                  <a:lnTo>
                    <a:pt x="272" y="64"/>
                  </a:lnTo>
                  <a:lnTo>
                    <a:pt x="289" y="78"/>
                  </a:lnTo>
                  <a:lnTo>
                    <a:pt x="294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1" y="97"/>
                  </a:lnTo>
                  <a:lnTo>
                    <a:pt x="279" y="107"/>
                  </a:lnTo>
                  <a:lnTo>
                    <a:pt x="262" y="116"/>
                  </a:lnTo>
                  <a:lnTo>
                    <a:pt x="236" y="126"/>
                  </a:lnTo>
                  <a:lnTo>
                    <a:pt x="202" y="128"/>
                  </a:lnTo>
                  <a:lnTo>
                    <a:pt x="182" y="128"/>
                  </a:lnTo>
                  <a:lnTo>
                    <a:pt x="160" y="128"/>
                  </a:lnTo>
                  <a:lnTo>
                    <a:pt x="136" y="123"/>
                  </a:lnTo>
                  <a:lnTo>
                    <a:pt x="112" y="119"/>
                  </a:lnTo>
                  <a:lnTo>
                    <a:pt x="85" y="111"/>
                  </a:lnTo>
                  <a:lnTo>
                    <a:pt x="56" y="102"/>
                  </a:lnTo>
                  <a:lnTo>
                    <a:pt x="32" y="90"/>
                  </a:lnTo>
                  <a:lnTo>
                    <a:pt x="15" y="80"/>
                  </a:lnTo>
                  <a:lnTo>
                    <a:pt x="5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34" y="31"/>
                  </a:lnTo>
                  <a:lnTo>
                    <a:pt x="68" y="19"/>
                  </a:lnTo>
                  <a:lnTo>
                    <a:pt x="105" y="9"/>
                  </a:lnTo>
                  <a:lnTo>
                    <a:pt x="136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60">
              <a:extLst>
                <a:ext uri="{FF2B5EF4-FFF2-40B4-BE49-F238E27FC236}">
                  <a16:creationId xmlns:a16="http://schemas.microsoft.com/office/drawing/2014/main" id="{9BECDC3E-F4D7-4D6A-A827-F56B125FA7F7}"/>
                </a:ext>
              </a:extLst>
            </p:cNvPr>
            <p:cNvSpPr/>
            <p:nvPr/>
          </p:nvSpPr>
          <p:spPr bwMode="auto">
            <a:xfrm>
              <a:off x="637233" y="3935694"/>
              <a:ext cx="161052" cy="41918"/>
            </a:xfrm>
            <a:custGeom>
              <a:cxnLst>
                <a:cxn ang="0">
                  <a:pos x="212" y="40"/>
                </a:cxn>
                <a:cxn ang="0">
                  <a:pos x="221" y="36"/>
                </a:cxn>
                <a:cxn ang="0">
                  <a:pos x="231" y="31"/>
                </a:cxn>
                <a:cxn ang="0">
                  <a:pos x="239" y="24"/>
                </a:cxn>
                <a:cxn ang="0">
                  <a:pos x="241" y="16"/>
                </a:cxn>
                <a:cxn ang="0">
                  <a:pos x="246" y="5"/>
                </a:cxn>
                <a:cxn ang="0">
                  <a:pos x="246" y="0"/>
                </a:cxn>
                <a:cxn ang="0">
                  <a:pos x="275" y="16"/>
                </a:cxn>
                <a:cxn ang="0">
                  <a:pos x="284" y="24"/>
                </a:cxn>
                <a:cxn ang="0">
                  <a:pos x="292" y="33"/>
                </a:cxn>
                <a:cxn ang="0">
                  <a:pos x="292" y="36"/>
                </a:cxn>
                <a:cxn ang="0">
                  <a:pos x="292" y="40"/>
                </a:cxn>
                <a:cxn ang="0">
                  <a:pos x="289" y="45"/>
                </a:cxn>
                <a:cxn ang="0">
                  <a:pos x="277" y="55"/>
                </a:cxn>
                <a:cxn ang="0">
                  <a:pos x="260" y="64"/>
                </a:cxn>
                <a:cxn ang="0">
                  <a:pos x="234" y="74"/>
                </a:cxn>
                <a:cxn ang="0">
                  <a:pos x="200" y="76"/>
                </a:cxn>
                <a:cxn ang="0">
                  <a:pos x="180" y="76"/>
                </a:cxn>
                <a:cxn ang="0">
                  <a:pos x="158" y="76"/>
                </a:cxn>
                <a:cxn ang="0">
                  <a:pos x="134" y="71"/>
                </a:cxn>
                <a:cxn ang="0">
                  <a:pos x="110" y="67"/>
                </a:cxn>
                <a:cxn ang="0">
                  <a:pos x="83" y="59"/>
                </a:cxn>
                <a:cxn ang="0">
                  <a:pos x="54" y="50"/>
                </a:cxn>
                <a:cxn ang="0">
                  <a:pos x="32" y="40"/>
                </a:cxn>
                <a:cxn ang="0">
                  <a:pos x="18" y="31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47" y="24"/>
                </a:cxn>
                <a:cxn ang="0">
                  <a:pos x="110" y="33"/>
                </a:cxn>
                <a:cxn ang="0">
                  <a:pos x="173" y="40"/>
                </a:cxn>
                <a:cxn ang="0">
                  <a:pos x="195" y="40"/>
                </a:cxn>
                <a:cxn ang="0">
                  <a:pos x="212" y="40"/>
                </a:cxn>
              </a:cxnLst>
              <a:rect b="b" l="0" r="r" t="0"/>
              <a:pathLst>
                <a:path h="76" w="292">
                  <a:moveTo>
                    <a:pt x="212" y="40"/>
                  </a:moveTo>
                  <a:lnTo>
                    <a:pt x="221" y="36"/>
                  </a:lnTo>
                  <a:lnTo>
                    <a:pt x="231" y="31"/>
                  </a:lnTo>
                  <a:lnTo>
                    <a:pt x="239" y="24"/>
                  </a:lnTo>
                  <a:lnTo>
                    <a:pt x="241" y="16"/>
                  </a:lnTo>
                  <a:lnTo>
                    <a:pt x="246" y="5"/>
                  </a:lnTo>
                  <a:lnTo>
                    <a:pt x="246" y="0"/>
                  </a:lnTo>
                  <a:lnTo>
                    <a:pt x="275" y="16"/>
                  </a:lnTo>
                  <a:lnTo>
                    <a:pt x="284" y="24"/>
                  </a:lnTo>
                  <a:lnTo>
                    <a:pt x="292" y="33"/>
                  </a:lnTo>
                  <a:lnTo>
                    <a:pt x="292" y="36"/>
                  </a:lnTo>
                  <a:lnTo>
                    <a:pt x="292" y="40"/>
                  </a:lnTo>
                  <a:lnTo>
                    <a:pt x="289" y="45"/>
                  </a:lnTo>
                  <a:lnTo>
                    <a:pt x="277" y="55"/>
                  </a:lnTo>
                  <a:lnTo>
                    <a:pt x="260" y="64"/>
                  </a:lnTo>
                  <a:lnTo>
                    <a:pt x="234" y="74"/>
                  </a:lnTo>
                  <a:lnTo>
                    <a:pt x="200" y="76"/>
                  </a:lnTo>
                  <a:lnTo>
                    <a:pt x="180" y="76"/>
                  </a:lnTo>
                  <a:lnTo>
                    <a:pt x="158" y="76"/>
                  </a:lnTo>
                  <a:lnTo>
                    <a:pt x="134" y="71"/>
                  </a:lnTo>
                  <a:lnTo>
                    <a:pt x="110" y="67"/>
                  </a:lnTo>
                  <a:lnTo>
                    <a:pt x="83" y="59"/>
                  </a:lnTo>
                  <a:lnTo>
                    <a:pt x="54" y="50"/>
                  </a:lnTo>
                  <a:lnTo>
                    <a:pt x="32" y="40"/>
                  </a:lnTo>
                  <a:lnTo>
                    <a:pt x="18" y="31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47" y="24"/>
                  </a:lnTo>
                  <a:lnTo>
                    <a:pt x="110" y="33"/>
                  </a:lnTo>
                  <a:lnTo>
                    <a:pt x="173" y="40"/>
                  </a:lnTo>
                  <a:lnTo>
                    <a:pt x="195" y="40"/>
                  </a:lnTo>
                  <a:lnTo>
                    <a:pt x="212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61">
              <a:extLst>
                <a:ext uri="{FF2B5EF4-FFF2-40B4-BE49-F238E27FC236}">
                  <a16:creationId xmlns:a16="http://schemas.microsoft.com/office/drawing/2014/main" id="{2FEB0A34-FA96-427B-A792-912D3473312E}"/>
                </a:ext>
              </a:extLst>
            </p:cNvPr>
            <p:cNvSpPr/>
            <p:nvPr/>
          </p:nvSpPr>
          <p:spPr bwMode="auto">
            <a:xfrm>
              <a:off x="417717" y="3444266"/>
              <a:ext cx="452820" cy="579124"/>
            </a:xfrm>
            <a:custGeom>
              <a:cxnLst>
                <a:cxn ang="0">
                  <a:pos x="44" y="696"/>
                </a:cxn>
                <a:cxn ang="0">
                  <a:pos x="88" y="682"/>
                </a:cxn>
                <a:cxn ang="0">
                  <a:pos x="127" y="660"/>
                </a:cxn>
                <a:cxn ang="0">
                  <a:pos x="151" y="637"/>
                </a:cxn>
                <a:cxn ang="0">
                  <a:pos x="170" y="608"/>
                </a:cxn>
                <a:cxn ang="0">
                  <a:pos x="190" y="558"/>
                </a:cxn>
                <a:cxn ang="0">
                  <a:pos x="173" y="620"/>
                </a:cxn>
                <a:cxn ang="0">
                  <a:pos x="168" y="670"/>
                </a:cxn>
                <a:cxn ang="0">
                  <a:pos x="170" y="703"/>
                </a:cxn>
                <a:cxn ang="0">
                  <a:pos x="180" y="732"/>
                </a:cxn>
                <a:cxn ang="0">
                  <a:pos x="180" y="758"/>
                </a:cxn>
                <a:cxn ang="0">
                  <a:pos x="168" y="798"/>
                </a:cxn>
                <a:cxn ang="0">
                  <a:pos x="141" y="855"/>
                </a:cxn>
                <a:cxn ang="0">
                  <a:pos x="129" y="900"/>
                </a:cxn>
                <a:cxn ang="0">
                  <a:pos x="129" y="934"/>
                </a:cxn>
                <a:cxn ang="0">
                  <a:pos x="151" y="1005"/>
                </a:cxn>
                <a:cxn ang="0">
                  <a:pos x="163" y="1038"/>
                </a:cxn>
                <a:cxn ang="0">
                  <a:pos x="178" y="1050"/>
                </a:cxn>
                <a:cxn ang="0">
                  <a:pos x="204" y="1050"/>
                </a:cxn>
                <a:cxn ang="0">
                  <a:pos x="280" y="1019"/>
                </a:cxn>
                <a:cxn ang="0">
                  <a:pos x="474" y="941"/>
                </a:cxn>
                <a:cxn ang="0">
                  <a:pos x="571" y="910"/>
                </a:cxn>
                <a:cxn ang="0">
                  <a:pos x="624" y="905"/>
                </a:cxn>
                <a:cxn ang="0">
                  <a:pos x="673" y="910"/>
                </a:cxn>
                <a:cxn ang="0">
                  <a:pos x="690" y="905"/>
                </a:cxn>
                <a:cxn ang="0">
                  <a:pos x="700" y="898"/>
                </a:cxn>
                <a:cxn ang="0">
                  <a:pos x="697" y="853"/>
                </a:cxn>
                <a:cxn ang="0">
                  <a:pos x="702" y="827"/>
                </a:cxn>
                <a:cxn ang="0">
                  <a:pos x="714" y="803"/>
                </a:cxn>
                <a:cxn ang="0">
                  <a:pos x="719" y="739"/>
                </a:cxn>
                <a:cxn ang="0">
                  <a:pos x="729" y="675"/>
                </a:cxn>
                <a:cxn ang="0">
                  <a:pos x="758" y="584"/>
                </a:cxn>
                <a:cxn ang="0">
                  <a:pos x="780" y="520"/>
                </a:cxn>
                <a:cxn ang="0">
                  <a:pos x="799" y="442"/>
                </a:cxn>
                <a:cxn ang="0">
                  <a:pos x="814" y="352"/>
                </a:cxn>
                <a:cxn ang="0">
                  <a:pos x="821" y="259"/>
                </a:cxn>
                <a:cxn ang="0">
                  <a:pos x="816" y="171"/>
                </a:cxn>
                <a:cxn ang="0">
                  <a:pos x="802" y="95"/>
                </a:cxn>
                <a:cxn ang="0">
                  <a:pos x="780" y="50"/>
                </a:cxn>
                <a:cxn ang="0">
                  <a:pos x="760" y="29"/>
                </a:cxn>
                <a:cxn ang="0">
                  <a:pos x="736" y="12"/>
                </a:cxn>
                <a:cxn ang="0">
                  <a:pos x="692" y="2"/>
                </a:cxn>
                <a:cxn ang="0">
                  <a:pos x="627" y="0"/>
                </a:cxn>
                <a:cxn ang="0">
                  <a:pos x="554" y="10"/>
                </a:cxn>
                <a:cxn ang="0">
                  <a:pos x="479" y="29"/>
                </a:cxn>
                <a:cxn ang="0">
                  <a:pos x="403" y="57"/>
                </a:cxn>
                <a:cxn ang="0">
                  <a:pos x="333" y="95"/>
                </a:cxn>
                <a:cxn ang="0">
                  <a:pos x="267" y="143"/>
                </a:cxn>
                <a:cxn ang="0">
                  <a:pos x="214" y="193"/>
                </a:cxn>
                <a:cxn ang="0">
                  <a:pos x="170" y="252"/>
                </a:cxn>
                <a:cxn ang="0">
                  <a:pos x="107" y="361"/>
                </a:cxn>
                <a:cxn ang="0">
                  <a:pos x="37" y="518"/>
                </a:cxn>
                <a:cxn ang="0">
                  <a:pos x="12" y="589"/>
                </a:cxn>
                <a:cxn ang="0">
                  <a:pos x="3" y="646"/>
                </a:cxn>
                <a:cxn ang="0">
                  <a:pos x="5" y="687"/>
                </a:cxn>
                <a:cxn ang="0">
                  <a:pos x="12" y="696"/>
                </a:cxn>
                <a:cxn ang="0">
                  <a:pos x="25" y="699"/>
                </a:cxn>
              </a:cxnLst>
              <a:rect b="b" l="0" r="r" t="0"/>
              <a:pathLst>
                <a:path h="1050" w="821">
                  <a:moveTo>
                    <a:pt x="25" y="699"/>
                  </a:moveTo>
                  <a:lnTo>
                    <a:pt x="44" y="696"/>
                  </a:lnTo>
                  <a:lnTo>
                    <a:pt x="63" y="691"/>
                  </a:lnTo>
                  <a:lnTo>
                    <a:pt x="88" y="682"/>
                  </a:lnTo>
                  <a:lnTo>
                    <a:pt x="112" y="668"/>
                  </a:lnTo>
                  <a:lnTo>
                    <a:pt x="127" y="660"/>
                  </a:lnTo>
                  <a:lnTo>
                    <a:pt x="139" y="649"/>
                  </a:lnTo>
                  <a:lnTo>
                    <a:pt x="151" y="637"/>
                  </a:lnTo>
                  <a:lnTo>
                    <a:pt x="161" y="623"/>
                  </a:lnTo>
                  <a:lnTo>
                    <a:pt x="170" y="608"/>
                  </a:lnTo>
                  <a:lnTo>
                    <a:pt x="178" y="592"/>
                  </a:lnTo>
                  <a:lnTo>
                    <a:pt x="190" y="558"/>
                  </a:lnTo>
                  <a:lnTo>
                    <a:pt x="180" y="589"/>
                  </a:lnTo>
                  <a:lnTo>
                    <a:pt x="173" y="620"/>
                  </a:lnTo>
                  <a:lnTo>
                    <a:pt x="170" y="653"/>
                  </a:lnTo>
                  <a:lnTo>
                    <a:pt x="168" y="670"/>
                  </a:lnTo>
                  <a:lnTo>
                    <a:pt x="168" y="687"/>
                  </a:lnTo>
                  <a:lnTo>
                    <a:pt x="170" y="703"/>
                  </a:lnTo>
                  <a:lnTo>
                    <a:pt x="175" y="718"/>
                  </a:lnTo>
                  <a:lnTo>
                    <a:pt x="180" y="732"/>
                  </a:lnTo>
                  <a:lnTo>
                    <a:pt x="180" y="746"/>
                  </a:lnTo>
                  <a:lnTo>
                    <a:pt x="180" y="758"/>
                  </a:lnTo>
                  <a:lnTo>
                    <a:pt x="178" y="772"/>
                  </a:lnTo>
                  <a:lnTo>
                    <a:pt x="168" y="798"/>
                  </a:lnTo>
                  <a:lnTo>
                    <a:pt x="153" y="827"/>
                  </a:lnTo>
                  <a:lnTo>
                    <a:pt x="141" y="855"/>
                  </a:lnTo>
                  <a:lnTo>
                    <a:pt x="131" y="886"/>
                  </a:lnTo>
                  <a:lnTo>
                    <a:pt x="129" y="900"/>
                  </a:lnTo>
                  <a:lnTo>
                    <a:pt x="127" y="917"/>
                  </a:lnTo>
                  <a:lnTo>
                    <a:pt x="129" y="934"/>
                  </a:lnTo>
                  <a:lnTo>
                    <a:pt x="134" y="950"/>
                  </a:lnTo>
                  <a:lnTo>
                    <a:pt x="151" y="1005"/>
                  </a:lnTo>
                  <a:lnTo>
                    <a:pt x="156" y="1024"/>
                  </a:lnTo>
                  <a:lnTo>
                    <a:pt x="163" y="1038"/>
                  </a:lnTo>
                  <a:lnTo>
                    <a:pt x="170" y="1045"/>
                  </a:lnTo>
                  <a:lnTo>
                    <a:pt x="178" y="1050"/>
                  </a:lnTo>
                  <a:lnTo>
                    <a:pt x="190" y="1050"/>
                  </a:lnTo>
                  <a:lnTo>
                    <a:pt x="204" y="1050"/>
                  </a:lnTo>
                  <a:lnTo>
                    <a:pt x="233" y="1038"/>
                  </a:lnTo>
                  <a:lnTo>
                    <a:pt x="280" y="1019"/>
                  </a:lnTo>
                  <a:lnTo>
                    <a:pt x="406" y="967"/>
                  </a:lnTo>
                  <a:lnTo>
                    <a:pt x="474" y="941"/>
                  </a:lnTo>
                  <a:lnTo>
                    <a:pt x="539" y="919"/>
                  </a:lnTo>
                  <a:lnTo>
                    <a:pt x="571" y="910"/>
                  </a:lnTo>
                  <a:lnTo>
                    <a:pt x="600" y="905"/>
                  </a:lnTo>
                  <a:lnTo>
                    <a:pt x="624" y="905"/>
                  </a:lnTo>
                  <a:lnTo>
                    <a:pt x="644" y="905"/>
                  </a:lnTo>
                  <a:lnTo>
                    <a:pt x="673" y="910"/>
                  </a:lnTo>
                  <a:lnTo>
                    <a:pt x="682" y="907"/>
                  </a:lnTo>
                  <a:lnTo>
                    <a:pt x="690" y="905"/>
                  </a:lnTo>
                  <a:lnTo>
                    <a:pt x="695" y="903"/>
                  </a:lnTo>
                  <a:lnTo>
                    <a:pt x="700" y="898"/>
                  </a:lnTo>
                  <a:lnTo>
                    <a:pt x="700" y="886"/>
                  </a:lnTo>
                  <a:lnTo>
                    <a:pt x="697" y="853"/>
                  </a:lnTo>
                  <a:lnTo>
                    <a:pt x="700" y="836"/>
                  </a:lnTo>
                  <a:lnTo>
                    <a:pt x="702" y="827"/>
                  </a:lnTo>
                  <a:lnTo>
                    <a:pt x="707" y="820"/>
                  </a:lnTo>
                  <a:lnTo>
                    <a:pt x="714" y="803"/>
                  </a:lnTo>
                  <a:lnTo>
                    <a:pt x="717" y="787"/>
                  </a:lnTo>
                  <a:lnTo>
                    <a:pt x="719" y="739"/>
                  </a:lnTo>
                  <a:lnTo>
                    <a:pt x="721" y="710"/>
                  </a:lnTo>
                  <a:lnTo>
                    <a:pt x="729" y="675"/>
                  </a:lnTo>
                  <a:lnTo>
                    <a:pt x="738" y="632"/>
                  </a:lnTo>
                  <a:lnTo>
                    <a:pt x="758" y="584"/>
                  </a:lnTo>
                  <a:lnTo>
                    <a:pt x="770" y="556"/>
                  </a:lnTo>
                  <a:lnTo>
                    <a:pt x="780" y="520"/>
                  </a:lnTo>
                  <a:lnTo>
                    <a:pt x="789" y="482"/>
                  </a:lnTo>
                  <a:lnTo>
                    <a:pt x="799" y="442"/>
                  </a:lnTo>
                  <a:lnTo>
                    <a:pt x="809" y="397"/>
                  </a:lnTo>
                  <a:lnTo>
                    <a:pt x="814" y="352"/>
                  </a:lnTo>
                  <a:lnTo>
                    <a:pt x="819" y="304"/>
                  </a:lnTo>
                  <a:lnTo>
                    <a:pt x="821" y="259"/>
                  </a:lnTo>
                  <a:lnTo>
                    <a:pt x="821" y="214"/>
                  </a:lnTo>
                  <a:lnTo>
                    <a:pt x="816" y="171"/>
                  </a:lnTo>
                  <a:lnTo>
                    <a:pt x="811" y="131"/>
                  </a:lnTo>
                  <a:lnTo>
                    <a:pt x="802" y="95"/>
                  </a:lnTo>
                  <a:lnTo>
                    <a:pt x="787" y="64"/>
                  </a:lnTo>
                  <a:lnTo>
                    <a:pt x="780" y="50"/>
                  </a:lnTo>
                  <a:lnTo>
                    <a:pt x="770" y="38"/>
                  </a:lnTo>
                  <a:lnTo>
                    <a:pt x="760" y="29"/>
                  </a:lnTo>
                  <a:lnTo>
                    <a:pt x="748" y="19"/>
                  </a:lnTo>
                  <a:lnTo>
                    <a:pt x="736" y="12"/>
                  </a:lnTo>
                  <a:lnTo>
                    <a:pt x="721" y="7"/>
                  </a:lnTo>
                  <a:lnTo>
                    <a:pt x="692" y="2"/>
                  </a:lnTo>
                  <a:lnTo>
                    <a:pt x="661" y="0"/>
                  </a:lnTo>
                  <a:lnTo>
                    <a:pt x="627" y="0"/>
                  </a:lnTo>
                  <a:lnTo>
                    <a:pt x="590" y="2"/>
                  </a:lnTo>
                  <a:lnTo>
                    <a:pt x="554" y="10"/>
                  </a:lnTo>
                  <a:lnTo>
                    <a:pt x="515" y="17"/>
                  </a:lnTo>
                  <a:lnTo>
                    <a:pt x="479" y="29"/>
                  </a:lnTo>
                  <a:lnTo>
                    <a:pt x="440" y="43"/>
                  </a:lnTo>
                  <a:lnTo>
                    <a:pt x="403" y="57"/>
                  </a:lnTo>
                  <a:lnTo>
                    <a:pt x="367" y="76"/>
                  </a:lnTo>
                  <a:lnTo>
                    <a:pt x="333" y="95"/>
                  </a:lnTo>
                  <a:lnTo>
                    <a:pt x="299" y="119"/>
                  </a:lnTo>
                  <a:lnTo>
                    <a:pt x="267" y="143"/>
                  </a:lnTo>
                  <a:lnTo>
                    <a:pt x="241" y="166"/>
                  </a:lnTo>
                  <a:lnTo>
                    <a:pt x="214" y="193"/>
                  </a:lnTo>
                  <a:lnTo>
                    <a:pt x="192" y="221"/>
                  </a:lnTo>
                  <a:lnTo>
                    <a:pt x="170" y="252"/>
                  </a:lnTo>
                  <a:lnTo>
                    <a:pt x="149" y="285"/>
                  </a:lnTo>
                  <a:lnTo>
                    <a:pt x="107" y="361"/>
                  </a:lnTo>
                  <a:lnTo>
                    <a:pt x="68" y="440"/>
                  </a:lnTo>
                  <a:lnTo>
                    <a:pt x="37" y="518"/>
                  </a:lnTo>
                  <a:lnTo>
                    <a:pt x="25" y="556"/>
                  </a:lnTo>
                  <a:lnTo>
                    <a:pt x="12" y="589"/>
                  </a:lnTo>
                  <a:lnTo>
                    <a:pt x="5" y="620"/>
                  </a:lnTo>
                  <a:lnTo>
                    <a:pt x="3" y="646"/>
                  </a:lnTo>
                  <a:lnTo>
                    <a:pt x="0" y="670"/>
                  </a:lnTo>
                  <a:lnTo>
                    <a:pt x="5" y="687"/>
                  </a:lnTo>
                  <a:lnTo>
                    <a:pt x="8" y="691"/>
                  </a:lnTo>
                  <a:lnTo>
                    <a:pt x="12" y="696"/>
                  </a:lnTo>
                  <a:lnTo>
                    <a:pt x="20" y="699"/>
                  </a:lnTo>
                  <a:lnTo>
                    <a:pt x="25" y="6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62">
              <a:extLst>
                <a:ext uri="{FF2B5EF4-FFF2-40B4-BE49-F238E27FC236}">
                  <a16:creationId xmlns:a16="http://schemas.microsoft.com/office/drawing/2014/main" id="{E44DD204-4DF6-42CF-B15A-A3FEF543BBFB}"/>
                </a:ext>
              </a:extLst>
            </p:cNvPr>
            <p:cNvSpPr/>
            <p:nvPr/>
          </p:nvSpPr>
          <p:spPr bwMode="auto">
            <a:xfrm>
              <a:off x="452465" y="3550714"/>
              <a:ext cx="357954" cy="472676"/>
            </a:xfrm>
            <a:custGeom>
              <a:cxnLst>
                <a:cxn ang="0">
                  <a:pos x="603" y="615"/>
                </a:cxn>
                <a:cxn ang="0">
                  <a:pos x="479" y="622"/>
                </a:cxn>
                <a:cxn ang="0">
                  <a:pos x="287" y="641"/>
                </a:cxn>
                <a:cxn ang="0">
                  <a:pos x="199" y="648"/>
                </a:cxn>
                <a:cxn ang="0">
                  <a:pos x="195" y="643"/>
                </a:cxn>
                <a:cxn ang="0">
                  <a:pos x="202" y="627"/>
                </a:cxn>
                <a:cxn ang="0">
                  <a:pos x="226" y="598"/>
                </a:cxn>
                <a:cxn ang="0">
                  <a:pos x="316" y="527"/>
                </a:cxn>
                <a:cxn ang="0">
                  <a:pos x="472" y="418"/>
                </a:cxn>
                <a:cxn ang="0">
                  <a:pos x="496" y="391"/>
                </a:cxn>
                <a:cxn ang="0">
                  <a:pos x="498" y="384"/>
                </a:cxn>
                <a:cxn ang="0">
                  <a:pos x="491" y="380"/>
                </a:cxn>
                <a:cxn ang="0">
                  <a:pos x="462" y="377"/>
                </a:cxn>
                <a:cxn ang="0">
                  <a:pos x="294" y="391"/>
                </a:cxn>
                <a:cxn ang="0">
                  <a:pos x="209" y="391"/>
                </a:cxn>
                <a:cxn ang="0">
                  <a:pos x="178" y="384"/>
                </a:cxn>
                <a:cxn ang="0">
                  <a:pos x="168" y="377"/>
                </a:cxn>
                <a:cxn ang="0">
                  <a:pos x="166" y="365"/>
                </a:cxn>
                <a:cxn ang="0">
                  <a:pos x="175" y="342"/>
                </a:cxn>
                <a:cxn ang="0">
                  <a:pos x="207" y="301"/>
                </a:cxn>
                <a:cxn ang="0">
                  <a:pos x="314" y="197"/>
                </a:cxn>
                <a:cxn ang="0">
                  <a:pos x="391" y="111"/>
                </a:cxn>
                <a:cxn ang="0">
                  <a:pos x="430" y="52"/>
                </a:cxn>
                <a:cxn ang="0">
                  <a:pos x="445" y="14"/>
                </a:cxn>
                <a:cxn ang="0">
                  <a:pos x="442" y="2"/>
                </a:cxn>
                <a:cxn ang="0">
                  <a:pos x="433" y="2"/>
                </a:cxn>
                <a:cxn ang="0">
                  <a:pos x="404" y="23"/>
                </a:cxn>
                <a:cxn ang="0">
                  <a:pos x="350" y="80"/>
                </a:cxn>
                <a:cxn ang="0">
                  <a:pos x="214" y="244"/>
                </a:cxn>
                <a:cxn ang="0">
                  <a:pos x="93" y="401"/>
                </a:cxn>
                <a:cxn ang="0">
                  <a:pos x="32" y="456"/>
                </a:cxn>
                <a:cxn ang="0">
                  <a:pos x="0" y="498"/>
                </a:cxn>
                <a:cxn ang="0">
                  <a:pos x="47" y="477"/>
                </a:cxn>
                <a:cxn ang="0">
                  <a:pos x="78" y="453"/>
                </a:cxn>
                <a:cxn ang="0">
                  <a:pos x="105" y="420"/>
                </a:cxn>
                <a:cxn ang="0">
                  <a:pos x="122" y="380"/>
                </a:cxn>
                <a:cxn ang="0">
                  <a:pos x="107" y="446"/>
                </a:cxn>
                <a:cxn ang="0">
                  <a:pos x="105" y="489"/>
                </a:cxn>
                <a:cxn ang="0">
                  <a:pos x="112" y="525"/>
                </a:cxn>
                <a:cxn ang="0">
                  <a:pos x="117" y="553"/>
                </a:cxn>
                <a:cxn ang="0">
                  <a:pos x="115" y="579"/>
                </a:cxn>
                <a:cxn ang="0">
                  <a:pos x="90" y="634"/>
                </a:cxn>
                <a:cxn ang="0">
                  <a:pos x="68" y="693"/>
                </a:cxn>
                <a:cxn ang="0">
                  <a:pos x="64" y="724"/>
                </a:cxn>
                <a:cxn ang="0">
                  <a:pos x="71" y="757"/>
                </a:cxn>
                <a:cxn ang="0">
                  <a:pos x="98" y="841"/>
                </a:cxn>
                <a:cxn ang="0">
                  <a:pos x="110" y="855"/>
                </a:cxn>
                <a:cxn ang="0">
                  <a:pos x="129" y="857"/>
                </a:cxn>
                <a:cxn ang="0">
                  <a:pos x="188" y="819"/>
                </a:cxn>
                <a:cxn ang="0">
                  <a:pos x="251" y="788"/>
                </a:cxn>
                <a:cxn ang="0">
                  <a:pos x="319" y="765"/>
                </a:cxn>
                <a:cxn ang="0">
                  <a:pos x="522" y="710"/>
                </a:cxn>
                <a:cxn ang="0">
                  <a:pos x="610" y="684"/>
                </a:cxn>
                <a:cxn ang="0">
                  <a:pos x="634" y="662"/>
                </a:cxn>
                <a:cxn ang="0">
                  <a:pos x="637" y="638"/>
                </a:cxn>
                <a:cxn ang="0">
                  <a:pos x="649" y="617"/>
                </a:cxn>
              </a:cxnLst>
              <a:rect b="b" l="0" r="r" t="0"/>
              <a:pathLst>
                <a:path h="857" w="649">
                  <a:moveTo>
                    <a:pt x="649" y="617"/>
                  </a:moveTo>
                  <a:lnTo>
                    <a:pt x="603" y="615"/>
                  </a:lnTo>
                  <a:lnTo>
                    <a:pt x="544" y="617"/>
                  </a:lnTo>
                  <a:lnTo>
                    <a:pt x="479" y="622"/>
                  </a:lnTo>
                  <a:lnTo>
                    <a:pt x="411" y="629"/>
                  </a:lnTo>
                  <a:lnTo>
                    <a:pt x="287" y="641"/>
                  </a:lnTo>
                  <a:lnTo>
                    <a:pt x="209" y="648"/>
                  </a:lnTo>
                  <a:lnTo>
                    <a:pt x="199" y="648"/>
                  </a:lnTo>
                  <a:lnTo>
                    <a:pt x="195" y="646"/>
                  </a:lnTo>
                  <a:lnTo>
                    <a:pt x="195" y="643"/>
                  </a:lnTo>
                  <a:lnTo>
                    <a:pt x="195" y="636"/>
                  </a:lnTo>
                  <a:lnTo>
                    <a:pt x="202" y="627"/>
                  </a:lnTo>
                  <a:lnTo>
                    <a:pt x="212" y="612"/>
                  </a:lnTo>
                  <a:lnTo>
                    <a:pt x="226" y="598"/>
                  </a:lnTo>
                  <a:lnTo>
                    <a:pt x="267" y="565"/>
                  </a:lnTo>
                  <a:lnTo>
                    <a:pt x="316" y="527"/>
                  </a:lnTo>
                  <a:lnTo>
                    <a:pt x="370" y="489"/>
                  </a:lnTo>
                  <a:lnTo>
                    <a:pt x="472" y="418"/>
                  </a:lnTo>
                  <a:lnTo>
                    <a:pt x="488" y="403"/>
                  </a:lnTo>
                  <a:lnTo>
                    <a:pt x="496" y="391"/>
                  </a:lnTo>
                  <a:lnTo>
                    <a:pt x="498" y="389"/>
                  </a:lnTo>
                  <a:lnTo>
                    <a:pt x="498" y="384"/>
                  </a:lnTo>
                  <a:lnTo>
                    <a:pt x="496" y="382"/>
                  </a:lnTo>
                  <a:lnTo>
                    <a:pt x="491" y="380"/>
                  </a:lnTo>
                  <a:lnTo>
                    <a:pt x="479" y="377"/>
                  </a:lnTo>
                  <a:lnTo>
                    <a:pt x="462" y="377"/>
                  </a:lnTo>
                  <a:lnTo>
                    <a:pt x="413" y="380"/>
                  </a:lnTo>
                  <a:lnTo>
                    <a:pt x="294" y="391"/>
                  </a:lnTo>
                  <a:lnTo>
                    <a:pt x="236" y="391"/>
                  </a:lnTo>
                  <a:lnTo>
                    <a:pt x="209" y="391"/>
                  </a:lnTo>
                  <a:lnTo>
                    <a:pt x="188" y="389"/>
                  </a:lnTo>
                  <a:lnTo>
                    <a:pt x="178" y="384"/>
                  </a:lnTo>
                  <a:lnTo>
                    <a:pt x="170" y="382"/>
                  </a:lnTo>
                  <a:lnTo>
                    <a:pt x="168" y="377"/>
                  </a:lnTo>
                  <a:lnTo>
                    <a:pt x="166" y="372"/>
                  </a:lnTo>
                  <a:lnTo>
                    <a:pt x="166" y="365"/>
                  </a:lnTo>
                  <a:lnTo>
                    <a:pt x="166" y="358"/>
                  </a:lnTo>
                  <a:lnTo>
                    <a:pt x="175" y="342"/>
                  </a:lnTo>
                  <a:lnTo>
                    <a:pt x="188" y="323"/>
                  </a:lnTo>
                  <a:lnTo>
                    <a:pt x="207" y="301"/>
                  </a:lnTo>
                  <a:lnTo>
                    <a:pt x="258" y="251"/>
                  </a:lnTo>
                  <a:lnTo>
                    <a:pt x="314" y="197"/>
                  </a:lnTo>
                  <a:lnTo>
                    <a:pt x="367" y="140"/>
                  </a:lnTo>
                  <a:lnTo>
                    <a:pt x="391" y="111"/>
                  </a:lnTo>
                  <a:lnTo>
                    <a:pt x="413" y="80"/>
                  </a:lnTo>
                  <a:lnTo>
                    <a:pt x="430" y="52"/>
                  </a:lnTo>
                  <a:lnTo>
                    <a:pt x="440" y="26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42" y="2"/>
                  </a:lnTo>
                  <a:lnTo>
                    <a:pt x="438" y="0"/>
                  </a:lnTo>
                  <a:lnTo>
                    <a:pt x="433" y="2"/>
                  </a:lnTo>
                  <a:lnTo>
                    <a:pt x="425" y="7"/>
                  </a:lnTo>
                  <a:lnTo>
                    <a:pt x="404" y="23"/>
                  </a:lnTo>
                  <a:lnTo>
                    <a:pt x="379" y="49"/>
                  </a:lnTo>
                  <a:lnTo>
                    <a:pt x="350" y="80"/>
                  </a:lnTo>
                  <a:lnTo>
                    <a:pt x="282" y="159"/>
                  </a:lnTo>
                  <a:lnTo>
                    <a:pt x="214" y="244"/>
                  </a:lnTo>
                  <a:lnTo>
                    <a:pt x="154" y="323"/>
                  </a:lnTo>
                  <a:lnTo>
                    <a:pt x="93" y="401"/>
                  </a:lnTo>
                  <a:lnTo>
                    <a:pt x="59" y="430"/>
                  </a:lnTo>
                  <a:lnTo>
                    <a:pt x="32" y="456"/>
                  </a:lnTo>
                  <a:lnTo>
                    <a:pt x="13" y="477"/>
                  </a:lnTo>
                  <a:lnTo>
                    <a:pt x="0" y="498"/>
                  </a:lnTo>
                  <a:lnTo>
                    <a:pt x="32" y="487"/>
                  </a:lnTo>
                  <a:lnTo>
                    <a:pt x="47" y="477"/>
                  </a:lnTo>
                  <a:lnTo>
                    <a:pt x="64" y="467"/>
                  </a:lnTo>
                  <a:lnTo>
                    <a:pt x="78" y="453"/>
                  </a:lnTo>
                  <a:lnTo>
                    <a:pt x="93" y="437"/>
                  </a:lnTo>
                  <a:lnTo>
                    <a:pt x="105" y="420"/>
                  </a:lnTo>
                  <a:lnTo>
                    <a:pt x="115" y="399"/>
                  </a:lnTo>
                  <a:lnTo>
                    <a:pt x="122" y="380"/>
                  </a:lnTo>
                  <a:lnTo>
                    <a:pt x="115" y="408"/>
                  </a:lnTo>
                  <a:lnTo>
                    <a:pt x="107" y="446"/>
                  </a:lnTo>
                  <a:lnTo>
                    <a:pt x="105" y="467"/>
                  </a:lnTo>
                  <a:lnTo>
                    <a:pt x="105" y="489"/>
                  </a:lnTo>
                  <a:lnTo>
                    <a:pt x="107" y="508"/>
                  </a:lnTo>
                  <a:lnTo>
                    <a:pt x="112" y="525"/>
                  </a:lnTo>
                  <a:lnTo>
                    <a:pt x="117" y="539"/>
                  </a:lnTo>
                  <a:lnTo>
                    <a:pt x="117" y="553"/>
                  </a:lnTo>
                  <a:lnTo>
                    <a:pt x="117" y="565"/>
                  </a:lnTo>
                  <a:lnTo>
                    <a:pt x="115" y="579"/>
                  </a:lnTo>
                  <a:lnTo>
                    <a:pt x="105" y="605"/>
                  </a:lnTo>
                  <a:lnTo>
                    <a:pt x="90" y="634"/>
                  </a:lnTo>
                  <a:lnTo>
                    <a:pt x="78" y="662"/>
                  </a:lnTo>
                  <a:lnTo>
                    <a:pt x="68" y="693"/>
                  </a:lnTo>
                  <a:lnTo>
                    <a:pt x="66" y="707"/>
                  </a:lnTo>
                  <a:lnTo>
                    <a:pt x="64" y="724"/>
                  </a:lnTo>
                  <a:lnTo>
                    <a:pt x="66" y="741"/>
                  </a:lnTo>
                  <a:lnTo>
                    <a:pt x="71" y="757"/>
                  </a:lnTo>
                  <a:lnTo>
                    <a:pt x="86" y="807"/>
                  </a:lnTo>
                  <a:lnTo>
                    <a:pt x="98" y="841"/>
                  </a:lnTo>
                  <a:lnTo>
                    <a:pt x="102" y="850"/>
                  </a:lnTo>
                  <a:lnTo>
                    <a:pt x="110" y="855"/>
                  </a:lnTo>
                  <a:lnTo>
                    <a:pt x="117" y="857"/>
                  </a:lnTo>
                  <a:lnTo>
                    <a:pt x="129" y="857"/>
                  </a:lnTo>
                  <a:lnTo>
                    <a:pt x="156" y="838"/>
                  </a:lnTo>
                  <a:lnTo>
                    <a:pt x="188" y="819"/>
                  </a:lnTo>
                  <a:lnTo>
                    <a:pt x="217" y="802"/>
                  </a:lnTo>
                  <a:lnTo>
                    <a:pt x="251" y="788"/>
                  </a:lnTo>
                  <a:lnTo>
                    <a:pt x="285" y="776"/>
                  </a:lnTo>
                  <a:lnTo>
                    <a:pt x="319" y="765"/>
                  </a:lnTo>
                  <a:lnTo>
                    <a:pt x="389" y="745"/>
                  </a:lnTo>
                  <a:lnTo>
                    <a:pt x="522" y="710"/>
                  </a:lnTo>
                  <a:lnTo>
                    <a:pt x="583" y="693"/>
                  </a:lnTo>
                  <a:lnTo>
                    <a:pt x="610" y="684"/>
                  </a:lnTo>
                  <a:lnTo>
                    <a:pt x="637" y="672"/>
                  </a:lnTo>
                  <a:lnTo>
                    <a:pt x="634" y="662"/>
                  </a:lnTo>
                  <a:lnTo>
                    <a:pt x="634" y="650"/>
                  </a:lnTo>
                  <a:lnTo>
                    <a:pt x="637" y="638"/>
                  </a:lnTo>
                  <a:lnTo>
                    <a:pt x="644" y="627"/>
                  </a:lnTo>
                  <a:lnTo>
                    <a:pt x="649" y="6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63">
              <a:extLst>
                <a:ext uri="{FF2B5EF4-FFF2-40B4-BE49-F238E27FC236}">
                  <a16:creationId xmlns:a16="http://schemas.microsoft.com/office/drawing/2014/main" id="{8E5ECCF3-351A-4623-AE50-99318A243661}"/>
                </a:ext>
              </a:extLst>
            </p:cNvPr>
            <p:cNvSpPr/>
            <p:nvPr/>
          </p:nvSpPr>
          <p:spPr bwMode="auto">
            <a:xfrm>
              <a:off x="815383" y="3132642"/>
              <a:ext cx="292320" cy="315485"/>
            </a:xfrm>
            <a:custGeom>
              <a:cxnLst>
                <a:cxn ang="0">
                  <a:pos x="523" y="0"/>
                </a:cxn>
                <a:cxn ang="0">
                  <a:pos x="525" y="14"/>
                </a:cxn>
                <a:cxn ang="0">
                  <a:pos x="530" y="54"/>
                </a:cxn>
                <a:cxn ang="0">
                  <a:pos x="530" y="114"/>
                </a:cxn>
                <a:cxn ang="0">
                  <a:pos x="530" y="147"/>
                </a:cxn>
                <a:cxn ang="0">
                  <a:pos x="525" y="185"/>
                </a:cxn>
                <a:cxn ang="0">
                  <a:pos x="520" y="223"/>
                </a:cxn>
                <a:cxn ang="0">
                  <a:pos x="513" y="261"/>
                </a:cxn>
                <a:cxn ang="0">
                  <a:pos x="501" y="297"/>
                </a:cxn>
                <a:cxn ang="0">
                  <a:pos x="484" y="335"/>
                </a:cxn>
                <a:cxn ang="0">
                  <a:pos x="464" y="368"/>
                </a:cxn>
                <a:cxn ang="0">
                  <a:pos x="455" y="385"/>
                </a:cxn>
                <a:cxn ang="0">
                  <a:pos x="440" y="401"/>
                </a:cxn>
                <a:cxn ang="0">
                  <a:pos x="425" y="415"/>
                </a:cxn>
                <a:cxn ang="0">
                  <a:pos x="411" y="427"/>
                </a:cxn>
                <a:cxn ang="0">
                  <a:pos x="394" y="439"/>
                </a:cxn>
                <a:cxn ang="0">
                  <a:pos x="377" y="451"/>
                </a:cxn>
                <a:cxn ang="0">
                  <a:pos x="338" y="470"/>
                </a:cxn>
                <a:cxn ang="0">
                  <a:pos x="302" y="487"/>
                </a:cxn>
                <a:cxn ang="0">
                  <a:pos x="231" y="518"/>
                </a:cxn>
                <a:cxn ang="0">
                  <a:pos x="168" y="539"/>
                </a:cxn>
                <a:cxn ang="0">
                  <a:pos x="112" y="553"/>
                </a:cxn>
                <a:cxn ang="0">
                  <a:pos x="66" y="563"/>
                </a:cxn>
                <a:cxn ang="0">
                  <a:pos x="32" y="570"/>
                </a:cxn>
                <a:cxn ang="0">
                  <a:pos x="0" y="572"/>
                </a:cxn>
                <a:cxn ang="0">
                  <a:pos x="22" y="551"/>
                </a:cxn>
                <a:cxn ang="0">
                  <a:pos x="76" y="494"/>
                </a:cxn>
                <a:cxn ang="0">
                  <a:pos x="112" y="458"/>
                </a:cxn>
                <a:cxn ang="0">
                  <a:pos x="151" y="420"/>
                </a:cxn>
                <a:cxn ang="0">
                  <a:pos x="197" y="385"/>
                </a:cxn>
                <a:cxn ang="0">
                  <a:pos x="243" y="349"/>
                </a:cxn>
                <a:cxn ang="0">
                  <a:pos x="268" y="330"/>
                </a:cxn>
                <a:cxn ang="0">
                  <a:pos x="292" y="308"/>
                </a:cxn>
                <a:cxn ang="0">
                  <a:pos x="316" y="282"/>
                </a:cxn>
                <a:cxn ang="0">
                  <a:pos x="340" y="256"/>
                </a:cxn>
                <a:cxn ang="0">
                  <a:pos x="387" y="199"/>
                </a:cxn>
                <a:cxn ang="0">
                  <a:pos x="430" y="140"/>
                </a:cxn>
                <a:cxn ang="0">
                  <a:pos x="467" y="85"/>
                </a:cxn>
                <a:cxn ang="0">
                  <a:pos x="496" y="42"/>
                </a:cxn>
                <a:cxn ang="0">
                  <a:pos x="523" y="0"/>
                </a:cxn>
              </a:cxnLst>
              <a:rect b="b" l="0" r="r" t="0"/>
              <a:pathLst>
                <a:path h="572" w="530">
                  <a:moveTo>
                    <a:pt x="523" y="0"/>
                  </a:moveTo>
                  <a:lnTo>
                    <a:pt x="525" y="14"/>
                  </a:lnTo>
                  <a:lnTo>
                    <a:pt x="530" y="54"/>
                  </a:lnTo>
                  <a:lnTo>
                    <a:pt x="530" y="114"/>
                  </a:lnTo>
                  <a:lnTo>
                    <a:pt x="530" y="147"/>
                  </a:lnTo>
                  <a:lnTo>
                    <a:pt x="525" y="185"/>
                  </a:lnTo>
                  <a:lnTo>
                    <a:pt x="520" y="223"/>
                  </a:lnTo>
                  <a:lnTo>
                    <a:pt x="513" y="261"/>
                  </a:lnTo>
                  <a:lnTo>
                    <a:pt x="501" y="297"/>
                  </a:lnTo>
                  <a:lnTo>
                    <a:pt x="484" y="335"/>
                  </a:lnTo>
                  <a:lnTo>
                    <a:pt x="464" y="368"/>
                  </a:lnTo>
                  <a:lnTo>
                    <a:pt x="455" y="385"/>
                  </a:lnTo>
                  <a:lnTo>
                    <a:pt x="440" y="401"/>
                  </a:lnTo>
                  <a:lnTo>
                    <a:pt x="425" y="415"/>
                  </a:lnTo>
                  <a:lnTo>
                    <a:pt x="411" y="427"/>
                  </a:lnTo>
                  <a:lnTo>
                    <a:pt x="394" y="439"/>
                  </a:lnTo>
                  <a:lnTo>
                    <a:pt x="377" y="451"/>
                  </a:lnTo>
                  <a:lnTo>
                    <a:pt x="338" y="470"/>
                  </a:lnTo>
                  <a:lnTo>
                    <a:pt x="302" y="487"/>
                  </a:lnTo>
                  <a:lnTo>
                    <a:pt x="231" y="518"/>
                  </a:lnTo>
                  <a:lnTo>
                    <a:pt x="168" y="539"/>
                  </a:lnTo>
                  <a:lnTo>
                    <a:pt x="112" y="553"/>
                  </a:lnTo>
                  <a:lnTo>
                    <a:pt x="66" y="563"/>
                  </a:lnTo>
                  <a:lnTo>
                    <a:pt x="32" y="570"/>
                  </a:lnTo>
                  <a:lnTo>
                    <a:pt x="0" y="572"/>
                  </a:lnTo>
                  <a:lnTo>
                    <a:pt x="22" y="551"/>
                  </a:lnTo>
                  <a:lnTo>
                    <a:pt x="76" y="494"/>
                  </a:lnTo>
                  <a:lnTo>
                    <a:pt x="112" y="458"/>
                  </a:lnTo>
                  <a:lnTo>
                    <a:pt x="151" y="420"/>
                  </a:lnTo>
                  <a:lnTo>
                    <a:pt x="197" y="385"/>
                  </a:lnTo>
                  <a:lnTo>
                    <a:pt x="243" y="349"/>
                  </a:lnTo>
                  <a:lnTo>
                    <a:pt x="268" y="330"/>
                  </a:lnTo>
                  <a:lnTo>
                    <a:pt x="292" y="308"/>
                  </a:lnTo>
                  <a:lnTo>
                    <a:pt x="316" y="282"/>
                  </a:lnTo>
                  <a:lnTo>
                    <a:pt x="340" y="256"/>
                  </a:lnTo>
                  <a:lnTo>
                    <a:pt x="387" y="199"/>
                  </a:lnTo>
                  <a:lnTo>
                    <a:pt x="430" y="140"/>
                  </a:lnTo>
                  <a:lnTo>
                    <a:pt x="467" y="85"/>
                  </a:lnTo>
                  <a:lnTo>
                    <a:pt x="496" y="42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64">
              <a:extLst>
                <a:ext uri="{FF2B5EF4-FFF2-40B4-BE49-F238E27FC236}">
                  <a16:creationId xmlns:a16="http://schemas.microsoft.com/office/drawing/2014/main" id="{665BB223-33E6-4EBD-8953-9463AA2AB4C9}"/>
                </a:ext>
              </a:extLst>
            </p:cNvPr>
            <p:cNvSpPr/>
            <p:nvPr/>
          </p:nvSpPr>
          <p:spPr bwMode="auto">
            <a:xfrm>
              <a:off x="491625" y="2968832"/>
              <a:ext cx="278531" cy="489774"/>
            </a:xfrm>
            <a:custGeom>
              <a:cxnLst>
                <a:cxn ang="0">
                  <a:pos x="442" y="74"/>
                </a:cxn>
                <a:cxn ang="0">
                  <a:pos x="427" y="57"/>
                </a:cxn>
                <a:cxn ang="0">
                  <a:pos x="413" y="42"/>
                </a:cxn>
                <a:cxn ang="0">
                  <a:pos x="398" y="31"/>
                </a:cxn>
                <a:cxn ang="0">
                  <a:pos x="383" y="19"/>
                </a:cxn>
                <a:cxn ang="0">
                  <a:pos x="369" y="12"/>
                </a:cxn>
                <a:cxn ang="0">
                  <a:pos x="354" y="7"/>
                </a:cxn>
                <a:cxn ang="0">
                  <a:pos x="340" y="2"/>
                </a:cxn>
                <a:cxn ang="0">
                  <a:pos x="325" y="0"/>
                </a:cxn>
                <a:cxn ang="0">
                  <a:pos x="313" y="0"/>
                </a:cxn>
                <a:cxn ang="0">
                  <a:pos x="299" y="2"/>
                </a:cxn>
                <a:cxn ang="0">
                  <a:pos x="267" y="7"/>
                </a:cxn>
                <a:cxn ang="0">
                  <a:pos x="235" y="19"/>
                </a:cxn>
                <a:cxn ang="0">
                  <a:pos x="201" y="31"/>
                </a:cxn>
                <a:cxn ang="0">
                  <a:pos x="182" y="40"/>
                </a:cxn>
                <a:cxn ang="0">
                  <a:pos x="165" y="52"/>
                </a:cxn>
                <a:cxn ang="0">
                  <a:pos x="148" y="69"/>
                </a:cxn>
                <a:cxn ang="0">
                  <a:pos x="131" y="85"/>
                </a:cxn>
                <a:cxn ang="0">
                  <a:pos x="99" y="126"/>
                </a:cxn>
                <a:cxn ang="0">
                  <a:pos x="73" y="168"/>
                </a:cxn>
                <a:cxn ang="0">
                  <a:pos x="51" y="209"/>
                </a:cxn>
                <a:cxn ang="0">
                  <a:pos x="31" y="245"/>
                </a:cxn>
                <a:cxn ang="0">
                  <a:pos x="17" y="275"/>
                </a:cxn>
                <a:cxn ang="0">
                  <a:pos x="10" y="318"/>
                </a:cxn>
                <a:cxn ang="0">
                  <a:pos x="2" y="361"/>
                </a:cxn>
                <a:cxn ang="0">
                  <a:pos x="0" y="406"/>
                </a:cxn>
                <a:cxn ang="0">
                  <a:pos x="2" y="453"/>
                </a:cxn>
                <a:cxn ang="0">
                  <a:pos x="7" y="501"/>
                </a:cxn>
                <a:cxn ang="0">
                  <a:pos x="15" y="548"/>
                </a:cxn>
                <a:cxn ang="0">
                  <a:pos x="27" y="596"/>
                </a:cxn>
                <a:cxn ang="0">
                  <a:pos x="41" y="641"/>
                </a:cxn>
                <a:cxn ang="0">
                  <a:pos x="61" y="686"/>
                </a:cxn>
                <a:cxn ang="0">
                  <a:pos x="85" y="727"/>
                </a:cxn>
                <a:cxn ang="0">
                  <a:pos x="112" y="767"/>
                </a:cxn>
                <a:cxn ang="0">
                  <a:pos x="126" y="784"/>
                </a:cxn>
                <a:cxn ang="0">
                  <a:pos x="143" y="800"/>
                </a:cxn>
                <a:cxn ang="0">
                  <a:pos x="160" y="817"/>
                </a:cxn>
                <a:cxn ang="0">
                  <a:pos x="177" y="831"/>
                </a:cxn>
                <a:cxn ang="0">
                  <a:pos x="196" y="845"/>
                </a:cxn>
                <a:cxn ang="0">
                  <a:pos x="218" y="857"/>
                </a:cxn>
                <a:cxn ang="0">
                  <a:pos x="240" y="867"/>
                </a:cxn>
                <a:cxn ang="0">
                  <a:pos x="262" y="876"/>
                </a:cxn>
                <a:cxn ang="0">
                  <a:pos x="284" y="883"/>
                </a:cxn>
                <a:cxn ang="0">
                  <a:pos x="311" y="888"/>
                </a:cxn>
                <a:cxn ang="0">
                  <a:pos x="342" y="800"/>
                </a:cxn>
                <a:cxn ang="0">
                  <a:pos x="371" y="710"/>
                </a:cxn>
                <a:cxn ang="0">
                  <a:pos x="398" y="620"/>
                </a:cxn>
                <a:cxn ang="0">
                  <a:pos x="422" y="529"/>
                </a:cxn>
                <a:cxn ang="0">
                  <a:pos x="444" y="437"/>
                </a:cxn>
                <a:cxn ang="0">
                  <a:pos x="466" y="344"/>
                </a:cxn>
                <a:cxn ang="0">
                  <a:pos x="485" y="252"/>
                </a:cxn>
                <a:cxn ang="0">
                  <a:pos x="505" y="159"/>
                </a:cxn>
                <a:cxn ang="0">
                  <a:pos x="459" y="100"/>
                </a:cxn>
                <a:cxn ang="0">
                  <a:pos x="442" y="74"/>
                </a:cxn>
              </a:cxnLst>
              <a:rect b="b" l="0" r="r" t="0"/>
              <a:pathLst>
                <a:path h="886" w="505">
                  <a:moveTo>
                    <a:pt x="442" y="74"/>
                  </a:moveTo>
                  <a:lnTo>
                    <a:pt x="427" y="57"/>
                  </a:lnTo>
                  <a:lnTo>
                    <a:pt x="413" y="42"/>
                  </a:lnTo>
                  <a:lnTo>
                    <a:pt x="398" y="31"/>
                  </a:lnTo>
                  <a:lnTo>
                    <a:pt x="383" y="19"/>
                  </a:lnTo>
                  <a:lnTo>
                    <a:pt x="369" y="12"/>
                  </a:lnTo>
                  <a:lnTo>
                    <a:pt x="354" y="7"/>
                  </a:lnTo>
                  <a:lnTo>
                    <a:pt x="340" y="2"/>
                  </a:lnTo>
                  <a:lnTo>
                    <a:pt x="325" y="0"/>
                  </a:lnTo>
                  <a:lnTo>
                    <a:pt x="313" y="0"/>
                  </a:lnTo>
                  <a:lnTo>
                    <a:pt x="299" y="2"/>
                  </a:lnTo>
                  <a:lnTo>
                    <a:pt x="267" y="7"/>
                  </a:lnTo>
                  <a:lnTo>
                    <a:pt x="235" y="19"/>
                  </a:lnTo>
                  <a:lnTo>
                    <a:pt x="201" y="31"/>
                  </a:lnTo>
                  <a:lnTo>
                    <a:pt x="182" y="40"/>
                  </a:lnTo>
                  <a:lnTo>
                    <a:pt x="165" y="52"/>
                  </a:lnTo>
                  <a:lnTo>
                    <a:pt x="148" y="69"/>
                  </a:lnTo>
                  <a:lnTo>
                    <a:pt x="131" y="85"/>
                  </a:lnTo>
                  <a:lnTo>
                    <a:pt x="99" y="126"/>
                  </a:lnTo>
                  <a:lnTo>
                    <a:pt x="73" y="168"/>
                  </a:lnTo>
                  <a:lnTo>
                    <a:pt x="51" y="209"/>
                  </a:lnTo>
                  <a:lnTo>
                    <a:pt x="31" y="245"/>
                  </a:lnTo>
                  <a:lnTo>
                    <a:pt x="17" y="275"/>
                  </a:lnTo>
                  <a:lnTo>
                    <a:pt x="10" y="318"/>
                  </a:lnTo>
                  <a:lnTo>
                    <a:pt x="2" y="361"/>
                  </a:lnTo>
                  <a:lnTo>
                    <a:pt x="0" y="406"/>
                  </a:lnTo>
                  <a:lnTo>
                    <a:pt x="2" y="453"/>
                  </a:lnTo>
                  <a:lnTo>
                    <a:pt x="7" y="501"/>
                  </a:lnTo>
                  <a:lnTo>
                    <a:pt x="15" y="548"/>
                  </a:lnTo>
                  <a:lnTo>
                    <a:pt x="27" y="596"/>
                  </a:lnTo>
                  <a:lnTo>
                    <a:pt x="41" y="641"/>
                  </a:lnTo>
                  <a:lnTo>
                    <a:pt x="61" y="686"/>
                  </a:lnTo>
                  <a:lnTo>
                    <a:pt x="85" y="727"/>
                  </a:lnTo>
                  <a:lnTo>
                    <a:pt x="112" y="767"/>
                  </a:lnTo>
                  <a:lnTo>
                    <a:pt x="126" y="784"/>
                  </a:lnTo>
                  <a:lnTo>
                    <a:pt x="143" y="800"/>
                  </a:lnTo>
                  <a:lnTo>
                    <a:pt x="160" y="817"/>
                  </a:lnTo>
                  <a:lnTo>
                    <a:pt x="177" y="831"/>
                  </a:lnTo>
                  <a:lnTo>
                    <a:pt x="196" y="845"/>
                  </a:lnTo>
                  <a:lnTo>
                    <a:pt x="218" y="857"/>
                  </a:lnTo>
                  <a:lnTo>
                    <a:pt x="240" y="867"/>
                  </a:lnTo>
                  <a:lnTo>
                    <a:pt x="262" y="876"/>
                  </a:lnTo>
                  <a:lnTo>
                    <a:pt x="284" y="883"/>
                  </a:lnTo>
                  <a:lnTo>
                    <a:pt x="311" y="888"/>
                  </a:lnTo>
                  <a:lnTo>
                    <a:pt x="342" y="800"/>
                  </a:lnTo>
                  <a:lnTo>
                    <a:pt x="371" y="710"/>
                  </a:lnTo>
                  <a:lnTo>
                    <a:pt x="398" y="620"/>
                  </a:lnTo>
                  <a:lnTo>
                    <a:pt x="422" y="529"/>
                  </a:lnTo>
                  <a:lnTo>
                    <a:pt x="444" y="437"/>
                  </a:lnTo>
                  <a:lnTo>
                    <a:pt x="466" y="344"/>
                  </a:lnTo>
                  <a:lnTo>
                    <a:pt x="485" y="252"/>
                  </a:lnTo>
                  <a:lnTo>
                    <a:pt x="505" y="159"/>
                  </a:lnTo>
                  <a:lnTo>
                    <a:pt x="459" y="100"/>
                  </a:lnTo>
                  <a:lnTo>
                    <a:pt x="442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65">
              <a:extLst>
                <a:ext uri="{FF2B5EF4-FFF2-40B4-BE49-F238E27FC236}">
                  <a16:creationId xmlns:a16="http://schemas.microsoft.com/office/drawing/2014/main" id="{822F7733-244E-4AD8-BABC-79D07F72E8F4}"/>
                </a:ext>
              </a:extLst>
            </p:cNvPr>
            <p:cNvSpPr/>
            <p:nvPr/>
          </p:nvSpPr>
          <p:spPr bwMode="auto">
            <a:xfrm>
              <a:off x="589248" y="2966075"/>
              <a:ext cx="143402" cy="276325"/>
            </a:xfrm>
            <a:custGeom>
              <a:cxnLst>
                <a:cxn ang="0">
                  <a:pos x="240" y="259"/>
                </a:cxn>
                <a:cxn ang="0">
                  <a:pos x="248" y="190"/>
                </a:cxn>
                <a:cxn ang="0">
                  <a:pos x="245" y="114"/>
                </a:cxn>
                <a:cxn ang="0">
                  <a:pos x="238" y="62"/>
                </a:cxn>
                <a:cxn ang="0">
                  <a:pos x="226" y="36"/>
                </a:cxn>
                <a:cxn ang="0">
                  <a:pos x="202" y="17"/>
                </a:cxn>
                <a:cxn ang="0">
                  <a:pos x="168" y="2"/>
                </a:cxn>
                <a:cxn ang="0">
                  <a:pos x="134" y="0"/>
                </a:cxn>
                <a:cxn ang="0">
                  <a:pos x="85" y="7"/>
                </a:cxn>
                <a:cxn ang="0">
                  <a:pos x="37" y="28"/>
                </a:cxn>
                <a:cxn ang="0">
                  <a:pos x="3" y="64"/>
                </a:cxn>
                <a:cxn ang="0">
                  <a:pos x="3" y="79"/>
                </a:cxn>
                <a:cxn ang="0">
                  <a:pos x="12" y="83"/>
                </a:cxn>
                <a:cxn ang="0">
                  <a:pos x="58" y="86"/>
                </a:cxn>
                <a:cxn ang="0">
                  <a:pos x="107" y="95"/>
                </a:cxn>
                <a:cxn ang="0">
                  <a:pos x="146" y="112"/>
                </a:cxn>
                <a:cxn ang="0">
                  <a:pos x="180" y="140"/>
                </a:cxn>
                <a:cxn ang="0">
                  <a:pos x="197" y="176"/>
                </a:cxn>
                <a:cxn ang="0">
                  <a:pos x="197" y="216"/>
                </a:cxn>
                <a:cxn ang="0">
                  <a:pos x="182" y="257"/>
                </a:cxn>
                <a:cxn ang="0">
                  <a:pos x="143" y="323"/>
                </a:cxn>
                <a:cxn ang="0">
                  <a:pos x="58" y="430"/>
                </a:cxn>
                <a:cxn ang="0">
                  <a:pos x="29" y="475"/>
                </a:cxn>
                <a:cxn ang="0">
                  <a:pos x="24" y="489"/>
                </a:cxn>
                <a:cxn ang="0">
                  <a:pos x="29" y="499"/>
                </a:cxn>
                <a:cxn ang="0">
                  <a:pos x="41" y="501"/>
                </a:cxn>
                <a:cxn ang="0">
                  <a:pos x="85" y="487"/>
                </a:cxn>
                <a:cxn ang="0">
                  <a:pos x="146" y="451"/>
                </a:cxn>
                <a:cxn ang="0">
                  <a:pos x="168" y="444"/>
                </a:cxn>
                <a:cxn ang="0">
                  <a:pos x="180" y="447"/>
                </a:cxn>
                <a:cxn ang="0">
                  <a:pos x="187" y="458"/>
                </a:cxn>
                <a:cxn ang="0">
                  <a:pos x="260" y="309"/>
                </a:cxn>
                <a:cxn ang="0">
                  <a:pos x="253" y="314"/>
                </a:cxn>
                <a:cxn ang="0">
                  <a:pos x="243" y="309"/>
                </a:cxn>
                <a:cxn ang="0">
                  <a:pos x="236" y="287"/>
                </a:cxn>
              </a:cxnLst>
              <a:rect b="b" l="0" r="r" t="0"/>
              <a:pathLst>
                <a:path h="501" w="260">
                  <a:moveTo>
                    <a:pt x="236" y="280"/>
                  </a:moveTo>
                  <a:lnTo>
                    <a:pt x="240" y="259"/>
                  </a:lnTo>
                  <a:lnTo>
                    <a:pt x="245" y="228"/>
                  </a:lnTo>
                  <a:lnTo>
                    <a:pt x="248" y="190"/>
                  </a:lnTo>
                  <a:lnTo>
                    <a:pt x="248" y="152"/>
                  </a:lnTo>
                  <a:lnTo>
                    <a:pt x="245" y="114"/>
                  </a:lnTo>
                  <a:lnTo>
                    <a:pt x="240" y="79"/>
                  </a:lnTo>
                  <a:lnTo>
                    <a:pt x="238" y="62"/>
                  </a:lnTo>
                  <a:lnTo>
                    <a:pt x="231" y="47"/>
                  </a:lnTo>
                  <a:lnTo>
                    <a:pt x="226" y="36"/>
                  </a:lnTo>
                  <a:lnTo>
                    <a:pt x="219" y="28"/>
                  </a:lnTo>
                  <a:lnTo>
                    <a:pt x="202" y="17"/>
                  </a:lnTo>
                  <a:lnTo>
                    <a:pt x="185" y="10"/>
                  </a:lnTo>
                  <a:lnTo>
                    <a:pt x="168" y="2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0"/>
                  </a:lnTo>
                  <a:lnTo>
                    <a:pt x="85" y="7"/>
                  </a:lnTo>
                  <a:lnTo>
                    <a:pt x="58" y="17"/>
                  </a:lnTo>
                  <a:lnTo>
                    <a:pt x="37" y="28"/>
                  </a:lnTo>
                  <a:lnTo>
                    <a:pt x="15" y="40"/>
                  </a:lnTo>
                  <a:lnTo>
                    <a:pt x="3" y="64"/>
                  </a:lnTo>
                  <a:lnTo>
                    <a:pt x="0" y="71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12" y="83"/>
                  </a:lnTo>
                  <a:lnTo>
                    <a:pt x="32" y="86"/>
                  </a:lnTo>
                  <a:lnTo>
                    <a:pt x="58" y="86"/>
                  </a:lnTo>
                  <a:lnTo>
                    <a:pt x="90" y="90"/>
                  </a:lnTo>
                  <a:lnTo>
                    <a:pt x="107" y="95"/>
                  </a:lnTo>
                  <a:lnTo>
                    <a:pt x="126" y="102"/>
                  </a:lnTo>
                  <a:lnTo>
                    <a:pt x="146" y="112"/>
                  </a:lnTo>
                  <a:lnTo>
                    <a:pt x="165" y="123"/>
                  </a:lnTo>
                  <a:lnTo>
                    <a:pt x="180" y="140"/>
                  </a:lnTo>
                  <a:lnTo>
                    <a:pt x="192" y="157"/>
                  </a:lnTo>
                  <a:lnTo>
                    <a:pt x="197" y="176"/>
                  </a:lnTo>
                  <a:lnTo>
                    <a:pt x="199" y="195"/>
                  </a:lnTo>
                  <a:lnTo>
                    <a:pt x="197" y="216"/>
                  </a:lnTo>
                  <a:lnTo>
                    <a:pt x="190" y="235"/>
                  </a:lnTo>
                  <a:lnTo>
                    <a:pt x="182" y="257"/>
                  </a:lnTo>
                  <a:lnTo>
                    <a:pt x="170" y="280"/>
                  </a:lnTo>
                  <a:lnTo>
                    <a:pt x="143" y="323"/>
                  </a:lnTo>
                  <a:lnTo>
                    <a:pt x="114" y="363"/>
                  </a:lnTo>
                  <a:lnTo>
                    <a:pt x="58" y="430"/>
                  </a:lnTo>
                  <a:lnTo>
                    <a:pt x="39" y="456"/>
                  </a:lnTo>
                  <a:lnTo>
                    <a:pt x="29" y="475"/>
                  </a:lnTo>
                  <a:lnTo>
                    <a:pt x="27" y="482"/>
                  </a:lnTo>
                  <a:lnTo>
                    <a:pt x="24" y="489"/>
                  </a:lnTo>
                  <a:lnTo>
                    <a:pt x="27" y="494"/>
                  </a:lnTo>
                  <a:lnTo>
                    <a:pt x="29" y="499"/>
                  </a:lnTo>
                  <a:lnTo>
                    <a:pt x="34" y="501"/>
                  </a:lnTo>
                  <a:lnTo>
                    <a:pt x="41" y="501"/>
                  </a:lnTo>
                  <a:lnTo>
                    <a:pt x="58" y="499"/>
                  </a:lnTo>
                  <a:lnTo>
                    <a:pt x="85" y="487"/>
                  </a:lnTo>
                  <a:lnTo>
                    <a:pt x="117" y="468"/>
                  </a:lnTo>
                  <a:lnTo>
                    <a:pt x="146" y="451"/>
                  </a:lnTo>
                  <a:lnTo>
                    <a:pt x="158" y="447"/>
                  </a:lnTo>
                  <a:lnTo>
                    <a:pt x="168" y="444"/>
                  </a:lnTo>
                  <a:lnTo>
                    <a:pt x="175" y="444"/>
                  </a:lnTo>
                  <a:lnTo>
                    <a:pt x="180" y="447"/>
                  </a:lnTo>
                  <a:lnTo>
                    <a:pt x="185" y="451"/>
                  </a:lnTo>
                  <a:lnTo>
                    <a:pt x="187" y="458"/>
                  </a:lnTo>
                  <a:lnTo>
                    <a:pt x="226" y="385"/>
                  </a:lnTo>
                  <a:lnTo>
                    <a:pt x="260" y="309"/>
                  </a:lnTo>
                  <a:lnTo>
                    <a:pt x="255" y="314"/>
                  </a:lnTo>
                  <a:lnTo>
                    <a:pt x="253" y="314"/>
                  </a:lnTo>
                  <a:lnTo>
                    <a:pt x="248" y="311"/>
                  </a:lnTo>
                  <a:lnTo>
                    <a:pt x="243" y="309"/>
                  </a:lnTo>
                  <a:lnTo>
                    <a:pt x="238" y="294"/>
                  </a:lnTo>
                  <a:lnTo>
                    <a:pt x="236" y="287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66">
              <a:extLst>
                <a:ext uri="{FF2B5EF4-FFF2-40B4-BE49-F238E27FC236}">
                  <a16:creationId xmlns:a16="http://schemas.microsoft.com/office/drawing/2014/main" id="{C04DD084-9573-46FF-A9F5-9532B5C03B45}"/>
                </a:ext>
              </a:extLst>
            </p:cNvPr>
            <p:cNvSpPr/>
            <p:nvPr/>
          </p:nvSpPr>
          <p:spPr bwMode="auto">
            <a:xfrm>
              <a:off x="889290" y="3132642"/>
              <a:ext cx="40263" cy="25923"/>
            </a:xfrm>
            <a:custGeom>
              <a:cxnLst>
                <a:cxn ang="0">
                  <a:pos x="0" y="24"/>
                </a:cxn>
                <a:cxn ang="0">
                  <a:pos x="10" y="31"/>
                </a:cxn>
                <a:cxn ang="0">
                  <a:pos x="29" y="40"/>
                </a:cxn>
                <a:cxn ang="0">
                  <a:pos x="41" y="45"/>
                </a:cxn>
                <a:cxn ang="0">
                  <a:pos x="53" y="47"/>
                </a:cxn>
                <a:cxn ang="0">
                  <a:pos x="63" y="47"/>
                </a:cxn>
                <a:cxn ang="0">
                  <a:pos x="68" y="45"/>
                </a:cxn>
                <a:cxn ang="0">
                  <a:pos x="70" y="42"/>
                </a:cxn>
                <a:cxn ang="0">
                  <a:pos x="73" y="38"/>
                </a:cxn>
                <a:cxn ang="0">
                  <a:pos x="73" y="35"/>
                </a:cxn>
                <a:cxn ang="0">
                  <a:pos x="68" y="26"/>
                </a:cxn>
                <a:cxn ang="0">
                  <a:pos x="61" y="19"/>
                </a:cxn>
                <a:cxn ang="0">
                  <a:pos x="48" y="14"/>
                </a:cxn>
                <a:cxn ang="0">
                  <a:pos x="29" y="4"/>
                </a:cxn>
                <a:cxn ang="0">
                  <a:pos x="19" y="0"/>
                </a:cxn>
                <a:cxn ang="0">
                  <a:pos x="0" y="24"/>
                </a:cxn>
              </a:cxnLst>
              <a:rect b="b" l="0" r="r" t="0"/>
              <a:pathLst>
                <a:path h="47" w="73">
                  <a:moveTo>
                    <a:pt x="0" y="24"/>
                  </a:moveTo>
                  <a:lnTo>
                    <a:pt x="10" y="31"/>
                  </a:lnTo>
                  <a:lnTo>
                    <a:pt x="29" y="40"/>
                  </a:lnTo>
                  <a:lnTo>
                    <a:pt x="41" y="45"/>
                  </a:lnTo>
                  <a:lnTo>
                    <a:pt x="53" y="47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2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68" y="26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67">
              <a:extLst>
                <a:ext uri="{FF2B5EF4-FFF2-40B4-BE49-F238E27FC236}">
                  <a16:creationId xmlns:a16="http://schemas.microsoft.com/office/drawing/2014/main" id="{6BA7B9A8-0658-4076-997C-093E4B1E5416}"/>
                </a:ext>
              </a:extLst>
            </p:cNvPr>
            <p:cNvSpPr/>
            <p:nvPr/>
          </p:nvSpPr>
          <p:spPr bwMode="auto">
            <a:xfrm>
              <a:off x="822553" y="3119405"/>
              <a:ext cx="182010" cy="327619"/>
            </a:xfrm>
            <a:custGeom>
              <a:cxnLst>
                <a:cxn ang="0">
                  <a:pos x="271" y="7"/>
                </a:cxn>
                <a:cxn ang="0">
                  <a:pos x="269" y="24"/>
                </a:cxn>
                <a:cxn ang="0">
                  <a:pos x="262" y="74"/>
                </a:cxn>
                <a:cxn ang="0">
                  <a:pos x="250" y="145"/>
                </a:cxn>
                <a:cxn ang="0">
                  <a:pos x="240" y="185"/>
                </a:cxn>
                <a:cxn ang="0">
                  <a:pos x="225" y="230"/>
                </a:cxn>
                <a:cxn ang="0">
                  <a:pos x="211" y="278"/>
                </a:cxn>
                <a:cxn ang="0">
                  <a:pos x="191" y="325"/>
                </a:cxn>
                <a:cxn ang="0">
                  <a:pos x="169" y="375"/>
                </a:cxn>
                <a:cxn ang="0">
                  <a:pos x="145" y="423"/>
                </a:cxn>
                <a:cxn ang="0">
                  <a:pos x="116" y="470"/>
                </a:cxn>
                <a:cxn ang="0">
                  <a:pos x="82" y="515"/>
                </a:cxn>
                <a:cxn ang="0">
                  <a:pos x="63" y="537"/>
                </a:cxn>
                <a:cxn ang="0">
                  <a:pos x="43" y="556"/>
                </a:cxn>
                <a:cxn ang="0">
                  <a:pos x="21" y="575"/>
                </a:cxn>
                <a:cxn ang="0">
                  <a:pos x="0" y="594"/>
                </a:cxn>
                <a:cxn ang="0">
                  <a:pos x="14" y="594"/>
                </a:cxn>
                <a:cxn ang="0">
                  <a:pos x="31" y="591"/>
                </a:cxn>
                <a:cxn ang="0">
                  <a:pos x="53" y="589"/>
                </a:cxn>
                <a:cxn ang="0">
                  <a:pos x="60" y="587"/>
                </a:cxn>
                <a:cxn ang="0">
                  <a:pos x="70" y="580"/>
                </a:cxn>
                <a:cxn ang="0">
                  <a:pos x="82" y="572"/>
                </a:cxn>
                <a:cxn ang="0">
                  <a:pos x="94" y="561"/>
                </a:cxn>
                <a:cxn ang="0">
                  <a:pos x="111" y="546"/>
                </a:cxn>
                <a:cxn ang="0">
                  <a:pos x="128" y="527"/>
                </a:cxn>
                <a:cxn ang="0">
                  <a:pos x="145" y="503"/>
                </a:cxn>
                <a:cxn ang="0">
                  <a:pos x="165" y="473"/>
                </a:cxn>
                <a:cxn ang="0">
                  <a:pos x="184" y="439"/>
                </a:cxn>
                <a:cxn ang="0">
                  <a:pos x="206" y="399"/>
                </a:cxn>
                <a:cxn ang="0">
                  <a:pos x="225" y="354"/>
                </a:cxn>
                <a:cxn ang="0">
                  <a:pos x="247" y="299"/>
                </a:cxn>
                <a:cxn ang="0">
                  <a:pos x="267" y="240"/>
                </a:cxn>
                <a:cxn ang="0">
                  <a:pos x="289" y="171"/>
                </a:cxn>
                <a:cxn ang="0">
                  <a:pos x="308" y="97"/>
                </a:cxn>
                <a:cxn ang="0">
                  <a:pos x="327" y="12"/>
                </a:cxn>
                <a:cxn ang="0">
                  <a:pos x="330" y="0"/>
                </a:cxn>
                <a:cxn ang="0">
                  <a:pos x="271" y="7"/>
                </a:cxn>
              </a:cxnLst>
              <a:rect b="b" l="0" r="r" t="0"/>
              <a:pathLst>
                <a:path h="594" w="330">
                  <a:moveTo>
                    <a:pt x="271" y="7"/>
                  </a:moveTo>
                  <a:lnTo>
                    <a:pt x="269" y="24"/>
                  </a:lnTo>
                  <a:lnTo>
                    <a:pt x="262" y="74"/>
                  </a:lnTo>
                  <a:lnTo>
                    <a:pt x="250" y="145"/>
                  </a:lnTo>
                  <a:lnTo>
                    <a:pt x="240" y="185"/>
                  </a:lnTo>
                  <a:lnTo>
                    <a:pt x="225" y="230"/>
                  </a:lnTo>
                  <a:lnTo>
                    <a:pt x="211" y="278"/>
                  </a:lnTo>
                  <a:lnTo>
                    <a:pt x="191" y="325"/>
                  </a:lnTo>
                  <a:lnTo>
                    <a:pt x="169" y="375"/>
                  </a:lnTo>
                  <a:lnTo>
                    <a:pt x="145" y="423"/>
                  </a:lnTo>
                  <a:lnTo>
                    <a:pt x="116" y="470"/>
                  </a:lnTo>
                  <a:lnTo>
                    <a:pt x="82" y="515"/>
                  </a:lnTo>
                  <a:lnTo>
                    <a:pt x="63" y="537"/>
                  </a:lnTo>
                  <a:lnTo>
                    <a:pt x="43" y="556"/>
                  </a:lnTo>
                  <a:lnTo>
                    <a:pt x="21" y="575"/>
                  </a:lnTo>
                  <a:lnTo>
                    <a:pt x="0" y="594"/>
                  </a:lnTo>
                  <a:lnTo>
                    <a:pt x="14" y="594"/>
                  </a:lnTo>
                  <a:lnTo>
                    <a:pt x="31" y="591"/>
                  </a:lnTo>
                  <a:lnTo>
                    <a:pt x="53" y="589"/>
                  </a:lnTo>
                  <a:lnTo>
                    <a:pt x="60" y="587"/>
                  </a:lnTo>
                  <a:lnTo>
                    <a:pt x="70" y="580"/>
                  </a:lnTo>
                  <a:lnTo>
                    <a:pt x="82" y="572"/>
                  </a:lnTo>
                  <a:lnTo>
                    <a:pt x="94" y="561"/>
                  </a:lnTo>
                  <a:lnTo>
                    <a:pt x="111" y="546"/>
                  </a:lnTo>
                  <a:lnTo>
                    <a:pt x="128" y="527"/>
                  </a:lnTo>
                  <a:lnTo>
                    <a:pt x="145" y="503"/>
                  </a:lnTo>
                  <a:lnTo>
                    <a:pt x="165" y="473"/>
                  </a:lnTo>
                  <a:lnTo>
                    <a:pt x="184" y="439"/>
                  </a:lnTo>
                  <a:lnTo>
                    <a:pt x="206" y="399"/>
                  </a:lnTo>
                  <a:lnTo>
                    <a:pt x="225" y="354"/>
                  </a:lnTo>
                  <a:lnTo>
                    <a:pt x="247" y="299"/>
                  </a:lnTo>
                  <a:lnTo>
                    <a:pt x="267" y="240"/>
                  </a:lnTo>
                  <a:lnTo>
                    <a:pt x="289" y="171"/>
                  </a:lnTo>
                  <a:lnTo>
                    <a:pt x="308" y="97"/>
                  </a:lnTo>
                  <a:lnTo>
                    <a:pt x="327" y="12"/>
                  </a:lnTo>
                  <a:lnTo>
                    <a:pt x="330" y="0"/>
                  </a:lnTo>
                  <a:lnTo>
                    <a:pt x="27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68">
              <a:extLst>
                <a:ext uri="{FF2B5EF4-FFF2-40B4-BE49-F238E27FC236}">
                  <a16:creationId xmlns:a16="http://schemas.microsoft.com/office/drawing/2014/main" id="{FC98BB00-59BC-4997-98FA-1A4B626C6DE9}"/>
                </a:ext>
              </a:extLst>
            </p:cNvPr>
            <p:cNvSpPr/>
            <p:nvPr/>
          </p:nvSpPr>
          <p:spPr bwMode="auto">
            <a:xfrm>
              <a:off x="1028831" y="3162425"/>
              <a:ext cx="44124" cy="40814"/>
            </a:xfrm>
            <a:custGeom>
              <a:cxnLst>
                <a:cxn ang="0">
                  <a:pos x="24" y="5"/>
                </a:cxn>
                <a:cxn ang="0">
                  <a:pos x="16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5"/>
                </a:cxn>
                <a:cxn ang="0">
                  <a:pos x="26" y="72"/>
                </a:cxn>
                <a:cxn ang="0">
                  <a:pos x="43" y="74"/>
                </a:cxn>
                <a:cxn ang="0">
                  <a:pos x="50" y="72"/>
                </a:cxn>
                <a:cxn ang="0">
                  <a:pos x="58" y="69"/>
                </a:cxn>
                <a:cxn ang="0">
                  <a:pos x="65" y="65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1"/>
                </a:cxn>
                <a:cxn ang="0">
                  <a:pos x="80" y="34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2" y="14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4" y="5"/>
                </a:cxn>
              </a:cxnLst>
              <a:rect b="b" l="0" r="r" t="0"/>
              <a:pathLst>
                <a:path h="74" w="80">
                  <a:moveTo>
                    <a:pt x="24" y="5"/>
                  </a:moveTo>
                  <a:lnTo>
                    <a:pt x="16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5"/>
                  </a:lnTo>
                  <a:lnTo>
                    <a:pt x="26" y="72"/>
                  </a:lnTo>
                  <a:lnTo>
                    <a:pt x="43" y="74"/>
                  </a:lnTo>
                  <a:lnTo>
                    <a:pt x="50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69">
              <a:extLst>
                <a:ext uri="{FF2B5EF4-FFF2-40B4-BE49-F238E27FC236}">
                  <a16:creationId xmlns:a16="http://schemas.microsoft.com/office/drawing/2014/main" id="{EFB95E20-EA6A-4919-8ACD-B51423606883}"/>
                </a:ext>
              </a:extLst>
            </p:cNvPr>
            <p:cNvSpPr/>
            <p:nvPr/>
          </p:nvSpPr>
          <p:spPr bwMode="auto">
            <a:xfrm>
              <a:off x="1035450" y="3169044"/>
              <a:ext cx="30887" cy="27577"/>
            </a:xfrm>
            <a:custGeom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1"/>
                </a:cxn>
                <a:cxn ang="0">
                  <a:pos x="53" y="34"/>
                </a:cxn>
                <a:cxn ang="0">
                  <a:pos x="56" y="24"/>
                </a:cxn>
                <a:cxn ang="0">
                  <a:pos x="53" y="14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b="b" l="0" r="r" t="0"/>
              <a:pathLst>
                <a:path h="50" w="56">
                  <a:moveTo>
                    <a:pt x="17" y="2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4"/>
                  </a:lnTo>
                  <a:lnTo>
                    <a:pt x="53" y="14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70">
              <a:extLst>
                <a:ext uri="{FF2B5EF4-FFF2-40B4-BE49-F238E27FC236}">
                  <a16:creationId xmlns:a16="http://schemas.microsoft.com/office/drawing/2014/main" id="{9CD18D76-B715-4105-8362-B5AECEC38189}"/>
                </a:ext>
              </a:extLst>
            </p:cNvPr>
            <p:cNvSpPr/>
            <p:nvPr/>
          </p:nvSpPr>
          <p:spPr bwMode="auto">
            <a:xfrm>
              <a:off x="1039311" y="3172905"/>
              <a:ext cx="22614" cy="20959"/>
            </a:xfrm>
            <a:custGeom>
              <a:cxnLst>
                <a:cxn ang="0">
                  <a:pos x="12" y="3"/>
                </a:cxn>
                <a:cxn ang="0">
                  <a:pos x="5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5" y="36"/>
                </a:cxn>
                <a:cxn ang="0">
                  <a:pos x="22" y="38"/>
                </a:cxn>
                <a:cxn ang="0">
                  <a:pos x="29" y="36"/>
                </a:cxn>
                <a:cxn ang="0">
                  <a:pos x="36" y="31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9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b="b" l="0" r="r" t="0"/>
              <a:pathLst>
                <a:path h="38" w="41">
                  <a:moveTo>
                    <a:pt x="12" y="3"/>
                  </a:moveTo>
                  <a:lnTo>
                    <a:pt x="5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5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1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71">
              <a:extLst>
                <a:ext uri="{FF2B5EF4-FFF2-40B4-BE49-F238E27FC236}">
                  <a16:creationId xmlns:a16="http://schemas.microsoft.com/office/drawing/2014/main" id="{23E29928-BA64-47BC-B7BB-92C63C122BA9}"/>
                </a:ext>
              </a:extLst>
            </p:cNvPr>
            <p:cNvSpPr/>
            <p:nvPr/>
          </p:nvSpPr>
          <p:spPr bwMode="auto">
            <a:xfrm>
              <a:off x="1043171" y="3175662"/>
              <a:ext cx="14892" cy="14340"/>
            </a:xfrm>
            <a:custGeom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</a:cxnLst>
              <a:rect b="b" l="0" r="r" t="0"/>
              <a:pathLst>
                <a:path h="26" w="27">
                  <a:moveTo>
                    <a:pt x="8" y="2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72">
              <a:extLst>
                <a:ext uri="{FF2B5EF4-FFF2-40B4-BE49-F238E27FC236}">
                  <a16:creationId xmlns:a16="http://schemas.microsoft.com/office/drawing/2014/main" id="{56881143-C3E5-47D3-8BFF-21C9222ED24C}"/>
                </a:ext>
              </a:extLst>
            </p:cNvPr>
            <p:cNvSpPr/>
            <p:nvPr/>
          </p:nvSpPr>
          <p:spPr bwMode="auto">
            <a:xfrm>
              <a:off x="1047584" y="3179523"/>
              <a:ext cx="6619" cy="6619"/>
            </a:xfrm>
            <a:custGeom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73">
              <a:extLst>
                <a:ext uri="{FF2B5EF4-FFF2-40B4-BE49-F238E27FC236}">
                  <a16:creationId xmlns:a16="http://schemas.microsoft.com/office/drawing/2014/main" id="{3A25FAEA-0F68-4326-B6BB-D1CB7BE0E268}"/>
                </a:ext>
              </a:extLst>
            </p:cNvPr>
            <p:cNvSpPr/>
            <p:nvPr/>
          </p:nvSpPr>
          <p:spPr bwMode="auto">
            <a:xfrm>
              <a:off x="995187" y="3188899"/>
              <a:ext cx="42469" cy="39160"/>
            </a:xfrm>
            <a:custGeom>
              <a:cxnLst>
                <a:cxn ang="0">
                  <a:pos x="22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2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6" y="69"/>
                </a:cxn>
                <a:cxn ang="0">
                  <a:pos x="41" y="71"/>
                </a:cxn>
                <a:cxn ang="0">
                  <a:pos x="48" y="69"/>
                </a:cxn>
                <a:cxn ang="0">
                  <a:pos x="56" y="66"/>
                </a:cxn>
                <a:cxn ang="0">
                  <a:pos x="63" y="62"/>
                </a:cxn>
                <a:cxn ang="0">
                  <a:pos x="68" y="57"/>
                </a:cxn>
                <a:cxn ang="0">
                  <a:pos x="75" y="45"/>
                </a:cxn>
                <a:cxn ang="0">
                  <a:pos x="77" y="38"/>
                </a:cxn>
                <a:cxn ang="0">
                  <a:pos x="77" y="31"/>
                </a:cxn>
                <a:cxn ang="0">
                  <a:pos x="77" y="24"/>
                </a:cxn>
                <a:cxn ang="0">
                  <a:pos x="75" y="19"/>
                </a:cxn>
                <a:cxn ang="0">
                  <a:pos x="70" y="12"/>
                </a:cxn>
                <a:cxn ang="0">
                  <a:pos x="65" y="7"/>
                </a:cxn>
                <a:cxn ang="0">
                  <a:pos x="5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</a:cxnLst>
              <a:rect b="b" l="0" r="r" t="0"/>
              <a:pathLst>
                <a:path h="71" w="77">
                  <a:moveTo>
                    <a:pt x="22" y="2"/>
                  </a:moveTo>
                  <a:lnTo>
                    <a:pt x="14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6" y="69"/>
                  </a:lnTo>
                  <a:lnTo>
                    <a:pt x="41" y="71"/>
                  </a:lnTo>
                  <a:lnTo>
                    <a:pt x="48" y="69"/>
                  </a:lnTo>
                  <a:lnTo>
                    <a:pt x="56" y="66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5" y="45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7" y="24"/>
                  </a:lnTo>
                  <a:lnTo>
                    <a:pt x="75" y="19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74">
              <a:extLst>
                <a:ext uri="{FF2B5EF4-FFF2-40B4-BE49-F238E27FC236}">
                  <a16:creationId xmlns:a16="http://schemas.microsoft.com/office/drawing/2014/main" id="{5635D890-6C7C-4199-B64C-1BAB9ED7914D}"/>
                </a:ext>
              </a:extLst>
            </p:cNvPr>
            <p:cNvSpPr/>
            <p:nvPr/>
          </p:nvSpPr>
          <p:spPr bwMode="auto">
            <a:xfrm>
              <a:off x="1001806" y="3193864"/>
              <a:ext cx="29232" cy="27577"/>
            </a:xfrm>
            <a:custGeom>
              <a:cxnLst>
                <a:cxn ang="0">
                  <a:pos x="14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5"/>
                </a:cxn>
                <a:cxn ang="0">
                  <a:pos x="17" y="50"/>
                </a:cxn>
                <a:cxn ang="0">
                  <a:pos x="29" y="50"/>
                </a:cxn>
                <a:cxn ang="0">
                  <a:pos x="39" y="48"/>
                </a:cxn>
                <a:cxn ang="0">
                  <a:pos x="49" y="43"/>
                </a:cxn>
                <a:cxn ang="0">
                  <a:pos x="53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6" y="5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4" y="3"/>
                </a:cxn>
              </a:cxnLst>
              <a:rect b="b" l="0" r="r" t="0"/>
              <a:pathLst>
                <a:path h="50" w="52">
                  <a:moveTo>
                    <a:pt x="14" y="3"/>
                  </a:moveTo>
                  <a:lnTo>
                    <a:pt x="5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7" y="50"/>
                  </a:lnTo>
                  <a:lnTo>
                    <a:pt x="29" y="50"/>
                  </a:lnTo>
                  <a:lnTo>
                    <a:pt x="39" y="48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6" y="5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75">
              <a:extLst>
                <a:ext uri="{FF2B5EF4-FFF2-40B4-BE49-F238E27FC236}">
                  <a16:creationId xmlns:a16="http://schemas.microsoft.com/office/drawing/2014/main" id="{2F874051-181E-40A5-AF9A-F10DF3CE5500}"/>
                </a:ext>
              </a:extLst>
            </p:cNvPr>
            <p:cNvSpPr/>
            <p:nvPr/>
          </p:nvSpPr>
          <p:spPr bwMode="auto">
            <a:xfrm>
              <a:off x="1004563" y="3198276"/>
              <a:ext cx="24268" cy="20407"/>
            </a:xfrm>
            <a:custGeom>
              <a:cxnLst>
                <a:cxn ang="0">
                  <a:pos x="12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3"/>
                </a:cxn>
                <a:cxn ang="0">
                  <a:pos x="14" y="37"/>
                </a:cxn>
                <a:cxn ang="0">
                  <a:pos x="22" y="37"/>
                </a:cxn>
                <a:cxn ang="0">
                  <a:pos x="31" y="35"/>
                </a:cxn>
                <a:cxn ang="0">
                  <a:pos x="39" y="30"/>
                </a:cxn>
                <a:cxn ang="0">
                  <a:pos x="41" y="23"/>
                </a:cxn>
                <a:cxn ang="0">
                  <a:pos x="44" y="16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2" y="2"/>
                </a:cxn>
              </a:cxnLst>
              <a:rect b="b" l="0" r="r" t="0"/>
              <a:pathLst>
                <a:path h="37" w="44">
                  <a:moveTo>
                    <a:pt x="12" y="2"/>
                  </a:move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4" y="37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39" y="30"/>
                  </a:lnTo>
                  <a:lnTo>
                    <a:pt x="41" y="23"/>
                  </a:lnTo>
                  <a:lnTo>
                    <a:pt x="44" y="16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76">
              <a:extLst>
                <a:ext uri="{FF2B5EF4-FFF2-40B4-BE49-F238E27FC236}">
                  <a16:creationId xmlns:a16="http://schemas.microsoft.com/office/drawing/2014/main" id="{6A0A7346-0327-4EFB-ADE3-D0FACDD32195}"/>
                </a:ext>
              </a:extLst>
            </p:cNvPr>
            <p:cNvSpPr/>
            <p:nvPr/>
          </p:nvSpPr>
          <p:spPr bwMode="auto">
            <a:xfrm>
              <a:off x="1008424" y="3202137"/>
              <a:ext cx="15995" cy="12686"/>
            </a:xfrm>
            <a:custGeom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</a:cxnLst>
              <a:rect b="b" l="0" r="r" t="0"/>
              <a:pathLst>
                <a:path h="23" w="28">
                  <a:moveTo>
                    <a:pt x="10" y="0"/>
                  </a:move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77">
              <a:extLst>
                <a:ext uri="{FF2B5EF4-FFF2-40B4-BE49-F238E27FC236}">
                  <a16:creationId xmlns:a16="http://schemas.microsoft.com/office/drawing/2014/main" id="{1D3E9B8D-41A2-490B-967D-17504E6FA803}"/>
                </a:ext>
              </a:extLst>
            </p:cNvPr>
            <p:cNvSpPr/>
            <p:nvPr/>
          </p:nvSpPr>
          <p:spPr bwMode="auto">
            <a:xfrm>
              <a:off x="1012285" y="3204343"/>
              <a:ext cx="8273" cy="6619"/>
            </a:xfrm>
            <a:custGeom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b="b" l="0" r="r" t="0"/>
              <a:pathLst>
                <a:path h="12" w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78">
              <a:extLst>
                <a:ext uri="{FF2B5EF4-FFF2-40B4-BE49-F238E27FC236}">
                  <a16:creationId xmlns:a16="http://schemas.microsoft.com/office/drawing/2014/main" id="{2DC8C7E3-E7C9-450D-9354-11BD902F774F}"/>
                </a:ext>
              </a:extLst>
            </p:cNvPr>
            <p:cNvSpPr/>
            <p:nvPr/>
          </p:nvSpPr>
          <p:spPr bwMode="auto">
            <a:xfrm>
              <a:off x="988568" y="3148085"/>
              <a:ext cx="44124" cy="40814"/>
            </a:xfrm>
            <a:custGeom>
              <a:cxnLst>
                <a:cxn ang="0">
                  <a:pos x="21" y="5"/>
                </a:cxn>
                <a:cxn ang="0">
                  <a:pos x="17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4"/>
                </a:cxn>
                <a:cxn ang="0">
                  <a:pos x="26" y="72"/>
                </a:cxn>
                <a:cxn ang="0">
                  <a:pos x="41" y="74"/>
                </a:cxn>
                <a:cxn ang="0">
                  <a:pos x="51" y="72"/>
                </a:cxn>
                <a:cxn ang="0">
                  <a:pos x="58" y="69"/>
                </a:cxn>
                <a:cxn ang="0">
                  <a:pos x="63" y="64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0"/>
                </a:cxn>
                <a:cxn ang="0">
                  <a:pos x="80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5" y="7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1" y="5"/>
                </a:cxn>
              </a:cxnLst>
              <a:rect b="b" l="0" r="r" t="0"/>
              <a:pathLst>
                <a:path h="74" w="80">
                  <a:moveTo>
                    <a:pt x="21" y="5"/>
                  </a:moveTo>
                  <a:lnTo>
                    <a:pt x="17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6" y="72"/>
                  </a:lnTo>
                  <a:lnTo>
                    <a:pt x="41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3" y="64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0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5" y="7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9">
              <a:extLst>
                <a:ext uri="{FF2B5EF4-FFF2-40B4-BE49-F238E27FC236}">
                  <a16:creationId xmlns:a16="http://schemas.microsoft.com/office/drawing/2014/main" id="{E9AAEB0E-E52A-41AA-934B-5216D7D6EFF1}"/>
                </a:ext>
              </a:extLst>
            </p:cNvPr>
            <p:cNvSpPr/>
            <p:nvPr/>
          </p:nvSpPr>
          <p:spPr bwMode="auto">
            <a:xfrm>
              <a:off x="995187" y="3154704"/>
              <a:ext cx="30887" cy="27577"/>
            </a:xfrm>
            <a:custGeom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0"/>
                </a:cxn>
                <a:cxn ang="0">
                  <a:pos x="53" y="31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b="b" l="0" r="r" t="0"/>
              <a:pathLst>
                <a:path h="50" w="56">
                  <a:moveTo>
                    <a:pt x="17" y="2"/>
                  </a:moveTo>
                  <a:lnTo>
                    <a:pt x="7" y="1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0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53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80">
              <a:extLst>
                <a:ext uri="{FF2B5EF4-FFF2-40B4-BE49-F238E27FC236}">
                  <a16:creationId xmlns:a16="http://schemas.microsoft.com/office/drawing/2014/main" id="{C33DB132-BB44-40DD-8D13-3AA47CA727AF}"/>
                </a:ext>
              </a:extLst>
            </p:cNvPr>
            <p:cNvSpPr/>
            <p:nvPr/>
          </p:nvSpPr>
          <p:spPr bwMode="auto">
            <a:xfrm>
              <a:off x="999048" y="3157461"/>
              <a:ext cx="22614" cy="20959"/>
            </a:xfrm>
            <a:custGeom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2" y="38"/>
                </a:cxn>
                <a:cxn ang="0">
                  <a:pos x="29" y="35"/>
                </a:cxn>
                <a:cxn ang="0">
                  <a:pos x="36" y="31"/>
                </a:cxn>
                <a:cxn ang="0">
                  <a:pos x="41" y="26"/>
                </a:cxn>
                <a:cxn ang="0">
                  <a:pos x="41" y="19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2" y="2"/>
                </a:cxn>
              </a:cxnLst>
              <a:rect b="b" l="0" r="r" t="0"/>
              <a:pathLst>
                <a:path h="38" w="41">
                  <a:moveTo>
                    <a:pt x="12" y="2"/>
                  </a:moveTo>
                  <a:lnTo>
                    <a:pt x="5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2" y="38"/>
                  </a:lnTo>
                  <a:lnTo>
                    <a:pt x="29" y="35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81">
              <a:extLst>
                <a:ext uri="{FF2B5EF4-FFF2-40B4-BE49-F238E27FC236}">
                  <a16:creationId xmlns:a16="http://schemas.microsoft.com/office/drawing/2014/main" id="{D1AF59D4-6B19-471A-A3BD-4FAB2D2C48A0}"/>
                </a:ext>
              </a:extLst>
            </p:cNvPr>
            <p:cNvSpPr/>
            <p:nvPr/>
          </p:nvSpPr>
          <p:spPr bwMode="auto">
            <a:xfrm>
              <a:off x="1002909" y="3161322"/>
              <a:ext cx="14892" cy="14340"/>
            </a:xfrm>
            <a:custGeom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2"/>
                </a:cxn>
              </a:cxnLst>
              <a:rect b="b" l="0" r="r" t="0"/>
              <a:pathLst>
                <a:path h="26" w="27">
                  <a:moveTo>
                    <a:pt x="8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82">
              <a:extLst>
                <a:ext uri="{FF2B5EF4-FFF2-40B4-BE49-F238E27FC236}">
                  <a16:creationId xmlns:a16="http://schemas.microsoft.com/office/drawing/2014/main" id="{10AB9C09-F0C6-4BD5-99F7-2C7C5FCBA84C}"/>
                </a:ext>
              </a:extLst>
            </p:cNvPr>
            <p:cNvSpPr/>
            <p:nvPr/>
          </p:nvSpPr>
          <p:spPr bwMode="auto">
            <a:xfrm>
              <a:off x="1007321" y="3165183"/>
              <a:ext cx="6619" cy="6619"/>
            </a:xfrm>
            <a:custGeom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83">
              <a:extLst>
                <a:ext uri="{FF2B5EF4-FFF2-40B4-BE49-F238E27FC236}">
                  <a16:creationId xmlns:a16="http://schemas.microsoft.com/office/drawing/2014/main" id="{8DAAD620-27FB-4980-9ED3-A93D5A3E38B5}"/>
                </a:ext>
              </a:extLst>
            </p:cNvPr>
            <p:cNvSpPr/>
            <p:nvPr/>
          </p:nvSpPr>
          <p:spPr bwMode="auto">
            <a:xfrm>
              <a:off x="925692" y="3193864"/>
              <a:ext cx="42469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68" y="12"/>
                </a:cxn>
                <a:cxn ang="0">
                  <a:pos x="72" y="17"/>
                </a:cxn>
                <a:cxn ang="0">
                  <a:pos x="75" y="24"/>
                </a:cxn>
                <a:cxn ang="0">
                  <a:pos x="77" y="31"/>
                </a:cxn>
                <a:cxn ang="0">
                  <a:pos x="77" y="38"/>
                </a:cxn>
                <a:cxn ang="0">
                  <a:pos x="77" y="45"/>
                </a:cxn>
                <a:cxn ang="0">
                  <a:pos x="70" y="57"/>
                </a:cxn>
                <a:cxn ang="0">
                  <a:pos x="58" y="67"/>
                </a:cxn>
                <a:cxn ang="0">
                  <a:pos x="50" y="69"/>
                </a:cxn>
                <a:cxn ang="0">
                  <a:pos x="43" y="72"/>
                </a:cxn>
                <a:cxn ang="0">
                  <a:pos x="36" y="74"/>
                </a:cxn>
                <a:cxn ang="0">
                  <a:pos x="29" y="72"/>
                </a:cxn>
                <a:cxn ang="0">
                  <a:pos x="14" y="67"/>
                </a:cxn>
                <a:cxn ang="0">
                  <a:pos x="9" y="62"/>
                </a:cxn>
                <a:cxn ang="0">
                  <a:pos x="4" y="57"/>
                </a:cxn>
                <a:cxn ang="0">
                  <a:pos x="0" y="50"/>
                </a:cxn>
                <a:cxn ang="0">
                  <a:pos x="0" y="43"/>
                </a:cxn>
              </a:cxnLst>
              <a:rect b="b" l="0" r="r" t="0"/>
              <a:pathLst>
                <a:path h="74" w="77">
                  <a:moveTo>
                    <a:pt x="0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0" y="57"/>
                  </a:lnTo>
                  <a:lnTo>
                    <a:pt x="58" y="67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4"/>
                  </a:lnTo>
                  <a:lnTo>
                    <a:pt x="29" y="72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84">
              <a:extLst>
                <a:ext uri="{FF2B5EF4-FFF2-40B4-BE49-F238E27FC236}">
                  <a16:creationId xmlns:a16="http://schemas.microsoft.com/office/drawing/2014/main" id="{3D999B52-E292-4BFA-8C41-4104AF34018E}"/>
                </a:ext>
              </a:extLst>
            </p:cNvPr>
            <p:cNvSpPr/>
            <p:nvPr/>
          </p:nvSpPr>
          <p:spPr bwMode="auto">
            <a:xfrm>
              <a:off x="930656" y="3200482"/>
              <a:ext cx="30887" cy="27577"/>
            </a:xfrm>
            <a:custGeom>
              <a:cxnLst>
                <a:cxn ang="0">
                  <a:pos x="0" y="29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54" y="10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9"/>
                </a:cxn>
              </a:cxnLst>
              <a:rect b="b" l="0" r="r" t="0"/>
              <a:pathLst>
                <a:path h="50" w="56">
                  <a:moveTo>
                    <a:pt x="0" y="29"/>
                  </a:moveTo>
                  <a:lnTo>
                    <a:pt x="3" y="19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4" y="10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85">
              <a:extLst>
                <a:ext uri="{FF2B5EF4-FFF2-40B4-BE49-F238E27FC236}">
                  <a16:creationId xmlns:a16="http://schemas.microsoft.com/office/drawing/2014/main" id="{FB5516A7-E68B-490F-A19E-D8FF81AA468B}"/>
                </a:ext>
              </a:extLst>
            </p:cNvPr>
            <p:cNvSpPr/>
            <p:nvPr/>
          </p:nvSpPr>
          <p:spPr bwMode="auto">
            <a:xfrm>
              <a:off x="934517" y="3203240"/>
              <a:ext cx="23165" cy="20959"/>
            </a:xfrm>
            <a:custGeom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b="b" l="0" r="r" t="0"/>
              <a:pathLst>
                <a:path h="38" w="42">
                  <a:moveTo>
                    <a:pt x="0" y="24"/>
                  </a:moveTo>
                  <a:lnTo>
                    <a:pt x="3" y="17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86">
              <a:extLst>
                <a:ext uri="{FF2B5EF4-FFF2-40B4-BE49-F238E27FC236}">
                  <a16:creationId xmlns:a16="http://schemas.microsoft.com/office/drawing/2014/main" id="{023EA93A-49A9-4B00-BDE3-201C99B8DB58}"/>
                </a:ext>
              </a:extLst>
            </p:cNvPr>
            <p:cNvSpPr/>
            <p:nvPr/>
          </p:nvSpPr>
          <p:spPr bwMode="auto">
            <a:xfrm>
              <a:off x="938929" y="3207101"/>
              <a:ext cx="14340" cy="14340"/>
            </a:xfrm>
            <a:custGeom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7" y="26"/>
                </a:cxn>
                <a:cxn ang="0">
                  <a:pos x="10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6" w="26">
                  <a:moveTo>
                    <a:pt x="0" y="14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87">
              <a:extLst>
                <a:ext uri="{FF2B5EF4-FFF2-40B4-BE49-F238E27FC236}">
                  <a16:creationId xmlns:a16="http://schemas.microsoft.com/office/drawing/2014/main" id="{4F3F9F42-D5D9-4A27-BCEE-F81C0BD7BC14}"/>
                </a:ext>
              </a:extLst>
            </p:cNvPr>
            <p:cNvSpPr/>
            <p:nvPr/>
          </p:nvSpPr>
          <p:spPr bwMode="auto">
            <a:xfrm>
              <a:off x="942790" y="3210961"/>
              <a:ext cx="8273" cy="6619"/>
            </a:xfrm>
            <a:custGeom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7"/>
                </a:cxn>
              </a:cxnLst>
              <a:rect b="b" l="0" r="r" t="0"/>
              <a:pathLst>
                <a:path h="12" w="15">
                  <a:moveTo>
                    <a:pt x="0" y="7"/>
                  </a:moveTo>
                  <a:lnTo>
                    <a:pt x="3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88">
              <a:extLst>
                <a:ext uri="{FF2B5EF4-FFF2-40B4-BE49-F238E27FC236}">
                  <a16:creationId xmlns:a16="http://schemas.microsoft.com/office/drawing/2014/main" id="{4731093D-3A58-4020-AFE5-37E515B2C6BA}"/>
                </a:ext>
              </a:extLst>
            </p:cNvPr>
            <p:cNvSpPr/>
            <p:nvPr/>
          </p:nvSpPr>
          <p:spPr bwMode="auto">
            <a:xfrm>
              <a:off x="926795" y="3154704"/>
              <a:ext cx="44124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3" y="7"/>
                </a:cxn>
                <a:cxn ang="0">
                  <a:pos x="70" y="12"/>
                </a:cxn>
                <a:cxn ang="0">
                  <a:pos x="75" y="17"/>
                </a:cxn>
                <a:cxn ang="0">
                  <a:pos x="78" y="24"/>
                </a:cxn>
                <a:cxn ang="0">
                  <a:pos x="80" y="28"/>
                </a:cxn>
                <a:cxn ang="0">
                  <a:pos x="80" y="38"/>
                </a:cxn>
                <a:cxn ang="0">
                  <a:pos x="78" y="45"/>
                </a:cxn>
                <a:cxn ang="0">
                  <a:pos x="73" y="57"/>
                </a:cxn>
                <a:cxn ang="0">
                  <a:pos x="61" y="67"/>
                </a:cxn>
                <a:cxn ang="0">
                  <a:pos x="53" y="69"/>
                </a:cxn>
                <a:cxn ang="0">
                  <a:pos x="46" y="71"/>
                </a:cxn>
                <a:cxn ang="0">
                  <a:pos x="39" y="74"/>
                </a:cxn>
                <a:cxn ang="0">
                  <a:pos x="29" y="71"/>
                </a:cxn>
                <a:cxn ang="0">
                  <a:pos x="17" y="67"/>
                </a:cxn>
                <a:cxn ang="0">
                  <a:pos x="12" y="62"/>
                </a:cxn>
                <a:cxn ang="0">
                  <a:pos x="7" y="57"/>
                </a:cxn>
                <a:cxn ang="0">
                  <a:pos x="2" y="50"/>
                </a:cxn>
                <a:cxn ang="0">
                  <a:pos x="0" y="43"/>
                </a:cxn>
              </a:cxnLst>
              <a:rect b="b" l="0" r="r" t="0"/>
              <a:pathLst>
                <a:path h="74" w="80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3" y="7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3" y="57"/>
                  </a:lnTo>
                  <a:lnTo>
                    <a:pt x="61" y="67"/>
                  </a:lnTo>
                  <a:lnTo>
                    <a:pt x="53" y="69"/>
                  </a:lnTo>
                  <a:lnTo>
                    <a:pt x="46" y="71"/>
                  </a:lnTo>
                  <a:lnTo>
                    <a:pt x="39" y="74"/>
                  </a:lnTo>
                  <a:lnTo>
                    <a:pt x="29" y="71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89">
              <a:extLst>
                <a:ext uri="{FF2B5EF4-FFF2-40B4-BE49-F238E27FC236}">
                  <a16:creationId xmlns:a16="http://schemas.microsoft.com/office/drawing/2014/main" id="{D8172051-3E77-498F-AA8A-9FF26359DB78}"/>
                </a:ext>
              </a:extLst>
            </p:cNvPr>
            <p:cNvSpPr/>
            <p:nvPr/>
          </p:nvSpPr>
          <p:spPr bwMode="auto">
            <a:xfrm>
              <a:off x="933414" y="3161322"/>
              <a:ext cx="30887" cy="27577"/>
            </a:xfrm>
            <a:custGeom>
              <a:cxnLst>
                <a:cxn ang="0">
                  <a:pos x="0" y="28"/>
                </a:cxn>
                <a:cxn ang="0">
                  <a:pos x="2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1" y="9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8"/>
                </a:cxn>
              </a:cxnLst>
              <a:rect b="b" l="0" r="r" t="0"/>
              <a:pathLst>
                <a:path h="50" w="56">
                  <a:moveTo>
                    <a:pt x="0" y="28"/>
                  </a:moveTo>
                  <a:lnTo>
                    <a:pt x="2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90">
              <a:extLst>
                <a:ext uri="{FF2B5EF4-FFF2-40B4-BE49-F238E27FC236}">
                  <a16:creationId xmlns:a16="http://schemas.microsoft.com/office/drawing/2014/main" id="{4275A785-B6E7-4FB9-BC62-E9A229569C5E}"/>
                </a:ext>
              </a:extLst>
            </p:cNvPr>
            <p:cNvSpPr/>
            <p:nvPr/>
          </p:nvSpPr>
          <p:spPr bwMode="auto">
            <a:xfrm>
              <a:off x="937274" y="3164080"/>
              <a:ext cx="23165" cy="20959"/>
            </a:xfrm>
            <a:custGeom>
              <a:cxnLst>
                <a:cxn ang="0">
                  <a:pos x="0" y="23"/>
                </a:cxn>
                <a:cxn ang="0">
                  <a:pos x="0" y="16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4"/>
                </a:cxn>
                <a:cxn ang="0">
                  <a:pos x="39" y="9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37" y="31"/>
                </a:cxn>
                <a:cxn ang="0">
                  <a:pos x="32" y="35"/>
                </a:cxn>
                <a:cxn ang="0">
                  <a:pos x="25" y="38"/>
                </a:cxn>
                <a:cxn ang="0">
                  <a:pos x="15" y="38"/>
                </a:cxn>
                <a:cxn ang="0">
                  <a:pos x="8" y="35"/>
                </a:cxn>
                <a:cxn ang="0">
                  <a:pos x="3" y="31"/>
                </a:cxn>
                <a:cxn ang="0">
                  <a:pos x="0" y="23"/>
                </a:cxn>
              </a:cxnLst>
              <a:rect b="b" l="0" r="r" t="0"/>
              <a:pathLst>
                <a:path h="38" w="42">
                  <a:moveTo>
                    <a:pt x="0" y="23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37" y="31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5" y="38"/>
                  </a:lnTo>
                  <a:lnTo>
                    <a:pt x="8" y="35"/>
                  </a:lnTo>
                  <a:lnTo>
                    <a:pt x="3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91">
              <a:extLst>
                <a:ext uri="{FF2B5EF4-FFF2-40B4-BE49-F238E27FC236}">
                  <a16:creationId xmlns:a16="http://schemas.microsoft.com/office/drawing/2014/main" id="{D14BECF8-6DB6-42A5-9A75-558FA3A0D173}"/>
                </a:ext>
              </a:extLst>
            </p:cNvPr>
            <p:cNvSpPr/>
            <p:nvPr/>
          </p:nvSpPr>
          <p:spPr bwMode="auto">
            <a:xfrm>
              <a:off x="941687" y="3167941"/>
              <a:ext cx="14340" cy="13237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4" w="26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92">
              <a:extLst>
                <a:ext uri="{FF2B5EF4-FFF2-40B4-BE49-F238E27FC236}">
                  <a16:creationId xmlns:a16="http://schemas.microsoft.com/office/drawing/2014/main" id="{12E15ADC-8DCA-43D5-8F38-E883D0800A8D}"/>
                </a:ext>
              </a:extLst>
            </p:cNvPr>
            <p:cNvSpPr/>
            <p:nvPr/>
          </p:nvSpPr>
          <p:spPr bwMode="auto">
            <a:xfrm>
              <a:off x="945548" y="3171802"/>
              <a:ext cx="7722" cy="6619"/>
            </a:xfrm>
            <a:custGeom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</a:cxnLst>
              <a:rect b="b" l="0" r="r" t="0"/>
              <a:pathLst>
                <a:path h="12" w="14">
                  <a:moveTo>
                    <a:pt x="0" y="7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93">
              <a:extLst>
                <a:ext uri="{FF2B5EF4-FFF2-40B4-BE49-F238E27FC236}">
                  <a16:creationId xmlns:a16="http://schemas.microsoft.com/office/drawing/2014/main" id="{51629B17-73F6-4ECE-A1CE-859A527F9801}"/>
                </a:ext>
              </a:extLst>
            </p:cNvPr>
            <p:cNvSpPr/>
            <p:nvPr/>
          </p:nvSpPr>
          <p:spPr bwMode="auto">
            <a:xfrm>
              <a:off x="888187" y="3174559"/>
              <a:ext cx="42469" cy="39160"/>
            </a:xfrm>
            <a:custGeom>
              <a:cxnLst>
                <a:cxn ang="0">
                  <a:pos x="0" y="43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7"/>
                </a:cxn>
                <a:cxn ang="0">
                  <a:pos x="68" y="12"/>
                </a:cxn>
                <a:cxn ang="0">
                  <a:pos x="72" y="16"/>
                </a:cxn>
                <a:cxn ang="0">
                  <a:pos x="75" y="21"/>
                </a:cxn>
                <a:cxn ang="0">
                  <a:pos x="77" y="28"/>
                </a:cxn>
                <a:cxn ang="0">
                  <a:pos x="77" y="38"/>
                </a:cxn>
                <a:cxn ang="0">
                  <a:pos x="77" y="43"/>
                </a:cxn>
                <a:cxn ang="0">
                  <a:pos x="70" y="57"/>
                </a:cxn>
                <a:cxn ang="0">
                  <a:pos x="58" y="66"/>
                </a:cxn>
                <a:cxn ang="0">
                  <a:pos x="50" y="69"/>
                </a:cxn>
                <a:cxn ang="0">
                  <a:pos x="43" y="71"/>
                </a:cxn>
                <a:cxn ang="0">
                  <a:pos x="36" y="71"/>
                </a:cxn>
                <a:cxn ang="0">
                  <a:pos x="29" y="71"/>
                </a:cxn>
                <a:cxn ang="0">
                  <a:pos x="14" y="66"/>
                </a:cxn>
                <a:cxn ang="0">
                  <a:pos x="9" y="61"/>
                </a:cxn>
                <a:cxn ang="0">
                  <a:pos x="5" y="57"/>
                </a:cxn>
                <a:cxn ang="0">
                  <a:pos x="0" y="50"/>
                </a:cxn>
                <a:cxn ang="0">
                  <a:pos x="0" y="43"/>
                </a:cxn>
              </a:cxnLst>
              <a:rect b="b" l="0" r="r" t="0"/>
              <a:pathLst>
                <a:path h="71" w="77">
                  <a:moveTo>
                    <a:pt x="0" y="43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7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8"/>
                  </a:lnTo>
                  <a:lnTo>
                    <a:pt x="77" y="38"/>
                  </a:lnTo>
                  <a:lnTo>
                    <a:pt x="77" y="43"/>
                  </a:lnTo>
                  <a:lnTo>
                    <a:pt x="70" y="57"/>
                  </a:lnTo>
                  <a:lnTo>
                    <a:pt x="58" y="66"/>
                  </a:lnTo>
                  <a:lnTo>
                    <a:pt x="50" y="69"/>
                  </a:lnTo>
                  <a:lnTo>
                    <a:pt x="43" y="71"/>
                  </a:lnTo>
                  <a:lnTo>
                    <a:pt x="36" y="71"/>
                  </a:lnTo>
                  <a:lnTo>
                    <a:pt x="29" y="71"/>
                  </a:lnTo>
                  <a:lnTo>
                    <a:pt x="14" y="66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94">
              <a:extLst>
                <a:ext uri="{FF2B5EF4-FFF2-40B4-BE49-F238E27FC236}">
                  <a16:creationId xmlns:a16="http://schemas.microsoft.com/office/drawing/2014/main" id="{CBE963E2-DCFE-4327-BCBA-1F51D1324904}"/>
                </a:ext>
              </a:extLst>
            </p:cNvPr>
            <p:cNvSpPr/>
            <p:nvPr/>
          </p:nvSpPr>
          <p:spPr bwMode="auto">
            <a:xfrm>
              <a:off x="894805" y="3181178"/>
              <a:ext cx="29232" cy="27026"/>
            </a:xfrm>
            <a:custGeom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9"/>
                </a:cxn>
                <a:cxn ang="0">
                  <a:pos x="53" y="19"/>
                </a:cxn>
                <a:cxn ang="0">
                  <a:pos x="53" y="28"/>
                </a:cxn>
                <a:cxn ang="0">
                  <a:pos x="48" y="38"/>
                </a:cxn>
                <a:cxn ang="0">
                  <a:pos x="41" y="45"/>
                </a:cxn>
                <a:cxn ang="0">
                  <a:pos x="29" y="49"/>
                </a:cxn>
                <a:cxn ang="0">
                  <a:pos x="19" y="49"/>
                </a:cxn>
                <a:cxn ang="0">
                  <a:pos x="9" y="45"/>
                </a:cxn>
                <a:cxn ang="0">
                  <a:pos x="2" y="38"/>
                </a:cxn>
                <a:cxn ang="0">
                  <a:pos x="0" y="28"/>
                </a:cxn>
              </a:cxnLst>
              <a:rect b="b" l="0" r="r" t="0"/>
              <a:pathLst>
                <a:path h="49" w="52">
                  <a:moveTo>
                    <a:pt x="0" y="28"/>
                  </a:moveTo>
                  <a:lnTo>
                    <a:pt x="0" y="19"/>
                  </a:lnTo>
                  <a:lnTo>
                    <a:pt x="4" y="9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3" y="19"/>
                  </a:lnTo>
                  <a:lnTo>
                    <a:pt x="53" y="28"/>
                  </a:lnTo>
                  <a:lnTo>
                    <a:pt x="48" y="38"/>
                  </a:lnTo>
                  <a:lnTo>
                    <a:pt x="41" y="45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9" y="45"/>
                  </a:lnTo>
                  <a:lnTo>
                    <a:pt x="2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95">
              <a:extLst>
                <a:ext uri="{FF2B5EF4-FFF2-40B4-BE49-F238E27FC236}">
                  <a16:creationId xmlns:a16="http://schemas.microsoft.com/office/drawing/2014/main" id="{50F976D8-88CF-42D3-8E17-322AFF6903A7}"/>
                </a:ext>
              </a:extLst>
            </p:cNvPr>
            <p:cNvSpPr/>
            <p:nvPr/>
          </p:nvSpPr>
          <p:spPr bwMode="auto">
            <a:xfrm>
              <a:off x="897012" y="3183384"/>
              <a:ext cx="23165" cy="20959"/>
            </a:xfrm>
            <a:custGeom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b="b" l="0" r="r" t="0"/>
              <a:pathLst>
                <a:path h="38" w="42">
                  <a:moveTo>
                    <a:pt x="0" y="24"/>
                  </a:move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96">
              <a:extLst>
                <a:ext uri="{FF2B5EF4-FFF2-40B4-BE49-F238E27FC236}">
                  <a16:creationId xmlns:a16="http://schemas.microsoft.com/office/drawing/2014/main" id="{75D73E37-83DC-4AB9-A169-278FE3C4FA83}"/>
                </a:ext>
              </a:extLst>
            </p:cNvPr>
            <p:cNvSpPr/>
            <p:nvPr/>
          </p:nvSpPr>
          <p:spPr bwMode="auto">
            <a:xfrm>
              <a:off x="901424" y="3187796"/>
              <a:ext cx="14340" cy="12686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3"/>
                </a:cxn>
                <a:cxn ang="0">
                  <a:pos x="17" y="23"/>
                </a:cxn>
                <a:cxn ang="0">
                  <a:pos x="10" y="23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3" w="26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97">
              <a:extLst>
                <a:ext uri="{FF2B5EF4-FFF2-40B4-BE49-F238E27FC236}">
                  <a16:creationId xmlns:a16="http://schemas.microsoft.com/office/drawing/2014/main" id="{DBEB574F-2DAF-4338-9C5D-E442B90D0F46}"/>
                </a:ext>
              </a:extLst>
            </p:cNvPr>
            <p:cNvSpPr/>
            <p:nvPr/>
          </p:nvSpPr>
          <p:spPr bwMode="auto">
            <a:xfrm>
              <a:off x="905285" y="3191657"/>
              <a:ext cx="8273" cy="6619"/>
            </a:xfrm>
            <a:custGeom>
              <a:cxnLst>
                <a:cxn ang="0">
                  <a:pos x="0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7"/>
                </a:cxn>
              </a:cxnLst>
              <a:rect b="b" l="0" r="r" t="0"/>
              <a:pathLst>
                <a:path h="12" w="15">
                  <a:moveTo>
                    <a:pt x="0" y="7"/>
                  </a:moveTo>
                  <a:lnTo>
                    <a:pt x="3" y="9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98">
              <a:extLst>
                <a:ext uri="{FF2B5EF4-FFF2-40B4-BE49-F238E27FC236}">
                  <a16:creationId xmlns:a16="http://schemas.microsoft.com/office/drawing/2014/main" id="{3A936335-1C67-4898-B6C0-188FED03BC84}"/>
                </a:ext>
              </a:extLst>
            </p:cNvPr>
            <p:cNvSpPr/>
            <p:nvPr/>
          </p:nvSpPr>
          <p:spPr bwMode="auto">
            <a:xfrm>
              <a:off x="963197" y="3178420"/>
              <a:ext cx="34748" cy="31438"/>
            </a:xfrm>
            <a:custGeom>
              <a:cxnLst>
                <a:cxn ang="0">
                  <a:pos x="2" y="45"/>
                </a:cxn>
                <a:cxn ang="0">
                  <a:pos x="12" y="52"/>
                </a:cxn>
                <a:cxn ang="0">
                  <a:pos x="24" y="57"/>
                </a:cxn>
                <a:cxn ang="0">
                  <a:pos x="36" y="57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63" y="33"/>
                </a:cxn>
                <a:cxn ang="0">
                  <a:pos x="63" y="24"/>
                </a:cxn>
                <a:cxn ang="0">
                  <a:pos x="58" y="12"/>
                </a:cxn>
                <a:cxn ang="0">
                  <a:pos x="50" y="5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4" y="5"/>
                </a:cxn>
                <a:cxn ang="0">
                  <a:pos x="4" y="12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2" y="45"/>
                </a:cxn>
              </a:cxnLst>
              <a:rect b="b" l="0" r="r" t="0"/>
              <a:pathLst>
                <a:path h="57" w="62">
                  <a:moveTo>
                    <a:pt x="2" y="45"/>
                  </a:moveTo>
                  <a:lnTo>
                    <a:pt x="12" y="52"/>
                  </a:lnTo>
                  <a:lnTo>
                    <a:pt x="24" y="57"/>
                  </a:lnTo>
                  <a:lnTo>
                    <a:pt x="36" y="57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63" y="33"/>
                  </a:lnTo>
                  <a:lnTo>
                    <a:pt x="63" y="24"/>
                  </a:lnTo>
                  <a:lnTo>
                    <a:pt x="58" y="12"/>
                  </a:lnTo>
                  <a:lnTo>
                    <a:pt x="50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4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99">
              <a:extLst>
                <a:ext uri="{FF2B5EF4-FFF2-40B4-BE49-F238E27FC236}">
                  <a16:creationId xmlns:a16="http://schemas.microsoft.com/office/drawing/2014/main" id="{8CD8AB03-F799-4E3D-923A-1BA8A65144E6}"/>
                </a:ext>
              </a:extLst>
            </p:cNvPr>
            <p:cNvSpPr/>
            <p:nvPr/>
          </p:nvSpPr>
          <p:spPr bwMode="auto">
            <a:xfrm>
              <a:off x="963197" y="3310791"/>
              <a:ext cx="42469" cy="40263"/>
            </a:xfrm>
            <a:custGeom>
              <a:cxnLst>
                <a:cxn ang="0">
                  <a:pos x="24" y="2"/>
                </a:cxn>
                <a:cxn ang="0">
                  <a:pos x="16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4" y="64"/>
                </a:cxn>
                <a:cxn ang="0">
                  <a:pos x="26" y="71"/>
                </a:cxn>
                <a:cxn ang="0">
                  <a:pos x="41" y="73"/>
                </a:cxn>
                <a:cxn ang="0">
                  <a:pos x="48" y="71"/>
                </a:cxn>
                <a:cxn ang="0">
                  <a:pos x="55" y="69"/>
                </a:cxn>
                <a:cxn ang="0">
                  <a:pos x="63" y="66"/>
                </a:cxn>
                <a:cxn ang="0">
                  <a:pos x="67" y="59"/>
                </a:cxn>
                <a:cxn ang="0">
                  <a:pos x="75" y="47"/>
                </a:cxn>
                <a:cxn ang="0">
                  <a:pos x="77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0" y="14"/>
                </a:cxn>
                <a:cxn ang="0">
                  <a:pos x="65" y="7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2"/>
                </a:cxn>
              </a:cxnLst>
              <a:rect b="b" l="0" r="r" t="0"/>
              <a:pathLst>
                <a:path h="73" w="77">
                  <a:moveTo>
                    <a:pt x="24" y="2"/>
                  </a:moveTo>
                  <a:lnTo>
                    <a:pt x="16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64"/>
                  </a:lnTo>
                  <a:lnTo>
                    <a:pt x="26" y="71"/>
                  </a:lnTo>
                  <a:lnTo>
                    <a:pt x="41" y="73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6"/>
                  </a:lnTo>
                  <a:lnTo>
                    <a:pt x="67" y="59"/>
                  </a:lnTo>
                  <a:lnTo>
                    <a:pt x="75" y="47"/>
                  </a:lnTo>
                  <a:lnTo>
                    <a:pt x="77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0" y="14"/>
                  </a:lnTo>
                  <a:lnTo>
                    <a:pt x="65" y="7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200">
              <a:extLst>
                <a:ext uri="{FF2B5EF4-FFF2-40B4-BE49-F238E27FC236}">
                  <a16:creationId xmlns:a16="http://schemas.microsoft.com/office/drawing/2014/main" id="{E4838B0F-E426-4901-AE45-60A57AAB3F06}"/>
                </a:ext>
              </a:extLst>
            </p:cNvPr>
            <p:cNvSpPr/>
            <p:nvPr/>
          </p:nvSpPr>
          <p:spPr bwMode="auto">
            <a:xfrm>
              <a:off x="969816" y="3315755"/>
              <a:ext cx="29232" cy="29232"/>
            </a:xfrm>
            <a:custGeom>
              <a:cxnLst>
                <a:cxn ang="0">
                  <a:pos x="17" y="3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7" y="53"/>
                </a:cxn>
                <a:cxn ang="0">
                  <a:pos x="29" y="53"/>
                </a:cxn>
                <a:cxn ang="0">
                  <a:pos x="38" y="50"/>
                </a:cxn>
                <a:cxn ang="0">
                  <a:pos x="48" y="43"/>
                </a:cxn>
                <a:cxn ang="0">
                  <a:pos x="53" y="36"/>
                </a:cxn>
                <a:cxn ang="0">
                  <a:pos x="53" y="27"/>
                </a:cxn>
                <a:cxn ang="0">
                  <a:pos x="51" y="15"/>
                </a:cxn>
                <a:cxn ang="0">
                  <a:pos x="46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7" y="3"/>
                </a:cxn>
              </a:cxnLst>
              <a:rect b="b" l="0" r="r" t="0"/>
              <a:pathLst>
                <a:path h="52" w="52">
                  <a:moveTo>
                    <a:pt x="17" y="3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7" y="53"/>
                  </a:lnTo>
                  <a:lnTo>
                    <a:pt x="29" y="53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6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201">
              <a:extLst>
                <a:ext uri="{FF2B5EF4-FFF2-40B4-BE49-F238E27FC236}">
                  <a16:creationId xmlns:a16="http://schemas.microsoft.com/office/drawing/2014/main" id="{8EB5E639-53C0-42BA-A846-D69F9DDB1CD5}"/>
                </a:ext>
              </a:extLst>
            </p:cNvPr>
            <p:cNvSpPr/>
            <p:nvPr/>
          </p:nvSpPr>
          <p:spPr bwMode="auto">
            <a:xfrm>
              <a:off x="973676" y="3319616"/>
              <a:ext cx="22614" cy="20959"/>
            </a:xfrm>
            <a:custGeom>
              <a:cxnLst>
                <a:cxn ang="0">
                  <a:pos x="12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4"/>
                </a:cxn>
                <a:cxn ang="0">
                  <a:pos x="12" y="38"/>
                </a:cxn>
                <a:cxn ang="0">
                  <a:pos x="22" y="38"/>
                </a:cxn>
                <a:cxn ang="0">
                  <a:pos x="29" y="38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41" y="20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b="b" l="0" r="r" t="0"/>
              <a:pathLst>
                <a:path h="38" w="41">
                  <a:moveTo>
                    <a:pt x="12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202">
              <a:extLst>
                <a:ext uri="{FF2B5EF4-FFF2-40B4-BE49-F238E27FC236}">
                  <a16:creationId xmlns:a16="http://schemas.microsoft.com/office/drawing/2014/main" id="{76C467B7-24B2-4546-B0B4-F8E53E8E9B72}"/>
                </a:ext>
              </a:extLst>
            </p:cNvPr>
            <p:cNvSpPr/>
            <p:nvPr/>
          </p:nvSpPr>
          <p:spPr bwMode="auto">
            <a:xfrm>
              <a:off x="977537" y="3324029"/>
              <a:ext cx="14892" cy="14340"/>
            </a:xfrm>
            <a:custGeom>
              <a:cxnLst>
                <a:cxn ang="0">
                  <a:pos x="8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6"/>
                </a:cxn>
                <a:cxn ang="0">
                  <a:pos x="20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7" y="12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</a:cxnLst>
              <a:rect b="b" l="0" r="r" t="0"/>
              <a:pathLst>
                <a:path h="26" w="27">
                  <a:moveTo>
                    <a:pt x="8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7" y="12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203">
              <a:extLst>
                <a:ext uri="{FF2B5EF4-FFF2-40B4-BE49-F238E27FC236}">
                  <a16:creationId xmlns:a16="http://schemas.microsoft.com/office/drawing/2014/main" id="{3078756C-B21D-4C5D-9FBA-F400F22183F7}"/>
                </a:ext>
              </a:extLst>
            </p:cNvPr>
            <p:cNvSpPr/>
            <p:nvPr/>
          </p:nvSpPr>
          <p:spPr bwMode="auto">
            <a:xfrm>
              <a:off x="981950" y="3327889"/>
              <a:ext cx="6619" cy="6619"/>
            </a:xfrm>
            <a:custGeom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204">
              <a:extLst>
                <a:ext uri="{FF2B5EF4-FFF2-40B4-BE49-F238E27FC236}">
                  <a16:creationId xmlns:a16="http://schemas.microsoft.com/office/drawing/2014/main" id="{38B1D1F6-10F6-4793-85BE-3FA6A8DD42A8}"/>
                </a:ext>
              </a:extLst>
            </p:cNvPr>
            <p:cNvSpPr/>
            <p:nvPr/>
          </p:nvSpPr>
          <p:spPr bwMode="auto">
            <a:xfrm>
              <a:off x="929553" y="3334508"/>
              <a:ext cx="42469" cy="40263"/>
            </a:xfrm>
            <a:custGeom>
              <a:cxnLst>
                <a:cxn ang="0">
                  <a:pos x="22" y="4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4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24" y="73"/>
                </a:cxn>
                <a:cxn ang="0">
                  <a:pos x="41" y="73"/>
                </a:cxn>
                <a:cxn ang="0">
                  <a:pos x="48" y="73"/>
                </a:cxn>
                <a:cxn ang="0">
                  <a:pos x="56" y="71"/>
                </a:cxn>
                <a:cxn ang="0">
                  <a:pos x="61" y="66"/>
                </a:cxn>
                <a:cxn ang="0">
                  <a:pos x="68" y="61"/>
                </a:cxn>
                <a:cxn ang="0">
                  <a:pos x="75" y="49"/>
                </a:cxn>
                <a:cxn ang="0">
                  <a:pos x="77" y="35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1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2" y="4"/>
                </a:cxn>
              </a:cxnLst>
              <a:rect b="b" l="0" r="r" t="0"/>
              <a:pathLst>
                <a:path h="73" w="77">
                  <a:moveTo>
                    <a:pt x="22" y="4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41" y="73"/>
                  </a:lnTo>
                  <a:lnTo>
                    <a:pt x="48" y="73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8" y="61"/>
                  </a:lnTo>
                  <a:lnTo>
                    <a:pt x="75" y="49"/>
                  </a:lnTo>
                  <a:lnTo>
                    <a:pt x="77" y="35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0" y="14"/>
                  </a:lnTo>
                  <a:lnTo>
                    <a:pt x="65" y="9"/>
                  </a:lnTo>
                  <a:lnTo>
                    <a:pt x="51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205">
              <a:extLst>
                <a:ext uri="{FF2B5EF4-FFF2-40B4-BE49-F238E27FC236}">
                  <a16:creationId xmlns:a16="http://schemas.microsoft.com/office/drawing/2014/main" id="{83FDA9FC-5D86-4CE8-B067-99F0BA26DF08}"/>
                </a:ext>
              </a:extLst>
            </p:cNvPr>
            <p:cNvSpPr/>
            <p:nvPr/>
          </p:nvSpPr>
          <p:spPr bwMode="auto">
            <a:xfrm>
              <a:off x="936171" y="3340575"/>
              <a:ext cx="29232" cy="29232"/>
            </a:xfrm>
            <a:custGeom>
              <a:cxnLst>
                <a:cxn ang="0">
                  <a:pos x="15" y="3"/>
                </a:cxn>
                <a:cxn ang="0">
                  <a:pos x="7" y="10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6"/>
                </a:cxn>
                <a:cxn ang="0">
                  <a:pos x="17" y="50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1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4" y="8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3"/>
                </a:cxn>
              </a:cxnLst>
              <a:rect b="b" l="0" r="r" t="0"/>
              <a:pathLst>
                <a:path h="52" w="52">
                  <a:moveTo>
                    <a:pt x="15" y="3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6"/>
                  </a:lnTo>
                  <a:lnTo>
                    <a:pt x="17" y="50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1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206">
              <a:extLst>
                <a:ext uri="{FF2B5EF4-FFF2-40B4-BE49-F238E27FC236}">
                  <a16:creationId xmlns:a16="http://schemas.microsoft.com/office/drawing/2014/main" id="{9E1EF7D9-7EBB-4B38-A415-6861E4053EB9}"/>
                </a:ext>
              </a:extLst>
            </p:cNvPr>
            <p:cNvSpPr/>
            <p:nvPr/>
          </p:nvSpPr>
          <p:spPr bwMode="auto">
            <a:xfrm>
              <a:off x="940032" y="3344987"/>
              <a:ext cx="21511" cy="20959"/>
            </a:xfrm>
            <a:custGeom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20" y="38"/>
                </a:cxn>
                <a:cxn ang="0">
                  <a:pos x="29" y="35"/>
                </a:cxn>
                <a:cxn ang="0">
                  <a:pos x="34" y="30"/>
                </a:cxn>
                <a:cxn ang="0">
                  <a:pos x="39" y="26"/>
                </a:cxn>
                <a:cxn ang="0">
                  <a:pos x="39" y="16"/>
                </a:cxn>
                <a:cxn ang="0">
                  <a:pos x="39" y="9"/>
                </a:cxn>
                <a:cxn ang="0">
                  <a:pos x="34" y="4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0" y="2"/>
                </a:cxn>
              </a:cxnLst>
              <a:rect b="b" l="0" r="r" t="0"/>
              <a:pathLst>
                <a:path h="38" w="39">
                  <a:moveTo>
                    <a:pt x="10" y="2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9" y="26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207">
              <a:extLst>
                <a:ext uri="{FF2B5EF4-FFF2-40B4-BE49-F238E27FC236}">
                  <a16:creationId xmlns:a16="http://schemas.microsoft.com/office/drawing/2014/main" id="{88869E7E-741E-4711-AFB3-ECBA91B2B6C7}"/>
                </a:ext>
              </a:extLst>
            </p:cNvPr>
            <p:cNvSpPr/>
            <p:nvPr/>
          </p:nvSpPr>
          <p:spPr bwMode="auto">
            <a:xfrm>
              <a:off x="942790" y="3347194"/>
              <a:ext cx="14892" cy="14340"/>
            </a:xfrm>
            <a:custGeom>
              <a:cxnLst>
                <a:cxn ang="0">
                  <a:pos x="10" y="3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7" y="19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</a:cxnLst>
              <a:rect b="b" l="0" r="r" t="0"/>
              <a:pathLst>
                <a:path h="26" w="27">
                  <a:moveTo>
                    <a:pt x="10" y="3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209">
              <a:extLst>
                <a:ext uri="{FF2B5EF4-FFF2-40B4-BE49-F238E27FC236}">
                  <a16:creationId xmlns:a16="http://schemas.microsoft.com/office/drawing/2014/main" id="{40301DC3-C780-4469-B77A-08F150ABF30A}"/>
                </a:ext>
              </a:extLst>
            </p:cNvPr>
            <p:cNvSpPr/>
            <p:nvPr/>
          </p:nvSpPr>
          <p:spPr bwMode="auto">
            <a:xfrm>
              <a:off x="946651" y="3351054"/>
              <a:ext cx="8273" cy="8273"/>
            </a:xfrm>
            <a:custGeom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b="b" l="0" r="r" t="0"/>
              <a:pathLst>
                <a:path h="15" w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210">
              <a:extLst>
                <a:ext uri="{FF2B5EF4-FFF2-40B4-BE49-F238E27FC236}">
                  <a16:creationId xmlns:a16="http://schemas.microsoft.com/office/drawing/2014/main" id="{16218C41-2F85-4CB0-9BD7-5E4F6F91C439}"/>
                </a:ext>
              </a:extLst>
            </p:cNvPr>
            <p:cNvSpPr/>
            <p:nvPr/>
          </p:nvSpPr>
          <p:spPr bwMode="auto">
            <a:xfrm>
              <a:off x="924037" y="3293693"/>
              <a:ext cx="43021" cy="40814"/>
            </a:xfrm>
            <a:custGeom>
              <a:cxnLst>
                <a:cxn ang="0">
                  <a:pos x="22" y="2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3" y="24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7" y="71"/>
                </a:cxn>
                <a:cxn ang="0">
                  <a:pos x="41" y="74"/>
                </a:cxn>
                <a:cxn ang="0">
                  <a:pos x="49" y="74"/>
                </a:cxn>
                <a:cxn ang="0">
                  <a:pos x="56" y="69"/>
                </a:cxn>
                <a:cxn ang="0">
                  <a:pos x="63" y="67"/>
                </a:cxn>
                <a:cxn ang="0">
                  <a:pos x="68" y="62"/>
                </a:cxn>
                <a:cxn ang="0">
                  <a:pos x="75" y="47"/>
                </a:cxn>
                <a:cxn ang="0">
                  <a:pos x="78" y="35"/>
                </a:cxn>
                <a:cxn ang="0">
                  <a:pos x="78" y="28"/>
                </a:cxn>
                <a:cxn ang="0">
                  <a:pos x="75" y="21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</a:cxnLst>
              <a:rect b="b" l="0" r="r" t="0"/>
              <a:pathLst>
                <a:path h="74" w="78">
                  <a:moveTo>
                    <a:pt x="22" y="2"/>
                  </a:moveTo>
                  <a:lnTo>
                    <a:pt x="17" y="7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7" y="71"/>
                  </a:lnTo>
                  <a:lnTo>
                    <a:pt x="41" y="74"/>
                  </a:lnTo>
                  <a:lnTo>
                    <a:pt x="49" y="74"/>
                  </a:lnTo>
                  <a:lnTo>
                    <a:pt x="56" y="69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5" y="47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75" y="21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211">
              <a:extLst>
                <a:ext uri="{FF2B5EF4-FFF2-40B4-BE49-F238E27FC236}">
                  <a16:creationId xmlns:a16="http://schemas.microsoft.com/office/drawing/2014/main" id="{295CEE1D-A93D-462B-AB68-8E1A5947973E}"/>
                </a:ext>
              </a:extLst>
            </p:cNvPr>
            <p:cNvSpPr/>
            <p:nvPr/>
          </p:nvSpPr>
          <p:spPr bwMode="auto">
            <a:xfrm>
              <a:off x="930656" y="3298657"/>
              <a:ext cx="29784" cy="29232"/>
            </a:xfrm>
            <a:custGeom>
              <a:cxnLst>
                <a:cxn ang="0">
                  <a:pos x="15" y="5"/>
                </a:cxn>
                <a:cxn ang="0">
                  <a:pos x="7" y="10"/>
                </a:cxn>
                <a:cxn ang="0">
                  <a:pos x="3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0" y="48"/>
                </a:cxn>
                <a:cxn ang="0">
                  <a:pos x="17" y="53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6"/>
                </a:cxn>
                <a:cxn ang="0">
                  <a:pos x="54" y="36"/>
                </a:cxn>
                <a:cxn ang="0">
                  <a:pos x="54" y="26"/>
                </a:cxn>
                <a:cxn ang="0">
                  <a:pos x="51" y="17"/>
                </a:cxn>
                <a:cxn ang="0">
                  <a:pos x="46" y="7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5" y="5"/>
                </a:cxn>
              </a:cxnLst>
              <a:rect b="b" l="0" r="r" t="0"/>
              <a:pathLst>
                <a:path h="52" w="54">
                  <a:moveTo>
                    <a:pt x="15" y="5"/>
                  </a:moveTo>
                  <a:lnTo>
                    <a:pt x="7" y="10"/>
                  </a:lnTo>
                  <a:lnTo>
                    <a:pt x="3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0" y="48"/>
                  </a:lnTo>
                  <a:lnTo>
                    <a:pt x="17" y="53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1" y="17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212">
              <a:extLst>
                <a:ext uri="{FF2B5EF4-FFF2-40B4-BE49-F238E27FC236}">
                  <a16:creationId xmlns:a16="http://schemas.microsoft.com/office/drawing/2014/main" id="{C4EB508A-111D-48A0-AC9B-9D016B66B84C}"/>
                </a:ext>
              </a:extLst>
            </p:cNvPr>
            <p:cNvSpPr/>
            <p:nvPr/>
          </p:nvSpPr>
          <p:spPr bwMode="auto">
            <a:xfrm>
              <a:off x="934517" y="3302518"/>
              <a:ext cx="21511" cy="22614"/>
            </a:xfrm>
            <a:custGeom>
              <a:cxnLst>
                <a:cxn ang="0">
                  <a:pos x="13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5" y="36"/>
                </a:cxn>
                <a:cxn ang="0">
                  <a:pos x="13" y="39"/>
                </a:cxn>
                <a:cxn ang="0">
                  <a:pos x="20" y="41"/>
                </a:cxn>
                <a:cxn ang="0">
                  <a:pos x="30" y="39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39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3"/>
                </a:cxn>
                <a:cxn ang="0">
                  <a:pos x="20" y="0"/>
                </a:cxn>
                <a:cxn ang="0">
                  <a:pos x="13" y="3"/>
                </a:cxn>
              </a:cxnLst>
              <a:rect b="b" l="0" r="r" t="0"/>
              <a:pathLst>
                <a:path h="41" w="39">
                  <a:moveTo>
                    <a:pt x="13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213">
              <a:extLst>
                <a:ext uri="{FF2B5EF4-FFF2-40B4-BE49-F238E27FC236}">
                  <a16:creationId xmlns:a16="http://schemas.microsoft.com/office/drawing/2014/main" id="{7C3892E6-1A53-480A-A2C0-CBC51094EA23}"/>
                </a:ext>
              </a:extLst>
            </p:cNvPr>
            <p:cNvSpPr/>
            <p:nvPr/>
          </p:nvSpPr>
          <p:spPr bwMode="auto">
            <a:xfrm>
              <a:off x="938929" y="3306930"/>
              <a:ext cx="14340" cy="14340"/>
            </a:xfrm>
            <a:custGeom>
              <a:cxnLst>
                <a:cxn ang="0">
                  <a:pos x="7" y="2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7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6" y="11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b="b" l="0" r="r" t="0"/>
              <a:pathLst>
                <a:path h="26" w="26">
                  <a:moveTo>
                    <a:pt x="7" y="2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214">
              <a:extLst>
                <a:ext uri="{FF2B5EF4-FFF2-40B4-BE49-F238E27FC236}">
                  <a16:creationId xmlns:a16="http://schemas.microsoft.com/office/drawing/2014/main" id="{CB1EB794-3557-4909-9376-858A97EF654E}"/>
                </a:ext>
              </a:extLst>
            </p:cNvPr>
            <p:cNvSpPr/>
            <p:nvPr/>
          </p:nvSpPr>
          <p:spPr bwMode="auto">
            <a:xfrm>
              <a:off x="941687" y="3310791"/>
              <a:ext cx="7722" cy="6619"/>
            </a:xfrm>
            <a:custGeom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0"/>
                </a:cxn>
              </a:cxnLst>
              <a:rect b="b" l="0" r="r" t="0"/>
              <a:pathLst>
                <a:path h="12" w="14">
                  <a:moveTo>
                    <a:pt x="5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215">
              <a:extLst>
                <a:ext uri="{FF2B5EF4-FFF2-40B4-BE49-F238E27FC236}">
                  <a16:creationId xmlns:a16="http://schemas.microsoft.com/office/drawing/2014/main" id="{559E6C27-760E-4AF4-AC1A-FBB4C5FEE235}"/>
                </a:ext>
              </a:extLst>
            </p:cNvPr>
            <p:cNvSpPr/>
            <p:nvPr/>
          </p:nvSpPr>
          <p:spPr bwMode="auto">
            <a:xfrm>
              <a:off x="861161" y="3338369"/>
              <a:ext cx="43021" cy="40263"/>
            </a:xfrm>
            <a:custGeom>
              <a:cxnLst>
                <a:cxn ang="0">
                  <a:pos x="0" y="42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7" y="14"/>
                </a:cxn>
                <a:cxn ang="0">
                  <a:pos x="20" y="4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3" y="16"/>
                </a:cxn>
                <a:cxn ang="0">
                  <a:pos x="75" y="23"/>
                </a:cxn>
                <a:cxn ang="0">
                  <a:pos x="78" y="30"/>
                </a:cxn>
                <a:cxn ang="0">
                  <a:pos x="78" y="38"/>
                </a:cxn>
                <a:cxn ang="0">
                  <a:pos x="75" y="45"/>
                </a:cxn>
                <a:cxn ang="0">
                  <a:pos x="70" y="59"/>
                </a:cxn>
                <a:cxn ang="0">
                  <a:pos x="58" y="69"/>
                </a:cxn>
                <a:cxn ang="0">
                  <a:pos x="51" y="71"/>
                </a:cxn>
                <a:cxn ang="0">
                  <a:pos x="44" y="73"/>
                </a:cxn>
                <a:cxn ang="0">
                  <a:pos x="36" y="73"/>
                </a:cxn>
                <a:cxn ang="0">
                  <a:pos x="29" y="73"/>
                </a:cxn>
                <a:cxn ang="0">
                  <a:pos x="15" y="66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2"/>
                </a:cxn>
              </a:cxnLst>
              <a:rect b="b" l="0" r="r" t="0"/>
              <a:pathLst>
                <a:path h="73" w="78">
                  <a:moveTo>
                    <a:pt x="0" y="42"/>
                  </a:moveTo>
                  <a:lnTo>
                    <a:pt x="0" y="35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78" y="30"/>
                  </a:lnTo>
                  <a:lnTo>
                    <a:pt x="78" y="38"/>
                  </a:lnTo>
                  <a:lnTo>
                    <a:pt x="75" y="45"/>
                  </a:lnTo>
                  <a:lnTo>
                    <a:pt x="70" y="59"/>
                  </a:lnTo>
                  <a:lnTo>
                    <a:pt x="58" y="69"/>
                  </a:lnTo>
                  <a:lnTo>
                    <a:pt x="51" y="71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216">
              <a:extLst>
                <a:ext uri="{FF2B5EF4-FFF2-40B4-BE49-F238E27FC236}">
                  <a16:creationId xmlns:a16="http://schemas.microsoft.com/office/drawing/2014/main" id="{62176947-4C0D-4CE4-899F-312081E143B2}"/>
                </a:ext>
              </a:extLst>
            </p:cNvPr>
            <p:cNvSpPr/>
            <p:nvPr/>
          </p:nvSpPr>
          <p:spPr bwMode="auto">
            <a:xfrm>
              <a:off x="867779" y="3344987"/>
              <a:ext cx="29232" cy="27577"/>
            </a:xfrm>
            <a:custGeom>
              <a:cxnLst>
                <a:cxn ang="0">
                  <a:pos x="0" y="2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4"/>
                </a:cxn>
                <a:cxn ang="0">
                  <a:pos x="51" y="11"/>
                </a:cxn>
                <a:cxn ang="0">
                  <a:pos x="53" y="21"/>
                </a:cxn>
                <a:cxn ang="0">
                  <a:pos x="53" y="30"/>
                </a:cxn>
                <a:cxn ang="0">
                  <a:pos x="49" y="40"/>
                </a:cxn>
                <a:cxn ang="0">
                  <a:pos x="42" y="47"/>
                </a:cxn>
                <a:cxn ang="0">
                  <a:pos x="29" y="50"/>
                </a:cxn>
                <a:cxn ang="0">
                  <a:pos x="20" y="50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28"/>
                </a:cxn>
              </a:cxnLst>
              <a:rect b="b" l="0" r="r" t="0"/>
              <a:pathLst>
                <a:path h="50" w="52">
                  <a:moveTo>
                    <a:pt x="0" y="28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1" y="11"/>
                  </a:lnTo>
                  <a:lnTo>
                    <a:pt x="53" y="21"/>
                  </a:lnTo>
                  <a:lnTo>
                    <a:pt x="53" y="30"/>
                  </a:lnTo>
                  <a:lnTo>
                    <a:pt x="49" y="40"/>
                  </a:lnTo>
                  <a:lnTo>
                    <a:pt x="42" y="47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217">
              <a:extLst>
                <a:ext uri="{FF2B5EF4-FFF2-40B4-BE49-F238E27FC236}">
                  <a16:creationId xmlns:a16="http://schemas.microsoft.com/office/drawing/2014/main" id="{29458541-0D01-4089-A4FF-6060B9E9C1EA}"/>
                </a:ext>
              </a:extLst>
            </p:cNvPr>
            <p:cNvSpPr/>
            <p:nvPr/>
          </p:nvSpPr>
          <p:spPr bwMode="auto">
            <a:xfrm>
              <a:off x="872192" y="3347194"/>
              <a:ext cx="20959" cy="22614"/>
            </a:xfrm>
            <a:custGeom>
              <a:cxnLst>
                <a:cxn ang="0">
                  <a:pos x="0" y="2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9" y="5"/>
                </a:cxn>
                <a:cxn ang="0">
                  <a:pos x="16" y="0"/>
                </a:cxn>
                <a:cxn ang="0">
                  <a:pos x="24" y="3"/>
                </a:cxn>
                <a:cxn ang="0">
                  <a:pos x="31" y="5"/>
                </a:cxn>
                <a:cxn ang="0">
                  <a:pos x="36" y="10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29" y="38"/>
                </a:cxn>
                <a:cxn ang="0">
                  <a:pos x="21" y="41"/>
                </a:cxn>
                <a:cxn ang="0">
                  <a:pos x="14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4"/>
                </a:cxn>
              </a:cxnLst>
              <a:rect b="b" l="0" r="r" t="0"/>
              <a:pathLst>
                <a:path h="41" w="38">
                  <a:moveTo>
                    <a:pt x="0" y="2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1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218">
              <a:extLst>
                <a:ext uri="{FF2B5EF4-FFF2-40B4-BE49-F238E27FC236}">
                  <a16:creationId xmlns:a16="http://schemas.microsoft.com/office/drawing/2014/main" id="{B3A7F19F-7AF8-47E1-8179-96CFBCFC3DE2}"/>
                </a:ext>
              </a:extLst>
            </p:cNvPr>
            <p:cNvSpPr/>
            <p:nvPr/>
          </p:nvSpPr>
          <p:spPr bwMode="auto">
            <a:xfrm>
              <a:off x="876053" y="3351054"/>
              <a:ext cx="13237" cy="14892"/>
            </a:xfrm>
            <a:custGeom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4" y="7"/>
                </a:cxn>
                <a:cxn ang="0">
                  <a:pos x="24" y="12"/>
                </a:cxn>
                <a:cxn ang="0">
                  <a:pos x="24" y="17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4" y="27"/>
                </a:cxn>
                <a:cxn ang="0">
                  <a:pos x="7" y="27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</a:cxnLst>
              <a:rect b="b" l="0" r="r" t="0"/>
              <a:pathLst>
                <a:path h="27" w="24">
                  <a:moveTo>
                    <a:pt x="0" y="15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219">
              <a:extLst>
                <a:ext uri="{FF2B5EF4-FFF2-40B4-BE49-F238E27FC236}">
                  <a16:creationId xmlns:a16="http://schemas.microsoft.com/office/drawing/2014/main" id="{EC911693-4D5E-423D-A7CA-86C9467B9041}"/>
                </a:ext>
              </a:extLst>
            </p:cNvPr>
            <p:cNvSpPr/>
            <p:nvPr/>
          </p:nvSpPr>
          <p:spPr bwMode="auto">
            <a:xfrm>
              <a:off x="878810" y="3354915"/>
              <a:ext cx="7722" cy="6619"/>
            </a:xfrm>
            <a:custGeom>
              <a:cxnLst>
                <a:cxn ang="0">
                  <a:pos x="0" y="8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</a:cxnLst>
              <a:rect b="b" l="0" r="r" t="0"/>
              <a:pathLst>
                <a:path h="12" w="14">
                  <a:moveTo>
                    <a:pt x="0" y="8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220">
              <a:extLst>
                <a:ext uri="{FF2B5EF4-FFF2-40B4-BE49-F238E27FC236}">
                  <a16:creationId xmlns:a16="http://schemas.microsoft.com/office/drawing/2014/main" id="{E86F1C1E-F27B-4041-BF65-A62B4538CBCC}"/>
                </a:ext>
              </a:extLst>
            </p:cNvPr>
            <p:cNvSpPr/>
            <p:nvPr/>
          </p:nvSpPr>
          <p:spPr bwMode="auto">
            <a:xfrm>
              <a:off x="863919" y="3297554"/>
              <a:ext cx="43021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63" y="7"/>
                </a:cxn>
                <a:cxn ang="0">
                  <a:pos x="73" y="19"/>
                </a:cxn>
                <a:cxn ang="0">
                  <a:pos x="75" y="24"/>
                </a:cxn>
                <a:cxn ang="0">
                  <a:pos x="78" y="33"/>
                </a:cxn>
                <a:cxn ang="0">
                  <a:pos x="78" y="40"/>
                </a:cxn>
                <a:cxn ang="0">
                  <a:pos x="78" y="48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6" y="74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3"/>
                </a:cxn>
              </a:cxnLst>
              <a:rect b="b" l="0" r="r" t="0"/>
              <a:pathLst>
                <a:path h="74" w="78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1" y="2"/>
                  </a:lnTo>
                  <a:lnTo>
                    <a:pt x="63" y="7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15" y="67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221">
              <a:extLst>
                <a:ext uri="{FF2B5EF4-FFF2-40B4-BE49-F238E27FC236}">
                  <a16:creationId xmlns:a16="http://schemas.microsoft.com/office/drawing/2014/main" id="{0F2C1CB3-3D40-4430-99AC-A1A8C7B2E5A7}"/>
                </a:ext>
              </a:extLst>
            </p:cNvPr>
            <p:cNvSpPr/>
            <p:nvPr/>
          </p:nvSpPr>
          <p:spPr bwMode="auto">
            <a:xfrm>
              <a:off x="870537" y="3304173"/>
              <a:ext cx="29232" cy="28680"/>
            </a:xfrm>
            <a:custGeom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3" y="33"/>
                </a:cxn>
                <a:cxn ang="0">
                  <a:pos x="48" y="40"/>
                </a:cxn>
                <a:cxn ang="0">
                  <a:pos x="41" y="48"/>
                </a:cxn>
                <a:cxn ang="0">
                  <a:pos x="32" y="52"/>
                </a:cxn>
                <a:cxn ang="0">
                  <a:pos x="19" y="50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0" y="28"/>
                </a:cxn>
              </a:cxnLst>
              <a:rect b="b" l="0" r="r" t="0"/>
              <a:pathLst>
                <a:path h="52" w="52">
                  <a:moveTo>
                    <a:pt x="0" y="28"/>
                  </a:moveTo>
                  <a:lnTo>
                    <a:pt x="0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3" y="33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222">
              <a:extLst>
                <a:ext uri="{FF2B5EF4-FFF2-40B4-BE49-F238E27FC236}">
                  <a16:creationId xmlns:a16="http://schemas.microsoft.com/office/drawing/2014/main" id="{4C4634E6-2283-4E45-AB72-92E5E32AFD55}"/>
                </a:ext>
              </a:extLst>
            </p:cNvPr>
            <p:cNvSpPr/>
            <p:nvPr/>
          </p:nvSpPr>
          <p:spPr bwMode="auto">
            <a:xfrm>
              <a:off x="874398" y="3308034"/>
              <a:ext cx="22614" cy="20959"/>
            </a:xfrm>
            <a:custGeom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7" y="9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7" y="31"/>
                </a:cxn>
                <a:cxn ang="0">
                  <a:pos x="30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8" y="33"/>
                </a:cxn>
                <a:cxn ang="0">
                  <a:pos x="3" y="29"/>
                </a:cxn>
                <a:cxn ang="0">
                  <a:pos x="0" y="21"/>
                </a:cxn>
              </a:cxnLst>
              <a:rect b="b" l="0" r="r" t="0"/>
              <a:pathLst>
                <a:path h="38" w="41">
                  <a:moveTo>
                    <a:pt x="0" y="21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7" y="9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7" y="31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223">
              <a:extLst>
                <a:ext uri="{FF2B5EF4-FFF2-40B4-BE49-F238E27FC236}">
                  <a16:creationId xmlns:a16="http://schemas.microsoft.com/office/drawing/2014/main" id="{E0E338F2-8850-4174-BD60-411BD02BC40F}"/>
                </a:ext>
              </a:extLst>
            </p:cNvPr>
            <p:cNvSpPr/>
            <p:nvPr/>
          </p:nvSpPr>
          <p:spPr bwMode="auto">
            <a:xfrm>
              <a:off x="878810" y="3310791"/>
              <a:ext cx="14340" cy="14340"/>
            </a:xfrm>
            <a:custGeom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4" y="21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6"/>
                </a:cxn>
              </a:cxnLst>
              <a:rect b="b" l="0" r="r" t="0"/>
              <a:pathLst>
                <a:path h="26" w="26">
                  <a:moveTo>
                    <a:pt x="0" y="16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224">
              <a:extLst>
                <a:ext uri="{FF2B5EF4-FFF2-40B4-BE49-F238E27FC236}">
                  <a16:creationId xmlns:a16="http://schemas.microsoft.com/office/drawing/2014/main" id="{8365F304-38D1-4BA0-B131-2DBA132390FF}"/>
                </a:ext>
              </a:extLst>
            </p:cNvPr>
            <p:cNvSpPr/>
            <p:nvPr/>
          </p:nvSpPr>
          <p:spPr bwMode="auto">
            <a:xfrm>
              <a:off x="881017" y="3314652"/>
              <a:ext cx="8273" cy="7722"/>
            </a:xfrm>
            <a:custGeom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7"/>
                </a:cxn>
              </a:cxnLst>
              <a:rect b="b" l="0" r="r" t="0"/>
              <a:pathLst>
                <a:path h="14" w="15">
                  <a:moveTo>
                    <a:pt x="0" y="7"/>
                  </a:moveTo>
                  <a:lnTo>
                    <a:pt x="3" y="12"/>
                  </a:lnTo>
                  <a:lnTo>
                    <a:pt x="10" y="14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225">
              <a:extLst>
                <a:ext uri="{FF2B5EF4-FFF2-40B4-BE49-F238E27FC236}">
                  <a16:creationId xmlns:a16="http://schemas.microsoft.com/office/drawing/2014/main" id="{7989360E-76DF-4C1E-A78C-3276A04E26FE}"/>
                </a:ext>
              </a:extLst>
            </p:cNvPr>
            <p:cNvSpPr/>
            <p:nvPr/>
          </p:nvSpPr>
          <p:spPr bwMode="auto">
            <a:xfrm>
              <a:off x="824759" y="3315755"/>
              <a:ext cx="43021" cy="41918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3" y="29"/>
                </a:cxn>
                <a:cxn ang="0">
                  <a:pos x="8" y="17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64" y="7"/>
                </a:cxn>
                <a:cxn ang="0">
                  <a:pos x="73" y="19"/>
                </a:cxn>
                <a:cxn ang="0">
                  <a:pos x="76" y="27"/>
                </a:cxn>
                <a:cxn ang="0">
                  <a:pos x="78" y="34"/>
                </a:cxn>
                <a:cxn ang="0">
                  <a:pos x="78" y="41"/>
                </a:cxn>
                <a:cxn ang="0">
                  <a:pos x="76" y="48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7" y="76"/>
                </a:cxn>
                <a:cxn ang="0">
                  <a:pos x="30" y="74"/>
                </a:cxn>
                <a:cxn ang="0">
                  <a:pos x="15" y="69"/>
                </a:cxn>
                <a:cxn ang="0">
                  <a:pos x="5" y="57"/>
                </a:cxn>
                <a:cxn ang="0">
                  <a:pos x="3" y="50"/>
                </a:cxn>
                <a:cxn ang="0">
                  <a:pos x="0" y="43"/>
                </a:cxn>
              </a:cxnLst>
              <a:rect b="b" l="0" r="r" t="0"/>
              <a:pathLst>
                <a:path h="76" w="78">
                  <a:moveTo>
                    <a:pt x="0" y="43"/>
                  </a:moveTo>
                  <a:lnTo>
                    <a:pt x="0" y="36"/>
                  </a:lnTo>
                  <a:lnTo>
                    <a:pt x="3" y="29"/>
                  </a:lnTo>
                  <a:lnTo>
                    <a:pt x="8" y="17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15" y="69"/>
                  </a:lnTo>
                  <a:lnTo>
                    <a:pt x="5" y="57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226">
              <a:extLst>
                <a:ext uri="{FF2B5EF4-FFF2-40B4-BE49-F238E27FC236}">
                  <a16:creationId xmlns:a16="http://schemas.microsoft.com/office/drawing/2014/main" id="{41423C3E-6ACE-4B53-AA53-49D7D65AC9B5}"/>
                </a:ext>
              </a:extLst>
            </p:cNvPr>
            <p:cNvSpPr/>
            <p:nvPr/>
          </p:nvSpPr>
          <p:spPr bwMode="auto">
            <a:xfrm>
              <a:off x="831929" y="3322374"/>
              <a:ext cx="29232" cy="28680"/>
            </a:xfrm>
            <a:custGeom>
              <a:cxnLst>
                <a:cxn ang="0">
                  <a:pos x="0" y="31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5"/>
                </a:cxn>
                <a:cxn ang="0">
                  <a:pos x="51" y="12"/>
                </a:cxn>
                <a:cxn ang="0">
                  <a:pos x="53" y="22"/>
                </a:cxn>
                <a:cxn ang="0">
                  <a:pos x="53" y="33"/>
                </a:cxn>
                <a:cxn ang="0">
                  <a:pos x="48" y="43"/>
                </a:cxn>
                <a:cxn ang="0">
                  <a:pos x="41" y="48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9" y="48"/>
                </a:cxn>
                <a:cxn ang="0">
                  <a:pos x="2" y="41"/>
                </a:cxn>
                <a:cxn ang="0">
                  <a:pos x="0" y="31"/>
                </a:cxn>
              </a:cxnLst>
              <a:rect b="b" l="0" r="r" t="0"/>
              <a:pathLst>
                <a:path h="52" w="52">
                  <a:moveTo>
                    <a:pt x="0" y="31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5"/>
                  </a:lnTo>
                  <a:lnTo>
                    <a:pt x="51" y="12"/>
                  </a:lnTo>
                  <a:lnTo>
                    <a:pt x="53" y="22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1" y="48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9" y="48"/>
                  </a:lnTo>
                  <a:lnTo>
                    <a:pt x="2" y="4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227">
              <a:extLst>
                <a:ext uri="{FF2B5EF4-FFF2-40B4-BE49-F238E27FC236}">
                  <a16:creationId xmlns:a16="http://schemas.microsoft.com/office/drawing/2014/main" id="{E71D526E-AE58-4796-9297-94353CA6AE77}"/>
                </a:ext>
              </a:extLst>
            </p:cNvPr>
            <p:cNvSpPr/>
            <p:nvPr/>
          </p:nvSpPr>
          <p:spPr bwMode="auto">
            <a:xfrm>
              <a:off x="835790" y="3326235"/>
              <a:ext cx="21511" cy="20959"/>
            </a:xfrm>
            <a:custGeom>
              <a:cxnLst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6" y="31"/>
                </a:cxn>
                <a:cxn ang="0">
                  <a:pos x="29" y="36"/>
                </a:cxn>
                <a:cxn ang="0">
                  <a:pos x="22" y="38"/>
                </a:cxn>
                <a:cxn ang="0">
                  <a:pos x="14" y="38"/>
                </a:cxn>
                <a:cxn ang="0">
                  <a:pos x="7" y="36"/>
                </a:cxn>
                <a:cxn ang="0">
                  <a:pos x="2" y="29"/>
                </a:cxn>
                <a:cxn ang="0">
                  <a:pos x="0" y="22"/>
                </a:cxn>
              </a:cxnLst>
              <a:rect b="b" l="0" r="r" t="0"/>
              <a:pathLst>
                <a:path h="38" w="39">
                  <a:moveTo>
                    <a:pt x="0" y="22"/>
                  </a:moveTo>
                  <a:lnTo>
                    <a:pt x="0" y="15"/>
                  </a:lnTo>
                  <a:lnTo>
                    <a:pt x="2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6" y="31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228">
              <a:extLst>
                <a:ext uri="{FF2B5EF4-FFF2-40B4-BE49-F238E27FC236}">
                  <a16:creationId xmlns:a16="http://schemas.microsoft.com/office/drawing/2014/main" id="{419E7917-D94C-46CC-8FB4-B67FA7EA85BF}"/>
                </a:ext>
              </a:extLst>
            </p:cNvPr>
            <p:cNvSpPr/>
            <p:nvPr/>
          </p:nvSpPr>
          <p:spPr bwMode="auto">
            <a:xfrm>
              <a:off x="839651" y="3330647"/>
              <a:ext cx="13237" cy="12686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0" y="14"/>
                </a:cxn>
              </a:cxnLst>
              <a:rect b="b" l="0" r="r" t="0"/>
              <a:pathLst>
                <a:path h="23" w="24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229">
              <a:extLst>
                <a:ext uri="{FF2B5EF4-FFF2-40B4-BE49-F238E27FC236}">
                  <a16:creationId xmlns:a16="http://schemas.microsoft.com/office/drawing/2014/main" id="{87225EA0-B8D9-4686-A9D4-9421E2AC07F0}"/>
                </a:ext>
              </a:extLst>
            </p:cNvPr>
            <p:cNvSpPr/>
            <p:nvPr/>
          </p:nvSpPr>
          <p:spPr bwMode="auto">
            <a:xfrm>
              <a:off x="842408" y="3332853"/>
              <a:ext cx="8273" cy="7722"/>
            </a:xfrm>
            <a:custGeom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</a:cxnLst>
              <a:rect b="b" l="0" r="r" t="0"/>
              <a:pathLst>
                <a:path h="14" w="15">
                  <a:moveTo>
                    <a:pt x="0" y="7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230">
              <a:extLst>
                <a:ext uri="{FF2B5EF4-FFF2-40B4-BE49-F238E27FC236}">
                  <a16:creationId xmlns:a16="http://schemas.microsoft.com/office/drawing/2014/main" id="{A8C5BFAD-FDDA-44EB-AB69-795422185D9C}"/>
                </a:ext>
              </a:extLst>
            </p:cNvPr>
            <p:cNvSpPr/>
            <p:nvPr/>
          </p:nvSpPr>
          <p:spPr bwMode="auto">
            <a:xfrm>
              <a:off x="898666" y="3322374"/>
              <a:ext cx="33645" cy="32541"/>
            </a:xfrm>
            <a:custGeom>
              <a:cxnLst>
                <a:cxn ang="0">
                  <a:pos x="2" y="45"/>
                </a:cxn>
                <a:cxn ang="0">
                  <a:pos x="12" y="55"/>
                </a:cxn>
                <a:cxn ang="0">
                  <a:pos x="22" y="59"/>
                </a:cxn>
                <a:cxn ang="0">
                  <a:pos x="34" y="59"/>
                </a:cxn>
                <a:cxn ang="0">
                  <a:pos x="46" y="57"/>
                </a:cxn>
                <a:cxn ang="0">
                  <a:pos x="56" y="48"/>
                </a:cxn>
                <a:cxn ang="0">
                  <a:pos x="61" y="38"/>
                </a:cxn>
                <a:cxn ang="0">
                  <a:pos x="61" y="26"/>
                </a:cxn>
                <a:cxn ang="0">
                  <a:pos x="58" y="15"/>
                </a:cxn>
                <a:cxn ang="0">
                  <a:pos x="49" y="7"/>
                </a:cxn>
                <a:cxn ang="0">
                  <a:pos x="39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2" y="45"/>
                </a:cxn>
              </a:cxnLst>
              <a:rect b="b" l="0" r="r" t="0"/>
              <a:pathLst>
                <a:path h="59" w="61">
                  <a:moveTo>
                    <a:pt x="2" y="45"/>
                  </a:moveTo>
                  <a:lnTo>
                    <a:pt x="12" y="55"/>
                  </a:lnTo>
                  <a:lnTo>
                    <a:pt x="22" y="59"/>
                  </a:lnTo>
                  <a:lnTo>
                    <a:pt x="34" y="59"/>
                  </a:lnTo>
                  <a:lnTo>
                    <a:pt x="46" y="57"/>
                  </a:lnTo>
                  <a:lnTo>
                    <a:pt x="56" y="48"/>
                  </a:lnTo>
                  <a:lnTo>
                    <a:pt x="61" y="38"/>
                  </a:lnTo>
                  <a:lnTo>
                    <a:pt x="61" y="26"/>
                  </a:lnTo>
                  <a:lnTo>
                    <a:pt x="58" y="15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231">
              <a:extLst>
                <a:ext uri="{FF2B5EF4-FFF2-40B4-BE49-F238E27FC236}">
                  <a16:creationId xmlns:a16="http://schemas.microsoft.com/office/drawing/2014/main" id="{AA39EB28-234F-419C-8299-C9B44CCE95E1}"/>
                </a:ext>
              </a:extLst>
            </p:cNvPr>
            <p:cNvSpPr/>
            <p:nvPr/>
          </p:nvSpPr>
          <p:spPr bwMode="auto">
            <a:xfrm>
              <a:off x="663156" y="3056528"/>
              <a:ext cx="263639" cy="404835"/>
            </a:xfrm>
            <a:custGeom>
              <a:cxnLst>
                <a:cxn ang="0">
                  <a:pos x="461" y="178"/>
                </a:cxn>
                <a:cxn ang="0">
                  <a:pos x="444" y="178"/>
                </a:cxn>
                <a:cxn ang="0">
                  <a:pos x="424" y="178"/>
                </a:cxn>
                <a:cxn ang="0">
                  <a:pos x="408" y="173"/>
                </a:cxn>
                <a:cxn ang="0">
                  <a:pos x="388" y="166"/>
                </a:cxn>
                <a:cxn ang="0">
                  <a:pos x="371" y="159"/>
                </a:cxn>
                <a:cxn ang="0">
                  <a:pos x="354" y="150"/>
                </a:cxn>
                <a:cxn ang="0">
                  <a:pos x="318" y="123"/>
                </a:cxn>
                <a:cxn ang="0">
                  <a:pos x="284" y="95"/>
                </a:cxn>
                <a:cxn ang="0">
                  <a:pos x="250" y="64"/>
                </a:cxn>
                <a:cxn ang="0">
                  <a:pos x="221" y="31"/>
                </a:cxn>
                <a:cxn ang="0">
                  <a:pos x="194" y="0"/>
                </a:cxn>
                <a:cxn ang="0">
                  <a:pos x="174" y="93"/>
                </a:cxn>
                <a:cxn ang="0">
                  <a:pos x="155" y="185"/>
                </a:cxn>
                <a:cxn ang="0">
                  <a:pos x="133" y="278"/>
                </a:cxn>
                <a:cxn ang="0">
                  <a:pos x="111" y="370"/>
                </a:cxn>
                <a:cxn ang="0">
                  <a:pos x="87" y="461"/>
                </a:cxn>
                <a:cxn ang="0">
                  <a:pos x="60" y="551"/>
                </a:cxn>
                <a:cxn ang="0">
                  <a:pos x="31" y="641"/>
                </a:cxn>
                <a:cxn ang="0">
                  <a:pos x="0" y="729"/>
                </a:cxn>
                <a:cxn ang="0">
                  <a:pos x="7" y="732"/>
                </a:cxn>
                <a:cxn ang="0">
                  <a:pos x="34" y="734"/>
                </a:cxn>
                <a:cxn ang="0">
                  <a:pos x="58" y="734"/>
                </a:cxn>
                <a:cxn ang="0">
                  <a:pos x="82" y="729"/>
                </a:cxn>
                <a:cxn ang="0">
                  <a:pos x="104" y="722"/>
                </a:cxn>
                <a:cxn ang="0">
                  <a:pos x="128" y="713"/>
                </a:cxn>
                <a:cxn ang="0">
                  <a:pos x="150" y="701"/>
                </a:cxn>
                <a:cxn ang="0">
                  <a:pos x="170" y="689"/>
                </a:cxn>
                <a:cxn ang="0">
                  <a:pos x="192" y="672"/>
                </a:cxn>
                <a:cxn ang="0">
                  <a:pos x="211" y="653"/>
                </a:cxn>
                <a:cxn ang="0">
                  <a:pos x="228" y="634"/>
                </a:cxn>
                <a:cxn ang="0">
                  <a:pos x="264" y="591"/>
                </a:cxn>
                <a:cxn ang="0">
                  <a:pos x="296" y="544"/>
                </a:cxn>
                <a:cxn ang="0">
                  <a:pos x="327" y="494"/>
                </a:cxn>
                <a:cxn ang="0">
                  <a:pos x="354" y="444"/>
                </a:cxn>
                <a:cxn ang="0">
                  <a:pos x="379" y="394"/>
                </a:cxn>
                <a:cxn ang="0">
                  <a:pos x="417" y="304"/>
                </a:cxn>
                <a:cxn ang="0">
                  <a:pos x="446" y="235"/>
                </a:cxn>
                <a:cxn ang="0">
                  <a:pos x="456" y="214"/>
                </a:cxn>
                <a:cxn ang="0">
                  <a:pos x="463" y="202"/>
                </a:cxn>
                <a:cxn ang="0">
                  <a:pos x="473" y="192"/>
                </a:cxn>
                <a:cxn ang="0">
                  <a:pos x="478" y="185"/>
                </a:cxn>
                <a:cxn ang="0">
                  <a:pos x="478" y="183"/>
                </a:cxn>
                <a:cxn ang="0">
                  <a:pos x="476" y="178"/>
                </a:cxn>
                <a:cxn ang="0">
                  <a:pos x="466" y="178"/>
                </a:cxn>
                <a:cxn ang="0">
                  <a:pos x="461" y="178"/>
                </a:cxn>
              </a:cxnLst>
              <a:rect b="b" l="0" r="r" t="0"/>
              <a:pathLst>
                <a:path h="734" w="478">
                  <a:moveTo>
                    <a:pt x="461" y="178"/>
                  </a:moveTo>
                  <a:lnTo>
                    <a:pt x="444" y="178"/>
                  </a:lnTo>
                  <a:lnTo>
                    <a:pt x="424" y="178"/>
                  </a:lnTo>
                  <a:lnTo>
                    <a:pt x="408" y="173"/>
                  </a:lnTo>
                  <a:lnTo>
                    <a:pt x="388" y="166"/>
                  </a:lnTo>
                  <a:lnTo>
                    <a:pt x="371" y="159"/>
                  </a:lnTo>
                  <a:lnTo>
                    <a:pt x="354" y="150"/>
                  </a:lnTo>
                  <a:lnTo>
                    <a:pt x="318" y="123"/>
                  </a:lnTo>
                  <a:lnTo>
                    <a:pt x="284" y="95"/>
                  </a:lnTo>
                  <a:lnTo>
                    <a:pt x="250" y="64"/>
                  </a:lnTo>
                  <a:lnTo>
                    <a:pt x="221" y="31"/>
                  </a:lnTo>
                  <a:lnTo>
                    <a:pt x="194" y="0"/>
                  </a:lnTo>
                  <a:lnTo>
                    <a:pt x="174" y="93"/>
                  </a:lnTo>
                  <a:lnTo>
                    <a:pt x="155" y="185"/>
                  </a:lnTo>
                  <a:lnTo>
                    <a:pt x="133" y="278"/>
                  </a:lnTo>
                  <a:lnTo>
                    <a:pt x="111" y="370"/>
                  </a:lnTo>
                  <a:lnTo>
                    <a:pt x="87" y="461"/>
                  </a:lnTo>
                  <a:lnTo>
                    <a:pt x="60" y="551"/>
                  </a:lnTo>
                  <a:lnTo>
                    <a:pt x="31" y="641"/>
                  </a:lnTo>
                  <a:lnTo>
                    <a:pt x="0" y="729"/>
                  </a:lnTo>
                  <a:lnTo>
                    <a:pt x="7" y="732"/>
                  </a:lnTo>
                  <a:lnTo>
                    <a:pt x="34" y="734"/>
                  </a:lnTo>
                  <a:lnTo>
                    <a:pt x="58" y="734"/>
                  </a:lnTo>
                  <a:lnTo>
                    <a:pt x="82" y="729"/>
                  </a:lnTo>
                  <a:lnTo>
                    <a:pt x="104" y="722"/>
                  </a:lnTo>
                  <a:lnTo>
                    <a:pt x="128" y="713"/>
                  </a:lnTo>
                  <a:lnTo>
                    <a:pt x="150" y="701"/>
                  </a:lnTo>
                  <a:lnTo>
                    <a:pt x="170" y="689"/>
                  </a:lnTo>
                  <a:lnTo>
                    <a:pt x="192" y="672"/>
                  </a:lnTo>
                  <a:lnTo>
                    <a:pt x="211" y="653"/>
                  </a:lnTo>
                  <a:lnTo>
                    <a:pt x="228" y="634"/>
                  </a:lnTo>
                  <a:lnTo>
                    <a:pt x="264" y="591"/>
                  </a:lnTo>
                  <a:lnTo>
                    <a:pt x="296" y="544"/>
                  </a:lnTo>
                  <a:lnTo>
                    <a:pt x="327" y="494"/>
                  </a:lnTo>
                  <a:lnTo>
                    <a:pt x="354" y="444"/>
                  </a:lnTo>
                  <a:lnTo>
                    <a:pt x="379" y="394"/>
                  </a:lnTo>
                  <a:lnTo>
                    <a:pt x="417" y="304"/>
                  </a:lnTo>
                  <a:lnTo>
                    <a:pt x="446" y="235"/>
                  </a:lnTo>
                  <a:lnTo>
                    <a:pt x="456" y="214"/>
                  </a:lnTo>
                  <a:lnTo>
                    <a:pt x="463" y="202"/>
                  </a:lnTo>
                  <a:lnTo>
                    <a:pt x="473" y="192"/>
                  </a:lnTo>
                  <a:lnTo>
                    <a:pt x="478" y="185"/>
                  </a:lnTo>
                  <a:lnTo>
                    <a:pt x="478" y="183"/>
                  </a:lnTo>
                  <a:lnTo>
                    <a:pt x="476" y="178"/>
                  </a:lnTo>
                  <a:lnTo>
                    <a:pt x="466" y="178"/>
                  </a:lnTo>
                  <a:lnTo>
                    <a:pt x="461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232">
              <a:extLst>
                <a:ext uri="{FF2B5EF4-FFF2-40B4-BE49-F238E27FC236}">
                  <a16:creationId xmlns:a16="http://schemas.microsoft.com/office/drawing/2014/main" id="{3C9A1225-ADF6-470F-B208-5BAF4E0B27AE}"/>
                </a:ext>
              </a:extLst>
            </p:cNvPr>
            <p:cNvSpPr/>
            <p:nvPr/>
          </p:nvSpPr>
          <p:spPr bwMode="auto">
            <a:xfrm>
              <a:off x="497140" y="3139260"/>
              <a:ext cx="247645" cy="324861"/>
            </a:xfrm>
            <a:custGeom>
              <a:cxnLst>
                <a:cxn ang="0">
                  <a:pos x="449" y="553"/>
                </a:cxn>
                <a:cxn ang="0">
                  <a:pos x="441" y="555"/>
                </a:cxn>
                <a:cxn ang="0">
                  <a:pos x="422" y="558"/>
                </a:cxn>
                <a:cxn ang="0">
                  <a:pos x="391" y="560"/>
                </a:cxn>
                <a:cxn ang="0">
                  <a:pos x="373" y="558"/>
                </a:cxn>
                <a:cxn ang="0">
                  <a:pos x="352" y="555"/>
                </a:cxn>
                <a:cxn ang="0">
                  <a:pos x="332" y="551"/>
                </a:cxn>
                <a:cxn ang="0">
                  <a:pos x="308" y="541"/>
                </a:cxn>
                <a:cxn ang="0">
                  <a:pos x="286" y="532"/>
                </a:cxn>
                <a:cxn ang="0">
                  <a:pos x="262" y="518"/>
                </a:cxn>
                <a:cxn ang="0">
                  <a:pos x="240" y="501"/>
                </a:cxn>
                <a:cxn ang="0">
                  <a:pos x="216" y="477"/>
                </a:cxn>
                <a:cxn ang="0">
                  <a:pos x="194" y="451"/>
                </a:cxn>
                <a:cxn ang="0">
                  <a:pos x="172" y="420"/>
                </a:cxn>
                <a:cxn ang="0">
                  <a:pos x="152" y="384"/>
                </a:cxn>
                <a:cxn ang="0">
                  <a:pos x="136" y="347"/>
                </a:cxn>
                <a:cxn ang="0">
                  <a:pos x="121" y="306"/>
                </a:cxn>
                <a:cxn ang="0">
                  <a:pos x="109" y="268"/>
                </a:cxn>
                <a:cxn ang="0">
                  <a:pos x="99" y="228"/>
                </a:cxn>
                <a:cxn ang="0">
                  <a:pos x="89" y="187"/>
                </a:cxn>
                <a:cxn ang="0">
                  <a:pos x="75" y="116"/>
                </a:cxn>
                <a:cxn ang="0">
                  <a:pos x="63" y="56"/>
                </a:cxn>
                <a:cxn ang="0">
                  <a:pos x="58" y="33"/>
                </a:cxn>
                <a:cxn ang="0">
                  <a:pos x="53" y="16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19" y="16"/>
                </a:cxn>
                <a:cxn ang="0">
                  <a:pos x="14" y="26"/>
                </a:cxn>
                <a:cxn ang="0">
                  <a:pos x="9" y="38"/>
                </a:cxn>
                <a:cxn ang="0">
                  <a:pos x="2" y="66"/>
                </a:cxn>
                <a:cxn ang="0">
                  <a:pos x="0" y="102"/>
                </a:cxn>
                <a:cxn ang="0">
                  <a:pos x="0" y="142"/>
                </a:cxn>
                <a:cxn ang="0">
                  <a:pos x="2" y="185"/>
                </a:cxn>
                <a:cxn ang="0">
                  <a:pos x="9" y="232"/>
                </a:cxn>
                <a:cxn ang="0">
                  <a:pos x="17" y="280"/>
                </a:cxn>
                <a:cxn ang="0">
                  <a:pos x="29" y="327"/>
                </a:cxn>
                <a:cxn ang="0">
                  <a:pos x="43" y="375"/>
                </a:cxn>
                <a:cxn ang="0">
                  <a:pos x="63" y="420"/>
                </a:cxn>
                <a:cxn ang="0">
                  <a:pos x="82" y="463"/>
                </a:cxn>
                <a:cxn ang="0">
                  <a:pos x="104" y="501"/>
                </a:cxn>
                <a:cxn ang="0">
                  <a:pos x="118" y="518"/>
                </a:cxn>
                <a:cxn ang="0">
                  <a:pos x="131" y="532"/>
                </a:cxn>
                <a:cxn ang="0">
                  <a:pos x="145" y="546"/>
                </a:cxn>
                <a:cxn ang="0">
                  <a:pos x="160" y="558"/>
                </a:cxn>
                <a:cxn ang="0">
                  <a:pos x="174" y="567"/>
                </a:cxn>
                <a:cxn ang="0">
                  <a:pos x="191" y="577"/>
                </a:cxn>
                <a:cxn ang="0">
                  <a:pos x="206" y="582"/>
                </a:cxn>
                <a:cxn ang="0">
                  <a:pos x="225" y="584"/>
                </a:cxn>
                <a:cxn ang="0">
                  <a:pos x="286" y="589"/>
                </a:cxn>
                <a:cxn ang="0">
                  <a:pos x="337" y="589"/>
                </a:cxn>
                <a:cxn ang="0">
                  <a:pos x="378" y="584"/>
                </a:cxn>
                <a:cxn ang="0">
                  <a:pos x="407" y="577"/>
                </a:cxn>
                <a:cxn ang="0">
                  <a:pos x="427" y="570"/>
                </a:cxn>
                <a:cxn ang="0">
                  <a:pos x="441" y="563"/>
                </a:cxn>
                <a:cxn ang="0">
                  <a:pos x="449" y="553"/>
                </a:cxn>
              </a:cxnLst>
              <a:rect b="b" l="0" r="r" t="0"/>
              <a:pathLst>
                <a:path h="589" w="449">
                  <a:moveTo>
                    <a:pt x="449" y="553"/>
                  </a:moveTo>
                  <a:lnTo>
                    <a:pt x="441" y="555"/>
                  </a:lnTo>
                  <a:lnTo>
                    <a:pt x="422" y="558"/>
                  </a:lnTo>
                  <a:lnTo>
                    <a:pt x="391" y="560"/>
                  </a:lnTo>
                  <a:lnTo>
                    <a:pt x="373" y="558"/>
                  </a:lnTo>
                  <a:lnTo>
                    <a:pt x="352" y="555"/>
                  </a:lnTo>
                  <a:lnTo>
                    <a:pt x="332" y="551"/>
                  </a:lnTo>
                  <a:lnTo>
                    <a:pt x="308" y="541"/>
                  </a:lnTo>
                  <a:lnTo>
                    <a:pt x="286" y="532"/>
                  </a:lnTo>
                  <a:lnTo>
                    <a:pt x="262" y="518"/>
                  </a:lnTo>
                  <a:lnTo>
                    <a:pt x="240" y="501"/>
                  </a:lnTo>
                  <a:lnTo>
                    <a:pt x="216" y="477"/>
                  </a:lnTo>
                  <a:lnTo>
                    <a:pt x="194" y="451"/>
                  </a:lnTo>
                  <a:lnTo>
                    <a:pt x="172" y="420"/>
                  </a:lnTo>
                  <a:lnTo>
                    <a:pt x="152" y="384"/>
                  </a:lnTo>
                  <a:lnTo>
                    <a:pt x="136" y="347"/>
                  </a:lnTo>
                  <a:lnTo>
                    <a:pt x="121" y="306"/>
                  </a:lnTo>
                  <a:lnTo>
                    <a:pt x="109" y="268"/>
                  </a:lnTo>
                  <a:lnTo>
                    <a:pt x="99" y="228"/>
                  </a:lnTo>
                  <a:lnTo>
                    <a:pt x="89" y="187"/>
                  </a:lnTo>
                  <a:lnTo>
                    <a:pt x="75" y="116"/>
                  </a:lnTo>
                  <a:lnTo>
                    <a:pt x="63" y="56"/>
                  </a:lnTo>
                  <a:lnTo>
                    <a:pt x="58" y="33"/>
                  </a:lnTo>
                  <a:lnTo>
                    <a:pt x="53" y="1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9" y="38"/>
                  </a:lnTo>
                  <a:lnTo>
                    <a:pt x="2" y="66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2" y="185"/>
                  </a:lnTo>
                  <a:lnTo>
                    <a:pt x="9" y="232"/>
                  </a:lnTo>
                  <a:lnTo>
                    <a:pt x="17" y="280"/>
                  </a:lnTo>
                  <a:lnTo>
                    <a:pt x="29" y="327"/>
                  </a:lnTo>
                  <a:lnTo>
                    <a:pt x="43" y="375"/>
                  </a:lnTo>
                  <a:lnTo>
                    <a:pt x="63" y="420"/>
                  </a:lnTo>
                  <a:lnTo>
                    <a:pt x="82" y="463"/>
                  </a:lnTo>
                  <a:lnTo>
                    <a:pt x="104" y="501"/>
                  </a:lnTo>
                  <a:lnTo>
                    <a:pt x="118" y="518"/>
                  </a:lnTo>
                  <a:lnTo>
                    <a:pt x="131" y="532"/>
                  </a:lnTo>
                  <a:lnTo>
                    <a:pt x="145" y="546"/>
                  </a:lnTo>
                  <a:lnTo>
                    <a:pt x="160" y="558"/>
                  </a:lnTo>
                  <a:lnTo>
                    <a:pt x="174" y="567"/>
                  </a:lnTo>
                  <a:lnTo>
                    <a:pt x="191" y="577"/>
                  </a:lnTo>
                  <a:lnTo>
                    <a:pt x="206" y="582"/>
                  </a:lnTo>
                  <a:lnTo>
                    <a:pt x="225" y="584"/>
                  </a:lnTo>
                  <a:lnTo>
                    <a:pt x="286" y="589"/>
                  </a:lnTo>
                  <a:lnTo>
                    <a:pt x="337" y="589"/>
                  </a:lnTo>
                  <a:lnTo>
                    <a:pt x="378" y="584"/>
                  </a:lnTo>
                  <a:lnTo>
                    <a:pt x="407" y="577"/>
                  </a:lnTo>
                  <a:lnTo>
                    <a:pt x="427" y="570"/>
                  </a:lnTo>
                  <a:lnTo>
                    <a:pt x="441" y="563"/>
                  </a:lnTo>
                  <a:lnTo>
                    <a:pt x="449" y="5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233">
              <a:extLst>
                <a:ext uri="{FF2B5EF4-FFF2-40B4-BE49-F238E27FC236}">
                  <a16:creationId xmlns:a16="http://schemas.microsoft.com/office/drawing/2014/main" id="{864B370D-4820-49BE-8178-3B278717ABFE}"/>
                </a:ext>
              </a:extLst>
            </p:cNvPr>
            <p:cNvSpPr/>
            <p:nvPr/>
          </p:nvSpPr>
          <p:spPr bwMode="auto">
            <a:xfrm>
              <a:off x="573253" y="2433832"/>
              <a:ext cx="570299" cy="465505"/>
            </a:xfrm>
            <a:custGeom>
              <a:cxnLst>
                <a:cxn ang="0">
                  <a:pos x="1034" y="84"/>
                </a:cxn>
                <a:cxn ang="0">
                  <a:pos x="1017" y="77"/>
                </a:cxn>
                <a:cxn ang="0">
                  <a:pos x="964" y="55"/>
                </a:cxn>
                <a:cxn ang="0">
                  <a:pos x="928" y="43"/>
                </a:cxn>
                <a:cxn ang="0">
                  <a:pos x="884" y="31"/>
                </a:cxn>
                <a:cxn ang="0">
                  <a:pos x="835" y="22"/>
                </a:cxn>
                <a:cxn ang="0">
                  <a:pos x="779" y="12"/>
                </a:cxn>
                <a:cxn ang="0">
                  <a:pos x="721" y="5"/>
                </a:cxn>
                <a:cxn ang="0">
                  <a:pos x="658" y="0"/>
                </a:cxn>
                <a:cxn ang="0">
                  <a:pos x="590" y="3"/>
                </a:cxn>
                <a:cxn ang="0">
                  <a:pos x="556" y="5"/>
                </a:cxn>
                <a:cxn ang="0">
                  <a:pos x="520" y="10"/>
                </a:cxn>
                <a:cxn ang="0">
                  <a:pos x="483" y="15"/>
                </a:cxn>
                <a:cxn ang="0">
                  <a:pos x="447" y="22"/>
                </a:cxn>
                <a:cxn ang="0">
                  <a:pos x="410" y="31"/>
                </a:cxn>
                <a:cxn ang="0">
                  <a:pos x="374" y="43"/>
                </a:cxn>
                <a:cxn ang="0">
                  <a:pos x="335" y="55"/>
                </a:cxn>
                <a:cxn ang="0">
                  <a:pos x="299" y="72"/>
                </a:cxn>
                <a:cxn ang="0">
                  <a:pos x="260" y="88"/>
                </a:cxn>
                <a:cxn ang="0">
                  <a:pos x="221" y="107"/>
                </a:cxn>
                <a:cxn ang="0">
                  <a:pos x="185" y="131"/>
                </a:cxn>
                <a:cxn ang="0">
                  <a:pos x="153" y="155"/>
                </a:cxn>
                <a:cxn ang="0">
                  <a:pos x="124" y="179"/>
                </a:cxn>
                <a:cxn ang="0">
                  <a:pos x="100" y="205"/>
                </a:cxn>
                <a:cxn ang="0">
                  <a:pos x="78" y="233"/>
                </a:cxn>
                <a:cxn ang="0">
                  <a:pos x="58" y="259"/>
                </a:cxn>
                <a:cxn ang="0">
                  <a:pos x="44" y="290"/>
                </a:cxn>
                <a:cxn ang="0">
                  <a:pos x="32" y="319"/>
                </a:cxn>
                <a:cxn ang="0">
                  <a:pos x="19" y="350"/>
                </a:cxn>
                <a:cxn ang="0">
                  <a:pos x="12" y="378"/>
                </a:cxn>
                <a:cxn ang="0">
                  <a:pos x="7" y="409"/>
                </a:cxn>
                <a:cxn ang="0">
                  <a:pos x="2" y="440"/>
                </a:cxn>
                <a:cxn ang="0">
                  <a:pos x="0" y="471"/>
                </a:cxn>
                <a:cxn ang="0">
                  <a:pos x="0" y="502"/>
                </a:cxn>
                <a:cxn ang="0">
                  <a:pos x="5" y="561"/>
                </a:cxn>
                <a:cxn ang="0">
                  <a:pos x="14" y="618"/>
                </a:cxn>
                <a:cxn ang="0">
                  <a:pos x="27" y="670"/>
                </a:cxn>
                <a:cxn ang="0">
                  <a:pos x="41" y="718"/>
                </a:cxn>
                <a:cxn ang="0">
                  <a:pos x="56" y="761"/>
                </a:cxn>
                <a:cxn ang="0">
                  <a:pos x="70" y="794"/>
                </a:cxn>
                <a:cxn ang="0">
                  <a:pos x="82" y="820"/>
                </a:cxn>
                <a:cxn ang="0">
                  <a:pos x="92" y="844"/>
                </a:cxn>
                <a:cxn ang="0">
                  <a:pos x="1034" y="84"/>
                </a:cxn>
              </a:cxnLst>
              <a:rect b="b" l="0" r="r" t="0"/>
              <a:pathLst>
                <a:path h="844" w="1034">
                  <a:moveTo>
                    <a:pt x="1034" y="84"/>
                  </a:moveTo>
                  <a:lnTo>
                    <a:pt x="1017" y="77"/>
                  </a:lnTo>
                  <a:lnTo>
                    <a:pt x="964" y="55"/>
                  </a:lnTo>
                  <a:lnTo>
                    <a:pt x="928" y="43"/>
                  </a:lnTo>
                  <a:lnTo>
                    <a:pt x="884" y="31"/>
                  </a:lnTo>
                  <a:lnTo>
                    <a:pt x="835" y="22"/>
                  </a:lnTo>
                  <a:lnTo>
                    <a:pt x="779" y="12"/>
                  </a:lnTo>
                  <a:lnTo>
                    <a:pt x="721" y="5"/>
                  </a:lnTo>
                  <a:lnTo>
                    <a:pt x="658" y="0"/>
                  </a:lnTo>
                  <a:lnTo>
                    <a:pt x="590" y="3"/>
                  </a:lnTo>
                  <a:lnTo>
                    <a:pt x="556" y="5"/>
                  </a:lnTo>
                  <a:lnTo>
                    <a:pt x="520" y="10"/>
                  </a:lnTo>
                  <a:lnTo>
                    <a:pt x="483" y="15"/>
                  </a:lnTo>
                  <a:lnTo>
                    <a:pt x="447" y="22"/>
                  </a:lnTo>
                  <a:lnTo>
                    <a:pt x="410" y="31"/>
                  </a:lnTo>
                  <a:lnTo>
                    <a:pt x="374" y="43"/>
                  </a:lnTo>
                  <a:lnTo>
                    <a:pt x="335" y="55"/>
                  </a:lnTo>
                  <a:lnTo>
                    <a:pt x="299" y="72"/>
                  </a:lnTo>
                  <a:lnTo>
                    <a:pt x="260" y="88"/>
                  </a:lnTo>
                  <a:lnTo>
                    <a:pt x="221" y="107"/>
                  </a:lnTo>
                  <a:lnTo>
                    <a:pt x="185" y="131"/>
                  </a:lnTo>
                  <a:lnTo>
                    <a:pt x="153" y="155"/>
                  </a:lnTo>
                  <a:lnTo>
                    <a:pt x="124" y="179"/>
                  </a:lnTo>
                  <a:lnTo>
                    <a:pt x="100" y="205"/>
                  </a:lnTo>
                  <a:lnTo>
                    <a:pt x="78" y="233"/>
                  </a:lnTo>
                  <a:lnTo>
                    <a:pt x="58" y="259"/>
                  </a:lnTo>
                  <a:lnTo>
                    <a:pt x="44" y="290"/>
                  </a:lnTo>
                  <a:lnTo>
                    <a:pt x="32" y="319"/>
                  </a:lnTo>
                  <a:lnTo>
                    <a:pt x="19" y="350"/>
                  </a:lnTo>
                  <a:lnTo>
                    <a:pt x="12" y="378"/>
                  </a:lnTo>
                  <a:lnTo>
                    <a:pt x="7" y="409"/>
                  </a:lnTo>
                  <a:lnTo>
                    <a:pt x="2" y="440"/>
                  </a:lnTo>
                  <a:lnTo>
                    <a:pt x="0" y="471"/>
                  </a:lnTo>
                  <a:lnTo>
                    <a:pt x="0" y="502"/>
                  </a:lnTo>
                  <a:lnTo>
                    <a:pt x="5" y="561"/>
                  </a:lnTo>
                  <a:lnTo>
                    <a:pt x="14" y="618"/>
                  </a:lnTo>
                  <a:lnTo>
                    <a:pt x="27" y="670"/>
                  </a:lnTo>
                  <a:lnTo>
                    <a:pt x="41" y="718"/>
                  </a:lnTo>
                  <a:lnTo>
                    <a:pt x="56" y="761"/>
                  </a:lnTo>
                  <a:lnTo>
                    <a:pt x="70" y="794"/>
                  </a:lnTo>
                  <a:lnTo>
                    <a:pt x="82" y="820"/>
                  </a:lnTo>
                  <a:lnTo>
                    <a:pt x="92" y="844"/>
                  </a:lnTo>
                  <a:lnTo>
                    <a:pt x="103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234">
              <a:extLst>
                <a:ext uri="{FF2B5EF4-FFF2-40B4-BE49-F238E27FC236}">
                  <a16:creationId xmlns:a16="http://schemas.microsoft.com/office/drawing/2014/main" id="{A230D45C-215B-4ED3-88F7-D9C606EF517E}"/>
                </a:ext>
              </a:extLst>
            </p:cNvPr>
            <p:cNvSpPr/>
            <p:nvPr/>
          </p:nvSpPr>
          <p:spPr bwMode="auto">
            <a:xfrm>
              <a:off x="611862" y="2806126"/>
              <a:ext cx="98175" cy="158845"/>
            </a:xfrm>
            <a:custGeom>
              <a:cxnLst>
                <a:cxn ang="0">
                  <a:pos x="139" y="55"/>
                </a:cxn>
                <a:cxn ang="0">
                  <a:pos x="131" y="43"/>
                </a:cxn>
                <a:cxn ang="0">
                  <a:pos x="122" y="31"/>
                </a:cxn>
                <a:cxn ang="0">
                  <a:pos x="110" y="19"/>
                </a:cxn>
                <a:cxn ang="0">
                  <a:pos x="95" y="7"/>
                </a:cxn>
                <a:cxn ang="0">
                  <a:pos x="85" y="2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34" y="10"/>
                </a:cxn>
                <a:cxn ang="0">
                  <a:pos x="22" y="19"/>
                </a:cxn>
                <a:cxn ang="0">
                  <a:pos x="15" y="34"/>
                </a:cxn>
                <a:cxn ang="0">
                  <a:pos x="8" y="50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2"/>
                </a:cxn>
                <a:cxn ang="0">
                  <a:pos x="3" y="136"/>
                </a:cxn>
                <a:cxn ang="0">
                  <a:pos x="8" y="159"/>
                </a:cxn>
                <a:cxn ang="0">
                  <a:pos x="15" y="183"/>
                </a:cxn>
                <a:cxn ang="0">
                  <a:pos x="22" y="207"/>
                </a:cxn>
                <a:cxn ang="0">
                  <a:pos x="32" y="228"/>
                </a:cxn>
                <a:cxn ang="0">
                  <a:pos x="44" y="245"/>
                </a:cxn>
                <a:cxn ang="0">
                  <a:pos x="59" y="261"/>
                </a:cxn>
                <a:cxn ang="0">
                  <a:pos x="76" y="276"/>
                </a:cxn>
                <a:cxn ang="0">
                  <a:pos x="93" y="283"/>
                </a:cxn>
                <a:cxn ang="0">
                  <a:pos x="115" y="288"/>
                </a:cxn>
                <a:cxn ang="0">
                  <a:pos x="131" y="288"/>
                </a:cxn>
                <a:cxn ang="0">
                  <a:pos x="146" y="281"/>
                </a:cxn>
                <a:cxn ang="0">
                  <a:pos x="158" y="273"/>
                </a:cxn>
                <a:cxn ang="0">
                  <a:pos x="168" y="259"/>
                </a:cxn>
                <a:cxn ang="0">
                  <a:pos x="173" y="245"/>
                </a:cxn>
                <a:cxn ang="0">
                  <a:pos x="175" y="226"/>
                </a:cxn>
                <a:cxn ang="0">
                  <a:pos x="178" y="207"/>
                </a:cxn>
                <a:cxn ang="0">
                  <a:pos x="175" y="188"/>
                </a:cxn>
                <a:cxn ang="0">
                  <a:pos x="168" y="145"/>
                </a:cxn>
                <a:cxn ang="0">
                  <a:pos x="158" y="107"/>
                </a:cxn>
                <a:cxn ang="0">
                  <a:pos x="149" y="76"/>
                </a:cxn>
                <a:cxn ang="0">
                  <a:pos x="139" y="55"/>
                </a:cxn>
              </a:cxnLst>
              <a:rect b="b" l="0" r="r" t="0"/>
              <a:pathLst>
                <a:path h="288" w="178">
                  <a:moveTo>
                    <a:pt x="139" y="55"/>
                  </a:moveTo>
                  <a:lnTo>
                    <a:pt x="131" y="43"/>
                  </a:lnTo>
                  <a:lnTo>
                    <a:pt x="122" y="31"/>
                  </a:lnTo>
                  <a:lnTo>
                    <a:pt x="110" y="19"/>
                  </a:lnTo>
                  <a:lnTo>
                    <a:pt x="95" y="7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9"/>
                  </a:lnTo>
                  <a:lnTo>
                    <a:pt x="15" y="34"/>
                  </a:lnTo>
                  <a:lnTo>
                    <a:pt x="8" y="50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2"/>
                  </a:lnTo>
                  <a:lnTo>
                    <a:pt x="3" y="136"/>
                  </a:lnTo>
                  <a:lnTo>
                    <a:pt x="8" y="159"/>
                  </a:lnTo>
                  <a:lnTo>
                    <a:pt x="15" y="183"/>
                  </a:lnTo>
                  <a:lnTo>
                    <a:pt x="22" y="207"/>
                  </a:lnTo>
                  <a:lnTo>
                    <a:pt x="32" y="228"/>
                  </a:lnTo>
                  <a:lnTo>
                    <a:pt x="44" y="245"/>
                  </a:lnTo>
                  <a:lnTo>
                    <a:pt x="59" y="261"/>
                  </a:lnTo>
                  <a:lnTo>
                    <a:pt x="76" y="276"/>
                  </a:lnTo>
                  <a:lnTo>
                    <a:pt x="93" y="283"/>
                  </a:lnTo>
                  <a:lnTo>
                    <a:pt x="115" y="288"/>
                  </a:lnTo>
                  <a:lnTo>
                    <a:pt x="131" y="288"/>
                  </a:lnTo>
                  <a:lnTo>
                    <a:pt x="146" y="281"/>
                  </a:lnTo>
                  <a:lnTo>
                    <a:pt x="158" y="273"/>
                  </a:lnTo>
                  <a:lnTo>
                    <a:pt x="168" y="259"/>
                  </a:lnTo>
                  <a:lnTo>
                    <a:pt x="173" y="245"/>
                  </a:lnTo>
                  <a:lnTo>
                    <a:pt x="175" y="226"/>
                  </a:lnTo>
                  <a:lnTo>
                    <a:pt x="178" y="207"/>
                  </a:lnTo>
                  <a:lnTo>
                    <a:pt x="175" y="188"/>
                  </a:lnTo>
                  <a:lnTo>
                    <a:pt x="168" y="145"/>
                  </a:lnTo>
                  <a:lnTo>
                    <a:pt x="158" y="107"/>
                  </a:lnTo>
                  <a:lnTo>
                    <a:pt x="149" y="76"/>
                  </a:lnTo>
                  <a:lnTo>
                    <a:pt x="139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235">
              <a:extLst>
                <a:ext uri="{FF2B5EF4-FFF2-40B4-BE49-F238E27FC236}">
                  <a16:creationId xmlns:a16="http://schemas.microsoft.com/office/drawing/2014/main" id="{EE814F0D-1946-4EEA-A502-4B24712D705A}"/>
                </a:ext>
              </a:extLst>
            </p:cNvPr>
            <p:cNvSpPr/>
            <p:nvPr/>
          </p:nvSpPr>
          <p:spPr bwMode="auto">
            <a:xfrm>
              <a:off x="625651" y="2822121"/>
              <a:ext cx="21511" cy="41918"/>
            </a:xfrm>
            <a:custGeom>
              <a:cxnLst>
                <a:cxn ang="0">
                  <a:pos x="39" y="0"/>
                </a:cxn>
                <a:cxn ang="0">
                  <a:pos x="31" y="5"/>
                </a:cxn>
                <a:cxn ang="0">
                  <a:pos x="24" y="9"/>
                </a:cxn>
                <a:cxn ang="0">
                  <a:pos x="17" y="16"/>
                </a:cxn>
                <a:cxn ang="0">
                  <a:pos x="9" y="26"/>
                </a:cxn>
                <a:cxn ang="0">
                  <a:pos x="2" y="40"/>
                </a:cxn>
                <a:cxn ang="0">
                  <a:pos x="0" y="57"/>
                </a:cxn>
                <a:cxn ang="0">
                  <a:pos x="0" y="76"/>
                </a:cxn>
                <a:cxn ang="0">
                  <a:pos x="39" y="0"/>
                </a:cxn>
              </a:cxnLst>
              <a:rect b="b" l="0" r="r" t="0"/>
              <a:pathLst>
                <a:path h="76" w="39">
                  <a:moveTo>
                    <a:pt x="39" y="0"/>
                  </a:move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236">
              <a:extLst>
                <a:ext uri="{FF2B5EF4-FFF2-40B4-BE49-F238E27FC236}">
                  <a16:creationId xmlns:a16="http://schemas.microsoft.com/office/drawing/2014/main" id="{8385BFA0-EE65-4FA5-89B0-880D199BAA10}"/>
                </a:ext>
              </a:extLst>
            </p:cNvPr>
            <p:cNvSpPr/>
            <p:nvPr/>
          </p:nvSpPr>
          <p:spPr bwMode="auto">
            <a:xfrm>
              <a:off x="616274" y="2813848"/>
              <a:ext cx="40263" cy="57913"/>
            </a:xfrm>
            <a:custGeom>
              <a:cxnLst>
                <a:cxn ang="0">
                  <a:pos x="70" y="10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8" y="27"/>
                </a:cxn>
                <a:cxn ang="0">
                  <a:pos x="60" y="29"/>
                </a:cxn>
                <a:cxn ang="0">
                  <a:pos x="56" y="34"/>
                </a:cxn>
                <a:cxn ang="0">
                  <a:pos x="43" y="43"/>
                </a:cxn>
                <a:cxn ang="0">
                  <a:pos x="38" y="50"/>
                </a:cxn>
                <a:cxn ang="0">
                  <a:pos x="34" y="62"/>
                </a:cxn>
                <a:cxn ang="0">
                  <a:pos x="31" y="74"/>
                </a:cxn>
                <a:cxn ang="0">
                  <a:pos x="31" y="88"/>
                </a:cxn>
                <a:cxn ang="0">
                  <a:pos x="31" y="95"/>
                </a:cxn>
                <a:cxn ang="0">
                  <a:pos x="26" y="100"/>
                </a:cxn>
                <a:cxn ang="0">
                  <a:pos x="24" y="105"/>
                </a:cxn>
                <a:cxn ang="0">
                  <a:pos x="17" y="105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2" y="55"/>
                </a:cxn>
                <a:cxn ang="0">
                  <a:pos x="9" y="41"/>
                </a:cxn>
                <a:cxn ang="0">
                  <a:pos x="17" y="29"/>
                </a:cxn>
                <a:cxn ang="0">
                  <a:pos x="24" y="20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3" y="3"/>
                </a:cxn>
                <a:cxn ang="0">
                  <a:pos x="68" y="5"/>
                </a:cxn>
                <a:cxn ang="0">
                  <a:pos x="70" y="10"/>
                </a:cxn>
              </a:cxnLst>
              <a:rect b="b" l="0" r="r" t="0"/>
              <a:pathLst>
                <a:path h="105" w="73">
                  <a:moveTo>
                    <a:pt x="70" y="10"/>
                  </a:moveTo>
                  <a:lnTo>
                    <a:pt x="73" y="17"/>
                  </a:lnTo>
                  <a:lnTo>
                    <a:pt x="70" y="22"/>
                  </a:lnTo>
                  <a:lnTo>
                    <a:pt x="68" y="27"/>
                  </a:lnTo>
                  <a:lnTo>
                    <a:pt x="60" y="29"/>
                  </a:lnTo>
                  <a:lnTo>
                    <a:pt x="56" y="34"/>
                  </a:lnTo>
                  <a:lnTo>
                    <a:pt x="43" y="43"/>
                  </a:lnTo>
                  <a:lnTo>
                    <a:pt x="38" y="50"/>
                  </a:lnTo>
                  <a:lnTo>
                    <a:pt x="34" y="62"/>
                  </a:lnTo>
                  <a:lnTo>
                    <a:pt x="31" y="74"/>
                  </a:lnTo>
                  <a:lnTo>
                    <a:pt x="31" y="88"/>
                  </a:lnTo>
                  <a:lnTo>
                    <a:pt x="31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17" y="105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2" y="55"/>
                  </a:lnTo>
                  <a:lnTo>
                    <a:pt x="9" y="41"/>
                  </a:lnTo>
                  <a:lnTo>
                    <a:pt x="17" y="29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237">
              <a:extLst>
                <a:ext uri="{FF2B5EF4-FFF2-40B4-BE49-F238E27FC236}">
                  <a16:creationId xmlns:a16="http://schemas.microsoft.com/office/drawing/2014/main" id="{37011BDB-B710-4EA8-9B01-3BCD0864713F}"/>
                </a:ext>
              </a:extLst>
            </p:cNvPr>
            <p:cNvSpPr/>
            <p:nvPr/>
          </p:nvSpPr>
          <p:spPr bwMode="auto">
            <a:xfrm>
              <a:off x="639991" y="2854662"/>
              <a:ext cx="33645" cy="61773"/>
            </a:xfrm>
            <a:custGeom>
              <a:cxnLst>
                <a:cxn ang="0">
                  <a:pos x="61" y="31"/>
                </a:cxn>
                <a:cxn ang="0">
                  <a:pos x="59" y="24"/>
                </a:cxn>
                <a:cxn ang="0">
                  <a:pos x="54" y="14"/>
                </a:cxn>
                <a:cxn ang="0">
                  <a:pos x="49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3" y="14"/>
                </a:cxn>
                <a:cxn ang="0">
                  <a:pos x="5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3" y="78"/>
                </a:cxn>
                <a:cxn ang="0">
                  <a:pos x="5" y="86"/>
                </a:cxn>
                <a:cxn ang="0">
                  <a:pos x="13" y="95"/>
                </a:cxn>
                <a:cxn ang="0">
                  <a:pos x="20" y="102"/>
                </a:cxn>
                <a:cxn ang="0">
                  <a:pos x="30" y="107"/>
                </a:cxn>
                <a:cxn ang="0">
                  <a:pos x="39" y="112"/>
                </a:cxn>
                <a:cxn ang="0">
                  <a:pos x="44" y="112"/>
                </a:cxn>
                <a:cxn ang="0">
                  <a:pos x="49" y="112"/>
                </a:cxn>
                <a:cxn ang="0">
                  <a:pos x="54" y="109"/>
                </a:cxn>
                <a:cxn ang="0">
                  <a:pos x="54" y="107"/>
                </a:cxn>
                <a:cxn ang="0">
                  <a:pos x="54" y="100"/>
                </a:cxn>
                <a:cxn ang="0">
                  <a:pos x="49" y="93"/>
                </a:cxn>
                <a:cxn ang="0">
                  <a:pos x="39" y="74"/>
                </a:cxn>
                <a:cxn ang="0">
                  <a:pos x="34" y="57"/>
                </a:cxn>
                <a:cxn ang="0">
                  <a:pos x="32" y="52"/>
                </a:cxn>
                <a:cxn ang="0">
                  <a:pos x="34" y="48"/>
                </a:cxn>
                <a:cxn ang="0">
                  <a:pos x="39" y="45"/>
                </a:cxn>
                <a:cxn ang="0">
                  <a:pos x="47" y="43"/>
                </a:cxn>
                <a:cxn ang="0">
                  <a:pos x="54" y="41"/>
                </a:cxn>
                <a:cxn ang="0">
                  <a:pos x="59" y="38"/>
                </a:cxn>
                <a:cxn ang="0">
                  <a:pos x="61" y="36"/>
                </a:cxn>
                <a:cxn ang="0">
                  <a:pos x="61" y="31"/>
                </a:cxn>
              </a:cxnLst>
              <a:rect b="b" l="0" r="r" t="0"/>
              <a:pathLst>
                <a:path h="112" w="61">
                  <a:moveTo>
                    <a:pt x="61" y="31"/>
                  </a:moveTo>
                  <a:lnTo>
                    <a:pt x="59" y="24"/>
                  </a:lnTo>
                  <a:lnTo>
                    <a:pt x="54" y="14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3" y="78"/>
                  </a:lnTo>
                  <a:lnTo>
                    <a:pt x="5" y="86"/>
                  </a:lnTo>
                  <a:lnTo>
                    <a:pt x="13" y="95"/>
                  </a:lnTo>
                  <a:lnTo>
                    <a:pt x="20" y="102"/>
                  </a:lnTo>
                  <a:lnTo>
                    <a:pt x="30" y="107"/>
                  </a:lnTo>
                  <a:lnTo>
                    <a:pt x="39" y="112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4" y="100"/>
                  </a:lnTo>
                  <a:lnTo>
                    <a:pt x="49" y="93"/>
                  </a:lnTo>
                  <a:lnTo>
                    <a:pt x="39" y="74"/>
                  </a:lnTo>
                  <a:lnTo>
                    <a:pt x="34" y="57"/>
                  </a:lnTo>
                  <a:lnTo>
                    <a:pt x="32" y="52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7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238">
              <a:extLst>
                <a:ext uri="{FF2B5EF4-FFF2-40B4-BE49-F238E27FC236}">
                  <a16:creationId xmlns:a16="http://schemas.microsoft.com/office/drawing/2014/main" id="{C3431424-760C-4A6E-B0D9-8FCBB21AEE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08" y="2945116"/>
              <a:ext cx="392150" cy="179253"/>
            </a:xfrm>
            <a:custGeom>
              <a:cxnLst>
                <a:cxn ang="0">
                  <a:pos x="7" y="14"/>
                </a:cxn>
                <a:cxn ang="0">
                  <a:pos x="2" y="7"/>
                </a:cxn>
                <a:cxn ang="0">
                  <a:pos x="12" y="40"/>
                </a:cxn>
                <a:cxn ang="0">
                  <a:pos x="26" y="74"/>
                </a:cxn>
                <a:cxn ang="0">
                  <a:pos x="43" y="105"/>
                </a:cxn>
                <a:cxn ang="0">
                  <a:pos x="65" y="135"/>
                </a:cxn>
                <a:cxn ang="0">
                  <a:pos x="87" y="164"/>
                </a:cxn>
                <a:cxn ang="0">
                  <a:pos x="116" y="190"/>
                </a:cxn>
                <a:cxn ang="0">
                  <a:pos x="145" y="216"/>
                </a:cxn>
                <a:cxn ang="0">
                  <a:pos x="179" y="237"/>
                </a:cxn>
                <a:cxn ang="0">
                  <a:pos x="216" y="259"/>
                </a:cxn>
                <a:cxn ang="0">
                  <a:pos x="257" y="276"/>
                </a:cxn>
                <a:cxn ang="0">
                  <a:pos x="301" y="292"/>
                </a:cxn>
                <a:cxn ang="0">
                  <a:pos x="347" y="304"/>
                </a:cxn>
                <a:cxn ang="0">
                  <a:pos x="398" y="314"/>
                </a:cxn>
                <a:cxn ang="0">
                  <a:pos x="454" y="321"/>
                </a:cxn>
                <a:cxn ang="0">
                  <a:pos x="512" y="325"/>
                </a:cxn>
                <a:cxn ang="0">
                  <a:pos x="573" y="325"/>
                </a:cxn>
                <a:cxn ang="0">
                  <a:pos x="641" y="321"/>
                </a:cxn>
                <a:cxn ang="0">
                  <a:pos x="701" y="314"/>
                </a:cxn>
                <a:cxn ang="0">
                  <a:pos x="711" y="309"/>
                </a:cxn>
                <a:cxn ang="0">
                  <a:pos x="689" y="309"/>
                </a:cxn>
                <a:cxn ang="0">
                  <a:pos x="629" y="306"/>
                </a:cxn>
                <a:cxn ang="0">
                  <a:pos x="590" y="302"/>
                </a:cxn>
                <a:cxn ang="0">
                  <a:pos x="541" y="297"/>
                </a:cxn>
                <a:cxn ang="0">
                  <a:pos x="490" y="290"/>
                </a:cxn>
                <a:cxn ang="0">
                  <a:pos x="434" y="278"/>
                </a:cxn>
                <a:cxn ang="0">
                  <a:pos x="376" y="261"/>
                </a:cxn>
                <a:cxn ang="0">
                  <a:pos x="318" y="242"/>
                </a:cxn>
                <a:cxn ang="0">
                  <a:pos x="259" y="219"/>
                </a:cxn>
                <a:cxn ang="0">
                  <a:pos x="230" y="207"/>
                </a:cxn>
                <a:cxn ang="0">
                  <a:pos x="201" y="190"/>
                </a:cxn>
                <a:cxn ang="0">
                  <a:pos x="174" y="173"/>
                </a:cxn>
                <a:cxn ang="0">
                  <a:pos x="145" y="157"/>
                </a:cxn>
                <a:cxn ang="0">
                  <a:pos x="121" y="138"/>
                </a:cxn>
                <a:cxn ang="0">
                  <a:pos x="94" y="117"/>
                </a:cxn>
                <a:cxn ang="0">
                  <a:pos x="70" y="93"/>
                </a:cxn>
                <a:cxn ang="0">
                  <a:pos x="48" y="69"/>
                </a:cxn>
                <a:cxn ang="0">
                  <a:pos x="26" y="4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2" y="2"/>
                </a:cxn>
                <a:cxn ang="0">
                  <a:pos x="0" y="0"/>
                </a:cxn>
              </a:cxnLst>
              <a:rect b="b" l="0" r="r" t="0"/>
              <a:pathLst>
                <a:path h="325" w="711">
                  <a:moveTo>
                    <a:pt x="7" y="14"/>
                  </a:moveTo>
                  <a:lnTo>
                    <a:pt x="2" y="7"/>
                  </a:lnTo>
                  <a:lnTo>
                    <a:pt x="12" y="40"/>
                  </a:lnTo>
                  <a:lnTo>
                    <a:pt x="26" y="74"/>
                  </a:lnTo>
                  <a:lnTo>
                    <a:pt x="43" y="105"/>
                  </a:lnTo>
                  <a:lnTo>
                    <a:pt x="65" y="135"/>
                  </a:lnTo>
                  <a:lnTo>
                    <a:pt x="87" y="164"/>
                  </a:lnTo>
                  <a:lnTo>
                    <a:pt x="116" y="190"/>
                  </a:lnTo>
                  <a:lnTo>
                    <a:pt x="145" y="216"/>
                  </a:lnTo>
                  <a:lnTo>
                    <a:pt x="179" y="237"/>
                  </a:lnTo>
                  <a:lnTo>
                    <a:pt x="216" y="259"/>
                  </a:lnTo>
                  <a:lnTo>
                    <a:pt x="257" y="276"/>
                  </a:lnTo>
                  <a:lnTo>
                    <a:pt x="301" y="292"/>
                  </a:lnTo>
                  <a:lnTo>
                    <a:pt x="347" y="304"/>
                  </a:lnTo>
                  <a:lnTo>
                    <a:pt x="398" y="314"/>
                  </a:lnTo>
                  <a:lnTo>
                    <a:pt x="454" y="321"/>
                  </a:lnTo>
                  <a:lnTo>
                    <a:pt x="512" y="325"/>
                  </a:lnTo>
                  <a:lnTo>
                    <a:pt x="573" y="325"/>
                  </a:lnTo>
                  <a:lnTo>
                    <a:pt x="641" y="321"/>
                  </a:lnTo>
                  <a:lnTo>
                    <a:pt x="701" y="314"/>
                  </a:lnTo>
                  <a:lnTo>
                    <a:pt x="711" y="309"/>
                  </a:lnTo>
                  <a:lnTo>
                    <a:pt x="689" y="309"/>
                  </a:lnTo>
                  <a:lnTo>
                    <a:pt x="629" y="306"/>
                  </a:lnTo>
                  <a:lnTo>
                    <a:pt x="590" y="302"/>
                  </a:lnTo>
                  <a:lnTo>
                    <a:pt x="541" y="297"/>
                  </a:lnTo>
                  <a:lnTo>
                    <a:pt x="490" y="290"/>
                  </a:lnTo>
                  <a:lnTo>
                    <a:pt x="434" y="278"/>
                  </a:lnTo>
                  <a:lnTo>
                    <a:pt x="376" y="261"/>
                  </a:lnTo>
                  <a:lnTo>
                    <a:pt x="318" y="242"/>
                  </a:lnTo>
                  <a:lnTo>
                    <a:pt x="259" y="219"/>
                  </a:lnTo>
                  <a:lnTo>
                    <a:pt x="230" y="207"/>
                  </a:lnTo>
                  <a:lnTo>
                    <a:pt x="201" y="190"/>
                  </a:lnTo>
                  <a:lnTo>
                    <a:pt x="174" y="173"/>
                  </a:lnTo>
                  <a:lnTo>
                    <a:pt x="145" y="157"/>
                  </a:lnTo>
                  <a:lnTo>
                    <a:pt x="121" y="138"/>
                  </a:lnTo>
                  <a:lnTo>
                    <a:pt x="94" y="117"/>
                  </a:lnTo>
                  <a:lnTo>
                    <a:pt x="70" y="93"/>
                  </a:lnTo>
                  <a:lnTo>
                    <a:pt x="48" y="69"/>
                  </a:lnTo>
                  <a:lnTo>
                    <a:pt x="26" y="43"/>
                  </a:lnTo>
                  <a:lnTo>
                    <a:pt x="7" y="14"/>
                  </a:lnTo>
                  <a:close/>
                  <a:moveTo>
                    <a:pt x="0" y="0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239">
              <a:extLst>
                <a:ext uri="{FF2B5EF4-FFF2-40B4-BE49-F238E27FC236}">
                  <a16:creationId xmlns:a16="http://schemas.microsoft.com/office/drawing/2014/main" id="{725EC43F-0BFC-4E7F-9B63-23925B0ADBDD}"/>
                </a:ext>
              </a:extLst>
            </p:cNvPr>
            <p:cNvSpPr/>
            <p:nvPr/>
          </p:nvSpPr>
          <p:spPr bwMode="auto">
            <a:xfrm>
              <a:off x="574357" y="2428868"/>
              <a:ext cx="691088" cy="294526"/>
            </a:xfrm>
            <a:custGeom>
              <a:cxnLst>
                <a:cxn ang="0">
                  <a:pos x="1171" y="238"/>
                </a:cxn>
                <a:cxn ang="0">
                  <a:pos x="1217" y="202"/>
                </a:cxn>
                <a:cxn ang="0">
                  <a:pos x="1236" y="176"/>
                </a:cxn>
                <a:cxn ang="0">
                  <a:pos x="1251" y="143"/>
                </a:cxn>
                <a:cxn ang="0">
                  <a:pos x="1253" y="104"/>
                </a:cxn>
                <a:cxn ang="0">
                  <a:pos x="1241" y="62"/>
                </a:cxn>
                <a:cxn ang="0">
                  <a:pos x="1219" y="86"/>
                </a:cxn>
                <a:cxn ang="0">
                  <a:pos x="1183" y="112"/>
                </a:cxn>
                <a:cxn ang="0">
                  <a:pos x="1137" y="128"/>
                </a:cxn>
                <a:cxn ang="0">
                  <a:pos x="1115" y="131"/>
                </a:cxn>
                <a:cxn ang="0">
                  <a:pos x="1120" y="107"/>
                </a:cxn>
                <a:cxn ang="0">
                  <a:pos x="1120" y="71"/>
                </a:cxn>
                <a:cxn ang="0">
                  <a:pos x="1110" y="28"/>
                </a:cxn>
                <a:cxn ang="0">
                  <a:pos x="1091" y="17"/>
                </a:cxn>
                <a:cxn ang="0">
                  <a:pos x="1066" y="38"/>
                </a:cxn>
                <a:cxn ang="0">
                  <a:pos x="1027" y="60"/>
                </a:cxn>
                <a:cxn ang="0">
                  <a:pos x="986" y="67"/>
                </a:cxn>
                <a:cxn ang="0">
                  <a:pos x="947" y="64"/>
                </a:cxn>
                <a:cxn ang="0">
                  <a:pos x="850" y="33"/>
                </a:cxn>
                <a:cxn ang="0">
                  <a:pos x="758" y="12"/>
                </a:cxn>
                <a:cxn ang="0">
                  <a:pos x="646" y="0"/>
                </a:cxn>
                <a:cxn ang="0">
                  <a:pos x="585" y="2"/>
                </a:cxn>
                <a:cxn ang="0">
                  <a:pos x="520" y="9"/>
                </a:cxn>
                <a:cxn ang="0">
                  <a:pos x="450" y="24"/>
                </a:cxn>
                <a:cxn ang="0">
                  <a:pos x="379" y="48"/>
                </a:cxn>
                <a:cxn ang="0">
                  <a:pos x="304" y="81"/>
                </a:cxn>
                <a:cxn ang="0">
                  <a:pos x="226" y="128"/>
                </a:cxn>
                <a:cxn ang="0">
                  <a:pos x="146" y="185"/>
                </a:cxn>
                <a:cxn ang="0">
                  <a:pos x="64" y="257"/>
                </a:cxn>
                <a:cxn ang="0">
                  <a:pos x="37" y="311"/>
                </a:cxn>
                <a:cxn ang="0">
                  <a:pos x="12" y="387"/>
                </a:cxn>
                <a:cxn ang="0">
                  <a:pos x="0" y="449"/>
                </a:cxn>
                <a:cxn ang="0">
                  <a:pos x="0" y="489"/>
                </a:cxn>
                <a:cxn ang="0">
                  <a:pos x="8" y="513"/>
                </a:cxn>
                <a:cxn ang="0">
                  <a:pos x="22" y="523"/>
                </a:cxn>
                <a:cxn ang="0">
                  <a:pos x="61" y="532"/>
                </a:cxn>
                <a:cxn ang="0">
                  <a:pos x="117" y="534"/>
                </a:cxn>
                <a:cxn ang="0">
                  <a:pos x="272" y="520"/>
                </a:cxn>
                <a:cxn ang="0">
                  <a:pos x="464" y="492"/>
                </a:cxn>
                <a:cxn ang="0">
                  <a:pos x="671" y="447"/>
                </a:cxn>
                <a:cxn ang="0">
                  <a:pos x="865" y="394"/>
                </a:cxn>
                <a:cxn ang="0">
                  <a:pos x="1025" y="335"/>
                </a:cxn>
                <a:cxn ang="0">
                  <a:pos x="1083" y="307"/>
                </a:cxn>
                <a:cxn ang="0">
                  <a:pos x="1127" y="278"/>
                </a:cxn>
                <a:cxn ang="0">
                  <a:pos x="1146" y="249"/>
                </a:cxn>
              </a:cxnLst>
              <a:rect b="b" l="0" r="r" t="0"/>
              <a:pathLst>
                <a:path h="534" w="1253">
                  <a:moveTo>
                    <a:pt x="1146" y="249"/>
                  </a:moveTo>
                  <a:lnTo>
                    <a:pt x="1171" y="238"/>
                  </a:lnTo>
                  <a:lnTo>
                    <a:pt x="1192" y="223"/>
                  </a:lnTo>
                  <a:lnTo>
                    <a:pt x="1217" y="202"/>
                  </a:lnTo>
                  <a:lnTo>
                    <a:pt x="1226" y="188"/>
                  </a:lnTo>
                  <a:lnTo>
                    <a:pt x="1236" y="176"/>
                  </a:lnTo>
                  <a:lnTo>
                    <a:pt x="1246" y="159"/>
                  </a:lnTo>
                  <a:lnTo>
                    <a:pt x="1251" y="143"/>
                  </a:lnTo>
                  <a:lnTo>
                    <a:pt x="1253" y="124"/>
                  </a:lnTo>
                  <a:lnTo>
                    <a:pt x="1253" y="104"/>
                  </a:lnTo>
                  <a:lnTo>
                    <a:pt x="1251" y="83"/>
                  </a:lnTo>
                  <a:lnTo>
                    <a:pt x="1241" y="62"/>
                  </a:lnTo>
                  <a:lnTo>
                    <a:pt x="1231" y="74"/>
                  </a:lnTo>
                  <a:lnTo>
                    <a:pt x="1219" y="86"/>
                  </a:lnTo>
                  <a:lnTo>
                    <a:pt x="1202" y="100"/>
                  </a:lnTo>
                  <a:lnTo>
                    <a:pt x="1183" y="112"/>
                  </a:lnTo>
                  <a:lnTo>
                    <a:pt x="1161" y="124"/>
                  </a:lnTo>
                  <a:lnTo>
                    <a:pt x="1137" y="128"/>
                  </a:lnTo>
                  <a:lnTo>
                    <a:pt x="1127" y="131"/>
                  </a:lnTo>
                  <a:lnTo>
                    <a:pt x="1115" y="131"/>
                  </a:lnTo>
                  <a:lnTo>
                    <a:pt x="1117" y="119"/>
                  </a:lnTo>
                  <a:lnTo>
                    <a:pt x="1120" y="107"/>
                  </a:lnTo>
                  <a:lnTo>
                    <a:pt x="1122" y="90"/>
                  </a:lnTo>
                  <a:lnTo>
                    <a:pt x="1120" y="71"/>
                  </a:lnTo>
                  <a:lnTo>
                    <a:pt x="1117" y="50"/>
                  </a:lnTo>
                  <a:lnTo>
                    <a:pt x="1110" y="28"/>
                  </a:lnTo>
                  <a:lnTo>
                    <a:pt x="1095" y="7"/>
                  </a:lnTo>
                  <a:lnTo>
                    <a:pt x="1091" y="17"/>
                  </a:lnTo>
                  <a:lnTo>
                    <a:pt x="1081" y="28"/>
                  </a:lnTo>
                  <a:lnTo>
                    <a:pt x="1066" y="38"/>
                  </a:lnTo>
                  <a:lnTo>
                    <a:pt x="1049" y="50"/>
                  </a:lnTo>
                  <a:lnTo>
                    <a:pt x="1027" y="60"/>
                  </a:lnTo>
                  <a:lnTo>
                    <a:pt x="1001" y="67"/>
                  </a:lnTo>
                  <a:lnTo>
                    <a:pt x="986" y="67"/>
                  </a:lnTo>
                  <a:lnTo>
                    <a:pt x="969" y="67"/>
                  </a:lnTo>
                  <a:lnTo>
                    <a:pt x="947" y="64"/>
                  </a:lnTo>
                  <a:lnTo>
                    <a:pt x="921" y="55"/>
                  </a:lnTo>
                  <a:lnTo>
                    <a:pt x="850" y="33"/>
                  </a:lnTo>
                  <a:lnTo>
                    <a:pt x="806" y="24"/>
                  </a:lnTo>
                  <a:lnTo>
                    <a:pt x="758" y="12"/>
                  </a:lnTo>
                  <a:lnTo>
                    <a:pt x="705" y="5"/>
                  </a:lnTo>
                  <a:lnTo>
                    <a:pt x="646" y="0"/>
                  </a:lnTo>
                  <a:lnTo>
                    <a:pt x="617" y="0"/>
                  </a:lnTo>
                  <a:lnTo>
                    <a:pt x="585" y="2"/>
                  </a:lnTo>
                  <a:lnTo>
                    <a:pt x="552" y="5"/>
                  </a:lnTo>
                  <a:lnTo>
                    <a:pt x="520" y="9"/>
                  </a:lnTo>
                  <a:lnTo>
                    <a:pt x="486" y="17"/>
                  </a:lnTo>
                  <a:lnTo>
                    <a:pt x="450" y="24"/>
                  </a:lnTo>
                  <a:lnTo>
                    <a:pt x="416" y="36"/>
                  </a:lnTo>
                  <a:lnTo>
                    <a:pt x="379" y="48"/>
                  </a:lnTo>
                  <a:lnTo>
                    <a:pt x="340" y="64"/>
                  </a:lnTo>
                  <a:lnTo>
                    <a:pt x="304" y="81"/>
                  </a:lnTo>
                  <a:lnTo>
                    <a:pt x="265" y="102"/>
                  </a:lnTo>
                  <a:lnTo>
                    <a:pt x="226" y="128"/>
                  </a:lnTo>
                  <a:lnTo>
                    <a:pt x="185" y="154"/>
                  </a:lnTo>
                  <a:lnTo>
                    <a:pt x="146" y="185"/>
                  </a:lnTo>
                  <a:lnTo>
                    <a:pt x="105" y="219"/>
                  </a:lnTo>
                  <a:lnTo>
                    <a:pt x="64" y="257"/>
                  </a:lnTo>
                  <a:lnTo>
                    <a:pt x="51" y="283"/>
                  </a:lnTo>
                  <a:lnTo>
                    <a:pt x="37" y="311"/>
                  </a:lnTo>
                  <a:lnTo>
                    <a:pt x="25" y="347"/>
                  </a:lnTo>
                  <a:lnTo>
                    <a:pt x="12" y="387"/>
                  </a:lnTo>
                  <a:lnTo>
                    <a:pt x="3" y="428"/>
                  </a:lnTo>
                  <a:lnTo>
                    <a:pt x="0" y="449"/>
                  </a:lnTo>
                  <a:lnTo>
                    <a:pt x="0" y="470"/>
                  </a:lnTo>
                  <a:lnTo>
                    <a:pt x="0" y="489"/>
                  </a:lnTo>
                  <a:lnTo>
                    <a:pt x="5" y="508"/>
                  </a:lnTo>
                  <a:lnTo>
                    <a:pt x="8" y="513"/>
                  </a:lnTo>
                  <a:lnTo>
                    <a:pt x="10" y="518"/>
                  </a:lnTo>
                  <a:lnTo>
                    <a:pt x="22" y="523"/>
                  </a:lnTo>
                  <a:lnTo>
                    <a:pt x="39" y="527"/>
                  </a:lnTo>
                  <a:lnTo>
                    <a:pt x="61" y="532"/>
                  </a:lnTo>
                  <a:lnTo>
                    <a:pt x="85" y="534"/>
                  </a:lnTo>
                  <a:lnTo>
                    <a:pt x="117" y="534"/>
                  </a:lnTo>
                  <a:lnTo>
                    <a:pt x="187" y="530"/>
                  </a:lnTo>
                  <a:lnTo>
                    <a:pt x="272" y="520"/>
                  </a:lnTo>
                  <a:lnTo>
                    <a:pt x="364" y="508"/>
                  </a:lnTo>
                  <a:lnTo>
                    <a:pt x="464" y="492"/>
                  </a:lnTo>
                  <a:lnTo>
                    <a:pt x="566" y="470"/>
                  </a:lnTo>
                  <a:lnTo>
                    <a:pt x="671" y="447"/>
                  </a:lnTo>
                  <a:lnTo>
                    <a:pt x="770" y="420"/>
                  </a:lnTo>
                  <a:lnTo>
                    <a:pt x="865" y="394"/>
                  </a:lnTo>
                  <a:lnTo>
                    <a:pt x="950" y="366"/>
                  </a:lnTo>
                  <a:lnTo>
                    <a:pt x="1025" y="335"/>
                  </a:lnTo>
                  <a:lnTo>
                    <a:pt x="1057" y="321"/>
                  </a:lnTo>
                  <a:lnTo>
                    <a:pt x="1083" y="307"/>
                  </a:lnTo>
                  <a:lnTo>
                    <a:pt x="1107" y="292"/>
                  </a:lnTo>
                  <a:lnTo>
                    <a:pt x="1127" y="278"/>
                  </a:lnTo>
                  <a:lnTo>
                    <a:pt x="1139" y="264"/>
                  </a:lnTo>
                  <a:lnTo>
                    <a:pt x="1146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240">
              <a:extLst>
                <a:ext uri="{FF2B5EF4-FFF2-40B4-BE49-F238E27FC236}">
                  <a16:creationId xmlns:a16="http://schemas.microsoft.com/office/drawing/2014/main" id="{A98D0F63-3567-45CF-8019-5AFF9893CF25}"/>
                </a:ext>
              </a:extLst>
            </p:cNvPr>
            <p:cNvSpPr/>
            <p:nvPr/>
          </p:nvSpPr>
          <p:spPr bwMode="auto">
            <a:xfrm>
              <a:off x="673635" y="2580544"/>
              <a:ext cx="570299" cy="543825"/>
            </a:xfrm>
            <a:custGeom>
              <a:cxnLst>
                <a:cxn ang="0">
                  <a:pos x="893" y="100"/>
                </a:cxn>
                <a:cxn ang="0">
                  <a:pos x="957" y="179"/>
                </a:cxn>
                <a:cxn ang="0">
                  <a:pos x="988" y="231"/>
                </a:cxn>
                <a:cxn ang="0">
                  <a:pos x="1012" y="288"/>
                </a:cxn>
                <a:cxn ang="0">
                  <a:pos x="1030" y="350"/>
                </a:cxn>
                <a:cxn ang="0">
                  <a:pos x="1032" y="409"/>
                </a:cxn>
                <a:cxn ang="0">
                  <a:pos x="1015" y="559"/>
                </a:cxn>
                <a:cxn ang="0">
                  <a:pos x="1017" y="594"/>
                </a:cxn>
                <a:cxn ang="0">
                  <a:pos x="1032" y="640"/>
                </a:cxn>
                <a:cxn ang="0">
                  <a:pos x="1034" y="680"/>
                </a:cxn>
                <a:cxn ang="0">
                  <a:pos x="1025" y="732"/>
                </a:cxn>
                <a:cxn ang="0">
                  <a:pos x="1003" y="792"/>
                </a:cxn>
                <a:cxn ang="0">
                  <a:pos x="959" y="851"/>
                </a:cxn>
                <a:cxn ang="0">
                  <a:pos x="913" y="894"/>
                </a:cxn>
                <a:cxn ang="0">
                  <a:pos x="872" y="920"/>
                </a:cxn>
                <a:cxn ang="0">
                  <a:pos x="823" y="944"/>
                </a:cxn>
                <a:cxn ang="0">
                  <a:pos x="767" y="960"/>
                </a:cxn>
                <a:cxn ang="0">
                  <a:pos x="704" y="975"/>
                </a:cxn>
                <a:cxn ang="0">
                  <a:pos x="629" y="984"/>
                </a:cxn>
                <a:cxn ang="0">
                  <a:pos x="546" y="986"/>
                </a:cxn>
                <a:cxn ang="0">
                  <a:pos x="469" y="982"/>
                </a:cxn>
                <a:cxn ang="0">
                  <a:pos x="398" y="972"/>
                </a:cxn>
                <a:cxn ang="0">
                  <a:pos x="333" y="958"/>
                </a:cxn>
                <a:cxn ang="0">
                  <a:pos x="274" y="939"/>
                </a:cxn>
                <a:cxn ang="0">
                  <a:pos x="221" y="915"/>
                </a:cxn>
                <a:cxn ang="0">
                  <a:pos x="175" y="887"/>
                </a:cxn>
                <a:cxn ang="0">
                  <a:pos x="134" y="856"/>
                </a:cxn>
                <a:cxn ang="0">
                  <a:pos x="100" y="820"/>
                </a:cxn>
                <a:cxn ang="0">
                  <a:pos x="68" y="782"/>
                </a:cxn>
                <a:cxn ang="0">
                  <a:pos x="44" y="742"/>
                </a:cxn>
                <a:cxn ang="0">
                  <a:pos x="19" y="675"/>
                </a:cxn>
                <a:cxn ang="0">
                  <a:pos x="3" y="583"/>
                </a:cxn>
                <a:cxn ang="0">
                  <a:pos x="5" y="485"/>
                </a:cxn>
                <a:cxn ang="0">
                  <a:pos x="27" y="383"/>
                </a:cxn>
                <a:cxn ang="0">
                  <a:pos x="68" y="279"/>
                </a:cxn>
                <a:cxn ang="0">
                  <a:pos x="97" y="229"/>
                </a:cxn>
                <a:cxn ang="0">
                  <a:pos x="131" y="181"/>
                </a:cxn>
                <a:cxn ang="0">
                  <a:pos x="170" y="136"/>
                </a:cxn>
                <a:cxn ang="0">
                  <a:pos x="218" y="96"/>
                </a:cxn>
                <a:cxn ang="0">
                  <a:pos x="272" y="62"/>
                </a:cxn>
                <a:cxn ang="0">
                  <a:pos x="333" y="34"/>
                </a:cxn>
                <a:cxn ang="0">
                  <a:pos x="401" y="15"/>
                </a:cxn>
                <a:cxn ang="0">
                  <a:pos x="476" y="3"/>
                </a:cxn>
                <a:cxn ang="0">
                  <a:pos x="561" y="3"/>
                </a:cxn>
                <a:cxn ang="0">
                  <a:pos x="653" y="12"/>
                </a:cxn>
                <a:cxn ang="0">
                  <a:pos x="755" y="34"/>
                </a:cxn>
                <a:cxn ang="0">
                  <a:pos x="867" y="69"/>
                </a:cxn>
              </a:cxnLst>
              <a:rect b="b" l="0" r="r" t="0"/>
              <a:pathLst>
                <a:path h="984" w="1034">
                  <a:moveTo>
                    <a:pt x="867" y="69"/>
                  </a:moveTo>
                  <a:lnTo>
                    <a:pt x="893" y="100"/>
                  </a:lnTo>
                  <a:lnTo>
                    <a:pt x="923" y="134"/>
                  </a:lnTo>
                  <a:lnTo>
                    <a:pt x="957" y="179"/>
                  </a:lnTo>
                  <a:lnTo>
                    <a:pt x="971" y="205"/>
                  </a:lnTo>
                  <a:lnTo>
                    <a:pt x="988" y="231"/>
                  </a:lnTo>
                  <a:lnTo>
                    <a:pt x="1000" y="259"/>
                  </a:lnTo>
                  <a:lnTo>
                    <a:pt x="1012" y="288"/>
                  </a:lnTo>
                  <a:lnTo>
                    <a:pt x="1022" y="319"/>
                  </a:lnTo>
                  <a:lnTo>
                    <a:pt x="1030" y="350"/>
                  </a:lnTo>
                  <a:lnTo>
                    <a:pt x="1032" y="378"/>
                  </a:lnTo>
                  <a:lnTo>
                    <a:pt x="1032" y="409"/>
                  </a:lnTo>
                  <a:lnTo>
                    <a:pt x="1020" y="507"/>
                  </a:lnTo>
                  <a:lnTo>
                    <a:pt x="1015" y="559"/>
                  </a:lnTo>
                  <a:lnTo>
                    <a:pt x="1015" y="578"/>
                  </a:lnTo>
                  <a:lnTo>
                    <a:pt x="1017" y="594"/>
                  </a:lnTo>
                  <a:lnTo>
                    <a:pt x="1030" y="628"/>
                  </a:lnTo>
                  <a:lnTo>
                    <a:pt x="1032" y="640"/>
                  </a:lnTo>
                  <a:lnTo>
                    <a:pt x="1034" y="658"/>
                  </a:lnTo>
                  <a:lnTo>
                    <a:pt x="1034" y="680"/>
                  </a:lnTo>
                  <a:lnTo>
                    <a:pt x="1032" y="704"/>
                  </a:lnTo>
                  <a:lnTo>
                    <a:pt x="1025" y="732"/>
                  </a:lnTo>
                  <a:lnTo>
                    <a:pt x="1015" y="761"/>
                  </a:lnTo>
                  <a:lnTo>
                    <a:pt x="1003" y="792"/>
                  </a:lnTo>
                  <a:lnTo>
                    <a:pt x="983" y="822"/>
                  </a:lnTo>
                  <a:lnTo>
                    <a:pt x="959" y="851"/>
                  </a:lnTo>
                  <a:lnTo>
                    <a:pt x="930" y="882"/>
                  </a:lnTo>
                  <a:lnTo>
                    <a:pt x="913" y="894"/>
                  </a:lnTo>
                  <a:lnTo>
                    <a:pt x="893" y="908"/>
                  </a:lnTo>
                  <a:lnTo>
                    <a:pt x="872" y="920"/>
                  </a:lnTo>
                  <a:lnTo>
                    <a:pt x="850" y="932"/>
                  </a:lnTo>
                  <a:lnTo>
                    <a:pt x="823" y="944"/>
                  </a:lnTo>
                  <a:lnTo>
                    <a:pt x="796" y="953"/>
                  </a:lnTo>
                  <a:lnTo>
                    <a:pt x="767" y="960"/>
                  </a:lnTo>
                  <a:lnTo>
                    <a:pt x="736" y="967"/>
                  </a:lnTo>
                  <a:lnTo>
                    <a:pt x="704" y="975"/>
                  </a:lnTo>
                  <a:lnTo>
                    <a:pt x="668" y="979"/>
                  </a:lnTo>
                  <a:lnTo>
                    <a:pt x="629" y="984"/>
                  </a:lnTo>
                  <a:lnTo>
                    <a:pt x="588" y="986"/>
                  </a:lnTo>
                  <a:lnTo>
                    <a:pt x="546" y="986"/>
                  </a:lnTo>
                  <a:lnTo>
                    <a:pt x="507" y="984"/>
                  </a:lnTo>
                  <a:lnTo>
                    <a:pt x="469" y="982"/>
                  </a:lnTo>
                  <a:lnTo>
                    <a:pt x="432" y="979"/>
                  </a:lnTo>
                  <a:lnTo>
                    <a:pt x="398" y="972"/>
                  </a:lnTo>
                  <a:lnTo>
                    <a:pt x="364" y="967"/>
                  </a:lnTo>
                  <a:lnTo>
                    <a:pt x="333" y="958"/>
                  </a:lnTo>
                  <a:lnTo>
                    <a:pt x="304" y="949"/>
                  </a:lnTo>
                  <a:lnTo>
                    <a:pt x="274" y="939"/>
                  </a:lnTo>
                  <a:lnTo>
                    <a:pt x="248" y="927"/>
                  </a:lnTo>
                  <a:lnTo>
                    <a:pt x="221" y="915"/>
                  </a:lnTo>
                  <a:lnTo>
                    <a:pt x="197" y="901"/>
                  </a:lnTo>
                  <a:lnTo>
                    <a:pt x="175" y="887"/>
                  </a:lnTo>
                  <a:lnTo>
                    <a:pt x="153" y="872"/>
                  </a:lnTo>
                  <a:lnTo>
                    <a:pt x="134" y="856"/>
                  </a:lnTo>
                  <a:lnTo>
                    <a:pt x="117" y="839"/>
                  </a:lnTo>
                  <a:lnTo>
                    <a:pt x="100" y="820"/>
                  </a:lnTo>
                  <a:lnTo>
                    <a:pt x="83" y="801"/>
                  </a:lnTo>
                  <a:lnTo>
                    <a:pt x="68" y="782"/>
                  </a:lnTo>
                  <a:lnTo>
                    <a:pt x="56" y="761"/>
                  </a:lnTo>
                  <a:lnTo>
                    <a:pt x="44" y="742"/>
                  </a:lnTo>
                  <a:lnTo>
                    <a:pt x="34" y="720"/>
                  </a:lnTo>
                  <a:lnTo>
                    <a:pt x="19" y="675"/>
                  </a:lnTo>
                  <a:lnTo>
                    <a:pt x="7" y="630"/>
                  </a:lnTo>
                  <a:lnTo>
                    <a:pt x="3" y="583"/>
                  </a:lnTo>
                  <a:lnTo>
                    <a:pt x="0" y="535"/>
                  </a:lnTo>
                  <a:lnTo>
                    <a:pt x="5" y="485"/>
                  </a:lnTo>
                  <a:lnTo>
                    <a:pt x="15" y="435"/>
                  </a:lnTo>
                  <a:lnTo>
                    <a:pt x="27" y="383"/>
                  </a:lnTo>
                  <a:lnTo>
                    <a:pt x="44" y="331"/>
                  </a:lnTo>
                  <a:lnTo>
                    <a:pt x="68" y="279"/>
                  </a:lnTo>
                  <a:lnTo>
                    <a:pt x="80" y="252"/>
                  </a:lnTo>
                  <a:lnTo>
                    <a:pt x="97" y="229"/>
                  </a:lnTo>
                  <a:lnTo>
                    <a:pt x="112" y="205"/>
                  </a:lnTo>
                  <a:lnTo>
                    <a:pt x="131" y="181"/>
                  </a:lnTo>
                  <a:lnTo>
                    <a:pt x="151" y="157"/>
                  </a:lnTo>
                  <a:lnTo>
                    <a:pt x="170" y="136"/>
                  </a:lnTo>
                  <a:lnTo>
                    <a:pt x="194" y="115"/>
                  </a:lnTo>
                  <a:lnTo>
                    <a:pt x="218" y="96"/>
                  </a:lnTo>
                  <a:lnTo>
                    <a:pt x="243" y="79"/>
                  </a:lnTo>
                  <a:lnTo>
                    <a:pt x="272" y="62"/>
                  </a:lnTo>
                  <a:lnTo>
                    <a:pt x="301" y="46"/>
                  </a:lnTo>
                  <a:lnTo>
                    <a:pt x="333" y="34"/>
                  </a:lnTo>
                  <a:lnTo>
                    <a:pt x="367" y="22"/>
                  </a:lnTo>
                  <a:lnTo>
                    <a:pt x="401" y="15"/>
                  </a:lnTo>
                  <a:lnTo>
                    <a:pt x="437" y="8"/>
                  </a:lnTo>
                  <a:lnTo>
                    <a:pt x="476" y="3"/>
                  </a:lnTo>
                  <a:lnTo>
                    <a:pt x="517" y="0"/>
                  </a:lnTo>
                  <a:lnTo>
                    <a:pt x="561" y="3"/>
                  </a:lnTo>
                  <a:lnTo>
                    <a:pt x="607" y="5"/>
                  </a:lnTo>
                  <a:lnTo>
                    <a:pt x="653" y="12"/>
                  </a:lnTo>
                  <a:lnTo>
                    <a:pt x="704" y="22"/>
                  </a:lnTo>
                  <a:lnTo>
                    <a:pt x="755" y="34"/>
                  </a:lnTo>
                  <a:lnTo>
                    <a:pt x="809" y="50"/>
                  </a:lnTo>
                  <a:lnTo>
                    <a:pt x="867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241">
              <a:extLst>
                <a:ext uri="{FF2B5EF4-FFF2-40B4-BE49-F238E27FC236}">
                  <a16:creationId xmlns:a16="http://schemas.microsoft.com/office/drawing/2014/main" id="{0E96563C-3DEB-4DCA-83FC-99C62D98F460}"/>
                </a:ext>
              </a:extLst>
            </p:cNvPr>
            <p:cNvSpPr/>
            <p:nvPr/>
          </p:nvSpPr>
          <p:spPr bwMode="auto">
            <a:xfrm>
              <a:off x="803800" y="2764208"/>
              <a:ext cx="53500" cy="35299"/>
            </a:xfrm>
            <a:custGeom>
              <a:cxnLst>
                <a:cxn ang="0">
                  <a:pos x="97" y="19"/>
                </a:cxn>
                <a:cxn ang="0">
                  <a:pos x="85" y="22"/>
                </a:cxn>
                <a:cxn ang="0">
                  <a:pos x="60" y="26"/>
                </a:cxn>
                <a:cxn ang="0">
                  <a:pos x="43" y="34"/>
                </a:cxn>
                <a:cxn ang="0">
                  <a:pos x="29" y="41"/>
                </a:cxn>
                <a:cxn ang="0">
                  <a:pos x="17" y="50"/>
                </a:cxn>
                <a:cxn ang="0">
                  <a:pos x="7" y="64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1"/>
                </a:cxn>
                <a:cxn ang="0">
                  <a:pos x="9" y="31"/>
                </a:cxn>
                <a:cxn ang="0">
                  <a:pos x="17" y="22"/>
                </a:cxn>
                <a:cxn ang="0">
                  <a:pos x="26" y="14"/>
                </a:cxn>
                <a:cxn ang="0">
                  <a:pos x="38" y="7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7"/>
                </a:cxn>
                <a:cxn ang="0">
                  <a:pos x="97" y="19"/>
                </a:cxn>
              </a:cxnLst>
              <a:rect b="b" l="0" r="r" t="0"/>
              <a:pathLst>
                <a:path h="64" w="97">
                  <a:moveTo>
                    <a:pt x="97" y="19"/>
                  </a:moveTo>
                  <a:lnTo>
                    <a:pt x="85" y="22"/>
                  </a:lnTo>
                  <a:lnTo>
                    <a:pt x="60" y="26"/>
                  </a:lnTo>
                  <a:lnTo>
                    <a:pt x="43" y="34"/>
                  </a:lnTo>
                  <a:lnTo>
                    <a:pt x="29" y="41"/>
                  </a:lnTo>
                  <a:lnTo>
                    <a:pt x="17" y="50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7"/>
                  </a:lnTo>
                  <a:lnTo>
                    <a:pt x="97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242">
              <a:extLst>
                <a:ext uri="{FF2B5EF4-FFF2-40B4-BE49-F238E27FC236}">
                  <a16:creationId xmlns:a16="http://schemas.microsoft.com/office/drawing/2014/main" id="{D7B2A032-DD04-4150-9080-9731BBBAC4D5}"/>
                </a:ext>
              </a:extLst>
            </p:cNvPr>
            <p:cNvSpPr/>
            <p:nvPr/>
          </p:nvSpPr>
          <p:spPr bwMode="auto">
            <a:xfrm>
              <a:off x="1130316" y="2765312"/>
              <a:ext cx="53500" cy="35851"/>
            </a:xfrm>
            <a:custGeom>
              <a:cxnLst>
                <a:cxn ang="0">
                  <a:pos x="0" y="20"/>
                </a:cxn>
                <a:cxn ang="0">
                  <a:pos x="10" y="20"/>
                </a:cxn>
                <a:cxn ang="0">
                  <a:pos x="36" y="27"/>
                </a:cxn>
                <a:cxn ang="0">
                  <a:pos x="51" y="34"/>
                </a:cxn>
                <a:cxn ang="0">
                  <a:pos x="65" y="41"/>
                </a:cxn>
                <a:cxn ang="0">
                  <a:pos x="78" y="50"/>
                </a:cxn>
                <a:cxn ang="0">
                  <a:pos x="87" y="65"/>
                </a:cxn>
                <a:cxn ang="0">
                  <a:pos x="90" y="62"/>
                </a:cxn>
                <a:cxn ang="0">
                  <a:pos x="95" y="58"/>
                </a:cxn>
                <a:cxn ang="0">
                  <a:pos x="97" y="53"/>
                </a:cxn>
                <a:cxn ang="0">
                  <a:pos x="95" y="48"/>
                </a:cxn>
                <a:cxn ang="0">
                  <a:pos x="92" y="41"/>
                </a:cxn>
                <a:cxn ang="0">
                  <a:pos x="87" y="32"/>
                </a:cxn>
                <a:cxn ang="0">
                  <a:pos x="78" y="22"/>
                </a:cxn>
                <a:cxn ang="0">
                  <a:pos x="68" y="15"/>
                </a:cxn>
                <a:cxn ang="0">
                  <a:pos x="58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0" y="20"/>
                </a:cxn>
              </a:cxnLst>
              <a:rect b="b" l="0" r="r" t="0"/>
              <a:pathLst>
                <a:path h="65" w="97">
                  <a:moveTo>
                    <a:pt x="0" y="20"/>
                  </a:moveTo>
                  <a:lnTo>
                    <a:pt x="10" y="20"/>
                  </a:lnTo>
                  <a:lnTo>
                    <a:pt x="36" y="27"/>
                  </a:lnTo>
                  <a:lnTo>
                    <a:pt x="51" y="34"/>
                  </a:lnTo>
                  <a:lnTo>
                    <a:pt x="65" y="41"/>
                  </a:lnTo>
                  <a:lnTo>
                    <a:pt x="78" y="50"/>
                  </a:lnTo>
                  <a:lnTo>
                    <a:pt x="87" y="65"/>
                  </a:lnTo>
                  <a:lnTo>
                    <a:pt x="90" y="62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95" y="48"/>
                  </a:lnTo>
                  <a:lnTo>
                    <a:pt x="92" y="41"/>
                  </a:lnTo>
                  <a:lnTo>
                    <a:pt x="87" y="32"/>
                  </a:lnTo>
                  <a:lnTo>
                    <a:pt x="78" y="22"/>
                  </a:lnTo>
                  <a:lnTo>
                    <a:pt x="68" y="1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243">
              <a:extLst>
                <a:ext uri="{FF2B5EF4-FFF2-40B4-BE49-F238E27FC236}">
                  <a16:creationId xmlns:a16="http://schemas.microsoft.com/office/drawing/2014/main" id="{964614A4-E93D-4BE9-84F0-A823589E1CAC}"/>
                </a:ext>
              </a:extLst>
            </p:cNvPr>
            <p:cNvSpPr/>
            <p:nvPr/>
          </p:nvSpPr>
          <p:spPr bwMode="auto">
            <a:xfrm>
              <a:off x="1000151" y="2896580"/>
              <a:ext cx="39160" cy="40814"/>
            </a:xfrm>
            <a:custGeom>
              <a:cxnLst>
                <a:cxn ang="0">
                  <a:pos x="44" y="71"/>
                </a:cxn>
                <a:cxn ang="0">
                  <a:pos x="49" y="69"/>
                </a:cxn>
                <a:cxn ang="0">
                  <a:pos x="59" y="59"/>
                </a:cxn>
                <a:cxn ang="0">
                  <a:pos x="66" y="52"/>
                </a:cxn>
                <a:cxn ang="0">
                  <a:pos x="68" y="45"/>
                </a:cxn>
                <a:cxn ang="0">
                  <a:pos x="71" y="38"/>
                </a:cxn>
                <a:cxn ang="0">
                  <a:pos x="68" y="29"/>
                </a:cxn>
                <a:cxn ang="0">
                  <a:pos x="66" y="21"/>
                </a:cxn>
                <a:cxn ang="0">
                  <a:pos x="59" y="14"/>
                </a:cxn>
                <a:cxn ang="0">
                  <a:pos x="52" y="7"/>
                </a:cxn>
                <a:cxn ang="0">
                  <a:pos x="42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22" y="19"/>
                </a:cxn>
                <a:cxn ang="0">
                  <a:pos x="37" y="26"/>
                </a:cxn>
                <a:cxn ang="0">
                  <a:pos x="42" y="31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7" y="52"/>
                </a:cxn>
                <a:cxn ang="0">
                  <a:pos x="42" y="64"/>
                </a:cxn>
                <a:cxn ang="0">
                  <a:pos x="39" y="74"/>
                </a:cxn>
                <a:cxn ang="0">
                  <a:pos x="42" y="74"/>
                </a:cxn>
                <a:cxn ang="0">
                  <a:pos x="44" y="71"/>
                </a:cxn>
              </a:cxnLst>
              <a:rect b="b" l="0" r="r" t="0"/>
              <a:pathLst>
                <a:path h="74" w="71">
                  <a:moveTo>
                    <a:pt x="44" y="71"/>
                  </a:moveTo>
                  <a:lnTo>
                    <a:pt x="49" y="69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71" y="38"/>
                  </a:lnTo>
                  <a:lnTo>
                    <a:pt x="68" y="29"/>
                  </a:lnTo>
                  <a:lnTo>
                    <a:pt x="66" y="21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22" y="19"/>
                  </a:lnTo>
                  <a:lnTo>
                    <a:pt x="37" y="26"/>
                  </a:lnTo>
                  <a:lnTo>
                    <a:pt x="42" y="31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7" y="52"/>
                  </a:lnTo>
                  <a:lnTo>
                    <a:pt x="42" y="6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244">
              <a:extLst>
                <a:ext uri="{FF2B5EF4-FFF2-40B4-BE49-F238E27FC236}">
                  <a16:creationId xmlns:a16="http://schemas.microsoft.com/office/drawing/2014/main" id="{09C5E253-1C0E-4A34-A4B3-6304BC625C8B}"/>
                </a:ext>
              </a:extLst>
            </p:cNvPr>
            <p:cNvSpPr/>
            <p:nvPr/>
          </p:nvSpPr>
          <p:spPr bwMode="auto">
            <a:xfrm>
              <a:off x="822553" y="2809987"/>
              <a:ext cx="38608" cy="94315"/>
            </a:xfrm>
            <a:custGeom>
              <a:cxnLst>
                <a:cxn ang="0">
                  <a:pos x="0" y="86"/>
                </a:cxn>
                <a:cxn ang="0">
                  <a:pos x="4" y="119"/>
                </a:cxn>
                <a:cxn ang="0">
                  <a:pos x="7" y="133"/>
                </a:cxn>
                <a:cxn ang="0">
                  <a:pos x="12" y="145"/>
                </a:cxn>
                <a:cxn ang="0">
                  <a:pos x="17" y="157"/>
                </a:cxn>
                <a:cxn ang="0">
                  <a:pos x="21" y="164"/>
                </a:cxn>
                <a:cxn ang="0">
                  <a:pos x="29" y="169"/>
                </a:cxn>
                <a:cxn ang="0">
                  <a:pos x="36" y="171"/>
                </a:cxn>
                <a:cxn ang="0">
                  <a:pos x="41" y="169"/>
                </a:cxn>
                <a:cxn ang="0">
                  <a:pos x="48" y="164"/>
                </a:cxn>
                <a:cxn ang="0">
                  <a:pos x="53" y="157"/>
                </a:cxn>
                <a:cxn ang="0">
                  <a:pos x="60" y="145"/>
                </a:cxn>
                <a:cxn ang="0">
                  <a:pos x="63" y="133"/>
                </a:cxn>
                <a:cxn ang="0">
                  <a:pos x="68" y="119"/>
                </a:cxn>
                <a:cxn ang="0">
                  <a:pos x="70" y="86"/>
                </a:cxn>
                <a:cxn ang="0">
                  <a:pos x="68" y="53"/>
                </a:cxn>
                <a:cxn ang="0">
                  <a:pos x="63" y="38"/>
                </a:cxn>
                <a:cxn ang="0">
                  <a:pos x="60" y="24"/>
                </a:cxn>
                <a:cxn ang="0">
                  <a:pos x="55" y="15"/>
                </a:cxn>
                <a:cxn ang="0">
                  <a:pos x="48" y="7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7"/>
                </a:cxn>
                <a:cxn ang="0">
                  <a:pos x="17" y="15"/>
                </a:cxn>
                <a:cxn ang="0">
                  <a:pos x="12" y="24"/>
                </a:cxn>
                <a:cxn ang="0">
                  <a:pos x="7" y="38"/>
                </a:cxn>
                <a:cxn ang="0">
                  <a:pos x="4" y="53"/>
                </a:cxn>
                <a:cxn ang="0">
                  <a:pos x="0" y="86"/>
                </a:cxn>
              </a:cxnLst>
              <a:rect b="b" l="0" r="r" t="0"/>
              <a:pathLst>
                <a:path h="171" w="70">
                  <a:moveTo>
                    <a:pt x="0" y="86"/>
                  </a:moveTo>
                  <a:lnTo>
                    <a:pt x="4" y="119"/>
                  </a:lnTo>
                  <a:lnTo>
                    <a:pt x="7" y="133"/>
                  </a:lnTo>
                  <a:lnTo>
                    <a:pt x="12" y="145"/>
                  </a:lnTo>
                  <a:lnTo>
                    <a:pt x="17" y="157"/>
                  </a:lnTo>
                  <a:lnTo>
                    <a:pt x="21" y="164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1" y="169"/>
                  </a:lnTo>
                  <a:lnTo>
                    <a:pt x="48" y="164"/>
                  </a:lnTo>
                  <a:lnTo>
                    <a:pt x="53" y="157"/>
                  </a:lnTo>
                  <a:lnTo>
                    <a:pt x="60" y="145"/>
                  </a:lnTo>
                  <a:lnTo>
                    <a:pt x="63" y="133"/>
                  </a:lnTo>
                  <a:lnTo>
                    <a:pt x="68" y="119"/>
                  </a:lnTo>
                  <a:lnTo>
                    <a:pt x="70" y="86"/>
                  </a:lnTo>
                  <a:lnTo>
                    <a:pt x="68" y="53"/>
                  </a:lnTo>
                  <a:lnTo>
                    <a:pt x="63" y="38"/>
                  </a:lnTo>
                  <a:lnTo>
                    <a:pt x="60" y="24"/>
                  </a:lnTo>
                  <a:lnTo>
                    <a:pt x="55" y="15"/>
                  </a:lnTo>
                  <a:lnTo>
                    <a:pt x="48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7" y="15"/>
                  </a:lnTo>
                  <a:lnTo>
                    <a:pt x="12" y="24"/>
                  </a:lnTo>
                  <a:lnTo>
                    <a:pt x="7" y="38"/>
                  </a:lnTo>
                  <a:lnTo>
                    <a:pt x="4" y="5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245">
              <a:extLst>
                <a:ext uri="{FF2B5EF4-FFF2-40B4-BE49-F238E27FC236}">
                  <a16:creationId xmlns:a16="http://schemas.microsoft.com/office/drawing/2014/main" id="{0BF540C1-CDF4-4D0B-8A98-192515491B5A}"/>
                </a:ext>
              </a:extLst>
            </p:cNvPr>
            <p:cNvSpPr/>
            <p:nvPr/>
          </p:nvSpPr>
          <p:spPr bwMode="auto">
            <a:xfrm>
              <a:off x="838548" y="2829843"/>
              <a:ext cx="14340" cy="20959"/>
            </a:xfrm>
            <a:custGeom>
              <a:cxnLst>
                <a:cxn ang="0">
                  <a:pos x="0" y="19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9" y="35"/>
                </a:cxn>
                <a:cxn ang="0">
                  <a:pos x="24" y="33"/>
                </a:cxn>
                <a:cxn ang="0">
                  <a:pos x="26" y="26"/>
                </a:cxn>
                <a:cxn ang="0">
                  <a:pos x="26" y="19"/>
                </a:cxn>
                <a:cxn ang="0">
                  <a:pos x="26" y="12"/>
                </a:cxn>
                <a:cxn ang="0">
                  <a:pos x="24" y="7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9"/>
                </a:cxn>
              </a:cxnLst>
              <a:rect b="b" l="0" r="r" t="0"/>
              <a:pathLst>
                <a:path h="38" w="26">
                  <a:moveTo>
                    <a:pt x="0" y="19"/>
                  </a:moveTo>
                  <a:lnTo>
                    <a:pt x="0" y="26"/>
                  </a:lnTo>
                  <a:lnTo>
                    <a:pt x="2" y="33"/>
                  </a:lnTo>
                  <a:lnTo>
                    <a:pt x="7" y="35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246">
              <a:extLst>
                <a:ext uri="{FF2B5EF4-FFF2-40B4-BE49-F238E27FC236}">
                  <a16:creationId xmlns:a16="http://schemas.microsoft.com/office/drawing/2014/main" id="{87ABB976-9121-4DDE-9698-8457E3A7C0AE}"/>
                </a:ext>
              </a:extLst>
            </p:cNvPr>
            <p:cNvSpPr/>
            <p:nvPr/>
          </p:nvSpPr>
          <p:spPr bwMode="auto">
            <a:xfrm>
              <a:off x="1128661" y="2809987"/>
              <a:ext cx="37505" cy="95969"/>
            </a:xfrm>
            <a:custGeom>
              <a:cxnLst>
                <a:cxn ang="0">
                  <a:pos x="0" y="88"/>
                </a:cxn>
                <a:cxn ang="0">
                  <a:pos x="3" y="122"/>
                </a:cxn>
                <a:cxn ang="0">
                  <a:pos x="5" y="136"/>
                </a:cxn>
                <a:cxn ang="0">
                  <a:pos x="10" y="148"/>
                </a:cxn>
                <a:cxn ang="0">
                  <a:pos x="15" y="157"/>
                </a:cxn>
                <a:cxn ang="0">
                  <a:pos x="20" y="167"/>
                </a:cxn>
                <a:cxn ang="0">
                  <a:pos x="27" y="171"/>
                </a:cxn>
                <a:cxn ang="0">
                  <a:pos x="34" y="174"/>
                </a:cxn>
                <a:cxn ang="0">
                  <a:pos x="42" y="171"/>
                </a:cxn>
                <a:cxn ang="0">
                  <a:pos x="47" y="167"/>
                </a:cxn>
                <a:cxn ang="0">
                  <a:pos x="54" y="159"/>
                </a:cxn>
                <a:cxn ang="0">
                  <a:pos x="59" y="148"/>
                </a:cxn>
                <a:cxn ang="0">
                  <a:pos x="64" y="136"/>
                </a:cxn>
                <a:cxn ang="0">
                  <a:pos x="66" y="122"/>
                </a:cxn>
                <a:cxn ang="0">
                  <a:pos x="68" y="88"/>
                </a:cxn>
                <a:cxn ang="0">
                  <a:pos x="66" y="55"/>
                </a:cxn>
                <a:cxn ang="0">
                  <a:pos x="64" y="38"/>
                </a:cxn>
                <a:cxn ang="0">
                  <a:pos x="59" y="27"/>
                </a:cxn>
                <a:cxn ang="0">
                  <a:pos x="54" y="17"/>
                </a:cxn>
                <a:cxn ang="0">
                  <a:pos x="49" y="7"/>
                </a:cxn>
                <a:cxn ang="0">
                  <a:pos x="42" y="3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3" y="53"/>
                </a:cxn>
                <a:cxn ang="0">
                  <a:pos x="0" y="88"/>
                </a:cxn>
              </a:cxnLst>
              <a:rect b="b" l="0" r="r" t="0"/>
              <a:pathLst>
                <a:path h="174" w="68">
                  <a:moveTo>
                    <a:pt x="0" y="88"/>
                  </a:moveTo>
                  <a:lnTo>
                    <a:pt x="3" y="122"/>
                  </a:lnTo>
                  <a:lnTo>
                    <a:pt x="5" y="136"/>
                  </a:lnTo>
                  <a:lnTo>
                    <a:pt x="10" y="148"/>
                  </a:lnTo>
                  <a:lnTo>
                    <a:pt x="15" y="157"/>
                  </a:lnTo>
                  <a:lnTo>
                    <a:pt x="20" y="16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42" y="171"/>
                  </a:lnTo>
                  <a:lnTo>
                    <a:pt x="47" y="167"/>
                  </a:lnTo>
                  <a:lnTo>
                    <a:pt x="54" y="159"/>
                  </a:lnTo>
                  <a:lnTo>
                    <a:pt x="59" y="148"/>
                  </a:lnTo>
                  <a:lnTo>
                    <a:pt x="64" y="136"/>
                  </a:lnTo>
                  <a:lnTo>
                    <a:pt x="66" y="122"/>
                  </a:lnTo>
                  <a:lnTo>
                    <a:pt x="68" y="88"/>
                  </a:lnTo>
                  <a:lnTo>
                    <a:pt x="66" y="55"/>
                  </a:lnTo>
                  <a:lnTo>
                    <a:pt x="64" y="38"/>
                  </a:lnTo>
                  <a:lnTo>
                    <a:pt x="59" y="27"/>
                  </a:lnTo>
                  <a:lnTo>
                    <a:pt x="54" y="1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7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3" y="53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247">
              <a:extLst>
                <a:ext uri="{FF2B5EF4-FFF2-40B4-BE49-F238E27FC236}">
                  <a16:creationId xmlns:a16="http://schemas.microsoft.com/office/drawing/2014/main" id="{907E890E-2D1D-4748-B8E6-B90D3476C3ED}"/>
                </a:ext>
              </a:extLst>
            </p:cNvPr>
            <p:cNvSpPr/>
            <p:nvPr/>
          </p:nvSpPr>
          <p:spPr bwMode="auto">
            <a:xfrm>
              <a:off x="1143553" y="2830946"/>
              <a:ext cx="15995" cy="20959"/>
            </a:xfrm>
            <a:custGeom>
              <a:cxnLst>
                <a:cxn ang="0">
                  <a:pos x="0" y="19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0" y="36"/>
                </a:cxn>
                <a:cxn ang="0">
                  <a:pos x="15" y="38"/>
                </a:cxn>
                <a:cxn ang="0">
                  <a:pos x="20" y="36"/>
                </a:cxn>
                <a:cxn ang="0">
                  <a:pos x="25" y="31"/>
                </a:cxn>
                <a:cxn ang="0">
                  <a:pos x="27" y="26"/>
                </a:cxn>
                <a:cxn ang="0">
                  <a:pos x="29" y="19"/>
                </a:cxn>
                <a:cxn ang="0">
                  <a:pos x="27" y="12"/>
                </a:cxn>
                <a:cxn ang="0">
                  <a:pos x="25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9"/>
                </a:cxn>
              </a:cxnLst>
              <a:rect b="b" l="0" r="r" t="0"/>
              <a:pathLst>
                <a:path h="38" w="28">
                  <a:moveTo>
                    <a:pt x="0" y="19"/>
                  </a:moveTo>
                  <a:lnTo>
                    <a:pt x="3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248">
              <a:extLst>
                <a:ext uri="{FF2B5EF4-FFF2-40B4-BE49-F238E27FC236}">
                  <a16:creationId xmlns:a16="http://schemas.microsoft.com/office/drawing/2014/main" id="{AAD76B25-4882-4E48-B827-7953FC8DF93E}"/>
                </a:ext>
              </a:extLst>
            </p:cNvPr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b="b" l="0" r="r" t="0"/>
              <a:pathLst>
                <a:path h="161" w="165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249">
              <a:extLst>
                <a:ext uri="{FF2B5EF4-FFF2-40B4-BE49-F238E27FC236}">
                  <a16:creationId xmlns:a16="http://schemas.microsoft.com/office/drawing/2014/main" id="{E9CFFEDA-7F11-4392-91FB-663A566AACCC}"/>
                </a:ext>
              </a:extLst>
            </p:cNvPr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b="b" l="0" r="r" t="0"/>
              <a:pathLst>
                <a:path h="161" w="165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250">
              <a:extLst>
                <a:ext uri="{FF2B5EF4-FFF2-40B4-BE49-F238E27FC236}">
                  <a16:creationId xmlns:a16="http://schemas.microsoft.com/office/drawing/2014/main" id="{E22183A3-1479-47B3-AD65-1E97C5414130}"/>
                </a:ext>
              </a:extLst>
            </p:cNvPr>
            <p:cNvSpPr/>
            <p:nvPr/>
          </p:nvSpPr>
          <p:spPr bwMode="auto">
            <a:xfrm>
              <a:off x="1151826" y="2920296"/>
              <a:ext cx="68392" cy="66737"/>
            </a:xfrm>
            <a:custGeom>
              <a:cxnLst>
                <a:cxn ang="0">
                  <a:pos x="124" y="62"/>
                </a:cxn>
                <a:cxn ang="0">
                  <a:pos x="121" y="74"/>
                </a:cxn>
                <a:cxn ang="0">
                  <a:pos x="119" y="85"/>
                </a:cxn>
                <a:cxn ang="0">
                  <a:pos x="114" y="95"/>
                </a:cxn>
                <a:cxn ang="0">
                  <a:pos x="104" y="104"/>
                </a:cxn>
                <a:cxn ang="0">
                  <a:pos x="97" y="111"/>
                </a:cxn>
                <a:cxn ang="0">
                  <a:pos x="85" y="116"/>
                </a:cxn>
                <a:cxn ang="0">
                  <a:pos x="75" y="121"/>
                </a:cxn>
                <a:cxn ang="0">
                  <a:pos x="63" y="121"/>
                </a:cxn>
                <a:cxn ang="0">
                  <a:pos x="48" y="121"/>
                </a:cxn>
                <a:cxn ang="0">
                  <a:pos x="39" y="116"/>
                </a:cxn>
                <a:cxn ang="0">
                  <a:pos x="26" y="111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2" y="74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5" y="38"/>
                </a:cxn>
                <a:cxn ang="0">
                  <a:pos x="12" y="28"/>
                </a:cxn>
                <a:cxn ang="0">
                  <a:pos x="19" y="19"/>
                </a:cxn>
                <a:cxn ang="0">
                  <a:pos x="26" y="12"/>
                </a:cxn>
                <a:cxn ang="0">
                  <a:pos x="39" y="5"/>
                </a:cxn>
                <a:cxn ang="0">
                  <a:pos x="51" y="2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7" y="5"/>
                </a:cxn>
                <a:cxn ang="0">
                  <a:pos x="97" y="12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9" y="38"/>
                </a:cxn>
                <a:cxn ang="0">
                  <a:pos x="121" y="50"/>
                </a:cxn>
                <a:cxn ang="0">
                  <a:pos x="124" y="62"/>
                </a:cxn>
              </a:cxnLst>
              <a:rect b="b" l="0" r="r" t="0"/>
              <a:pathLst>
                <a:path h="120" w="124">
                  <a:moveTo>
                    <a:pt x="124" y="62"/>
                  </a:moveTo>
                  <a:lnTo>
                    <a:pt x="121" y="74"/>
                  </a:lnTo>
                  <a:lnTo>
                    <a:pt x="119" y="85"/>
                  </a:lnTo>
                  <a:lnTo>
                    <a:pt x="114" y="95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6"/>
                  </a:lnTo>
                  <a:lnTo>
                    <a:pt x="75" y="121"/>
                  </a:lnTo>
                  <a:lnTo>
                    <a:pt x="63" y="121"/>
                  </a:lnTo>
                  <a:lnTo>
                    <a:pt x="48" y="121"/>
                  </a:lnTo>
                  <a:lnTo>
                    <a:pt x="39" y="116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5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6" y="12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7" y="5"/>
                  </a:lnTo>
                  <a:lnTo>
                    <a:pt x="97" y="12"/>
                  </a:lnTo>
                  <a:lnTo>
                    <a:pt x="107" y="19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1" y="50"/>
                  </a:lnTo>
                  <a:lnTo>
                    <a:pt x="124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251">
              <a:extLst>
                <a:ext uri="{FF2B5EF4-FFF2-40B4-BE49-F238E27FC236}">
                  <a16:creationId xmlns:a16="http://schemas.microsoft.com/office/drawing/2014/main" id="{C0558E4E-A2A9-436F-A3C8-AE43668511C5}"/>
                </a:ext>
              </a:extLst>
            </p:cNvPr>
            <p:cNvSpPr/>
            <p:nvPr/>
          </p:nvSpPr>
          <p:spPr bwMode="auto">
            <a:xfrm>
              <a:off x="1165063" y="2934637"/>
              <a:ext cx="41366" cy="39160"/>
            </a:xfrm>
            <a:custGeom>
              <a:cxnLst>
                <a:cxn ang="0">
                  <a:pos x="75" y="36"/>
                </a:cxn>
                <a:cxn ang="0">
                  <a:pos x="75" y="43"/>
                </a:cxn>
                <a:cxn ang="0">
                  <a:pos x="73" y="50"/>
                </a:cxn>
                <a:cxn ang="0">
                  <a:pos x="63" y="62"/>
                </a:cxn>
                <a:cxn ang="0">
                  <a:pos x="51" y="69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29" y="71"/>
                </a:cxn>
                <a:cxn ang="0">
                  <a:pos x="24" y="69"/>
                </a:cxn>
                <a:cxn ang="0">
                  <a:pos x="12" y="62"/>
                </a:cxn>
                <a:cxn ang="0">
                  <a:pos x="2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5" y="21"/>
                </a:cxn>
                <a:cxn ang="0">
                  <a:pos x="12" y="9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3" y="9"/>
                </a:cxn>
                <a:cxn ang="0">
                  <a:pos x="73" y="21"/>
                </a:cxn>
                <a:cxn ang="0">
                  <a:pos x="75" y="28"/>
                </a:cxn>
                <a:cxn ang="0">
                  <a:pos x="75" y="36"/>
                </a:cxn>
              </a:cxnLst>
              <a:rect b="b" l="0" r="r" t="0"/>
              <a:pathLst>
                <a:path h="71" w="75">
                  <a:moveTo>
                    <a:pt x="75" y="36"/>
                  </a:moveTo>
                  <a:lnTo>
                    <a:pt x="75" y="43"/>
                  </a:lnTo>
                  <a:lnTo>
                    <a:pt x="73" y="50"/>
                  </a:lnTo>
                  <a:lnTo>
                    <a:pt x="63" y="62"/>
                  </a:lnTo>
                  <a:lnTo>
                    <a:pt x="51" y="69"/>
                  </a:lnTo>
                  <a:lnTo>
                    <a:pt x="46" y="71"/>
                  </a:lnTo>
                  <a:lnTo>
                    <a:pt x="39" y="71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2" y="9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3" y="9"/>
                  </a:lnTo>
                  <a:lnTo>
                    <a:pt x="73" y="21"/>
                  </a:lnTo>
                  <a:lnTo>
                    <a:pt x="75" y="28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252">
              <a:extLst>
                <a:ext uri="{FF2B5EF4-FFF2-40B4-BE49-F238E27FC236}">
                  <a16:creationId xmlns:a16="http://schemas.microsoft.com/office/drawing/2014/main" id="{47EE01FB-00BF-40CA-B9DA-AA6FCCE8A8E8}"/>
                </a:ext>
              </a:extLst>
            </p:cNvPr>
            <p:cNvSpPr/>
            <p:nvPr/>
          </p:nvSpPr>
          <p:spPr bwMode="auto">
            <a:xfrm>
              <a:off x="1182713" y="2931879"/>
              <a:ext cx="25371" cy="23717"/>
            </a:xfrm>
            <a:custGeom>
              <a:cxnLst>
                <a:cxn ang="0">
                  <a:pos x="0" y="21"/>
                </a:cxn>
                <a:cxn ang="0">
                  <a:pos x="2" y="31"/>
                </a:cxn>
                <a:cxn ang="0">
                  <a:pos x="7" y="38"/>
                </a:cxn>
                <a:cxn ang="0">
                  <a:pos x="14" y="43"/>
                </a:cxn>
                <a:cxn ang="0">
                  <a:pos x="22" y="43"/>
                </a:cxn>
                <a:cxn ang="0">
                  <a:pos x="31" y="43"/>
                </a:cxn>
                <a:cxn ang="0">
                  <a:pos x="39" y="38"/>
                </a:cxn>
                <a:cxn ang="0">
                  <a:pos x="43" y="31"/>
                </a:cxn>
                <a:cxn ang="0">
                  <a:pos x="46" y="21"/>
                </a:cxn>
                <a:cxn ang="0">
                  <a:pos x="43" y="14"/>
                </a:cxn>
                <a:cxn ang="0">
                  <a:pos x="39" y="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</a:cxnLst>
              <a:rect b="b" l="0" r="r" t="0"/>
              <a:pathLst>
                <a:path h="43" w="46">
                  <a:moveTo>
                    <a:pt x="0" y="21"/>
                  </a:moveTo>
                  <a:lnTo>
                    <a:pt x="2" y="31"/>
                  </a:lnTo>
                  <a:lnTo>
                    <a:pt x="7" y="38"/>
                  </a:lnTo>
                  <a:lnTo>
                    <a:pt x="14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39" y="38"/>
                  </a:lnTo>
                  <a:lnTo>
                    <a:pt x="43" y="31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253">
              <a:extLst>
                <a:ext uri="{FF2B5EF4-FFF2-40B4-BE49-F238E27FC236}">
                  <a16:creationId xmlns:a16="http://schemas.microsoft.com/office/drawing/2014/main" id="{23498117-2503-4A7A-8D29-70C08592A88F}"/>
                </a:ext>
              </a:extLst>
            </p:cNvPr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b="b" l="0" r="r" t="0"/>
              <a:pathLst>
                <a:path h="162" w="165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254">
              <a:extLst>
                <a:ext uri="{FF2B5EF4-FFF2-40B4-BE49-F238E27FC236}">
                  <a16:creationId xmlns:a16="http://schemas.microsoft.com/office/drawing/2014/main" id="{B85247FB-7062-4DC0-BC32-2A4FC8FAD7E6}"/>
                </a:ext>
              </a:extLst>
            </p:cNvPr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b="b" l="0" r="r" t="0"/>
              <a:pathLst>
                <a:path h="162" w="165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255">
              <a:extLst>
                <a:ext uri="{FF2B5EF4-FFF2-40B4-BE49-F238E27FC236}">
                  <a16:creationId xmlns:a16="http://schemas.microsoft.com/office/drawing/2014/main" id="{1E5B49F5-E150-4D4C-8D84-E68EC195B077}"/>
                </a:ext>
              </a:extLst>
            </p:cNvPr>
            <p:cNvSpPr/>
            <p:nvPr/>
          </p:nvSpPr>
          <p:spPr bwMode="auto">
            <a:xfrm>
              <a:off x="760779" y="2919193"/>
              <a:ext cx="66737" cy="66737"/>
            </a:xfrm>
            <a:custGeom>
              <a:cxnLst>
                <a:cxn ang="0">
                  <a:pos x="0" y="61"/>
                </a:cxn>
                <a:cxn ang="0">
                  <a:pos x="0" y="73"/>
                </a:cxn>
                <a:cxn ang="0">
                  <a:pos x="5" y="85"/>
                </a:cxn>
                <a:cxn ang="0">
                  <a:pos x="10" y="95"/>
                </a:cxn>
                <a:cxn ang="0">
                  <a:pos x="17" y="104"/>
                </a:cxn>
                <a:cxn ang="0">
                  <a:pos x="26" y="111"/>
                </a:cxn>
                <a:cxn ang="0">
                  <a:pos x="36" y="116"/>
                </a:cxn>
                <a:cxn ang="0">
                  <a:pos x="48" y="121"/>
                </a:cxn>
                <a:cxn ang="0">
                  <a:pos x="60" y="121"/>
                </a:cxn>
                <a:cxn ang="0">
                  <a:pos x="73" y="121"/>
                </a:cxn>
                <a:cxn ang="0">
                  <a:pos x="85" y="116"/>
                </a:cxn>
                <a:cxn ang="0">
                  <a:pos x="95" y="111"/>
                </a:cxn>
                <a:cxn ang="0">
                  <a:pos x="104" y="104"/>
                </a:cxn>
                <a:cxn ang="0">
                  <a:pos x="112" y="95"/>
                </a:cxn>
                <a:cxn ang="0">
                  <a:pos x="116" y="85"/>
                </a:cxn>
                <a:cxn ang="0">
                  <a:pos x="121" y="73"/>
                </a:cxn>
                <a:cxn ang="0">
                  <a:pos x="121" y="61"/>
                </a:cxn>
                <a:cxn ang="0">
                  <a:pos x="121" y="49"/>
                </a:cxn>
                <a:cxn ang="0">
                  <a:pos x="116" y="37"/>
                </a:cxn>
                <a:cxn ang="0">
                  <a:pos x="112" y="28"/>
                </a:cxn>
                <a:cxn ang="0">
                  <a:pos x="104" y="18"/>
                </a:cxn>
                <a:cxn ang="0">
                  <a:pos x="95" y="11"/>
                </a:cxn>
                <a:cxn ang="0">
                  <a:pos x="85" y="7"/>
                </a:cxn>
                <a:cxn ang="0">
                  <a:pos x="73" y="2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1"/>
                </a:cxn>
                <a:cxn ang="0">
                  <a:pos x="17" y="18"/>
                </a:cxn>
                <a:cxn ang="0">
                  <a:pos x="10" y="28"/>
                </a:cxn>
                <a:cxn ang="0">
                  <a:pos x="5" y="37"/>
                </a:cxn>
                <a:cxn ang="0">
                  <a:pos x="0" y="49"/>
                </a:cxn>
                <a:cxn ang="0">
                  <a:pos x="0" y="61"/>
                </a:cxn>
              </a:cxnLst>
              <a:rect b="b" l="0" r="r" t="0"/>
              <a:pathLst>
                <a:path h="120" w="120">
                  <a:moveTo>
                    <a:pt x="0" y="61"/>
                  </a:moveTo>
                  <a:lnTo>
                    <a:pt x="0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7" y="104"/>
                  </a:lnTo>
                  <a:lnTo>
                    <a:pt x="26" y="111"/>
                  </a:lnTo>
                  <a:lnTo>
                    <a:pt x="36" y="116"/>
                  </a:lnTo>
                  <a:lnTo>
                    <a:pt x="48" y="121"/>
                  </a:lnTo>
                  <a:lnTo>
                    <a:pt x="60" y="121"/>
                  </a:lnTo>
                  <a:lnTo>
                    <a:pt x="73" y="121"/>
                  </a:lnTo>
                  <a:lnTo>
                    <a:pt x="85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2" y="95"/>
                  </a:lnTo>
                  <a:lnTo>
                    <a:pt x="116" y="85"/>
                  </a:lnTo>
                  <a:lnTo>
                    <a:pt x="121" y="73"/>
                  </a:lnTo>
                  <a:lnTo>
                    <a:pt x="121" y="61"/>
                  </a:lnTo>
                  <a:lnTo>
                    <a:pt x="121" y="49"/>
                  </a:lnTo>
                  <a:lnTo>
                    <a:pt x="116" y="37"/>
                  </a:lnTo>
                  <a:lnTo>
                    <a:pt x="112" y="28"/>
                  </a:lnTo>
                  <a:lnTo>
                    <a:pt x="104" y="18"/>
                  </a:lnTo>
                  <a:lnTo>
                    <a:pt x="95" y="11"/>
                  </a:lnTo>
                  <a:lnTo>
                    <a:pt x="85" y="7"/>
                  </a:lnTo>
                  <a:lnTo>
                    <a:pt x="73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1"/>
                  </a:lnTo>
                  <a:lnTo>
                    <a:pt x="17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0" y="49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256">
              <a:extLst>
                <a:ext uri="{FF2B5EF4-FFF2-40B4-BE49-F238E27FC236}">
                  <a16:creationId xmlns:a16="http://schemas.microsoft.com/office/drawing/2014/main" id="{949D6653-3687-4745-BD90-AF15E96496E6}"/>
                </a:ext>
              </a:extLst>
            </p:cNvPr>
            <p:cNvSpPr/>
            <p:nvPr/>
          </p:nvSpPr>
          <p:spPr bwMode="auto">
            <a:xfrm>
              <a:off x="774017" y="2933533"/>
              <a:ext cx="40263" cy="39160"/>
            </a:xfrm>
            <a:custGeom>
              <a:cxnLst>
                <a:cxn ang="0">
                  <a:pos x="0" y="35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10" y="61"/>
                </a:cxn>
                <a:cxn ang="0">
                  <a:pos x="22" y="69"/>
                </a:cxn>
                <a:cxn ang="0">
                  <a:pos x="29" y="71"/>
                </a:cxn>
                <a:cxn ang="0">
                  <a:pos x="36" y="71"/>
                </a:cxn>
                <a:cxn ang="0">
                  <a:pos x="44" y="71"/>
                </a:cxn>
                <a:cxn ang="0">
                  <a:pos x="51" y="69"/>
                </a:cxn>
                <a:cxn ang="0">
                  <a:pos x="63" y="61"/>
                </a:cxn>
                <a:cxn ang="0">
                  <a:pos x="71" y="50"/>
                </a:cxn>
                <a:cxn ang="0">
                  <a:pos x="73" y="42"/>
                </a:cxn>
                <a:cxn ang="0">
                  <a:pos x="73" y="35"/>
                </a:cxn>
                <a:cxn ang="0">
                  <a:pos x="73" y="28"/>
                </a:cxn>
                <a:cxn ang="0">
                  <a:pos x="71" y="21"/>
                </a:cxn>
                <a:cxn ang="0">
                  <a:pos x="63" y="9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0" y="9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</a:cxnLst>
              <a:rect b="b" l="0" r="r" t="0"/>
              <a:pathLst>
                <a:path h="71" w="73">
                  <a:moveTo>
                    <a:pt x="0" y="35"/>
                  </a:moveTo>
                  <a:lnTo>
                    <a:pt x="0" y="42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1" y="5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1"/>
                  </a:lnTo>
                  <a:lnTo>
                    <a:pt x="63" y="9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257">
              <a:extLst>
                <a:ext uri="{FF2B5EF4-FFF2-40B4-BE49-F238E27FC236}">
                  <a16:creationId xmlns:a16="http://schemas.microsoft.com/office/drawing/2014/main" id="{F558DEA5-AD7A-48DB-96C3-C34155EE8E75}"/>
                </a:ext>
              </a:extLst>
            </p:cNvPr>
            <p:cNvSpPr/>
            <p:nvPr/>
          </p:nvSpPr>
          <p:spPr bwMode="auto">
            <a:xfrm>
              <a:off x="772913" y="2930776"/>
              <a:ext cx="25371" cy="23717"/>
            </a:xfrm>
            <a:custGeom>
              <a:cxnLst>
                <a:cxn ang="0">
                  <a:pos x="46" y="21"/>
                </a:cxn>
                <a:cxn ang="0">
                  <a:pos x="43" y="31"/>
                </a:cxn>
                <a:cxn ang="0">
                  <a:pos x="38" y="38"/>
                </a:cxn>
                <a:cxn ang="0">
                  <a:pos x="31" y="43"/>
                </a:cxn>
                <a:cxn ang="0">
                  <a:pos x="22" y="43"/>
                </a:cxn>
                <a:cxn ang="0">
                  <a:pos x="14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3" y="14"/>
                </a:cxn>
                <a:cxn ang="0">
                  <a:pos x="46" y="21"/>
                </a:cxn>
              </a:cxnLst>
              <a:rect b="b" l="0" r="r" t="0"/>
              <a:pathLst>
                <a:path h="43" w="46">
                  <a:moveTo>
                    <a:pt x="46" y="21"/>
                  </a:moveTo>
                  <a:lnTo>
                    <a:pt x="43" y="31"/>
                  </a:lnTo>
                  <a:lnTo>
                    <a:pt x="38" y="38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258">
              <a:extLst>
                <a:ext uri="{FF2B5EF4-FFF2-40B4-BE49-F238E27FC236}">
                  <a16:creationId xmlns:a16="http://schemas.microsoft.com/office/drawing/2014/main" id="{A0C8E769-2F70-4B62-A7B4-984B0B020DE4}"/>
                </a:ext>
              </a:extLst>
            </p:cNvPr>
            <p:cNvSpPr/>
            <p:nvPr/>
          </p:nvSpPr>
          <p:spPr bwMode="auto">
            <a:xfrm>
              <a:off x="945548" y="2966075"/>
              <a:ext cx="128511" cy="124650"/>
            </a:xfrm>
            <a:custGeom>
              <a:cxnLst>
                <a:cxn ang="0">
                  <a:pos x="2" y="12"/>
                </a:cxn>
                <a:cxn ang="0">
                  <a:pos x="0" y="50"/>
                </a:cxn>
                <a:cxn ang="0">
                  <a:pos x="2" y="81"/>
                </a:cxn>
                <a:cxn ang="0">
                  <a:pos x="5" y="109"/>
                </a:cxn>
                <a:cxn ang="0">
                  <a:pos x="10" y="133"/>
                </a:cxn>
                <a:cxn ang="0">
                  <a:pos x="17" y="154"/>
                </a:cxn>
                <a:cxn ang="0">
                  <a:pos x="24" y="171"/>
                </a:cxn>
                <a:cxn ang="0">
                  <a:pos x="32" y="185"/>
                </a:cxn>
                <a:cxn ang="0">
                  <a:pos x="41" y="197"/>
                </a:cxn>
                <a:cxn ang="0">
                  <a:pos x="53" y="207"/>
                </a:cxn>
                <a:cxn ang="0">
                  <a:pos x="63" y="214"/>
                </a:cxn>
                <a:cxn ang="0">
                  <a:pos x="73" y="219"/>
                </a:cxn>
                <a:cxn ang="0">
                  <a:pos x="82" y="221"/>
                </a:cxn>
                <a:cxn ang="0">
                  <a:pos x="102" y="226"/>
                </a:cxn>
                <a:cxn ang="0">
                  <a:pos x="116" y="226"/>
                </a:cxn>
                <a:cxn ang="0">
                  <a:pos x="131" y="226"/>
                </a:cxn>
                <a:cxn ang="0">
                  <a:pos x="151" y="221"/>
                </a:cxn>
                <a:cxn ang="0">
                  <a:pos x="160" y="219"/>
                </a:cxn>
                <a:cxn ang="0">
                  <a:pos x="170" y="214"/>
                </a:cxn>
                <a:cxn ang="0">
                  <a:pos x="180" y="207"/>
                </a:cxn>
                <a:cxn ang="0">
                  <a:pos x="192" y="197"/>
                </a:cxn>
                <a:cxn ang="0">
                  <a:pos x="201" y="185"/>
                </a:cxn>
                <a:cxn ang="0">
                  <a:pos x="209" y="171"/>
                </a:cxn>
                <a:cxn ang="0">
                  <a:pos x="216" y="154"/>
                </a:cxn>
                <a:cxn ang="0">
                  <a:pos x="223" y="133"/>
                </a:cxn>
                <a:cxn ang="0">
                  <a:pos x="228" y="109"/>
                </a:cxn>
                <a:cxn ang="0">
                  <a:pos x="233" y="81"/>
                </a:cxn>
                <a:cxn ang="0">
                  <a:pos x="233" y="50"/>
                </a:cxn>
                <a:cxn ang="0">
                  <a:pos x="233" y="14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6" y="0"/>
                </a:cxn>
                <a:cxn ang="0">
                  <a:pos x="223" y="2"/>
                </a:cxn>
                <a:cxn ang="0">
                  <a:pos x="199" y="12"/>
                </a:cxn>
                <a:cxn ang="0">
                  <a:pos x="175" y="21"/>
                </a:cxn>
                <a:cxn ang="0">
                  <a:pos x="148" y="28"/>
                </a:cxn>
                <a:cxn ang="0">
                  <a:pos x="116" y="33"/>
                </a:cxn>
                <a:cxn ang="0">
                  <a:pos x="99" y="33"/>
                </a:cxn>
                <a:cxn ang="0">
                  <a:pos x="82" y="31"/>
                </a:cxn>
                <a:cxn ang="0">
                  <a:pos x="66" y="26"/>
                </a:cxn>
                <a:cxn ang="0">
                  <a:pos x="48" y="21"/>
                </a:cxn>
                <a:cxn ang="0">
                  <a:pos x="32" y="1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12"/>
                </a:cxn>
              </a:cxnLst>
              <a:rect b="b" l="0" r="r" t="0"/>
              <a:pathLst>
                <a:path h="226" w="233">
                  <a:moveTo>
                    <a:pt x="2" y="12"/>
                  </a:moveTo>
                  <a:lnTo>
                    <a:pt x="0" y="50"/>
                  </a:lnTo>
                  <a:lnTo>
                    <a:pt x="2" y="81"/>
                  </a:lnTo>
                  <a:lnTo>
                    <a:pt x="5" y="109"/>
                  </a:lnTo>
                  <a:lnTo>
                    <a:pt x="10" y="133"/>
                  </a:lnTo>
                  <a:lnTo>
                    <a:pt x="17" y="154"/>
                  </a:lnTo>
                  <a:lnTo>
                    <a:pt x="24" y="171"/>
                  </a:lnTo>
                  <a:lnTo>
                    <a:pt x="32" y="185"/>
                  </a:lnTo>
                  <a:lnTo>
                    <a:pt x="41" y="197"/>
                  </a:lnTo>
                  <a:lnTo>
                    <a:pt x="53" y="207"/>
                  </a:lnTo>
                  <a:lnTo>
                    <a:pt x="63" y="214"/>
                  </a:lnTo>
                  <a:lnTo>
                    <a:pt x="73" y="219"/>
                  </a:lnTo>
                  <a:lnTo>
                    <a:pt x="82" y="221"/>
                  </a:lnTo>
                  <a:lnTo>
                    <a:pt x="102" y="226"/>
                  </a:lnTo>
                  <a:lnTo>
                    <a:pt x="116" y="226"/>
                  </a:lnTo>
                  <a:lnTo>
                    <a:pt x="131" y="226"/>
                  </a:lnTo>
                  <a:lnTo>
                    <a:pt x="151" y="221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0" y="207"/>
                  </a:lnTo>
                  <a:lnTo>
                    <a:pt x="192" y="197"/>
                  </a:lnTo>
                  <a:lnTo>
                    <a:pt x="201" y="185"/>
                  </a:lnTo>
                  <a:lnTo>
                    <a:pt x="209" y="171"/>
                  </a:lnTo>
                  <a:lnTo>
                    <a:pt x="216" y="154"/>
                  </a:lnTo>
                  <a:lnTo>
                    <a:pt x="223" y="133"/>
                  </a:lnTo>
                  <a:lnTo>
                    <a:pt x="228" y="109"/>
                  </a:lnTo>
                  <a:lnTo>
                    <a:pt x="233" y="81"/>
                  </a:lnTo>
                  <a:lnTo>
                    <a:pt x="233" y="50"/>
                  </a:lnTo>
                  <a:lnTo>
                    <a:pt x="233" y="14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199" y="12"/>
                  </a:lnTo>
                  <a:lnTo>
                    <a:pt x="175" y="21"/>
                  </a:lnTo>
                  <a:lnTo>
                    <a:pt x="148" y="28"/>
                  </a:lnTo>
                  <a:lnTo>
                    <a:pt x="116" y="33"/>
                  </a:lnTo>
                  <a:lnTo>
                    <a:pt x="99" y="33"/>
                  </a:lnTo>
                  <a:lnTo>
                    <a:pt x="82" y="31"/>
                  </a:lnTo>
                  <a:lnTo>
                    <a:pt x="66" y="26"/>
                  </a:lnTo>
                  <a:lnTo>
                    <a:pt x="48" y="21"/>
                  </a:lnTo>
                  <a:lnTo>
                    <a:pt x="32" y="1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259">
              <a:extLst>
                <a:ext uri="{FF2B5EF4-FFF2-40B4-BE49-F238E27FC236}">
                  <a16:creationId xmlns:a16="http://schemas.microsoft.com/office/drawing/2014/main" id="{8E92D4BC-D8D4-4771-A00D-7B26BC98EC95}"/>
                </a:ext>
              </a:extLst>
            </p:cNvPr>
            <p:cNvSpPr/>
            <p:nvPr/>
          </p:nvSpPr>
          <p:spPr bwMode="auto">
            <a:xfrm>
              <a:off x="958785" y="2969936"/>
              <a:ext cx="100382" cy="39711"/>
            </a:xfrm>
            <a:custGeom>
              <a:cxnLst>
                <a:cxn ang="0">
                  <a:pos x="182" y="3"/>
                </a:cxn>
                <a:cxn ang="0">
                  <a:pos x="180" y="24"/>
                </a:cxn>
                <a:cxn ang="0">
                  <a:pos x="177" y="38"/>
                </a:cxn>
                <a:cxn ang="0">
                  <a:pos x="175" y="50"/>
                </a:cxn>
                <a:cxn ang="0">
                  <a:pos x="165" y="55"/>
                </a:cxn>
                <a:cxn ang="0">
                  <a:pos x="146" y="62"/>
                </a:cxn>
                <a:cxn ang="0">
                  <a:pos x="122" y="69"/>
                </a:cxn>
                <a:cxn ang="0">
                  <a:pos x="97" y="72"/>
                </a:cxn>
                <a:cxn ang="0">
                  <a:pos x="71" y="69"/>
                </a:cxn>
                <a:cxn ang="0">
                  <a:pos x="44" y="62"/>
                </a:cxn>
                <a:cxn ang="0">
                  <a:pos x="20" y="52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3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29" y="14"/>
                </a:cxn>
                <a:cxn ang="0">
                  <a:pos x="51" y="19"/>
                </a:cxn>
                <a:cxn ang="0">
                  <a:pos x="78" y="21"/>
                </a:cxn>
                <a:cxn ang="0">
                  <a:pos x="109" y="21"/>
                </a:cxn>
                <a:cxn ang="0">
                  <a:pos x="127" y="19"/>
                </a:cxn>
                <a:cxn ang="0">
                  <a:pos x="143" y="14"/>
                </a:cxn>
                <a:cxn ang="0">
                  <a:pos x="163" y="10"/>
                </a:cxn>
                <a:cxn ang="0">
                  <a:pos x="182" y="3"/>
                </a:cxn>
              </a:cxnLst>
              <a:rect b="b" l="0" r="r" t="0"/>
              <a:pathLst>
                <a:path h="72" w="182">
                  <a:moveTo>
                    <a:pt x="182" y="3"/>
                  </a:moveTo>
                  <a:lnTo>
                    <a:pt x="180" y="24"/>
                  </a:lnTo>
                  <a:lnTo>
                    <a:pt x="177" y="38"/>
                  </a:lnTo>
                  <a:lnTo>
                    <a:pt x="175" y="50"/>
                  </a:lnTo>
                  <a:lnTo>
                    <a:pt x="165" y="55"/>
                  </a:lnTo>
                  <a:lnTo>
                    <a:pt x="146" y="62"/>
                  </a:lnTo>
                  <a:lnTo>
                    <a:pt x="122" y="69"/>
                  </a:lnTo>
                  <a:lnTo>
                    <a:pt x="97" y="72"/>
                  </a:lnTo>
                  <a:lnTo>
                    <a:pt x="71" y="69"/>
                  </a:lnTo>
                  <a:lnTo>
                    <a:pt x="44" y="62"/>
                  </a:lnTo>
                  <a:lnTo>
                    <a:pt x="20" y="52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3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29" y="14"/>
                  </a:lnTo>
                  <a:lnTo>
                    <a:pt x="51" y="19"/>
                  </a:lnTo>
                  <a:lnTo>
                    <a:pt x="78" y="21"/>
                  </a:lnTo>
                  <a:lnTo>
                    <a:pt x="109" y="21"/>
                  </a:lnTo>
                  <a:lnTo>
                    <a:pt x="127" y="19"/>
                  </a:lnTo>
                  <a:lnTo>
                    <a:pt x="143" y="14"/>
                  </a:lnTo>
                  <a:lnTo>
                    <a:pt x="163" y="10"/>
                  </a:lnTo>
                  <a:lnTo>
                    <a:pt x="1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260">
              <a:extLst>
                <a:ext uri="{FF2B5EF4-FFF2-40B4-BE49-F238E27FC236}">
                  <a16:creationId xmlns:a16="http://schemas.microsoft.com/office/drawing/2014/main" id="{79257686-1D56-4B42-B3E2-10ED4429F03A}"/>
                </a:ext>
              </a:extLst>
            </p:cNvPr>
            <p:cNvSpPr/>
            <p:nvPr/>
          </p:nvSpPr>
          <p:spPr bwMode="auto">
            <a:xfrm>
              <a:off x="948305" y="3027848"/>
              <a:ext cx="99278" cy="62876"/>
            </a:xfrm>
            <a:custGeom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14"/>
                </a:cxn>
                <a:cxn ang="0">
                  <a:pos x="82" y="23"/>
                </a:cxn>
                <a:cxn ang="0">
                  <a:pos x="114" y="38"/>
                </a:cxn>
                <a:cxn ang="0">
                  <a:pos x="141" y="52"/>
                </a:cxn>
                <a:cxn ang="0">
                  <a:pos x="153" y="61"/>
                </a:cxn>
                <a:cxn ang="0">
                  <a:pos x="165" y="71"/>
                </a:cxn>
                <a:cxn ang="0">
                  <a:pos x="172" y="80"/>
                </a:cxn>
                <a:cxn ang="0">
                  <a:pos x="180" y="90"/>
                </a:cxn>
                <a:cxn ang="0">
                  <a:pos x="177" y="92"/>
                </a:cxn>
                <a:cxn ang="0">
                  <a:pos x="170" y="99"/>
                </a:cxn>
                <a:cxn ang="0">
                  <a:pos x="160" y="104"/>
                </a:cxn>
                <a:cxn ang="0">
                  <a:pos x="141" y="111"/>
                </a:cxn>
                <a:cxn ang="0">
                  <a:pos x="124" y="114"/>
                </a:cxn>
                <a:cxn ang="0">
                  <a:pos x="111" y="114"/>
                </a:cxn>
                <a:cxn ang="0">
                  <a:pos x="99" y="114"/>
                </a:cxn>
                <a:cxn ang="0">
                  <a:pos x="85" y="111"/>
                </a:cxn>
                <a:cxn ang="0">
                  <a:pos x="70" y="107"/>
                </a:cxn>
                <a:cxn ang="0">
                  <a:pos x="53" y="97"/>
                </a:cxn>
                <a:cxn ang="0">
                  <a:pos x="36" y="85"/>
                </a:cxn>
                <a:cxn ang="0">
                  <a:pos x="29" y="76"/>
                </a:cxn>
                <a:cxn ang="0">
                  <a:pos x="22" y="64"/>
                </a:cxn>
                <a:cxn ang="0">
                  <a:pos x="14" y="52"/>
                </a:cxn>
                <a:cxn ang="0">
                  <a:pos x="9" y="35"/>
                </a:cxn>
                <a:cxn ang="0">
                  <a:pos x="5" y="19"/>
                </a:cxn>
                <a:cxn ang="0">
                  <a:pos x="0" y="0"/>
                </a:cxn>
              </a:cxnLst>
              <a:rect b="b" l="0" r="r" t="0"/>
              <a:pathLst>
                <a:path h="114" w="180">
                  <a:moveTo>
                    <a:pt x="0" y="0"/>
                  </a:moveTo>
                  <a:lnTo>
                    <a:pt x="29" y="7"/>
                  </a:lnTo>
                  <a:lnTo>
                    <a:pt x="53" y="14"/>
                  </a:lnTo>
                  <a:lnTo>
                    <a:pt x="82" y="23"/>
                  </a:lnTo>
                  <a:lnTo>
                    <a:pt x="114" y="38"/>
                  </a:lnTo>
                  <a:lnTo>
                    <a:pt x="141" y="52"/>
                  </a:lnTo>
                  <a:lnTo>
                    <a:pt x="153" y="61"/>
                  </a:lnTo>
                  <a:lnTo>
                    <a:pt x="165" y="71"/>
                  </a:lnTo>
                  <a:lnTo>
                    <a:pt x="172" y="80"/>
                  </a:lnTo>
                  <a:lnTo>
                    <a:pt x="180" y="90"/>
                  </a:lnTo>
                  <a:lnTo>
                    <a:pt x="177" y="92"/>
                  </a:lnTo>
                  <a:lnTo>
                    <a:pt x="170" y="99"/>
                  </a:lnTo>
                  <a:lnTo>
                    <a:pt x="160" y="104"/>
                  </a:lnTo>
                  <a:lnTo>
                    <a:pt x="141" y="111"/>
                  </a:lnTo>
                  <a:lnTo>
                    <a:pt x="124" y="114"/>
                  </a:lnTo>
                  <a:lnTo>
                    <a:pt x="111" y="114"/>
                  </a:lnTo>
                  <a:lnTo>
                    <a:pt x="99" y="114"/>
                  </a:lnTo>
                  <a:lnTo>
                    <a:pt x="85" y="111"/>
                  </a:lnTo>
                  <a:lnTo>
                    <a:pt x="70" y="107"/>
                  </a:lnTo>
                  <a:lnTo>
                    <a:pt x="53" y="97"/>
                  </a:lnTo>
                  <a:lnTo>
                    <a:pt x="36" y="85"/>
                  </a:lnTo>
                  <a:lnTo>
                    <a:pt x="29" y="76"/>
                  </a:lnTo>
                  <a:lnTo>
                    <a:pt x="22" y="64"/>
                  </a:lnTo>
                  <a:lnTo>
                    <a:pt x="14" y="52"/>
                  </a:lnTo>
                  <a:lnTo>
                    <a:pt x="9" y="35"/>
                  </a:lnTo>
                  <a:lnTo>
                    <a:pt x="5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261">
              <a:extLst>
                <a:ext uri="{FF2B5EF4-FFF2-40B4-BE49-F238E27FC236}">
                  <a16:creationId xmlns:a16="http://schemas.microsoft.com/office/drawing/2014/main" id="{E726A602-B06E-4EAC-B735-D22449828930}"/>
                </a:ext>
              </a:extLst>
            </p:cNvPr>
            <p:cNvSpPr/>
            <p:nvPr/>
          </p:nvSpPr>
          <p:spPr bwMode="auto">
            <a:xfrm>
              <a:off x="665913" y="2460306"/>
              <a:ext cx="619939" cy="317140"/>
            </a:xfrm>
            <a:custGeom>
              <a:cxnLst>
                <a:cxn ang="0">
                  <a:pos x="835" y="47"/>
                </a:cxn>
                <a:cxn ang="0">
                  <a:pos x="692" y="14"/>
                </a:cxn>
                <a:cxn ang="0">
                  <a:pos x="614" y="5"/>
                </a:cxn>
                <a:cxn ang="0">
                  <a:pos x="534" y="0"/>
                </a:cxn>
                <a:cxn ang="0">
                  <a:pos x="453" y="5"/>
                </a:cxn>
                <a:cxn ang="0">
                  <a:pos x="376" y="14"/>
                </a:cxn>
                <a:cxn ang="0">
                  <a:pos x="303" y="33"/>
                </a:cxn>
                <a:cxn ang="0">
                  <a:pos x="232" y="59"/>
                </a:cxn>
                <a:cxn ang="0">
                  <a:pos x="169" y="97"/>
                </a:cxn>
                <a:cxn ang="0">
                  <a:pos x="114" y="145"/>
                </a:cxn>
                <a:cxn ang="0">
                  <a:pos x="67" y="204"/>
                </a:cxn>
                <a:cxn ang="0">
                  <a:pos x="31" y="276"/>
                </a:cxn>
                <a:cxn ang="0">
                  <a:pos x="9" y="361"/>
                </a:cxn>
                <a:cxn ang="0">
                  <a:pos x="0" y="458"/>
                </a:cxn>
                <a:cxn ang="0">
                  <a:pos x="7" y="573"/>
                </a:cxn>
                <a:cxn ang="0">
                  <a:pos x="77" y="553"/>
                </a:cxn>
                <a:cxn ang="0">
                  <a:pos x="264" y="520"/>
                </a:cxn>
                <a:cxn ang="0">
                  <a:pos x="262" y="439"/>
                </a:cxn>
                <a:cxn ang="0">
                  <a:pos x="267" y="373"/>
                </a:cxn>
                <a:cxn ang="0">
                  <a:pos x="284" y="311"/>
                </a:cxn>
                <a:cxn ang="0">
                  <a:pos x="298" y="287"/>
                </a:cxn>
                <a:cxn ang="0">
                  <a:pos x="288" y="368"/>
                </a:cxn>
                <a:cxn ang="0">
                  <a:pos x="288" y="442"/>
                </a:cxn>
                <a:cxn ang="0">
                  <a:pos x="298" y="497"/>
                </a:cxn>
                <a:cxn ang="0">
                  <a:pos x="369" y="508"/>
                </a:cxn>
                <a:cxn ang="0">
                  <a:pos x="361" y="439"/>
                </a:cxn>
                <a:cxn ang="0">
                  <a:pos x="361" y="385"/>
                </a:cxn>
                <a:cxn ang="0">
                  <a:pos x="374" y="333"/>
                </a:cxn>
                <a:cxn ang="0">
                  <a:pos x="388" y="382"/>
                </a:cxn>
                <a:cxn ang="0">
                  <a:pos x="400" y="477"/>
                </a:cxn>
                <a:cxn ang="0">
                  <a:pos x="487" y="499"/>
                </a:cxn>
                <a:cxn ang="0">
                  <a:pos x="667" y="499"/>
                </a:cxn>
                <a:cxn ang="0">
                  <a:pos x="769" y="480"/>
                </a:cxn>
                <a:cxn ang="0">
                  <a:pos x="784" y="387"/>
                </a:cxn>
                <a:cxn ang="0">
                  <a:pos x="801" y="340"/>
                </a:cxn>
                <a:cxn ang="0">
                  <a:pos x="808" y="390"/>
                </a:cxn>
                <a:cxn ang="0">
                  <a:pos x="808" y="442"/>
                </a:cxn>
                <a:cxn ang="0">
                  <a:pos x="798" y="511"/>
                </a:cxn>
                <a:cxn ang="0">
                  <a:pos x="873" y="485"/>
                </a:cxn>
                <a:cxn ang="0">
                  <a:pos x="881" y="411"/>
                </a:cxn>
                <a:cxn ang="0">
                  <a:pos x="878" y="321"/>
                </a:cxn>
                <a:cxn ang="0">
                  <a:pos x="883" y="309"/>
                </a:cxn>
                <a:cxn ang="0">
                  <a:pos x="898" y="349"/>
                </a:cxn>
                <a:cxn ang="0">
                  <a:pos x="905" y="411"/>
                </a:cxn>
                <a:cxn ang="0">
                  <a:pos x="905" y="475"/>
                </a:cxn>
                <a:cxn ang="0">
                  <a:pos x="951" y="534"/>
                </a:cxn>
                <a:cxn ang="0">
                  <a:pos x="1051" y="561"/>
                </a:cxn>
                <a:cxn ang="0">
                  <a:pos x="1107" y="558"/>
                </a:cxn>
                <a:cxn ang="0">
                  <a:pos x="1119" y="482"/>
                </a:cxn>
                <a:cxn ang="0">
                  <a:pos x="1124" y="409"/>
                </a:cxn>
                <a:cxn ang="0">
                  <a:pos x="1114" y="326"/>
                </a:cxn>
                <a:cxn ang="0">
                  <a:pos x="1097" y="264"/>
                </a:cxn>
                <a:cxn ang="0">
                  <a:pos x="1078" y="221"/>
                </a:cxn>
                <a:cxn ang="0">
                  <a:pos x="1053" y="181"/>
                </a:cxn>
                <a:cxn ang="0">
                  <a:pos x="1019" y="145"/>
                </a:cxn>
                <a:cxn ang="0">
                  <a:pos x="978" y="112"/>
                </a:cxn>
                <a:cxn ang="0">
                  <a:pos x="929" y="81"/>
                </a:cxn>
              </a:cxnLst>
              <a:rect b="b" l="0" r="r" t="0"/>
              <a:pathLst>
                <a:path h="575" w="1124">
                  <a:moveTo>
                    <a:pt x="900" y="69"/>
                  </a:moveTo>
                  <a:lnTo>
                    <a:pt x="835" y="47"/>
                  </a:lnTo>
                  <a:lnTo>
                    <a:pt x="764" y="29"/>
                  </a:lnTo>
                  <a:lnTo>
                    <a:pt x="692" y="14"/>
                  </a:lnTo>
                  <a:lnTo>
                    <a:pt x="653" y="10"/>
                  </a:lnTo>
                  <a:lnTo>
                    <a:pt x="614" y="5"/>
                  </a:lnTo>
                  <a:lnTo>
                    <a:pt x="573" y="3"/>
                  </a:lnTo>
                  <a:lnTo>
                    <a:pt x="534" y="0"/>
                  </a:lnTo>
                  <a:lnTo>
                    <a:pt x="495" y="3"/>
                  </a:lnTo>
                  <a:lnTo>
                    <a:pt x="453" y="5"/>
                  </a:lnTo>
                  <a:lnTo>
                    <a:pt x="415" y="7"/>
                  </a:lnTo>
                  <a:lnTo>
                    <a:pt x="376" y="14"/>
                  </a:lnTo>
                  <a:lnTo>
                    <a:pt x="339" y="21"/>
                  </a:lnTo>
                  <a:lnTo>
                    <a:pt x="303" y="33"/>
                  </a:lnTo>
                  <a:lnTo>
                    <a:pt x="267" y="45"/>
                  </a:lnTo>
                  <a:lnTo>
                    <a:pt x="232" y="59"/>
                  </a:lnTo>
                  <a:lnTo>
                    <a:pt x="198" y="78"/>
                  </a:lnTo>
                  <a:lnTo>
                    <a:pt x="169" y="97"/>
                  </a:lnTo>
                  <a:lnTo>
                    <a:pt x="140" y="119"/>
                  </a:lnTo>
                  <a:lnTo>
                    <a:pt x="114" y="145"/>
                  </a:lnTo>
                  <a:lnTo>
                    <a:pt x="89" y="174"/>
                  </a:lnTo>
                  <a:lnTo>
                    <a:pt x="67" y="204"/>
                  </a:lnTo>
                  <a:lnTo>
                    <a:pt x="48" y="240"/>
                  </a:lnTo>
                  <a:lnTo>
                    <a:pt x="31" y="276"/>
                  </a:lnTo>
                  <a:lnTo>
                    <a:pt x="19" y="316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58"/>
                  </a:lnTo>
                  <a:lnTo>
                    <a:pt x="2" y="513"/>
                  </a:lnTo>
                  <a:lnTo>
                    <a:pt x="7" y="573"/>
                  </a:lnTo>
                  <a:lnTo>
                    <a:pt x="26" y="568"/>
                  </a:lnTo>
                  <a:lnTo>
                    <a:pt x="77" y="553"/>
                  </a:lnTo>
                  <a:lnTo>
                    <a:pt x="157" y="537"/>
                  </a:lnTo>
                  <a:lnTo>
                    <a:pt x="264" y="520"/>
                  </a:lnTo>
                  <a:lnTo>
                    <a:pt x="262" y="470"/>
                  </a:lnTo>
                  <a:lnTo>
                    <a:pt x="262" y="439"/>
                  </a:lnTo>
                  <a:lnTo>
                    <a:pt x="264" y="406"/>
                  </a:lnTo>
                  <a:lnTo>
                    <a:pt x="267" y="373"/>
                  </a:lnTo>
                  <a:lnTo>
                    <a:pt x="274" y="340"/>
                  </a:lnTo>
                  <a:lnTo>
                    <a:pt x="284" y="311"/>
                  </a:lnTo>
                  <a:lnTo>
                    <a:pt x="291" y="299"/>
                  </a:lnTo>
                  <a:lnTo>
                    <a:pt x="298" y="287"/>
                  </a:lnTo>
                  <a:lnTo>
                    <a:pt x="296" y="311"/>
                  </a:lnTo>
                  <a:lnTo>
                    <a:pt x="288" y="368"/>
                  </a:lnTo>
                  <a:lnTo>
                    <a:pt x="288" y="404"/>
                  </a:lnTo>
                  <a:lnTo>
                    <a:pt x="288" y="442"/>
                  </a:lnTo>
                  <a:lnTo>
                    <a:pt x="293" y="480"/>
                  </a:lnTo>
                  <a:lnTo>
                    <a:pt x="298" y="497"/>
                  </a:lnTo>
                  <a:lnTo>
                    <a:pt x="303" y="516"/>
                  </a:lnTo>
                  <a:lnTo>
                    <a:pt x="369" y="508"/>
                  </a:lnTo>
                  <a:lnTo>
                    <a:pt x="364" y="466"/>
                  </a:lnTo>
                  <a:lnTo>
                    <a:pt x="361" y="439"/>
                  </a:lnTo>
                  <a:lnTo>
                    <a:pt x="359" y="413"/>
                  </a:lnTo>
                  <a:lnTo>
                    <a:pt x="361" y="385"/>
                  </a:lnTo>
                  <a:lnTo>
                    <a:pt x="366" y="356"/>
                  </a:lnTo>
                  <a:lnTo>
                    <a:pt x="374" y="333"/>
                  </a:lnTo>
                  <a:lnTo>
                    <a:pt x="383" y="311"/>
                  </a:lnTo>
                  <a:lnTo>
                    <a:pt x="388" y="382"/>
                  </a:lnTo>
                  <a:lnTo>
                    <a:pt x="395" y="447"/>
                  </a:lnTo>
                  <a:lnTo>
                    <a:pt x="400" y="477"/>
                  </a:lnTo>
                  <a:lnTo>
                    <a:pt x="405" y="504"/>
                  </a:lnTo>
                  <a:lnTo>
                    <a:pt x="487" y="499"/>
                  </a:lnTo>
                  <a:lnTo>
                    <a:pt x="575" y="497"/>
                  </a:lnTo>
                  <a:lnTo>
                    <a:pt x="667" y="499"/>
                  </a:lnTo>
                  <a:lnTo>
                    <a:pt x="762" y="506"/>
                  </a:lnTo>
                  <a:lnTo>
                    <a:pt x="769" y="480"/>
                  </a:lnTo>
                  <a:lnTo>
                    <a:pt x="774" y="449"/>
                  </a:lnTo>
                  <a:lnTo>
                    <a:pt x="784" y="387"/>
                  </a:lnTo>
                  <a:lnTo>
                    <a:pt x="791" y="318"/>
                  </a:lnTo>
                  <a:lnTo>
                    <a:pt x="801" y="340"/>
                  </a:lnTo>
                  <a:lnTo>
                    <a:pt x="805" y="363"/>
                  </a:lnTo>
                  <a:lnTo>
                    <a:pt x="808" y="390"/>
                  </a:lnTo>
                  <a:lnTo>
                    <a:pt x="808" y="416"/>
                  </a:lnTo>
                  <a:lnTo>
                    <a:pt x="808" y="442"/>
                  </a:lnTo>
                  <a:lnTo>
                    <a:pt x="805" y="468"/>
                  </a:lnTo>
                  <a:lnTo>
                    <a:pt x="798" y="511"/>
                  </a:lnTo>
                  <a:lnTo>
                    <a:pt x="864" y="520"/>
                  </a:lnTo>
                  <a:lnTo>
                    <a:pt x="873" y="485"/>
                  </a:lnTo>
                  <a:lnTo>
                    <a:pt x="878" y="447"/>
                  </a:lnTo>
                  <a:lnTo>
                    <a:pt x="881" y="411"/>
                  </a:lnTo>
                  <a:lnTo>
                    <a:pt x="881" y="375"/>
                  </a:lnTo>
                  <a:lnTo>
                    <a:pt x="878" y="321"/>
                  </a:lnTo>
                  <a:lnTo>
                    <a:pt x="876" y="297"/>
                  </a:lnTo>
                  <a:lnTo>
                    <a:pt x="883" y="309"/>
                  </a:lnTo>
                  <a:lnTo>
                    <a:pt x="888" y="321"/>
                  </a:lnTo>
                  <a:lnTo>
                    <a:pt x="898" y="349"/>
                  </a:lnTo>
                  <a:lnTo>
                    <a:pt x="903" y="380"/>
                  </a:lnTo>
                  <a:lnTo>
                    <a:pt x="905" y="411"/>
                  </a:lnTo>
                  <a:lnTo>
                    <a:pt x="907" y="444"/>
                  </a:lnTo>
                  <a:lnTo>
                    <a:pt x="905" y="475"/>
                  </a:lnTo>
                  <a:lnTo>
                    <a:pt x="903" y="525"/>
                  </a:lnTo>
                  <a:lnTo>
                    <a:pt x="951" y="534"/>
                  </a:lnTo>
                  <a:lnTo>
                    <a:pt x="1002" y="546"/>
                  </a:lnTo>
                  <a:lnTo>
                    <a:pt x="1051" y="561"/>
                  </a:lnTo>
                  <a:lnTo>
                    <a:pt x="1102" y="575"/>
                  </a:lnTo>
                  <a:lnTo>
                    <a:pt x="1107" y="558"/>
                  </a:lnTo>
                  <a:lnTo>
                    <a:pt x="1114" y="513"/>
                  </a:lnTo>
                  <a:lnTo>
                    <a:pt x="1119" y="482"/>
                  </a:lnTo>
                  <a:lnTo>
                    <a:pt x="1121" y="447"/>
                  </a:lnTo>
                  <a:lnTo>
                    <a:pt x="1124" y="409"/>
                  </a:lnTo>
                  <a:lnTo>
                    <a:pt x="1121" y="368"/>
                  </a:lnTo>
                  <a:lnTo>
                    <a:pt x="1114" y="326"/>
                  </a:lnTo>
                  <a:lnTo>
                    <a:pt x="1104" y="285"/>
                  </a:lnTo>
                  <a:lnTo>
                    <a:pt x="1097" y="264"/>
                  </a:lnTo>
                  <a:lnTo>
                    <a:pt x="1090" y="242"/>
                  </a:lnTo>
                  <a:lnTo>
                    <a:pt x="1078" y="221"/>
                  </a:lnTo>
                  <a:lnTo>
                    <a:pt x="1065" y="202"/>
                  </a:lnTo>
                  <a:lnTo>
                    <a:pt x="1053" y="181"/>
                  </a:lnTo>
                  <a:lnTo>
                    <a:pt x="1036" y="162"/>
                  </a:lnTo>
                  <a:lnTo>
                    <a:pt x="1019" y="145"/>
                  </a:lnTo>
                  <a:lnTo>
                    <a:pt x="1000" y="126"/>
                  </a:lnTo>
                  <a:lnTo>
                    <a:pt x="978" y="112"/>
                  </a:lnTo>
                  <a:lnTo>
                    <a:pt x="954" y="95"/>
                  </a:lnTo>
                  <a:lnTo>
                    <a:pt x="929" y="81"/>
                  </a:lnTo>
                  <a:lnTo>
                    <a:pt x="900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262">
              <a:extLst>
                <a:ext uri="{FF2B5EF4-FFF2-40B4-BE49-F238E27FC236}">
                  <a16:creationId xmlns:a16="http://schemas.microsoft.com/office/drawing/2014/main" id="{E6DFCFD9-D512-415E-9D7C-4A6E623369E9}"/>
                </a:ext>
              </a:extLst>
            </p:cNvPr>
            <p:cNvSpPr/>
            <p:nvPr/>
          </p:nvSpPr>
          <p:spPr bwMode="auto">
            <a:xfrm>
              <a:off x="793872" y="2485126"/>
              <a:ext cx="376707" cy="71150"/>
            </a:xfrm>
            <a:custGeom>
              <a:cxnLst>
                <a:cxn ang="0">
                  <a:pos x="132" y="0"/>
                </a:cxn>
                <a:cxn ang="0">
                  <a:pos x="173" y="10"/>
                </a:cxn>
                <a:cxn ang="0">
                  <a:pos x="219" y="17"/>
                </a:cxn>
                <a:cxn ang="0">
                  <a:pos x="275" y="24"/>
                </a:cxn>
                <a:cxn ang="0">
                  <a:pos x="338" y="31"/>
                </a:cxn>
                <a:cxn ang="0">
                  <a:pos x="401" y="31"/>
                </a:cxn>
                <a:cxn ang="0">
                  <a:pos x="433" y="31"/>
                </a:cxn>
                <a:cxn ang="0">
                  <a:pos x="462" y="29"/>
                </a:cxn>
                <a:cxn ang="0">
                  <a:pos x="491" y="24"/>
                </a:cxn>
                <a:cxn ang="0">
                  <a:pos x="515" y="17"/>
                </a:cxn>
                <a:cxn ang="0">
                  <a:pos x="542" y="24"/>
                </a:cxn>
                <a:cxn ang="0">
                  <a:pos x="600" y="38"/>
                </a:cxn>
                <a:cxn ang="0">
                  <a:pos x="629" y="48"/>
                </a:cxn>
                <a:cxn ang="0">
                  <a:pos x="656" y="57"/>
                </a:cxn>
                <a:cxn ang="0">
                  <a:pos x="675" y="67"/>
                </a:cxn>
                <a:cxn ang="0">
                  <a:pos x="680" y="71"/>
                </a:cxn>
                <a:cxn ang="0">
                  <a:pos x="683" y="76"/>
                </a:cxn>
                <a:cxn ang="0">
                  <a:pos x="683" y="78"/>
                </a:cxn>
                <a:cxn ang="0">
                  <a:pos x="678" y="81"/>
                </a:cxn>
                <a:cxn ang="0">
                  <a:pos x="661" y="86"/>
                </a:cxn>
                <a:cxn ang="0">
                  <a:pos x="637" y="93"/>
                </a:cxn>
                <a:cxn ang="0">
                  <a:pos x="603" y="100"/>
                </a:cxn>
                <a:cxn ang="0">
                  <a:pos x="518" y="114"/>
                </a:cxn>
                <a:cxn ang="0">
                  <a:pos x="467" y="119"/>
                </a:cxn>
                <a:cxn ang="0">
                  <a:pos x="411" y="124"/>
                </a:cxn>
                <a:cxn ang="0">
                  <a:pos x="355" y="129"/>
                </a:cxn>
                <a:cxn ang="0">
                  <a:pos x="299" y="129"/>
                </a:cxn>
                <a:cxn ang="0">
                  <a:pos x="241" y="126"/>
                </a:cxn>
                <a:cxn ang="0">
                  <a:pos x="185" y="121"/>
                </a:cxn>
                <a:cxn ang="0">
                  <a:pos x="134" y="114"/>
                </a:cxn>
                <a:cxn ang="0">
                  <a:pos x="83" y="102"/>
                </a:cxn>
                <a:cxn ang="0">
                  <a:pos x="61" y="98"/>
                </a:cxn>
                <a:cxn ang="0">
                  <a:pos x="39" y="88"/>
                </a:cxn>
                <a:cxn ang="0">
                  <a:pos x="20" y="78"/>
                </a:cxn>
                <a:cxn ang="0">
                  <a:pos x="0" y="69"/>
                </a:cxn>
                <a:cxn ang="0">
                  <a:pos x="5" y="60"/>
                </a:cxn>
                <a:cxn ang="0">
                  <a:pos x="13" y="50"/>
                </a:cxn>
                <a:cxn ang="0">
                  <a:pos x="25" y="38"/>
                </a:cxn>
                <a:cxn ang="0">
                  <a:pos x="42" y="26"/>
                </a:cxn>
                <a:cxn ang="0">
                  <a:pos x="64" y="17"/>
                </a:cxn>
                <a:cxn ang="0">
                  <a:pos x="95" y="7"/>
                </a:cxn>
                <a:cxn ang="0">
                  <a:pos x="132" y="0"/>
                </a:cxn>
              </a:cxnLst>
              <a:rect b="b" l="0" r="r" t="0"/>
              <a:pathLst>
                <a:path h="129" w="683">
                  <a:moveTo>
                    <a:pt x="132" y="0"/>
                  </a:moveTo>
                  <a:lnTo>
                    <a:pt x="173" y="10"/>
                  </a:lnTo>
                  <a:lnTo>
                    <a:pt x="219" y="17"/>
                  </a:lnTo>
                  <a:lnTo>
                    <a:pt x="275" y="24"/>
                  </a:lnTo>
                  <a:lnTo>
                    <a:pt x="338" y="31"/>
                  </a:lnTo>
                  <a:lnTo>
                    <a:pt x="401" y="31"/>
                  </a:lnTo>
                  <a:lnTo>
                    <a:pt x="433" y="31"/>
                  </a:lnTo>
                  <a:lnTo>
                    <a:pt x="462" y="29"/>
                  </a:lnTo>
                  <a:lnTo>
                    <a:pt x="491" y="24"/>
                  </a:lnTo>
                  <a:lnTo>
                    <a:pt x="515" y="17"/>
                  </a:lnTo>
                  <a:lnTo>
                    <a:pt x="542" y="24"/>
                  </a:lnTo>
                  <a:lnTo>
                    <a:pt x="600" y="38"/>
                  </a:lnTo>
                  <a:lnTo>
                    <a:pt x="629" y="48"/>
                  </a:lnTo>
                  <a:lnTo>
                    <a:pt x="656" y="57"/>
                  </a:lnTo>
                  <a:lnTo>
                    <a:pt x="675" y="67"/>
                  </a:lnTo>
                  <a:lnTo>
                    <a:pt x="680" y="71"/>
                  </a:lnTo>
                  <a:lnTo>
                    <a:pt x="683" y="76"/>
                  </a:lnTo>
                  <a:lnTo>
                    <a:pt x="683" y="78"/>
                  </a:lnTo>
                  <a:lnTo>
                    <a:pt x="678" y="81"/>
                  </a:lnTo>
                  <a:lnTo>
                    <a:pt x="661" y="86"/>
                  </a:lnTo>
                  <a:lnTo>
                    <a:pt x="637" y="93"/>
                  </a:lnTo>
                  <a:lnTo>
                    <a:pt x="603" y="100"/>
                  </a:lnTo>
                  <a:lnTo>
                    <a:pt x="518" y="114"/>
                  </a:lnTo>
                  <a:lnTo>
                    <a:pt x="467" y="119"/>
                  </a:lnTo>
                  <a:lnTo>
                    <a:pt x="411" y="124"/>
                  </a:lnTo>
                  <a:lnTo>
                    <a:pt x="355" y="129"/>
                  </a:lnTo>
                  <a:lnTo>
                    <a:pt x="299" y="129"/>
                  </a:lnTo>
                  <a:lnTo>
                    <a:pt x="241" y="126"/>
                  </a:lnTo>
                  <a:lnTo>
                    <a:pt x="185" y="121"/>
                  </a:lnTo>
                  <a:lnTo>
                    <a:pt x="134" y="114"/>
                  </a:lnTo>
                  <a:lnTo>
                    <a:pt x="83" y="102"/>
                  </a:lnTo>
                  <a:lnTo>
                    <a:pt x="61" y="98"/>
                  </a:lnTo>
                  <a:lnTo>
                    <a:pt x="39" y="88"/>
                  </a:lnTo>
                  <a:lnTo>
                    <a:pt x="20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3" y="50"/>
                  </a:lnTo>
                  <a:lnTo>
                    <a:pt x="25" y="38"/>
                  </a:lnTo>
                  <a:lnTo>
                    <a:pt x="42" y="26"/>
                  </a:lnTo>
                  <a:lnTo>
                    <a:pt x="64" y="17"/>
                  </a:lnTo>
                  <a:lnTo>
                    <a:pt x="95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263">
              <a:extLst>
                <a:ext uri="{FF2B5EF4-FFF2-40B4-BE49-F238E27FC236}">
                  <a16:creationId xmlns:a16="http://schemas.microsoft.com/office/drawing/2014/main" id="{93C37563-0C8A-4A75-AF9A-FB728E2D3057}"/>
                </a:ext>
              </a:extLst>
            </p:cNvPr>
            <p:cNvSpPr/>
            <p:nvPr/>
          </p:nvSpPr>
          <p:spPr bwMode="auto">
            <a:xfrm>
              <a:off x="760779" y="2485126"/>
              <a:ext cx="167119" cy="87696"/>
            </a:xfrm>
            <a:custGeom>
              <a:cxnLst>
                <a:cxn ang="0">
                  <a:pos x="170" y="0"/>
                </a:cxn>
                <a:cxn ang="0">
                  <a:pos x="150" y="12"/>
                </a:cxn>
                <a:cxn ang="0">
                  <a:pos x="102" y="38"/>
                </a:cxn>
                <a:cxn ang="0">
                  <a:pos x="75" y="55"/>
                </a:cxn>
                <a:cxn ang="0">
                  <a:pos x="51" y="76"/>
                </a:cxn>
                <a:cxn ang="0">
                  <a:pos x="26" y="98"/>
                </a:cxn>
                <a:cxn ang="0">
                  <a:pos x="19" y="109"/>
                </a:cxn>
                <a:cxn ang="0">
                  <a:pos x="12" y="119"/>
                </a:cxn>
                <a:cxn ang="0">
                  <a:pos x="2" y="138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2" y="152"/>
                </a:cxn>
                <a:cxn ang="0">
                  <a:pos x="7" y="150"/>
                </a:cxn>
                <a:cxn ang="0">
                  <a:pos x="26" y="136"/>
                </a:cxn>
                <a:cxn ang="0">
                  <a:pos x="51" y="121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8" y="119"/>
                </a:cxn>
                <a:cxn ang="0">
                  <a:pos x="82" y="124"/>
                </a:cxn>
                <a:cxn ang="0">
                  <a:pos x="87" y="131"/>
                </a:cxn>
                <a:cxn ang="0">
                  <a:pos x="90" y="140"/>
                </a:cxn>
                <a:cxn ang="0">
                  <a:pos x="92" y="157"/>
                </a:cxn>
                <a:cxn ang="0">
                  <a:pos x="92" y="159"/>
                </a:cxn>
                <a:cxn ang="0">
                  <a:pos x="99" y="150"/>
                </a:cxn>
                <a:cxn ang="0">
                  <a:pos x="109" y="136"/>
                </a:cxn>
                <a:cxn ang="0">
                  <a:pos x="126" y="117"/>
                </a:cxn>
                <a:cxn ang="0">
                  <a:pos x="150" y="98"/>
                </a:cxn>
                <a:cxn ang="0">
                  <a:pos x="163" y="88"/>
                </a:cxn>
                <a:cxn ang="0">
                  <a:pos x="180" y="78"/>
                </a:cxn>
                <a:cxn ang="0">
                  <a:pos x="197" y="71"/>
                </a:cxn>
                <a:cxn ang="0">
                  <a:pos x="216" y="64"/>
                </a:cxn>
                <a:cxn ang="0">
                  <a:pos x="238" y="62"/>
                </a:cxn>
                <a:cxn ang="0">
                  <a:pos x="262" y="60"/>
                </a:cxn>
                <a:cxn ang="0">
                  <a:pos x="284" y="57"/>
                </a:cxn>
                <a:cxn ang="0">
                  <a:pos x="296" y="57"/>
                </a:cxn>
                <a:cxn ang="0">
                  <a:pos x="303" y="52"/>
                </a:cxn>
                <a:cxn ang="0">
                  <a:pos x="303" y="50"/>
                </a:cxn>
                <a:cxn ang="0">
                  <a:pos x="301" y="45"/>
                </a:cxn>
                <a:cxn ang="0">
                  <a:pos x="291" y="41"/>
                </a:cxn>
                <a:cxn ang="0">
                  <a:pos x="267" y="29"/>
                </a:cxn>
                <a:cxn ang="0">
                  <a:pos x="204" y="10"/>
                </a:cxn>
                <a:cxn ang="0">
                  <a:pos x="170" y="0"/>
                </a:cxn>
              </a:cxnLst>
              <a:rect b="b" l="0" r="r" t="0"/>
              <a:pathLst>
                <a:path h="159" w="303">
                  <a:moveTo>
                    <a:pt x="170" y="0"/>
                  </a:moveTo>
                  <a:lnTo>
                    <a:pt x="150" y="12"/>
                  </a:lnTo>
                  <a:lnTo>
                    <a:pt x="102" y="38"/>
                  </a:lnTo>
                  <a:lnTo>
                    <a:pt x="75" y="55"/>
                  </a:lnTo>
                  <a:lnTo>
                    <a:pt x="51" y="76"/>
                  </a:lnTo>
                  <a:lnTo>
                    <a:pt x="26" y="98"/>
                  </a:lnTo>
                  <a:lnTo>
                    <a:pt x="19" y="109"/>
                  </a:lnTo>
                  <a:lnTo>
                    <a:pt x="12" y="119"/>
                  </a:lnTo>
                  <a:lnTo>
                    <a:pt x="2" y="138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7" y="150"/>
                  </a:lnTo>
                  <a:lnTo>
                    <a:pt x="26" y="136"/>
                  </a:lnTo>
                  <a:lnTo>
                    <a:pt x="51" y="121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8" y="119"/>
                  </a:lnTo>
                  <a:lnTo>
                    <a:pt x="82" y="124"/>
                  </a:lnTo>
                  <a:lnTo>
                    <a:pt x="87" y="131"/>
                  </a:lnTo>
                  <a:lnTo>
                    <a:pt x="90" y="140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9" y="150"/>
                  </a:lnTo>
                  <a:lnTo>
                    <a:pt x="109" y="136"/>
                  </a:lnTo>
                  <a:lnTo>
                    <a:pt x="126" y="117"/>
                  </a:lnTo>
                  <a:lnTo>
                    <a:pt x="150" y="98"/>
                  </a:lnTo>
                  <a:lnTo>
                    <a:pt x="163" y="88"/>
                  </a:lnTo>
                  <a:lnTo>
                    <a:pt x="180" y="78"/>
                  </a:lnTo>
                  <a:lnTo>
                    <a:pt x="197" y="71"/>
                  </a:lnTo>
                  <a:lnTo>
                    <a:pt x="216" y="64"/>
                  </a:lnTo>
                  <a:lnTo>
                    <a:pt x="238" y="62"/>
                  </a:lnTo>
                  <a:lnTo>
                    <a:pt x="262" y="60"/>
                  </a:lnTo>
                  <a:lnTo>
                    <a:pt x="284" y="57"/>
                  </a:lnTo>
                  <a:lnTo>
                    <a:pt x="296" y="57"/>
                  </a:lnTo>
                  <a:lnTo>
                    <a:pt x="303" y="52"/>
                  </a:lnTo>
                  <a:lnTo>
                    <a:pt x="303" y="50"/>
                  </a:lnTo>
                  <a:lnTo>
                    <a:pt x="301" y="45"/>
                  </a:lnTo>
                  <a:lnTo>
                    <a:pt x="291" y="41"/>
                  </a:lnTo>
                  <a:lnTo>
                    <a:pt x="267" y="29"/>
                  </a:lnTo>
                  <a:lnTo>
                    <a:pt x="204" y="1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264">
              <a:extLst>
                <a:ext uri="{FF2B5EF4-FFF2-40B4-BE49-F238E27FC236}">
                  <a16:creationId xmlns:a16="http://schemas.microsoft.com/office/drawing/2014/main" id="{2B82EE55-4E96-4204-BC53-218527721B78}"/>
                </a:ext>
              </a:extLst>
            </p:cNvPr>
            <p:cNvSpPr/>
            <p:nvPr/>
          </p:nvSpPr>
          <p:spPr bwMode="auto">
            <a:xfrm>
              <a:off x="776774" y="2883343"/>
              <a:ext cx="467160" cy="241026"/>
            </a:xfrm>
            <a:custGeom>
              <a:cxnLst>
                <a:cxn ang="0">
                  <a:pos x="835" y="57"/>
                </a:cxn>
                <a:cxn ang="0">
                  <a:pos x="828" y="22"/>
                </a:cxn>
                <a:cxn ang="0">
                  <a:pos x="825" y="7"/>
                </a:cxn>
                <a:cxn ang="0">
                  <a:pos x="828" y="45"/>
                </a:cxn>
                <a:cxn ang="0">
                  <a:pos x="828" y="117"/>
                </a:cxn>
                <a:cxn ang="0">
                  <a:pos x="816" y="176"/>
                </a:cxn>
                <a:cxn ang="0">
                  <a:pos x="789" y="226"/>
                </a:cxn>
                <a:cxn ang="0">
                  <a:pos x="758" y="264"/>
                </a:cxn>
                <a:cxn ang="0">
                  <a:pos x="724" y="295"/>
                </a:cxn>
                <a:cxn ang="0">
                  <a:pos x="672" y="326"/>
                </a:cxn>
                <a:cxn ang="0">
                  <a:pos x="641" y="342"/>
                </a:cxn>
                <a:cxn ang="0">
                  <a:pos x="590" y="364"/>
                </a:cxn>
                <a:cxn ang="0">
                  <a:pos x="507" y="385"/>
                </a:cxn>
                <a:cxn ang="0">
                  <a:pos x="398" y="397"/>
                </a:cxn>
                <a:cxn ang="0">
                  <a:pos x="289" y="395"/>
                </a:cxn>
                <a:cxn ang="0">
                  <a:pos x="187" y="385"/>
                </a:cxn>
                <a:cxn ang="0">
                  <a:pos x="68" y="364"/>
                </a:cxn>
                <a:cxn ang="0">
                  <a:pos x="0" y="345"/>
                </a:cxn>
                <a:cxn ang="0">
                  <a:pos x="78" y="385"/>
                </a:cxn>
                <a:cxn ang="0">
                  <a:pos x="170" y="416"/>
                </a:cxn>
                <a:cxn ang="0">
                  <a:pos x="277" y="433"/>
                </a:cxn>
                <a:cxn ang="0">
                  <a:pos x="401" y="437"/>
                </a:cxn>
                <a:cxn ang="0">
                  <a:pos x="481" y="430"/>
                </a:cxn>
                <a:cxn ang="0">
                  <a:pos x="549" y="418"/>
                </a:cxn>
                <a:cxn ang="0">
                  <a:pos x="609" y="404"/>
                </a:cxn>
                <a:cxn ang="0">
                  <a:pos x="663" y="383"/>
                </a:cxn>
                <a:cxn ang="0">
                  <a:pos x="706" y="359"/>
                </a:cxn>
                <a:cxn ang="0">
                  <a:pos x="743" y="333"/>
                </a:cxn>
                <a:cxn ang="0">
                  <a:pos x="796" y="273"/>
                </a:cxn>
                <a:cxn ang="0">
                  <a:pos x="828" y="212"/>
                </a:cxn>
                <a:cxn ang="0">
                  <a:pos x="845" y="155"/>
                </a:cxn>
                <a:cxn ang="0">
                  <a:pos x="847" y="109"/>
                </a:cxn>
                <a:cxn ang="0">
                  <a:pos x="843" y="79"/>
                </a:cxn>
              </a:cxnLst>
              <a:rect b="b" l="0" r="r" t="0"/>
              <a:pathLst>
                <a:path h="437" w="845">
                  <a:moveTo>
                    <a:pt x="843" y="79"/>
                  </a:moveTo>
                  <a:lnTo>
                    <a:pt x="835" y="57"/>
                  </a:lnTo>
                  <a:lnTo>
                    <a:pt x="830" y="41"/>
                  </a:lnTo>
                  <a:lnTo>
                    <a:pt x="828" y="22"/>
                  </a:lnTo>
                  <a:lnTo>
                    <a:pt x="828" y="0"/>
                  </a:lnTo>
                  <a:lnTo>
                    <a:pt x="825" y="7"/>
                  </a:lnTo>
                  <a:lnTo>
                    <a:pt x="825" y="19"/>
                  </a:lnTo>
                  <a:lnTo>
                    <a:pt x="828" y="45"/>
                  </a:lnTo>
                  <a:lnTo>
                    <a:pt x="830" y="83"/>
                  </a:lnTo>
                  <a:lnTo>
                    <a:pt x="828" y="117"/>
                  </a:lnTo>
                  <a:lnTo>
                    <a:pt x="823" y="148"/>
                  </a:lnTo>
                  <a:lnTo>
                    <a:pt x="816" y="176"/>
                  </a:lnTo>
                  <a:lnTo>
                    <a:pt x="804" y="202"/>
                  </a:lnTo>
                  <a:lnTo>
                    <a:pt x="789" y="226"/>
                  </a:lnTo>
                  <a:lnTo>
                    <a:pt x="775" y="247"/>
                  </a:lnTo>
                  <a:lnTo>
                    <a:pt x="758" y="264"/>
                  </a:lnTo>
                  <a:lnTo>
                    <a:pt x="740" y="281"/>
                  </a:lnTo>
                  <a:lnTo>
                    <a:pt x="724" y="295"/>
                  </a:lnTo>
                  <a:lnTo>
                    <a:pt x="694" y="314"/>
                  </a:lnTo>
                  <a:lnTo>
                    <a:pt x="672" y="326"/>
                  </a:lnTo>
                  <a:lnTo>
                    <a:pt x="665" y="331"/>
                  </a:lnTo>
                  <a:lnTo>
                    <a:pt x="641" y="342"/>
                  </a:lnTo>
                  <a:lnTo>
                    <a:pt x="614" y="354"/>
                  </a:lnTo>
                  <a:lnTo>
                    <a:pt x="590" y="364"/>
                  </a:lnTo>
                  <a:lnTo>
                    <a:pt x="563" y="371"/>
                  </a:lnTo>
                  <a:lnTo>
                    <a:pt x="507" y="385"/>
                  </a:lnTo>
                  <a:lnTo>
                    <a:pt x="454" y="392"/>
                  </a:lnTo>
                  <a:lnTo>
                    <a:pt x="398" y="397"/>
                  </a:lnTo>
                  <a:lnTo>
                    <a:pt x="342" y="397"/>
                  </a:lnTo>
                  <a:lnTo>
                    <a:pt x="289" y="395"/>
                  </a:lnTo>
                  <a:lnTo>
                    <a:pt x="236" y="392"/>
                  </a:lnTo>
                  <a:lnTo>
                    <a:pt x="187" y="385"/>
                  </a:lnTo>
                  <a:lnTo>
                    <a:pt x="143" y="378"/>
                  </a:lnTo>
                  <a:lnTo>
                    <a:pt x="68" y="364"/>
                  </a:lnTo>
                  <a:lnTo>
                    <a:pt x="17" y="349"/>
                  </a:lnTo>
                  <a:lnTo>
                    <a:pt x="0" y="345"/>
                  </a:lnTo>
                  <a:lnTo>
                    <a:pt x="36" y="366"/>
                  </a:lnTo>
                  <a:lnTo>
                    <a:pt x="78" y="385"/>
                  </a:lnTo>
                  <a:lnTo>
                    <a:pt x="121" y="402"/>
                  </a:lnTo>
                  <a:lnTo>
                    <a:pt x="170" y="416"/>
                  </a:lnTo>
                  <a:lnTo>
                    <a:pt x="221" y="426"/>
                  </a:lnTo>
                  <a:lnTo>
                    <a:pt x="277" y="433"/>
                  </a:lnTo>
                  <a:lnTo>
                    <a:pt x="338" y="437"/>
                  </a:lnTo>
                  <a:lnTo>
                    <a:pt x="401" y="437"/>
                  </a:lnTo>
                  <a:lnTo>
                    <a:pt x="442" y="435"/>
                  </a:lnTo>
                  <a:lnTo>
                    <a:pt x="481" y="430"/>
                  </a:lnTo>
                  <a:lnTo>
                    <a:pt x="517" y="426"/>
                  </a:lnTo>
                  <a:lnTo>
                    <a:pt x="549" y="418"/>
                  </a:lnTo>
                  <a:lnTo>
                    <a:pt x="580" y="411"/>
                  </a:lnTo>
                  <a:lnTo>
                    <a:pt x="609" y="404"/>
                  </a:lnTo>
                  <a:lnTo>
                    <a:pt x="636" y="395"/>
                  </a:lnTo>
                  <a:lnTo>
                    <a:pt x="663" y="383"/>
                  </a:lnTo>
                  <a:lnTo>
                    <a:pt x="685" y="371"/>
                  </a:lnTo>
                  <a:lnTo>
                    <a:pt x="706" y="359"/>
                  </a:lnTo>
                  <a:lnTo>
                    <a:pt x="726" y="345"/>
                  </a:lnTo>
                  <a:lnTo>
                    <a:pt x="743" y="333"/>
                  </a:lnTo>
                  <a:lnTo>
                    <a:pt x="772" y="302"/>
                  </a:lnTo>
                  <a:lnTo>
                    <a:pt x="796" y="273"/>
                  </a:lnTo>
                  <a:lnTo>
                    <a:pt x="816" y="243"/>
                  </a:lnTo>
                  <a:lnTo>
                    <a:pt x="828" y="212"/>
                  </a:lnTo>
                  <a:lnTo>
                    <a:pt x="838" y="183"/>
                  </a:lnTo>
                  <a:lnTo>
                    <a:pt x="845" y="155"/>
                  </a:lnTo>
                  <a:lnTo>
                    <a:pt x="847" y="131"/>
                  </a:lnTo>
                  <a:lnTo>
                    <a:pt x="847" y="109"/>
                  </a:lnTo>
                  <a:lnTo>
                    <a:pt x="845" y="91"/>
                  </a:lnTo>
                  <a:lnTo>
                    <a:pt x="84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265">
              <a:extLst>
                <a:ext uri="{FF2B5EF4-FFF2-40B4-BE49-F238E27FC236}">
                  <a16:creationId xmlns:a16="http://schemas.microsoft.com/office/drawing/2014/main" id="{B5B24ED7-A29E-4936-AD84-54E3F4198B73}"/>
                </a:ext>
              </a:extLst>
            </p:cNvPr>
            <p:cNvSpPr/>
            <p:nvPr/>
          </p:nvSpPr>
          <p:spPr bwMode="auto">
            <a:xfrm>
              <a:off x="672532" y="2749868"/>
              <a:ext cx="77768" cy="140093"/>
            </a:xfrm>
            <a:custGeom>
              <a:cxnLst>
                <a:cxn ang="0">
                  <a:pos x="0" y="36"/>
                </a:cxn>
                <a:cxn ang="0">
                  <a:pos x="2" y="60"/>
                </a:cxn>
                <a:cxn ang="0">
                  <a:pos x="9" y="116"/>
                </a:cxn>
                <a:cxn ang="0">
                  <a:pos x="14" y="150"/>
                </a:cxn>
                <a:cxn ang="0">
                  <a:pos x="21" y="185"/>
                </a:cxn>
                <a:cxn ang="0">
                  <a:pos x="31" y="216"/>
                </a:cxn>
                <a:cxn ang="0">
                  <a:pos x="43" y="245"/>
                </a:cxn>
                <a:cxn ang="0">
                  <a:pos x="46" y="249"/>
                </a:cxn>
                <a:cxn ang="0">
                  <a:pos x="51" y="252"/>
                </a:cxn>
                <a:cxn ang="0">
                  <a:pos x="53" y="254"/>
                </a:cxn>
                <a:cxn ang="0">
                  <a:pos x="58" y="252"/>
                </a:cxn>
                <a:cxn ang="0">
                  <a:pos x="65" y="245"/>
                </a:cxn>
                <a:cxn ang="0">
                  <a:pos x="73" y="233"/>
                </a:cxn>
                <a:cxn ang="0">
                  <a:pos x="80" y="216"/>
                </a:cxn>
                <a:cxn ang="0">
                  <a:pos x="89" y="195"/>
                </a:cxn>
                <a:cxn ang="0">
                  <a:pos x="104" y="147"/>
                </a:cxn>
                <a:cxn ang="0">
                  <a:pos x="119" y="95"/>
                </a:cxn>
                <a:cxn ang="0">
                  <a:pos x="128" y="48"/>
                </a:cxn>
                <a:cxn ang="0">
                  <a:pos x="141" y="0"/>
                </a:cxn>
                <a:cxn ang="0">
                  <a:pos x="0" y="36"/>
                </a:cxn>
              </a:cxnLst>
              <a:rect b="b" l="0" r="r" t="0"/>
              <a:pathLst>
                <a:path h="254" w="141">
                  <a:moveTo>
                    <a:pt x="0" y="36"/>
                  </a:moveTo>
                  <a:lnTo>
                    <a:pt x="2" y="60"/>
                  </a:lnTo>
                  <a:lnTo>
                    <a:pt x="9" y="116"/>
                  </a:lnTo>
                  <a:lnTo>
                    <a:pt x="14" y="150"/>
                  </a:lnTo>
                  <a:lnTo>
                    <a:pt x="21" y="185"/>
                  </a:lnTo>
                  <a:lnTo>
                    <a:pt x="31" y="216"/>
                  </a:lnTo>
                  <a:lnTo>
                    <a:pt x="43" y="245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3" y="254"/>
                  </a:lnTo>
                  <a:lnTo>
                    <a:pt x="58" y="252"/>
                  </a:lnTo>
                  <a:lnTo>
                    <a:pt x="65" y="245"/>
                  </a:lnTo>
                  <a:lnTo>
                    <a:pt x="73" y="233"/>
                  </a:lnTo>
                  <a:lnTo>
                    <a:pt x="80" y="216"/>
                  </a:lnTo>
                  <a:lnTo>
                    <a:pt x="89" y="195"/>
                  </a:lnTo>
                  <a:lnTo>
                    <a:pt x="104" y="147"/>
                  </a:lnTo>
                  <a:lnTo>
                    <a:pt x="119" y="95"/>
                  </a:lnTo>
                  <a:lnTo>
                    <a:pt x="128" y="48"/>
                  </a:lnTo>
                  <a:lnTo>
                    <a:pt x="14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266">
              <a:extLst>
                <a:ext uri="{FF2B5EF4-FFF2-40B4-BE49-F238E27FC236}">
                  <a16:creationId xmlns:a16="http://schemas.microsoft.com/office/drawing/2014/main" id="{7738212C-3C33-4BF6-B2FE-A7A98AFAE983}"/>
                </a:ext>
              </a:extLst>
            </p:cNvPr>
            <p:cNvSpPr/>
            <p:nvPr/>
          </p:nvSpPr>
          <p:spPr bwMode="auto">
            <a:xfrm>
              <a:off x="1217460" y="2961111"/>
              <a:ext cx="44124" cy="98175"/>
            </a:xfrm>
            <a:custGeom>
              <a:cxnLst>
                <a:cxn ang="0">
                  <a:pos x="0" y="7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6" y="7"/>
                </a:cxn>
                <a:cxn ang="0">
                  <a:pos x="46" y="14"/>
                </a:cxn>
                <a:cxn ang="0">
                  <a:pos x="56" y="23"/>
                </a:cxn>
                <a:cxn ang="0">
                  <a:pos x="65" y="33"/>
                </a:cxn>
                <a:cxn ang="0">
                  <a:pos x="70" y="45"/>
                </a:cxn>
                <a:cxn ang="0">
                  <a:pos x="75" y="54"/>
                </a:cxn>
                <a:cxn ang="0">
                  <a:pos x="80" y="73"/>
                </a:cxn>
                <a:cxn ang="0">
                  <a:pos x="80" y="88"/>
                </a:cxn>
                <a:cxn ang="0">
                  <a:pos x="80" y="109"/>
                </a:cxn>
                <a:cxn ang="0">
                  <a:pos x="78" y="132"/>
                </a:cxn>
                <a:cxn ang="0">
                  <a:pos x="70" y="144"/>
                </a:cxn>
                <a:cxn ang="0">
                  <a:pos x="58" y="161"/>
                </a:cxn>
                <a:cxn ang="0">
                  <a:pos x="46" y="178"/>
                </a:cxn>
                <a:cxn ang="0">
                  <a:pos x="29" y="109"/>
                </a:cxn>
                <a:cxn ang="0">
                  <a:pos x="14" y="54"/>
                </a:cxn>
                <a:cxn ang="0">
                  <a:pos x="0" y="7"/>
                </a:cxn>
              </a:cxnLst>
              <a:rect b="b" l="0" r="r" t="0"/>
              <a:pathLst>
                <a:path h="178" w="80">
                  <a:moveTo>
                    <a:pt x="0" y="7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6" y="7"/>
                  </a:lnTo>
                  <a:lnTo>
                    <a:pt x="46" y="14"/>
                  </a:lnTo>
                  <a:lnTo>
                    <a:pt x="56" y="23"/>
                  </a:lnTo>
                  <a:lnTo>
                    <a:pt x="65" y="33"/>
                  </a:lnTo>
                  <a:lnTo>
                    <a:pt x="70" y="45"/>
                  </a:lnTo>
                  <a:lnTo>
                    <a:pt x="75" y="54"/>
                  </a:lnTo>
                  <a:lnTo>
                    <a:pt x="80" y="73"/>
                  </a:lnTo>
                  <a:lnTo>
                    <a:pt x="80" y="88"/>
                  </a:lnTo>
                  <a:lnTo>
                    <a:pt x="80" y="109"/>
                  </a:lnTo>
                  <a:lnTo>
                    <a:pt x="78" y="132"/>
                  </a:lnTo>
                  <a:lnTo>
                    <a:pt x="70" y="144"/>
                  </a:lnTo>
                  <a:lnTo>
                    <a:pt x="58" y="161"/>
                  </a:lnTo>
                  <a:lnTo>
                    <a:pt x="46" y="178"/>
                  </a:lnTo>
                  <a:lnTo>
                    <a:pt x="29" y="109"/>
                  </a:lnTo>
                  <a:lnTo>
                    <a:pt x="14" y="5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267">
              <a:extLst>
                <a:ext uri="{FF2B5EF4-FFF2-40B4-BE49-F238E27FC236}">
                  <a16:creationId xmlns:a16="http://schemas.microsoft.com/office/drawing/2014/main" id="{6AC1E38E-E9BA-43E1-8636-F25AD14749AD}"/>
                </a:ext>
              </a:extLst>
            </p:cNvPr>
            <p:cNvSpPr/>
            <p:nvPr/>
          </p:nvSpPr>
          <p:spPr bwMode="auto">
            <a:xfrm>
              <a:off x="1217460" y="2962214"/>
              <a:ext cx="31990" cy="57361"/>
            </a:xfrm>
            <a:custGeom>
              <a:cxnLst>
                <a:cxn ang="0">
                  <a:pos x="0" y="5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9" y="7"/>
                </a:cxn>
                <a:cxn ang="0">
                  <a:pos x="34" y="21"/>
                </a:cxn>
                <a:cxn ang="0">
                  <a:pos x="51" y="38"/>
                </a:cxn>
                <a:cxn ang="0">
                  <a:pos x="56" y="47"/>
                </a:cxn>
                <a:cxn ang="0">
                  <a:pos x="58" y="57"/>
                </a:cxn>
                <a:cxn ang="0">
                  <a:pos x="58" y="74"/>
                </a:cxn>
                <a:cxn ang="0">
                  <a:pos x="56" y="90"/>
                </a:cxn>
                <a:cxn ang="0">
                  <a:pos x="51" y="102"/>
                </a:cxn>
                <a:cxn ang="0">
                  <a:pos x="46" y="104"/>
                </a:cxn>
                <a:cxn ang="0">
                  <a:pos x="44" y="104"/>
                </a:cxn>
                <a:cxn ang="0">
                  <a:pos x="22" y="54"/>
                </a:cxn>
                <a:cxn ang="0">
                  <a:pos x="0" y="5"/>
                </a:cxn>
              </a:cxnLst>
              <a:rect b="b" l="0" r="r" t="0"/>
              <a:pathLst>
                <a:path h="104" w="57">
                  <a:moveTo>
                    <a:pt x="0" y="5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4" y="21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8" y="57"/>
                  </a:lnTo>
                  <a:lnTo>
                    <a:pt x="58" y="74"/>
                  </a:lnTo>
                  <a:lnTo>
                    <a:pt x="56" y="90"/>
                  </a:lnTo>
                  <a:lnTo>
                    <a:pt x="51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22" y="5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268">
              <a:extLst>
                <a:ext uri="{FF2B5EF4-FFF2-40B4-BE49-F238E27FC236}">
                  <a16:creationId xmlns:a16="http://schemas.microsoft.com/office/drawing/2014/main" id="{DD35A8B3-11B1-4799-A83E-673DA5FFFF65}"/>
                </a:ext>
              </a:extLst>
            </p:cNvPr>
            <p:cNvSpPr/>
            <p:nvPr/>
          </p:nvSpPr>
          <p:spPr bwMode="auto">
            <a:xfrm>
              <a:off x="1187677" y="2958353"/>
              <a:ext cx="60670" cy="140093"/>
            </a:xfrm>
            <a:custGeom>
              <a:cxnLst>
                <a:cxn ang="0">
                  <a:pos x="0" y="14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4" y="2"/>
                </a:cxn>
                <a:cxn ang="0">
                  <a:pos x="49" y="7"/>
                </a:cxn>
                <a:cxn ang="0">
                  <a:pos x="59" y="16"/>
                </a:cxn>
                <a:cxn ang="0">
                  <a:pos x="71" y="24"/>
                </a:cxn>
                <a:cxn ang="0">
                  <a:pos x="80" y="35"/>
                </a:cxn>
                <a:cxn ang="0">
                  <a:pos x="88" y="47"/>
                </a:cxn>
                <a:cxn ang="0">
                  <a:pos x="100" y="71"/>
                </a:cxn>
                <a:cxn ang="0">
                  <a:pos x="105" y="95"/>
                </a:cxn>
                <a:cxn ang="0">
                  <a:pos x="107" y="140"/>
                </a:cxn>
                <a:cxn ang="0">
                  <a:pos x="110" y="183"/>
                </a:cxn>
                <a:cxn ang="0">
                  <a:pos x="107" y="190"/>
                </a:cxn>
                <a:cxn ang="0">
                  <a:pos x="102" y="197"/>
                </a:cxn>
                <a:cxn ang="0">
                  <a:pos x="90" y="209"/>
                </a:cxn>
                <a:cxn ang="0">
                  <a:pos x="73" y="223"/>
                </a:cxn>
                <a:cxn ang="0">
                  <a:pos x="54" y="237"/>
                </a:cxn>
                <a:cxn ang="0">
                  <a:pos x="34" y="247"/>
                </a:cxn>
                <a:cxn ang="0">
                  <a:pos x="20" y="254"/>
                </a:cxn>
                <a:cxn ang="0">
                  <a:pos x="13" y="254"/>
                </a:cxn>
                <a:cxn ang="0">
                  <a:pos x="8" y="252"/>
                </a:cxn>
                <a:cxn ang="0">
                  <a:pos x="5" y="249"/>
                </a:cxn>
                <a:cxn ang="0">
                  <a:pos x="3" y="244"/>
                </a:cxn>
                <a:cxn ang="0">
                  <a:pos x="5" y="228"/>
                </a:cxn>
                <a:cxn ang="0">
                  <a:pos x="8" y="204"/>
                </a:cxn>
                <a:cxn ang="0">
                  <a:pos x="17" y="140"/>
                </a:cxn>
                <a:cxn ang="0">
                  <a:pos x="20" y="104"/>
                </a:cxn>
                <a:cxn ang="0">
                  <a:pos x="17" y="71"/>
                </a:cxn>
                <a:cxn ang="0">
                  <a:pos x="17" y="54"/>
                </a:cxn>
                <a:cxn ang="0">
                  <a:pos x="13" y="40"/>
                </a:cxn>
                <a:cxn ang="0">
                  <a:pos x="8" y="26"/>
                </a:cxn>
                <a:cxn ang="0">
                  <a:pos x="0" y="14"/>
                </a:cxn>
              </a:cxnLst>
              <a:rect b="b" l="0" r="r" t="0"/>
              <a:pathLst>
                <a:path h="254" w="110">
                  <a:moveTo>
                    <a:pt x="0" y="14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9" y="7"/>
                  </a:lnTo>
                  <a:lnTo>
                    <a:pt x="59" y="16"/>
                  </a:lnTo>
                  <a:lnTo>
                    <a:pt x="71" y="24"/>
                  </a:lnTo>
                  <a:lnTo>
                    <a:pt x="80" y="35"/>
                  </a:lnTo>
                  <a:lnTo>
                    <a:pt x="88" y="47"/>
                  </a:lnTo>
                  <a:lnTo>
                    <a:pt x="100" y="71"/>
                  </a:lnTo>
                  <a:lnTo>
                    <a:pt x="105" y="95"/>
                  </a:lnTo>
                  <a:lnTo>
                    <a:pt x="107" y="140"/>
                  </a:lnTo>
                  <a:lnTo>
                    <a:pt x="110" y="183"/>
                  </a:lnTo>
                  <a:lnTo>
                    <a:pt x="107" y="190"/>
                  </a:lnTo>
                  <a:lnTo>
                    <a:pt x="102" y="197"/>
                  </a:lnTo>
                  <a:lnTo>
                    <a:pt x="90" y="209"/>
                  </a:lnTo>
                  <a:lnTo>
                    <a:pt x="73" y="223"/>
                  </a:lnTo>
                  <a:lnTo>
                    <a:pt x="54" y="237"/>
                  </a:lnTo>
                  <a:lnTo>
                    <a:pt x="34" y="247"/>
                  </a:lnTo>
                  <a:lnTo>
                    <a:pt x="20" y="254"/>
                  </a:lnTo>
                  <a:lnTo>
                    <a:pt x="13" y="254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4"/>
                  </a:lnTo>
                  <a:lnTo>
                    <a:pt x="5" y="228"/>
                  </a:lnTo>
                  <a:lnTo>
                    <a:pt x="8" y="204"/>
                  </a:lnTo>
                  <a:lnTo>
                    <a:pt x="17" y="140"/>
                  </a:lnTo>
                  <a:lnTo>
                    <a:pt x="20" y="104"/>
                  </a:lnTo>
                  <a:lnTo>
                    <a:pt x="17" y="71"/>
                  </a:lnTo>
                  <a:lnTo>
                    <a:pt x="17" y="54"/>
                  </a:lnTo>
                  <a:lnTo>
                    <a:pt x="13" y="40"/>
                  </a:lnTo>
                  <a:lnTo>
                    <a:pt x="8" y="2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269">
              <a:extLst>
                <a:ext uri="{FF2B5EF4-FFF2-40B4-BE49-F238E27FC236}">
                  <a16:creationId xmlns:a16="http://schemas.microsoft.com/office/drawing/2014/main" id="{C0BB514B-25F2-4D33-A95F-146BB47B04F6}"/>
                </a:ext>
              </a:extLst>
            </p:cNvPr>
            <p:cNvSpPr/>
            <p:nvPr/>
          </p:nvSpPr>
          <p:spPr bwMode="auto">
            <a:xfrm>
              <a:off x="1187677" y="2958353"/>
              <a:ext cx="43021" cy="91557"/>
            </a:xfrm>
            <a:custGeom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27" y="21"/>
                </a:cxn>
                <a:cxn ang="0">
                  <a:pos x="32" y="28"/>
                </a:cxn>
                <a:cxn ang="0">
                  <a:pos x="44" y="45"/>
                </a:cxn>
                <a:cxn ang="0">
                  <a:pos x="61" y="73"/>
                </a:cxn>
                <a:cxn ang="0">
                  <a:pos x="73" y="104"/>
                </a:cxn>
                <a:cxn ang="0">
                  <a:pos x="76" y="116"/>
                </a:cxn>
                <a:cxn ang="0">
                  <a:pos x="78" y="126"/>
                </a:cxn>
                <a:cxn ang="0">
                  <a:pos x="73" y="137"/>
                </a:cxn>
                <a:cxn ang="0">
                  <a:pos x="66" y="159"/>
                </a:cxn>
                <a:cxn ang="0">
                  <a:pos x="61" y="164"/>
                </a:cxn>
                <a:cxn ang="0">
                  <a:pos x="59" y="166"/>
                </a:cxn>
                <a:cxn ang="0">
                  <a:pos x="49" y="166"/>
                </a:cxn>
                <a:cxn ang="0">
                  <a:pos x="44" y="166"/>
                </a:cxn>
                <a:cxn ang="0">
                  <a:pos x="37" y="166"/>
                </a:cxn>
                <a:cxn ang="0">
                  <a:pos x="37" y="149"/>
                </a:cxn>
                <a:cxn ang="0">
                  <a:pos x="32" y="111"/>
                </a:cxn>
                <a:cxn ang="0">
                  <a:pos x="30" y="85"/>
                </a:cxn>
                <a:cxn ang="0">
                  <a:pos x="22" y="61"/>
                </a:cxn>
                <a:cxn ang="0">
                  <a:pos x="13" y="35"/>
                </a:cxn>
                <a:cxn ang="0">
                  <a:pos x="0" y="14"/>
                </a:cxn>
              </a:cxnLst>
              <a:rect b="b" l="0" r="r" t="0"/>
              <a:pathLst>
                <a:path h="166" w="78">
                  <a:moveTo>
                    <a:pt x="0" y="14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7" y="21"/>
                  </a:lnTo>
                  <a:lnTo>
                    <a:pt x="32" y="28"/>
                  </a:lnTo>
                  <a:lnTo>
                    <a:pt x="44" y="45"/>
                  </a:lnTo>
                  <a:lnTo>
                    <a:pt x="61" y="73"/>
                  </a:lnTo>
                  <a:lnTo>
                    <a:pt x="73" y="104"/>
                  </a:lnTo>
                  <a:lnTo>
                    <a:pt x="76" y="116"/>
                  </a:lnTo>
                  <a:lnTo>
                    <a:pt x="78" y="126"/>
                  </a:lnTo>
                  <a:lnTo>
                    <a:pt x="73" y="137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9" y="166"/>
                  </a:lnTo>
                  <a:lnTo>
                    <a:pt x="49" y="166"/>
                  </a:lnTo>
                  <a:lnTo>
                    <a:pt x="44" y="166"/>
                  </a:lnTo>
                  <a:lnTo>
                    <a:pt x="37" y="166"/>
                  </a:lnTo>
                  <a:lnTo>
                    <a:pt x="37" y="149"/>
                  </a:lnTo>
                  <a:lnTo>
                    <a:pt x="32" y="111"/>
                  </a:lnTo>
                  <a:lnTo>
                    <a:pt x="30" y="85"/>
                  </a:lnTo>
                  <a:lnTo>
                    <a:pt x="22" y="61"/>
                  </a:lnTo>
                  <a:lnTo>
                    <a:pt x="13" y="3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270">
              <a:extLst>
                <a:ext uri="{FF2B5EF4-FFF2-40B4-BE49-F238E27FC236}">
                  <a16:creationId xmlns:a16="http://schemas.microsoft.com/office/drawing/2014/main" id="{D4421F75-DCDC-41FA-81FB-AD5A7FC2B365}"/>
                </a:ext>
              </a:extLst>
            </p:cNvPr>
            <p:cNvSpPr/>
            <p:nvPr/>
          </p:nvSpPr>
          <p:spPr bwMode="auto">
            <a:xfrm>
              <a:off x="1158445" y="2958353"/>
              <a:ext cx="59016" cy="158294"/>
            </a:xfrm>
            <a:custGeom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39" y="7"/>
                </a:cxn>
                <a:cxn ang="0">
                  <a:pos x="51" y="14"/>
                </a:cxn>
                <a:cxn ang="0">
                  <a:pos x="63" y="26"/>
                </a:cxn>
                <a:cxn ang="0">
                  <a:pos x="70" y="40"/>
                </a:cxn>
                <a:cxn ang="0">
                  <a:pos x="85" y="66"/>
                </a:cxn>
                <a:cxn ang="0">
                  <a:pos x="95" y="93"/>
                </a:cxn>
                <a:cxn ang="0">
                  <a:pos x="102" y="116"/>
                </a:cxn>
                <a:cxn ang="0">
                  <a:pos x="107" y="140"/>
                </a:cxn>
                <a:cxn ang="0">
                  <a:pos x="102" y="157"/>
                </a:cxn>
                <a:cxn ang="0">
                  <a:pos x="95" y="178"/>
                </a:cxn>
                <a:cxn ang="0">
                  <a:pos x="85" y="206"/>
                </a:cxn>
                <a:cxn ang="0">
                  <a:pos x="70" y="233"/>
                </a:cxn>
                <a:cxn ang="0">
                  <a:pos x="56" y="256"/>
                </a:cxn>
                <a:cxn ang="0">
                  <a:pos x="44" y="275"/>
                </a:cxn>
                <a:cxn ang="0">
                  <a:pos x="36" y="282"/>
                </a:cxn>
                <a:cxn ang="0">
                  <a:pos x="29" y="287"/>
                </a:cxn>
                <a:cxn ang="0">
                  <a:pos x="24" y="287"/>
                </a:cxn>
                <a:cxn ang="0">
                  <a:pos x="19" y="285"/>
                </a:cxn>
                <a:cxn ang="0">
                  <a:pos x="14" y="278"/>
                </a:cxn>
                <a:cxn ang="0">
                  <a:pos x="10" y="264"/>
                </a:cxn>
                <a:cxn ang="0">
                  <a:pos x="10" y="249"/>
                </a:cxn>
                <a:cxn ang="0">
                  <a:pos x="10" y="230"/>
                </a:cxn>
                <a:cxn ang="0">
                  <a:pos x="17" y="190"/>
                </a:cxn>
                <a:cxn ang="0">
                  <a:pos x="29" y="145"/>
                </a:cxn>
              </a:cxnLst>
              <a:rect b="b" l="0" r="r" t="0"/>
              <a:pathLst>
                <a:path h="287" w="10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9" y="7"/>
                  </a:lnTo>
                  <a:lnTo>
                    <a:pt x="51" y="14"/>
                  </a:lnTo>
                  <a:lnTo>
                    <a:pt x="63" y="26"/>
                  </a:lnTo>
                  <a:lnTo>
                    <a:pt x="70" y="40"/>
                  </a:lnTo>
                  <a:lnTo>
                    <a:pt x="85" y="66"/>
                  </a:lnTo>
                  <a:lnTo>
                    <a:pt x="95" y="93"/>
                  </a:lnTo>
                  <a:lnTo>
                    <a:pt x="102" y="116"/>
                  </a:lnTo>
                  <a:lnTo>
                    <a:pt x="107" y="140"/>
                  </a:lnTo>
                  <a:lnTo>
                    <a:pt x="102" y="157"/>
                  </a:lnTo>
                  <a:lnTo>
                    <a:pt x="95" y="178"/>
                  </a:lnTo>
                  <a:lnTo>
                    <a:pt x="85" y="206"/>
                  </a:lnTo>
                  <a:lnTo>
                    <a:pt x="70" y="233"/>
                  </a:lnTo>
                  <a:lnTo>
                    <a:pt x="56" y="256"/>
                  </a:lnTo>
                  <a:lnTo>
                    <a:pt x="44" y="275"/>
                  </a:lnTo>
                  <a:lnTo>
                    <a:pt x="36" y="282"/>
                  </a:lnTo>
                  <a:lnTo>
                    <a:pt x="29" y="287"/>
                  </a:lnTo>
                  <a:lnTo>
                    <a:pt x="24" y="287"/>
                  </a:lnTo>
                  <a:lnTo>
                    <a:pt x="19" y="285"/>
                  </a:lnTo>
                  <a:lnTo>
                    <a:pt x="14" y="278"/>
                  </a:lnTo>
                  <a:lnTo>
                    <a:pt x="10" y="264"/>
                  </a:lnTo>
                  <a:lnTo>
                    <a:pt x="10" y="249"/>
                  </a:lnTo>
                  <a:lnTo>
                    <a:pt x="10" y="230"/>
                  </a:lnTo>
                  <a:lnTo>
                    <a:pt x="17" y="190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271">
              <a:extLst>
                <a:ext uri="{FF2B5EF4-FFF2-40B4-BE49-F238E27FC236}">
                  <a16:creationId xmlns:a16="http://schemas.microsoft.com/office/drawing/2014/main" id="{12FC0EFA-C7D5-478C-9FBC-F65722A81DE5}"/>
                </a:ext>
              </a:extLst>
            </p:cNvPr>
            <p:cNvSpPr/>
            <p:nvPr/>
          </p:nvSpPr>
          <p:spPr bwMode="auto">
            <a:xfrm>
              <a:off x="1158445" y="2958353"/>
              <a:ext cx="33645" cy="103139"/>
            </a:xfrm>
            <a:custGeom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9" y="2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4" y="31"/>
                </a:cxn>
                <a:cxn ang="0">
                  <a:pos x="29" y="38"/>
                </a:cxn>
                <a:cxn ang="0">
                  <a:pos x="41" y="57"/>
                </a:cxn>
                <a:cxn ang="0">
                  <a:pos x="51" y="83"/>
                </a:cxn>
                <a:cxn ang="0">
                  <a:pos x="58" y="109"/>
                </a:cxn>
                <a:cxn ang="0">
                  <a:pos x="61" y="121"/>
                </a:cxn>
                <a:cxn ang="0">
                  <a:pos x="61" y="130"/>
                </a:cxn>
                <a:cxn ang="0">
                  <a:pos x="53" y="149"/>
                </a:cxn>
                <a:cxn ang="0">
                  <a:pos x="39" y="171"/>
                </a:cxn>
                <a:cxn ang="0">
                  <a:pos x="29" y="187"/>
                </a:cxn>
                <a:cxn ang="0">
                  <a:pos x="24" y="187"/>
                </a:cxn>
                <a:cxn ang="0">
                  <a:pos x="22" y="183"/>
                </a:cxn>
                <a:cxn ang="0">
                  <a:pos x="22" y="176"/>
                </a:cxn>
                <a:cxn ang="0">
                  <a:pos x="29" y="145"/>
                </a:cxn>
              </a:cxnLst>
              <a:rect b="b" l="0" r="r" t="0"/>
              <a:pathLst>
                <a:path h="187" w="61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9" y="38"/>
                  </a:lnTo>
                  <a:lnTo>
                    <a:pt x="41" y="57"/>
                  </a:lnTo>
                  <a:lnTo>
                    <a:pt x="51" y="83"/>
                  </a:lnTo>
                  <a:lnTo>
                    <a:pt x="58" y="109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53" y="149"/>
                  </a:lnTo>
                  <a:lnTo>
                    <a:pt x="39" y="171"/>
                  </a:lnTo>
                  <a:lnTo>
                    <a:pt x="29" y="187"/>
                  </a:lnTo>
                  <a:lnTo>
                    <a:pt x="24" y="187"/>
                  </a:lnTo>
                  <a:lnTo>
                    <a:pt x="22" y="183"/>
                  </a:lnTo>
                  <a:lnTo>
                    <a:pt x="22" y="176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272">
              <a:extLst>
                <a:ext uri="{FF2B5EF4-FFF2-40B4-BE49-F238E27FC236}">
                  <a16:creationId xmlns:a16="http://schemas.microsoft.com/office/drawing/2014/main" id="{C59A26EE-9D4B-40BE-9F33-DDCD45C8B670}"/>
                </a:ext>
              </a:extLst>
            </p:cNvPr>
            <p:cNvSpPr/>
            <p:nvPr/>
          </p:nvSpPr>
          <p:spPr bwMode="auto">
            <a:xfrm>
              <a:off x="1098326" y="2980415"/>
              <a:ext cx="77768" cy="162706"/>
            </a:xfrm>
            <a:custGeom>
              <a:cxnLst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6" y="5"/>
                </a:cxn>
                <a:cxn ang="0">
                  <a:pos x="133" y="12"/>
                </a:cxn>
                <a:cxn ang="0">
                  <a:pos x="136" y="21"/>
                </a:cxn>
                <a:cxn ang="0">
                  <a:pos x="138" y="45"/>
                </a:cxn>
                <a:cxn ang="0">
                  <a:pos x="138" y="71"/>
                </a:cxn>
                <a:cxn ang="0">
                  <a:pos x="141" y="128"/>
                </a:cxn>
                <a:cxn ang="0">
                  <a:pos x="141" y="171"/>
                </a:cxn>
                <a:cxn ang="0">
                  <a:pos x="141" y="193"/>
                </a:cxn>
                <a:cxn ang="0">
                  <a:pos x="138" y="214"/>
                </a:cxn>
                <a:cxn ang="0">
                  <a:pos x="133" y="235"/>
                </a:cxn>
                <a:cxn ang="0">
                  <a:pos x="126" y="254"/>
                </a:cxn>
                <a:cxn ang="0">
                  <a:pos x="116" y="268"/>
                </a:cxn>
                <a:cxn ang="0">
                  <a:pos x="107" y="283"/>
                </a:cxn>
                <a:cxn ang="0">
                  <a:pos x="92" y="290"/>
                </a:cxn>
                <a:cxn ang="0">
                  <a:pos x="82" y="292"/>
                </a:cxn>
                <a:cxn ang="0">
                  <a:pos x="73" y="295"/>
                </a:cxn>
                <a:cxn ang="0">
                  <a:pos x="53" y="292"/>
                </a:cxn>
                <a:cxn ang="0">
                  <a:pos x="26" y="285"/>
                </a:cxn>
              </a:cxnLst>
              <a:rect b="b" l="0" r="r" t="0"/>
              <a:pathLst>
                <a:path h="295" w="141">
                  <a:moveTo>
                    <a:pt x="26" y="285"/>
                  </a:move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6" y="5"/>
                  </a:lnTo>
                  <a:lnTo>
                    <a:pt x="133" y="12"/>
                  </a:lnTo>
                  <a:lnTo>
                    <a:pt x="136" y="21"/>
                  </a:lnTo>
                  <a:lnTo>
                    <a:pt x="138" y="45"/>
                  </a:lnTo>
                  <a:lnTo>
                    <a:pt x="138" y="71"/>
                  </a:lnTo>
                  <a:lnTo>
                    <a:pt x="141" y="128"/>
                  </a:lnTo>
                  <a:lnTo>
                    <a:pt x="141" y="171"/>
                  </a:lnTo>
                  <a:lnTo>
                    <a:pt x="141" y="193"/>
                  </a:lnTo>
                  <a:lnTo>
                    <a:pt x="138" y="214"/>
                  </a:lnTo>
                  <a:lnTo>
                    <a:pt x="133" y="235"/>
                  </a:lnTo>
                  <a:lnTo>
                    <a:pt x="126" y="254"/>
                  </a:lnTo>
                  <a:lnTo>
                    <a:pt x="116" y="268"/>
                  </a:lnTo>
                  <a:lnTo>
                    <a:pt x="107" y="283"/>
                  </a:lnTo>
                  <a:lnTo>
                    <a:pt x="92" y="290"/>
                  </a:lnTo>
                  <a:lnTo>
                    <a:pt x="82" y="292"/>
                  </a:lnTo>
                  <a:lnTo>
                    <a:pt x="73" y="295"/>
                  </a:lnTo>
                  <a:lnTo>
                    <a:pt x="53" y="292"/>
                  </a:lnTo>
                  <a:lnTo>
                    <a:pt x="26" y="2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273">
              <a:extLst>
                <a:ext uri="{FF2B5EF4-FFF2-40B4-BE49-F238E27FC236}">
                  <a16:creationId xmlns:a16="http://schemas.microsoft.com/office/drawing/2014/main" id="{983B4494-F97B-4B19-85CD-4CC859BEF678}"/>
                </a:ext>
              </a:extLst>
            </p:cNvPr>
            <p:cNvSpPr/>
            <p:nvPr/>
          </p:nvSpPr>
          <p:spPr bwMode="auto">
            <a:xfrm>
              <a:off x="1098326" y="2980415"/>
              <a:ext cx="66737" cy="161052"/>
            </a:xfrm>
            <a:custGeom>
              <a:cxnLst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1" y="5"/>
                </a:cxn>
                <a:cxn ang="0">
                  <a:pos x="116" y="7"/>
                </a:cxn>
                <a:cxn ang="0">
                  <a:pos x="109" y="17"/>
                </a:cxn>
                <a:cxn ang="0">
                  <a:pos x="104" y="24"/>
                </a:cxn>
                <a:cxn ang="0">
                  <a:pos x="102" y="33"/>
                </a:cxn>
                <a:cxn ang="0">
                  <a:pos x="99" y="45"/>
                </a:cxn>
                <a:cxn ang="0">
                  <a:pos x="99" y="60"/>
                </a:cxn>
                <a:cxn ang="0">
                  <a:pos x="102" y="76"/>
                </a:cxn>
                <a:cxn ang="0">
                  <a:pos x="99" y="95"/>
                </a:cxn>
                <a:cxn ang="0">
                  <a:pos x="97" y="114"/>
                </a:cxn>
                <a:cxn ang="0">
                  <a:pos x="92" y="133"/>
                </a:cxn>
                <a:cxn ang="0">
                  <a:pos x="85" y="152"/>
                </a:cxn>
                <a:cxn ang="0">
                  <a:pos x="77" y="169"/>
                </a:cxn>
                <a:cxn ang="0">
                  <a:pos x="68" y="183"/>
                </a:cxn>
                <a:cxn ang="0">
                  <a:pos x="58" y="195"/>
                </a:cxn>
                <a:cxn ang="0">
                  <a:pos x="48" y="204"/>
                </a:cxn>
                <a:cxn ang="0">
                  <a:pos x="43" y="216"/>
                </a:cxn>
                <a:cxn ang="0">
                  <a:pos x="41" y="231"/>
                </a:cxn>
                <a:cxn ang="0">
                  <a:pos x="39" y="245"/>
                </a:cxn>
                <a:cxn ang="0">
                  <a:pos x="39" y="259"/>
                </a:cxn>
                <a:cxn ang="0">
                  <a:pos x="41" y="273"/>
                </a:cxn>
                <a:cxn ang="0">
                  <a:pos x="46" y="283"/>
                </a:cxn>
                <a:cxn ang="0">
                  <a:pos x="48" y="292"/>
                </a:cxn>
                <a:cxn ang="0">
                  <a:pos x="43" y="292"/>
                </a:cxn>
                <a:cxn ang="0">
                  <a:pos x="39" y="290"/>
                </a:cxn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</a:cxnLst>
              <a:rect b="b" l="0" r="r" t="0"/>
              <a:pathLst>
                <a:path h="292" w="120">
                  <a:moveTo>
                    <a:pt x="24" y="176"/>
                  </a:move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9" y="17"/>
                  </a:lnTo>
                  <a:lnTo>
                    <a:pt x="104" y="24"/>
                  </a:lnTo>
                  <a:lnTo>
                    <a:pt x="102" y="33"/>
                  </a:lnTo>
                  <a:lnTo>
                    <a:pt x="99" y="45"/>
                  </a:lnTo>
                  <a:lnTo>
                    <a:pt x="99" y="60"/>
                  </a:lnTo>
                  <a:lnTo>
                    <a:pt x="102" y="76"/>
                  </a:lnTo>
                  <a:lnTo>
                    <a:pt x="99" y="95"/>
                  </a:lnTo>
                  <a:lnTo>
                    <a:pt x="97" y="114"/>
                  </a:lnTo>
                  <a:lnTo>
                    <a:pt x="92" y="133"/>
                  </a:lnTo>
                  <a:lnTo>
                    <a:pt x="85" y="152"/>
                  </a:lnTo>
                  <a:lnTo>
                    <a:pt x="77" y="169"/>
                  </a:lnTo>
                  <a:lnTo>
                    <a:pt x="68" y="183"/>
                  </a:lnTo>
                  <a:lnTo>
                    <a:pt x="58" y="195"/>
                  </a:lnTo>
                  <a:lnTo>
                    <a:pt x="48" y="204"/>
                  </a:lnTo>
                  <a:lnTo>
                    <a:pt x="43" y="216"/>
                  </a:lnTo>
                  <a:lnTo>
                    <a:pt x="41" y="231"/>
                  </a:lnTo>
                  <a:lnTo>
                    <a:pt x="39" y="245"/>
                  </a:lnTo>
                  <a:lnTo>
                    <a:pt x="39" y="259"/>
                  </a:lnTo>
                  <a:lnTo>
                    <a:pt x="41" y="273"/>
                  </a:lnTo>
                  <a:lnTo>
                    <a:pt x="46" y="283"/>
                  </a:lnTo>
                  <a:lnTo>
                    <a:pt x="48" y="292"/>
                  </a:lnTo>
                  <a:lnTo>
                    <a:pt x="43" y="292"/>
                  </a:lnTo>
                  <a:lnTo>
                    <a:pt x="39" y="290"/>
                  </a:lnTo>
                  <a:lnTo>
                    <a:pt x="26" y="285"/>
                  </a:ln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274">
              <a:extLst>
                <a:ext uri="{FF2B5EF4-FFF2-40B4-BE49-F238E27FC236}">
                  <a16:creationId xmlns:a16="http://schemas.microsoft.com/office/drawing/2014/main" id="{267C8FD7-C9E2-47F7-8D8E-60BF49E8C68A}"/>
                </a:ext>
              </a:extLst>
            </p:cNvPr>
            <p:cNvSpPr/>
            <p:nvPr/>
          </p:nvSpPr>
          <p:spPr bwMode="auto">
            <a:xfrm>
              <a:off x="1134177" y="3019575"/>
              <a:ext cx="126304" cy="121892"/>
            </a:xfrm>
            <a:custGeom>
              <a:cxnLst>
                <a:cxn ang="0">
                  <a:pos x="229" y="0"/>
                </a:cxn>
                <a:cxn ang="0">
                  <a:pos x="229" y="24"/>
                </a:cxn>
                <a:cxn ang="0">
                  <a:pos x="229" y="48"/>
                </a:cxn>
                <a:cxn ang="0">
                  <a:pos x="224" y="76"/>
                </a:cxn>
                <a:cxn ang="0">
                  <a:pos x="216" y="110"/>
                </a:cxn>
                <a:cxn ang="0">
                  <a:pos x="211" y="124"/>
                </a:cxn>
                <a:cxn ang="0">
                  <a:pos x="204" y="141"/>
                </a:cxn>
                <a:cxn ang="0">
                  <a:pos x="195" y="155"/>
                </a:cxn>
                <a:cxn ang="0">
                  <a:pos x="185" y="169"/>
                </a:cxn>
                <a:cxn ang="0">
                  <a:pos x="173" y="183"/>
                </a:cxn>
                <a:cxn ang="0">
                  <a:pos x="158" y="193"/>
                </a:cxn>
                <a:cxn ang="0">
                  <a:pos x="144" y="202"/>
                </a:cxn>
                <a:cxn ang="0">
                  <a:pos x="127" y="209"/>
                </a:cxn>
                <a:cxn ang="0">
                  <a:pos x="112" y="214"/>
                </a:cxn>
                <a:cxn ang="0">
                  <a:pos x="100" y="219"/>
                </a:cxn>
                <a:cxn ang="0">
                  <a:pos x="85" y="221"/>
                </a:cxn>
                <a:cxn ang="0">
                  <a:pos x="73" y="221"/>
                </a:cxn>
                <a:cxn ang="0">
                  <a:pos x="49" y="219"/>
                </a:cxn>
                <a:cxn ang="0">
                  <a:pos x="29" y="212"/>
                </a:cxn>
                <a:cxn ang="0">
                  <a:pos x="12" y="200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0" y="176"/>
                </a:cxn>
                <a:cxn ang="0">
                  <a:pos x="3" y="169"/>
                </a:cxn>
                <a:cxn ang="0">
                  <a:pos x="8" y="162"/>
                </a:cxn>
                <a:cxn ang="0">
                  <a:pos x="17" y="155"/>
                </a:cxn>
                <a:cxn ang="0">
                  <a:pos x="29" y="145"/>
                </a:cxn>
                <a:cxn ang="0">
                  <a:pos x="63" y="129"/>
                </a:cxn>
                <a:cxn ang="0">
                  <a:pos x="100" y="107"/>
                </a:cxn>
                <a:cxn ang="0">
                  <a:pos x="139" y="86"/>
                </a:cxn>
                <a:cxn ang="0">
                  <a:pos x="177" y="60"/>
                </a:cxn>
                <a:cxn ang="0">
                  <a:pos x="192" y="48"/>
                </a:cxn>
                <a:cxn ang="0">
                  <a:pos x="207" y="34"/>
                </a:cxn>
                <a:cxn ang="0">
                  <a:pos x="219" y="17"/>
                </a:cxn>
                <a:cxn ang="0">
                  <a:pos x="229" y="0"/>
                </a:cxn>
              </a:cxnLst>
              <a:rect b="b" l="0" r="r" t="0"/>
              <a:pathLst>
                <a:path h="221" w="229">
                  <a:moveTo>
                    <a:pt x="229" y="0"/>
                  </a:moveTo>
                  <a:lnTo>
                    <a:pt x="229" y="24"/>
                  </a:lnTo>
                  <a:lnTo>
                    <a:pt x="229" y="48"/>
                  </a:lnTo>
                  <a:lnTo>
                    <a:pt x="224" y="76"/>
                  </a:lnTo>
                  <a:lnTo>
                    <a:pt x="216" y="110"/>
                  </a:lnTo>
                  <a:lnTo>
                    <a:pt x="211" y="124"/>
                  </a:lnTo>
                  <a:lnTo>
                    <a:pt x="204" y="141"/>
                  </a:lnTo>
                  <a:lnTo>
                    <a:pt x="195" y="155"/>
                  </a:lnTo>
                  <a:lnTo>
                    <a:pt x="185" y="169"/>
                  </a:lnTo>
                  <a:lnTo>
                    <a:pt x="173" y="183"/>
                  </a:lnTo>
                  <a:lnTo>
                    <a:pt x="158" y="193"/>
                  </a:lnTo>
                  <a:lnTo>
                    <a:pt x="144" y="202"/>
                  </a:lnTo>
                  <a:lnTo>
                    <a:pt x="127" y="209"/>
                  </a:lnTo>
                  <a:lnTo>
                    <a:pt x="112" y="214"/>
                  </a:lnTo>
                  <a:lnTo>
                    <a:pt x="100" y="219"/>
                  </a:lnTo>
                  <a:lnTo>
                    <a:pt x="85" y="221"/>
                  </a:lnTo>
                  <a:lnTo>
                    <a:pt x="73" y="221"/>
                  </a:lnTo>
                  <a:lnTo>
                    <a:pt x="49" y="219"/>
                  </a:lnTo>
                  <a:lnTo>
                    <a:pt x="29" y="212"/>
                  </a:lnTo>
                  <a:lnTo>
                    <a:pt x="12" y="200"/>
                  </a:lnTo>
                  <a:lnTo>
                    <a:pt x="3" y="188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9"/>
                  </a:lnTo>
                  <a:lnTo>
                    <a:pt x="8" y="162"/>
                  </a:lnTo>
                  <a:lnTo>
                    <a:pt x="17" y="155"/>
                  </a:lnTo>
                  <a:lnTo>
                    <a:pt x="29" y="145"/>
                  </a:lnTo>
                  <a:lnTo>
                    <a:pt x="63" y="129"/>
                  </a:lnTo>
                  <a:lnTo>
                    <a:pt x="100" y="107"/>
                  </a:lnTo>
                  <a:lnTo>
                    <a:pt x="139" y="86"/>
                  </a:lnTo>
                  <a:lnTo>
                    <a:pt x="177" y="60"/>
                  </a:lnTo>
                  <a:lnTo>
                    <a:pt x="192" y="48"/>
                  </a:lnTo>
                  <a:lnTo>
                    <a:pt x="207" y="34"/>
                  </a:lnTo>
                  <a:lnTo>
                    <a:pt x="219" y="17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275">
              <a:extLst>
                <a:ext uri="{FF2B5EF4-FFF2-40B4-BE49-F238E27FC236}">
                  <a16:creationId xmlns:a16="http://schemas.microsoft.com/office/drawing/2014/main" id="{8A5EB95D-326A-4B97-B475-D07D6529CC5B}"/>
                </a:ext>
              </a:extLst>
            </p:cNvPr>
            <p:cNvSpPr/>
            <p:nvPr/>
          </p:nvSpPr>
          <p:spPr bwMode="auto">
            <a:xfrm>
              <a:off x="1011182" y="3086863"/>
              <a:ext cx="260882" cy="306109"/>
            </a:xfrm>
            <a:custGeom>
              <a:cxnLst>
                <a:cxn ang="0">
                  <a:pos x="184" y="28"/>
                </a:cxn>
                <a:cxn ang="0">
                  <a:pos x="189" y="49"/>
                </a:cxn>
                <a:cxn ang="0">
                  <a:pos x="206" y="71"/>
                </a:cxn>
                <a:cxn ang="0">
                  <a:pos x="250" y="83"/>
                </a:cxn>
                <a:cxn ang="0">
                  <a:pos x="306" y="78"/>
                </a:cxn>
                <a:cxn ang="0">
                  <a:pos x="359" y="61"/>
                </a:cxn>
                <a:cxn ang="0">
                  <a:pos x="403" y="38"/>
                </a:cxn>
                <a:cxn ang="0">
                  <a:pos x="430" y="9"/>
                </a:cxn>
                <a:cxn ang="0">
                  <a:pos x="439" y="0"/>
                </a:cxn>
                <a:cxn ang="0">
                  <a:pos x="449" y="0"/>
                </a:cxn>
                <a:cxn ang="0">
                  <a:pos x="466" y="19"/>
                </a:cxn>
                <a:cxn ang="0">
                  <a:pos x="473" y="54"/>
                </a:cxn>
                <a:cxn ang="0">
                  <a:pos x="468" y="90"/>
                </a:cxn>
                <a:cxn ang="0">
                  <a:pos x="449" y="116"/>
                </a:cxn>
                <a:cxn ang="0">
                  <a:pos x="418" y="154"/>
                </a:cxn>
                <a:cxn ang="0">
                  <a:pos x="403" y="183"/>
                </a:cxn>
                <a:cxn ang="0">
                  <a:pos x="400" y="228"/>
                </a:cxn>
                <a:cxn ang="0">
                  <a:pos x="388" y="325"/>
                </a:cxn>
                <a:cxn ang="0">
                  <a:pos x="374" y="382"/>
                </a:cxn>
                <a:cxn ang="0">
                  <a:pos x="350" y="439"/>
                </a:cxn>
                <a:cxn ang="0">
                  <a:pos x="318" y="489"/>
                </a:cxn>
                <a:cxn ang="0">
                  <a:pos x="274" y="527"/>
                </a:cxn>
                <a:cxn ang="0">
                  <a:pos x="235" y="546"/>
                </a:cxn>
                <a:cxn ang="0">
                  <a:pos x="192" y="553"/>
                </a:cxn>
                <a:cxn ang="0">
                  <a:pos x="138" y="555"/>
                </a:cxn>
                <a:cxn ang="0">
                  <a:pos x="95" y="546"/>
                </a:cxn>
                <a:cxn ang="0">
                  <a:pos x="61" y="529"/>
                </a:cxn>
                <a:cxn ang="0">
                  <a:pos x="34" y="506"/>
                </a:cxn>
                <a:cxn ang="0">
                  <a:pos x="14" y="477"/>
                </a:cxn>
                <a:cxn ang="0">
                  <a:pos x="5" y="444"/>
                </a:cxn>
                <a:cxn ang="0">
                  <a:pos x="0" y="408"/>
                </a:cxn>
                <a:cxn ang="0">
                  <a:pos x="7" y="356"/>
                </a:cxn>
                <a:cxn ang="0">
                  <a:pos x="32" y="294"/>
                </a:cxn>
                <a:cxn ang="0">
                  <a:pos x="73" y="220"/>
                </a:cxn>
                <a:cxn ang="0">
                  <a:pos x="95" y="178"/>
                </a:cxn>
                <a:cxn ang="0">
                  <a:pos x="119" y="102"/>
                </a:cxn>
                <a:cxn ang="0">
                  <a:pos x="143" y="49"/>
                </a:cxn>
                <a:cxn ang="0">
                  <a:pos x="163" y="23"/>
                </a:cxn>
                <a:cxn ang="0">
                  <a:pos x="177" y="19"/>
                </a:cxn>
              </a:cxnLst>
              <a:rect b="b" l="0" r="r" t="0"/>
              <a:pathLst>
                <a:path h="555" w="472">
                  <a:moveTo>
                    <a:pt x="184" y="19"/>
                  </a:moveTo>
                  <a:lnTo>
                    <a:pt x="184" y="28"/>
                  </a:lnTo>
                  <a:lnTo>
                    <a:pt x="184" y="38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206" y="71"/>
                  </a:lnTo>
                  <a:lnTo>
                    <a:pt x="223" y="78"/>
                  </a:lnTo>
                  <a:lnTo>
                    <a:pt x="250" y="83"/>
                  </a:lnTo>
                  <a:lnTo>
                    <a:pt x="277" y="83"/>
                  </a:lnTo>
                  <a:lnTo>
                    <a:pt x="306" y="78"/>
                  </a:lnTo>
                  <a:lnTo>
                    <a:pt x="333" y="71"/>
                  </a:lnTo>
                  <a:lnTo>
                    <a:pt x="359" y="61"/>
                  </a:lnTo>
                  <a:lnTo>
                    <a:pt x="384" y="49"/>
                  </a:lnTo>
                  <a:lnTo>
                    <a:pt x="403" y="38"/>
                  </a:lnTo>
                  <a:lnTo>
                    <a:pt x="420" y="23"/>
                  </a:lnTo>
                  <a:lnTo>
                    <a:pt x="430" y="9"/>
                  </a:lnTo>
                  <a:lnTo>
                    <a:pt x="434" y="2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7"/>
                  </a:lnTo>
                  <a:lnTo>
                    <a:pt x="466" y="19"/>
                  </a:lnTo>
                  <a:lnTo>
                    <a:pt x="471" y="35"/>
                  </a:lnTo>
                  <a:lnTo>
                    <a:pt x="473" y="54"/>
                  </a:lnTo>
                  <a:lnTo>
                    <a:pt x="473" y="73"/>
                  </a:lnTo>
                  <a:lnTo>
                    <a:pt x="468" y="90"/>
                  </a:lnTo>
                  <a:lnTo>
                    <a:pt x="461" y="102"/>
                  </a:lnTo>
                  <a:lnTo>
                    <a:pt x="449" y="116"/>
                  </a:lnTo>
                  <a:lnTo>
                    <a:pt x="427" y="140"/>
                  </a:lnTo>
                  <a:lnTo>
                    <a:pt x="418" y="154"/>
                  </a:lnTo>
                  <a:lnTo>
                    <a:pt x="410" y="168"/>
                  </a:lnTo>
                  <a:lnTo>
                    <a:pt x="403" y="183"/>
                  </a:lnTo>
                  <a:lnTo>
                    <a:pt x="403" y="199"/>
                  </a:lnTo>
                  <a:lnTo>
                    <a:pt x="400" y="228"/>
                  </a:lnTo>
                  <a:lnTo>
                    <a:pt x="398" y="273"/>
                  </a:lnTo>
                  <a:lnTo>
                    <a:pt x="388" y="325"/>
                  </a:lnTo>
                  <a:lnTo>
                    <a:pt x="381" y="354"/>
                  </a:lnTo>
                  <a:lnTo>
                    <a:pt x="374" y="382"/>
                  </a:lnTo>
                  <a:lnTo>
                    <a:pt x="362" y="410"/>
                  </a:lnTo>
                  <a:lnTo>
                    <a:pt x="350" y="439"/>
                  </a:lnTo>
                  <a:lnTo>
                    <a:pt x="335" y="465"/>
                  </a:lnTo>
                  <a:lnTo>
                    <a:pt x="318" y="489"/>
                  </a:lnTo>
                  <a:lnTo>
                    <a:pt x="299" y="510"/>
                  </a:lnTo>
                  <a:lnTo>
                    <a:pt x="274" y="527"/>
                  </a:lnTo>
                  <a:lnTo>
                    <a:pt x="250" y="541"/>
                  </a:lnTo>
                  <a:lnTo>
                    <a:pt x="235" y="546"/>
                  </a:lnTo>
                  <a:lnTo>
                    <a:pt x="221" y="548"/>
                  </a:lnTo>
                  <a:lnTo>
                    <a:pt x="192" y="553"/>
                  </a:lnTo>
                  <a:lnTo>
                    <a:pt x="165" y="555"/>
                  </a:lnTo>
                  <a:lnTo>
                    <a:pt x="138" y="555"/>
                  </a:lnTo>
                  <a:lnTo>
                    <a:pt x="116" y="551"/>
                  </a:lnTo>
                  <a:lnTo>
                    <a:pt x="95" y="546"/>
                  </a:lnTo>
                  <a:lnTo>
                    <a:pt x="78" y="539"/>
                  </a:lnTo>
                  <a:lnTo>
                    <a:pt x="61" y="529"/>
                  </a:lnTo>
                  <a:lnTo>
                    <a:pt x="46" y="518"/>
                  </a:lnTo>
                  <a:lnTo>
                    <a:pt x="34" y="506"/>
                  </a:lnTo>
                  <a:lnTo>
                    <a:pt x="24" y="491"/>
                  </a:lnTo>
                  <a:lnTo>
                    <a:pt x="14" y="477"/>
                  </a:lnTo>
                  <a:lnTo>
                    <a:pt x="10" y="460"/>
                  </a:lnTo>
                  <a:lnTo>
                    <a:pt x="5" y="444"/>
                  </a:lnTo>
                  <a:lnTo>
                    <a:pt x="2" y="427"/>
                  </a:lnTo>
                  <a:lnTo>
                    <a:pt x="0" y="408"/>
                  </a:lnTo>
                  <a:lnTo>
                    <a:pt x="2" y="391"/>
                  </a:lnTo>
                  <a:lnTo>
                    <a:pt x="7" y="356"/>
                  </a:lnTo>
                  <a:lnTo>
                    <a:pt x="19" y="323"/>
                  </a:lnTo>
                  <a:lnTo>
                    <a:pt x="32" y="294"/>
                  </a:lnTo>
                  <a:lnTo>
                    <a:pt x="46" y="268"/>
                  </a:lnTo>
                  <a:lnTo>
                    <a:pt x="73" y="220"/>
                  </a:lnTo>
                  <a:lnTo>
                    <a:pt x="85" y="199"/>
                  </a:lnTo>
                  <a:lnTo>
                    <a:pt x="95" y="178"/>
                  </a:lnTo>
                  <a:lnTo>
                    <a:pt x="109" y="128"/>
                  </a:lnTo>
                  <a:lnTo>
                    <a:pt x="119" y="102"/>
                  </a:lnTo>
                  <a:lnTo>
                    <a:pt x="131" y="73"/>
                  </a:lnTo>
                  <a:lnTo>
                    <a:pt x="143" y="49"/>
                  </a:lnTo>
                  <a:lnTo>
                    <a:pt x="155" y="31"/>
                  </a:lnTo>
                  <a:lnTo>
                    <a:pt x="163" y="23"/>
                  </a:lnTo>
                  <a:lnTo>
                    <a:pt x="170" y="19"/>
                  </a:lnTo>
                  <a:lnTo>
                    <a:pt x="177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276">
              <a:extLst>
                <a:ext uri="{FF2B5EF4-FFF2-40B4-BE49-F238E27FC236}">
                  <a16:creationId xmlns:a16="http://schemas.microsoft.com/office/drawing/2014/main" id="{164CD32C-642A-4CE3-850E-1FE400FD97E9}"/>
                </a:ext>
              </a:extLst>
            </p:cNvPr>
            <p:cNvSpPr/>
            <p:nvPr/>
          </p:nvSpPr>
          <p:spPr bwMode="auto">
            <a:xfrm>
              <a:off x="1011182" y="3097343"/>
              <a:ext cx="195248" cy="297284"/>
            </a:xfrm>
            <a:custGeom>
              <a:cxnLst>
                <a:cxn ang="0">
                  <a:pos x="240" y="104"/>
                </a:cxn>
                <a:cxn ang="0">
                  <a:pos x="211" y="97"/>
                </a:cxn>
                <a:cxn ang="0">
                  <a:pos x="189" y="85"/>
                </a:cxn>
                <a:cxn ang="0">
                  <a:pos x="177" y="68"/>
                </a:cxn>
                <a:cxn ang="0">
                  <a:pos x="170" y="42"/>
                </a:cxn>
                <a:cxn ang="0">
                  <a:pos x="172" y="9"/>
                </a:cxn>
                <a:cxn ang="0">
                  <a:pos x="170" y="2"/>
                </a:cxn>
                <a:cxn ang="0">
                  <a:pos x="150" y="19"/>
                </a:cxn>
                <a:cxn ang="0">
                  <a:pos x="126" y="61"/>
                </a:cxn>
                <a:cxn ang="0">
                  <a:pos x="95" y="159"/>
                </a:cxn>
                <a:cxn ang="0">
                  <a:pos x="73" y="201"/>
                </a:cxn>
                <a:cxn ang="0">
                  <a:pos x="32" y="275"/>
                </a:cxn>
                <a:cxn ang="0">
                  <a:pos x="7" y="337"/>
                </a:cxn>
                <a:cxn ang="0">
                  <a:pos x="0" y="399"/>
                </a:cxn>
                <a:cxn ang="0">
                  <a:pos x="12" y="453"/>
                </a:cxn>
                <a:cxn ang="0">
                  <a:pos x="24" y="477"/>
                </a:cxn>
                <a:cxn ang="0">
                  <a:pos x="44" y="499"/>
                </a:cxn>
                <a:cxn ang="0">
                  <a:pos x="70" y="515"/>
                </a:cxn>
                <a:cxn ang="0">
                  <a:pos x="102" y="529"/>
                </a:cxn>
                <a:cxn ang="0">
                  <a:pos x="146" y="536"/>
                </a:cxn>
                <a:cxn ang="0">
                  <a:pos x="168" y="539"/>
                </a:cxn>
                <a:cxn ang="0">
                  <a:pos x="192" y="536"/>
                </a:cxn>
                <a:cxn ang="0">
                  <a:pos x="209" y="529"/>
                </a:cxn>
                <a:cxn ang="0">
                  <a:pos x="218" y="517"/>
                </a:cxn>
                <a:cxn ang="0">
                  <a:pos x="218" y="501"/>
                </a:cxn>
                <a:cxn ang="0">
                  <a:pos x="209" y="482"/>
                </a:cxn>
                <a:cxn ang="0">
                  <a:pos x="175" y="446"/>
                </a:cxn>
                <a:cxn ang="0">
                  <a:pos x="124" y="411"/>
                </a:cxn>
                <a:cxn ang="0">
                  <a:pos x="107" y="382"/>
                </a:cxn>
                <a:cxn ang="0">
                  <a:pos x="107" y="354"/>
                </a:cxn>
                <a:cxn ang="0">
                  <a:pos x="124" y="325"/>
                </a:cxn>
                <a:cxn ang="0">
                  <a:pos x="153" y="296"/>
                </a:cxn>
                <a:cxn ang="0">
                  <a:pos x="206" y="259"/>
                </a:cxn>
                <a:cxn ang="0">
                  <a:pos x="284" y="216"/>
                </a:cxn>
                <a:cxn ang="0">
                  <a:pos x="315" y="199"/>
                </a:cxn>
                <a:cxn ang="0">
                  <a:pos x="337" y="180"/>
                </a:cxn>
                <a:cxn ang="0">
                  <a:pos x="352" y="161"/>
                </a:cxn>
                <a:cxn ang="0">
                  <a:pos x="354" y="142"/>
                </a:cxn>
                <a:cxn ang="0">
                  <a:pos x="347" y="128"/>
                </a:cxn>
                <a:cxn ang="0">
                  <a:pos x="330" y="114"/>
                </a:cxn>
                <a:cxn ang="0">
                  <a:pos x="301" y="106"/>
                </a:cxn>
                <a:cxn ang="0">
                  <a:pos x="260" y="104"/>
                </a:cxn>
              </a:cxnLst>
              <a:rect b="b" l="0" r="r" t="0"/>
              <a:pathLst>
                <a:path h="539" w="354">
                  <a:moveTo>
                    <a:pt x="260" y="104"/>
                  </a:moveTo>
                  <a:lnTo>
                    <a:pt x="240" y="104"/>
                  </a:lnTo>
                  <a:lnTo>
                    <a:pt x="223" y="102"/>
                  </a:lnTo>
                  <a:lnTo>
                    <a:pt x="211" y="97"/>
                  </a:lnTo>
                  <a:lnTo>
                    <a:pt x="199" y="92"/>
                  </a:lnTo>
                  <a:lnTo>
                    <a:pt x="189" y="85"/>
                  </a:lnTo>
                  <a:lnTo>
                    <a:pt x="182" y="78"/>
                  </a:lnTo>
                  <a:lnTo>
                    <a:pt x="177" y="68"/>
                  </a:lnTo>
                  <a:lnTo>
                    <a:pt x="175" y="59"/>
                  </a:lnTo>
                  <a:lnTo>
                    <a:pt x="170" y="42"/>
                  </a:lnTo>
                  <a:lnTo>
                    <a:pt x="170" y="23"/>
                  </a:lnTo>
                  <a:lnTo>
                    <a:pt x="172" y="9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63" y="4"/>
                  </a:lnTo>
                  <a:lnTo>
                    <a:pt x="150" y="19"/>
                  </a:lnTo>
                  <a:lnTo>
                    <a:pt x="138" y="38"/>
                  </a:lnTo>
                  <a:lnTo>
                    <a:pt x="126" y="61"/>
                  </a:lnTo>
                  <a:lnTo>
                    <a:pt x="109" y="114"/>
                  </a:lnTo>
                  <a:lnTo>
                    <a:pt x="95" y="159"/>
                  </a:lnTo>
                  <a:lnTo>
                    <a:pt x="85" y="180"/>
                  </a:lnTo>
                  <a:lnTo>
                    <a:pt x="73" y="201"/>
                  </a:lnTo>
                  <a:lnTo>
                    <a:pt x="46" y="249"/>
                  </a:lnTo>
                  <a:lnTo>
                    <a:pt x="32" y="275"/>
                  </a:lnTo>
                  <a:lnTo>
                    <a:pt x="19" y="304"/>
                  </a:lnTo>
                  <a:lnTo>
                    <a:pt x="7" y="337"/>
                  </a:lnTo>
                  <a:lnTo>
                    <a:pt x="2" y="372"/>
                  </a:lnTo>
                  <a:lnTo>
                    <a:pt x="0" y="399"/>
                  </a:lnTo>
                  <a:lnTo>
                    <a:pt x="2" y="427"/>
                  </a:lnTo>
                  <a:lnTo>
                    <a:pt x="12" y="453"/>
                  </a:lnTo>
                  <a:lnTo>
                    <a:pt x="17" y="465"/>
                  </a:lnTo>
                  <a:lnTo>
                    <a:pt x="24" y="477"/>
                  </a:lnTo>
                  <a:lnTo>
                    <a:pt x="34" y="487"/>
                  </a:lnTo>
                  <a:lnTo>
                    <a:pt x="44" y="499"/>
                  </a:lnTo>
                  <a:lnTo>
                    <a:pt x="56" y="508"/>
                  </a:lnTo>
                  <a:lnTo>
                    <a:pt x="70" y="515"/>
                  </a:lnTo>
                  <a:lnTo>
                    <a:pt x="85" y="522"/>
                  </a:lnTo>
                  <a:lnTo>
                    <a:pt x="102" y="529"/>
                  </a:lnTo>
                  <a:lnTo>
                    <a:pt x="124" y="534"/>
                  </a:lnTo>
                  <a:lnTo>
                    <a:pt x="146" y="536"/>
                  </a:lnTo>
                  <a:lnTo>
                    <a:pt x="153" y="539"/>
                  </a:lnTo>
                  <a:lnTo>
                    <a:pt x="168" y="539"/>
                  </a:lnTo>
                  <a:lnTo>
                    <a:pt x="182" y="539"/>
                  </a:lnTo>
                  <a:lnTo>
                    <a:pt x="192" y="536"/>
                  </a:lnTo>
                  <a:lnTo>
                    <a:pt x="201" y="534"/>
                  </a:lnTo>
                  <a:lnTo>
                    <a:pt x="209" y="529"/>
                  </a:lnTo>
                  <a:lnTo>
                    <a:pt x="216" y="522"/>
                  </a:lnTo>
                  <a:lnTo>
                    <a:pt x="218" y="517"/>
                  </a:lnTo>
                  <a:lnTo>
                    <a:pt x="218" y="508"/>
                  </a:lnTo>
                  <a:lnTo>
                    <a:pt x="218" y="501"/>
                  </a:lnTo>
                  <a:lnTo>
                    <a:pt x="213" y="491"/>
                  </a:lnTo>
                  <a:lnTo>
                    <a:pt x="209" y="482"/>
                  </a:lnTo>
                  <a:lnTo>
                    <a:pt x="199" y="470"/>
                  </a:lnTo>
                  <a:lnTo>
                    <a:pt x="175" y="446"/>
                  </a:lnTo>
                  <a:lnTo>
                    <a:pt x="141" y="423"/>
                  </a:lnTo>
                  <a:lnTo>
                    <a:pt x="124" y="411"/>
                  </a:lnTo>
                  <a:lnTo>
                    <a:pt x="112" y="396"/>
                  </a:lnTo>
                  <a:lnTo>
                    <a:pt x="107" y="382"/>
                  </a:lnTo>
                  <a:lnTo>
                    <a:pt x="104" y="368"/>
                  </a:lnTo>
                  <a:lnTo>
                    <a:pt x="107" y="354"/>
                  </a:lnTo>
                  <a:lnTo>
                    <a:pt x="114" y="339"/>
                  </a:lnTo>
                  <a:lnTo>
                    <a:pt x="124" y="325"/>
                  </a:lnTo>
                  <a:lnTo>
                    <a:pt x="136" y="311"/>
                  </a:lnTo>
                  <a:lnTo>
                    <a:pt x="153" y="296"/>
                  </a:lnTo>
                  <a:lnTo>
                    <a:pt x="170" y="285"/>
                  </a:lnTo>
                  <a:lnTo>
                    <a:pt x="206" y="259"/>
                  </a:lnTo>
                  <a:lnTo>
                    <a:pt x="245" y="235"/>
                  </a:lnTo>
                  <a:lnTo>
                    <a:pt x="284" y="216"/>
                  </a:lnTo>
                  <a:lnTo>
                    <a:pt x="301" y="209"/>
                  </a:lnTo>
                  <a:lnTo>
                    <a:pt x="315" y="199"/>
                  </a:lnTo>
                  <a:lnTo>
                    <a:pt x="328" y="190"/>
                  </a:lnTo>
                  <a:lnTo>
                    <a:pt x="337" y="180"/>
                  </a:lnTo>
                  <a:lnTo>
                    <a:pt x="345" y="171"/>
                  </a:lnTo>
                  <a:lnTo>
                    <a:pt x="352" y="161"/>
                  </a:lnTo>
                  <a:lnTo>
                    <a:pt x="354" y="152"/>
                  </a:lnTo>
                  <a:lnTo>
                    <a:pt x="354" y="142"/>
                  </a:lnTo>
                  <a:lnTo>
                    <a:pt x="352" y="135"/>
                  </a:lnTo>
                  <a:lnTo>
                    <a:pt x="347" y="128"/>
                  </a:lnTo>
                  <a:lnTo>
                    <a:pt x="340" y="121"/>
                  </a:lnTo>
                  <a:lnTo>
                    <a:pt x="330" y="114"/>
                  </a:lnTo>
                  <a:lnTo>
                    <a:pt x="318" y="109"/>
                  </a:lnTo>
                  <a:lnTo>
                    <a:pt x="301" y="106"/>
                  </a:lnTo>
                  <a:lnTo>
                    <a:pt x="281" y="104"/>
                  </a:lnTo>
                  <a:lnTo>
                    <a:pt x="260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277">
              <a:extLst>
                <a:ext uri="{FF2B5EF4-FFF2-40B4-BE49-F238E27FC236}">
                  <a16:creationId xmlns:a16="http://schemas.microsoft.com/office/drawing/2014/main" id="{CEC093C5-E7FA-42AE-91B9-F40FE48C0018}"/>
                </a:ext>
              </a:extLst>
            </p:cNvPr>
            <p:cNvSpPr/>
            <p:nvPr/>
          </p:nvSpPr>
          <p:spPr bwMode="auto">
            <a:xfrm>
              <a:off x="726032" y="2939600"/>
              <a:ext cx="30887" cy="86593"/>
            </a:xfrm>
            <a:custGeom>
              <a:cxnLst>
                <a:cxn ang="0">
                  <a:pos x="56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4"/>
                </a:cxn>
                <a:cxn ang="0">
                  <a:pos x="12" y="39"/>
                </a:cxn>
                <a:cxn ang="0">
                  <a:pos x="5" y="58"/>
                </a:cxn>
                <a:cxn ang="0">
                  <a:pos x="0" y="76"/>
                </a:cxn>
                <a:cxn ang="0">
                  <a:pos x="0" y="88"/>
                </a:cxn>
                <a:cxn ang="0">
                  <a:pos x="2" y="103"/>
                </a:cxn>
                <a:cxn ang="0">
                  <a:pos x="5" y="117"/>
                </a:cxn>
                <a:cxn ang="0">
                  <a:pos x="12" y="131"/>
                </a:cxn>
                <a:cxn ang="0">
                  <a:pos x="17" y="143"/>
                </a:cxn>
                <a:cxn ang="0">
                  <a:pos x="24" y="153"/>
                </a:cxn>
                <a:cxn ang="0">
                  <a:pos x="31" y="157"/>
                </a:cxn>
                <a:cxn ang="0">
                  <a:pos x="34" y="157"/>
                </a:cxn>
                <a:cxn ang="0">
                  <a:pos x="36" y="155"/>
                </a:cxn>
                <a:cxn ang="0">
                  <a:pos x="41" y="148"/>
                </a:cxn>
                <a:cxn ang="0">
                  <a:pos x="44" y="131"/>
                </a:cxn>
                <a:cxn ang="0">
                  <a:pos x="44" y="88"/>
                </a:cxn>
                <a:cxn ang="0">
                  <a:pos x="48" y="46"/>
                </a:cxn>
                <a:cxn ang="0">
                  <a:pos x="56" y="0"/>
                </a:cxn>
              </a:cxnLst>
              <a:rect b="b" l="0" r="r" t="0"/>
              <a:pathLst>
                <a:path h="157" w="56">
                  <a:moveTo>
                    <a:pt x="56" y="0"/>
                  </a:moveTo>
                  <a:lnTo>
                    <a:pt x="44" y="5"/>
                  </a:lnTo>
                  <a:lnTo>
                    <a:pt x="34" y="15"/>
                  </a:lnTo>
                  <a:lnTo>
                    <a:pt x="24" y="24"/>
                  </a:lnTo>
                  <a:lnTo>
                    <a:pt x="12" y="39"/>
                  </a:lnTo>
                  <a:lnTo>
                    <a:pt x="5" y="58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5" y="117"/>
                  </a:lnTo>
                  <a:lnTo>
                    <a:pt x="12" y="131"/>
                  </a:lnTo>
                  <a:lnTo>
                    <a:pt x="17" y="143"/>
                  </a:lnTo>
                  <a:lnTo>
                    <a:pt x="24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55"/>
                  </a:lnTo>
                  <a:lnTo>
                    <a:pt x="41" y="148"/>
                  </a:lnTo>
                  <a:lnTo>
                    <a:pt x="44" y="131"/>
                  </a:lnTo>
                  <a:lnTo>
                    <a:pt x="44" y="88"/>
                  </a:lnTo>
                  <a:lnTo>
                    <a:pt x="48" y="4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278">
              <a:extLst>
                <a:ext uri="{FF2B5EF4-FFF2-40B4-BE49-F238E27FC236}">
                  <a16:creationId xmlns:a16="http://schemas.microsoft.com/office/drawing/2014/main" id="{CFD6BCA8-CCFA-463D-9E5E-CA650815D779}"/>
                </a:ext>
              </a:extLst>
            </p:cNvPr>
            <p:cNvSpPr/>
            <p:nvPr/>
          </p:nvSpPr>
          <p:spPr bwMode="auto">
            <a:xfrm>
              <a:off x="684115" y="3025090"/>
              <a:ext cx="243784" cy="362918"/>
            </a:xfrm>
            <a:custGeom>
              <a:cxnLst>
                <a:cxn ang="0">
                  <a:pos x="112" y="145"/>
                </a:cxn>
                <a:cxn ang="0">
                  <a:pos x="105" y="164"/>
                </a:cxn>
                <a:cxn ang="0">
                  <a:pos x="107" y="185"/>
                </a:cxn>
                <a:cxn ang="0">
                  <a:pos x="117" y="192"/>
                </a:cxn>
                <a:cxn ang="0">
                  <a:pos x="120" y="190"/>
                </a:cxn>
                <a:cxn ang="0">
                  <a:pos x="117" y="171"/>
                </a:cxn>
                <a:cxn ang="0">
                  <a:pos x="110" y="169"/>
                </a:cxn>
                <a:cxn ang="0">
                  <a:pos x="95" y="187"/>
                </a:cxn>
                <a:cxn ang="0">
                  <a:pos x="54" y="278"/>
                </a:cxn>
                <a:cxn ang="0">
                  <a:pos x="18" y="371"/>
                </a:cxn>
                <a:cxn ang="0">
                  <a:pos x="10" y="477"/>
                </a:cxn>
                <a:cxn ang="0">
                  <a:pos x="0" y="603"/>
                </a:cxn>
                <a:cxn ang="0">
                  <a:pos x="5" y="651"/>
                </a:cxn>
                <a:cxn ang="0">
                  <a:pos x="10" y="658"/>
                </a:cxn>
                <a:cxn ang="0">
                  <a:pos x="20" y="651"/>
                </a:cxn>
                <a:cxn ang="0">
                  <a:pos x="47" y="587"/>
                </a:cxn>
                <a:cxn ang="0">
                  <a:pos x="88" y="482"/>
                </a:cxn>
                <a:cxn ang="0">
                  <a:pos x="124" y="401"/>
                </a:cxn>
                <a:cxn ang="0">
                  <a:pos x="154" y="354"/>
                </a:cxn>
                <a:cxn ang="0">
                  <a:pos x="185" y="318"/>
                </a:cxn>
                <a:cxn ang="0">
                  <a:pos x="224" y="299"/>
                </a:cxn>
                <a:cxn ang="0">
                  <a:pos x="263" y="295"/>
                </a:cxn>
                <a:cxn ang="0">
                  <a:pos x="328" y="285"/>
                </a:cxn>
                <a:cxn ang="0">
                  <a:pos x="401" y="261"/>
                </a:cxn>
                <a:cxn ang="0">
                  <a:pos x="440" y="242"/>
                </a:cxn>
                <a:cxn ang="0">
                  <a:pos x="440" y="235"/>
                </a:cxn>
                <a:cxn ang="0">
                  <a:pos x="423" y="235"/>
                </a:cxn>
                <a:cxn ang="0">
                  <a:pos x="391" y="230"/>
                </a:cxn>
                <a:cxn ang="0">
                  <a:pos x="350" y="216"/>
                </a:cxn>
                <a:cxn ang="0">
                  <a:pos x="263" y="164"/>
                </a:cxn>
                <a:cxn ang="0">
                  <a:pos x="187" y="107"/>
                </a:cxn>
                <a:cxn ang="0">
                  <a:pos x="146" y="71"/>
                </a:cxn>
                <a:cxn ang="0">
                  <a:pos x="115" y="45"/>
                </a:cxn>
                <a:cxn ang="0">
                  <a:pos x="86" y="9"/>
                </a:cxn>
                <a:cxn ang="0">
                  <a:pos x="81" y="2"/>
                </a:cxn>
                <a:cxn ang="0">
                  <a:pos x="83" y="31"/>
                </a:cxn>
                <a:cxn ang="0">
                  <a:pos x="93" y="59"/>
                </a:cxn>
                <a:cxn ang="0">
                  <a:pos x="117" y="114"/>
                </a:cxn>
                <a:cxn ang="0">
                  <a:pos x="120" y="135"/>
                </a:cxn>
              </a:cxnLst>
              <a:rect b="b" l="0" r="r" t="0"/>
              <a:pathLst>
                <a:path h="658" w="442">
                  <a:moveTo>
                    <a:pt x="120" y="138"/>
                  </a:moveTo>
                  <a:lnTo>
                    <a:pt x="112" y="145"/>
                  </a:lnTo>
                  <a:lnTo>
                    <a:pt x="107" y="152"/>
                  </a:lnTo>
                  <a:lnTo>
                    <a:pt x="105" y="164"/>
                  </a:lnTo>
                  <a:lnTo>
                    <a:pt x="105" y="176"/>
                  </a:lnTo>
                  <a:lnTo>
                    <a:pt x="107" y="185"/>
                  </a:lnTo>
                  <a:lnTo>
                    <a:pt x="112" y="192"/>
                  </a:lnTo>
                  <a:lnTo>
                    <a:pt x="117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78"/>
                  </a:lnTo>
                  <a:lnTo>
                    <a:pt x="117" y="171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5" y="173"/>
                  </a:lnTo>
                  <a:lnTo>
                    <a:pt x="95" y="187"/>
                  </a:lnTo>
                  <a:lnTo>
                    <a:pt x="88" y="202"/>
                  </a:lnTo>
                  <a:lnTo>
                    <a:pt x="54" y="278"/>
                  </a:lnTo>
                  <a:lnTo>
                    <a:pt x="15" y="351"/>
                  </a:lnTo>
                  <a:lnTo>
                    <a:pt x="18" y="371"/>
                  </a:lnTo>
                  <a:lnTo>
                    <a:pt x="18" y="399"/>
                  </a:lnTo>
                  <a:lnTo>
                    <a:pt x="10" y="477"/>
                  </a:lnTo>
                  <a:lnTo>
                    <a:pt x="3" y="565"/>
                  </a:lnTo>
                  <a:lnTo>
                    <a:pt x="0" y="603"/>
                  </a:lnTo>
                  <a:lnTo>
                    <a:pt x="0" y="632"/>
                  </a:lnTo>
                  <a:lnTo>
                    <a:pt x="5" y="651"/>
                  </a:lnTo>
                  <a:lnTo>
                    <a:pt x="8" y="656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0" y="651"/>
                  </a:lnTo>
                  <a:lnTo>
                    <a:pt x="32" y="627"/>
                  </a:lnTo>
                  <a:lnTo>
                    <a:pt x="47" y="587"/>
                  </a:lnTo>
                  <a:lnTo>
                    <a:pt x="66" y="537"/>
                  </a:lnTo>
                  <a:lnTo>
                    <a:pt x="88" y="482"/>
                  </a:lnTo>
                  <a:lnTo>
                    <a:pt x="110" y="427"/>
                  </a:lnTo>
                  <a:lnTo>
                    <a:pt x="124" y="401"/>
                  </a:lnTo>
                  <a:lnTo>
                    <a:pt x="139" y="378"/>
                  </a:lnTo>
                  <a:lnTo>
                    <a:pt x="154" y="354"/>
                  </a:lnTo>
                  <a:lnTo>
                    <a:pt x="168" y="335"/>
                  </a:lnTo>
                  <a:lnTo>
                    <a:pt x="185" y="318"/>
                  </a:lnTo>
                  <a:lnTo>
                    <a:pt x="204" y="306"/>
                  </a:lnTo>
                  <a:lnTo>
                    <a:pt x="224" y="299"/>
                  </a:lnTo>
                  <a:lnTo>
                    <a:pt x="243" y="297"/>
                  </a:lnTo>
                  <a:lnTo>
                    <a:pt x="263" y="295"/>
                  </a:lnTo>
                  <a:lnTo>
                    <a:pt x="285" y="292"/>
                  </a:lnTo>
                  <a:lnTo>
                    <a:pt x="328" y="285"/>
                  </a:lnTo>
                  <a:lnTo>
                    <a:pt x="367" y="275"/>
                  </a:lnTo>
                  <a:lnTo>
                    <a:pt x="401" y="261"/>
                  </a:lnTo>
                  <a:lnTo>
                    <a:pt x="428" y="252"/>
                  </a:lnTo>
                  <a:lnTo>
                    <a:pt x="440" y="242"/>
                  </a:lnTo>
                  <a:lnTo>
                    <a:pt x="442" y="237"/>
                  </a:lnTo>
                  <a:lnTo>
                    <a:pt x="440" y="235"/>
                  </a:lnTo>
                  <a:lnTo>
                    <a:pt x="435" y="235"/>
                  </a:lnTo>
                  <a:lnTo>
                    <a:pt x="423" y="235"/>
                  </a:lnTo>
                  <a:lnTo>
                    <a:pt x="408" y="235"/>
                  </a:lnTo>
                  <a:lnTo>
                    <a:pt x="391" y="230"/>
                  </a:lnTo>
                  <a:lnTo>
                    <a:pt x="372" y="226"/>
                  </a:lnTo>
                  <a:lnTo>
                    <a:pt x="350" y="216"/>
                  </a:lnTo>
                  <a:lnTo>
                    <a:pt x="309" y="192"/>
                  </a:lnTo>
                  <a:lnTo>
                    <a:pt x="263" y="164"/>
                  </a:lnTo>
                  <a:lnTo>
                    <a:pt x="221" y="135"/>
                  </a:lnTo>
                  <a:lnTo>
                    <a:pt x="187" y="107"/>
                  </a:lnTo>
                  <a:lnTo>
                    <a:pt x="161" y="85"/>
                  </a:lnTo>
                  <a:lnTo>
                    <a:pt x="146" y="71"/>
                  </a:lnTo>
                  <a:lnTo>
                    <a:pt x="136" y="64"/>
                  </a:lnTo>
                  <a:lnTo>
                    <a:pt x="115" y="45"/>
                  </a:lnTo>
                  <a:lnTo>
                    <a:pt x="93" y="21"/>
                  </a:lnTo>
                  <a:lnTo>
                    <a:pt x="86" y="9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1" y="14"/>
                  </a:lnTo>
                  <a:lnTo>
                    <a:pt x="83" y="31"/>
                  </a:lnTo>
                  <a:lnTo>
                    <a:pt x="86" y="45"/>
                  </a:lnTo>
                  <a:lnTo>
                    <a:pt x="93" y="59"/>
                  </a:lnTo>
                  <a:lnTo>
                    <a:pt x="107" y="90"/>
                  </a:lnTo>
                  <a:lnTo>
                    <a:pt x="117" y="11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0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279">
              <a:extLst>
                <a:ext uri="{FF2B5EF4-FFF2-40B4-BE49-F238E27FC236}">
                  <a16:creationId xmlns:a16="http://schemas.microsoft.com/office/drawing/2014/main" id="{EC0634F0-2D1C-439D-98BC-BB6264DCB4E3}"/>
                </a:ext>
              </a:extLst>
            </p:cNvPr>
            <p:cNvSpPr/>
            <p:nvPr/>
          </p:nvSpPr>
          <p:spPr bwMode="auto">
            <a:xfrm>
              <a:off x="1253311" y="3014611"/>
              <a:ext cx="12134" cy="39160"/>
            </a:xfrm>
            <a:custGeom>
              <a:cxnLst>
                <a:cxn ang="0">
                  <a:pos x="17" y="5"/>
                </a:cxn>
                <a:cxn ang="0">
                  <a:pos x="13" y="31"/>
                </a:cxn>
                <a:cxn ang="0">
                  <a:pos x="8" y="52"/>
                </a:cxn>
                <a:cxn ang="0">
                  <a:pos x="3" y="69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8" y="66"/>
                </a:cxn>
                <a:cxn ang="0">
                  <a:pos x="15" y="52"/>
                </a:cxn>
                <a:cxn ang="0">
                  <a:pos x="20" y="33"/>
                </a:cxn>
                <a:cxn ang="0">
                  <a:pos x="22" y="1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7" y="5"/>
                </a:cxn>
              </a:cxnLst>
              <a:rect b="b" l="0" r="r" t="0"/>
              <a:pathLst>
                <a:path h="71" w="22">
                  <a:moveTo>
                    <a:pt x="17" y="5"/>
                  </a:moveTo>
                  <a:lnTo>
                    <a:pt x="13" y="31"/>
                  </a:lnTo>
                  <a:lnTo>
                    <a:pt x="8" y="5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0" y="33"/>
                  </a:lnTo>
                  <a:lnTo>
                    <a:pt x="22" y="1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280">
              <a:extLst>
                <a:ext uri="{FF2B5EF4-FFF2-40B4-BE49-F238E27FC236}">
                  <a16:creationId xmlns:a16="http://schemas.microsoft.com/office/drawing/2014/main" id="{74CDEAB1-3427-4932-A64C-FB8B58760AC9}"/>
                </a:ext>
              </a:extLst>
            </p:cNvPr>
            <p:cNvSpPr/>
            <p:nvPr/>
          </p:nvSpPr>
          <p:spPr bwMode="auto">
            <a:xfrm>
              <a:off x="707280" y="2976554"/>
              <a:ext cx="31990" cy="51294"/>
            </a:xfrm>
            <a:custGeom>
              <a:cxnLst>
                <a:cxn ang="0">
                  <a:pos x="36" y="0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7" y="55"/>
                </a:cxn>
                <a:cxn ang="0">
                  <a:pos x="12" y="64"/>
                </a:cxn>
                <a:cxn ang="0">
                  <a:pos x="19" y="74"/>
                </a:cxn>
                <a:cxn ang="0">
                  <a:pos x="31" y="88"/>
                </a:cxn>
                <a:cxn ang="0">
                  <a:pos x="39" y="93"/>
                </a:cxn>
                <a:cxn ang="0">
                  <a:pos x="44" y="83"/>
                </a:cxn>
                <a:cxn ang="0">
                  <a:pos x="51" y="71"/>
                </a:cxn>
                <a:cxn ang="0">
                  <a:pos x="56" y="60"/>
                </a:cxn>
                <a:cxn ang="0">
                  <a:pos x="58" y="45"/>
                </a:cxn>
                <a:cxn ang="0">
                  <a:pos x="58" y="28"/>
                </a:cxn>
                <a:cxn ang="0">
                  <a:pos x="56" y="21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</a:cxnLst>
              <a:rect b="b" l="0" r="r" t="0"/>
              <a:pathLst>
                <a:path h="93" w="57">
                  <a:moveTo>
                    <a:pt x="36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5"/>
                  </a:lnTo>
                  <a:lnTo>
                    <a:pt x="12" y="64"/>
                  </a:lnTo>
                  <a:lnTo>
                    <a:pt x="19" y="74"/>
                  </a:lnTo>
                  <a:lnTo>
                    <a:pt x="31" y="88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51" y="71"/>
                  </a:lnTo>
                  <a:lnTo>
                    <a:pt x="56" y="60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281">
              <a:extLst>
                <a:ext uri="{FF2B5EF4-FFF2-40B4-BE49-F238E27FC236}">
                  <a16:creationId xmlns:a16="http://schemas.microsoft.com/office/drawing/2014/main" id="{DF944B33-0C13-479C-98FF-58090365C772}"/>
                </a:ext>
              </a:extLst>
            </p:cNvPr>
            <p:cNvSpPr/>
            <p:nvPr/>
          </p:nvSpPr>
          <p:spPr bwMode="auto">
            <a:xfrm>
              <a:off x="711140" y="2984276"/>
              <a:ext cx="144505" cy="141748"/>
            </a:xfrm>
            <a:custGeom>
              <a:cxnLst>
                <a:cxn ang="0">
                  <a:pos x="32" y="79"/>
                </a:cxn>
                <a:cxn ang="0">
                  <a:pos x="15" y="57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4" y="5"/>
                </a:cxn>
                <a:cxn ang="0">
                  <a:pos x="49" y="19"/>
                </a:cxn>
                <a:cxn ang="0">
                  <a:pos x="73" y="43"/>
                </a:cxn>
                <a:cxn ang="0">
                  <a:pos x="138" y="112"/>
                </a:cxn>
                <a:cxn ang="0">
                  <a:pos x="226" y="209"/>
                </a:cxn>
                <a:cxn ang="0">
                  <a:pos x="262" y="257"/>
                </a:cxn>
                <a:cxn ang="0">
                  <a:pos x="250" y="257"/>
                </a:cxn>
                <a:cxn ang="0">
                  <a:pos x="240" y="254"/>
                </a:cxn>
                <a:cxn ang="0">
                  <a:pos x="228" y="250"/>
                </a:cxn>
                <a:cxn ang="0">
                  <a:pos x="192" y="224"/>
                </a:cxn>
                <a:cxn ang="0">
                  <a:pos x="131" y="176"/>
                </a:cxn>
                <a:cxn ang="0">
                  <a:pos x="97" y="150"/>
                </a:cxn>
                <a:cxn ang="0">
                  <a:pos x="66" y="121"/>
                </a:cxn>
                <a:cxn ang="0">
                  <a:pos x="44" y="98"/>
                </a:cxn>
                <a:cxn ang="0">
                  <a:pos x="37" y="88"/>
                </a:cxn>
                <a:cxn ang="0">
                  <a:pos x="32" y="79"/>
                </a:cxn>
              </a:cxnLst>
              <a:rect b="b" l="0" r="r" t="0"/>
              <a:pathLst>
                <a:path h="257" w="262">
                  <a:moveTo>
                    <a:pt x="32" y="79"/>
                  </a:moveTo>
                  <a:lnTo>
                    <a:pt x="15" y="57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9" y="19"/>
                  </a:lnTo>
                  <a:lnTo>
                    <a:pt x="73" y="43"/>
                  </a:lnTo>
                  <a:lnTo>
                    <a:pt x="138" y="112"/>
                  </a:lnTo>
                  <a:lnTo>
                    <a:pt x="226" y="209"/>
                  </a:lnTo>
                  <a:lnTo>
                    <a:pt x="262" y="257"/>
                  </a:lnTo>
                  <a:lnTo>
                    <a:pt x="250" y="257"/>
                  </a:lnTo>
                  <a:lnTo>
                    <a:pt x="240" y="254"/>
                  </a:lnTo>
                  <a:lnTo>
                    <a:pt x="228" y="250"/>
                  </a:lnTo>
                  <a:lnTo>
                    <a:pt x="192" y="224"/>
                  </a:lnTo>
                  <a:lnTo>
                    <a:pt x="131" y="176"/>
                  </a:lnTo>
                  <a:lnTo>
                    <a:pt x="97" y="150"/>
                  </a:lnTo>
                  <a:lnTo>
                    <a:pt x="66" y="121"/>
                  </a:lnTo>
                  <a:lnTo>
                    <a:pt x="44" y="98"/>
                  </a:lnTo>
                  <a:lnTo>
                    <a:pt x="37" y="88"/>
                  </a:lnTo>
                  <a:lnTo>
                    <a:pt x="32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282">
              <a:extLst>
                <a:ext uri="{FF2B5EF4-FFF2-40B4-BE49-F238E27FC236}">
                  <a16:creationId xmlns:a16="http://schemas.microsoft.com/office/drawing/2014/main" id="{B24DC9FF-DAC6-41FC-AF60-E332A21EB7CA}"/>
                </a:ext>
              </a:extLst>
            </p:cNvPr>
            <p:cNvSpPr/>
            <p:nvPr/>
          </p:nvSpPr>
          <p:spPr bwMode="auto">
            <a:xfrm>
              <a:off x="732651" y="2931879"/>
              <a:ext cx="47985" cy="89351"/>
            </a:xfrm>
            <a:custGeom>
              <a:cxnLst>
                <a:cxn ang="0">
                  <a:pos x="87" y="7"/>
                </a:cxn>
                <a:cxn ang="0">
                  <a:pos x="85" y="3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8" y="3"/>
                </a:cxn>
                <a:cxn ang="0">
                  <a:pos x="48" y="7"/>
                </a:cxn>
                <a:cxn ang="0">
                  <a:pos x="36" y="14"/>
                </a:cxn>
                <a:cxn ang="0">
                  <a:pos x="27" y="26"/>
                </a:cxn>
                <a:cxn ang="0">
                  <a:pos x="17" y="36"/>
                </a:cxn>
                <a:cxn ang="0">
                  <a:pos x="10" y="48"/>
                </a:cxn>
                <a:cxn ang="0">
                  <a:pos x="5" y="60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5" y="114"/>
                </a:cxn>
                <a:cxn ang="0">
                  <a:pos x="14" y="136"/>
                </a:cxn>
                <a:cxn ang="0">
                  <a:pos x="27" y="162"/>
                </a:cxn>
                <a:cxn ang="0">
                  <a:pos x="51" y="105"/>
                </a:cxn>
                <a:cxn ang="0">
                  <a:pos x="87" y="7"/>
                </a:cxn>
              </a:cxnLst>
              <a:rect b="b" l="0" r="r" t="0"/>
              <a:pathLst>
                <a:path h="162" w="87">
                  <a:moveTo>
                    <a:pt x="87" y="7"/>
                  </a:moveTo>
                  <a:lnTo>
                    <a:pt x="85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48" y="7"/>
                  </a:lnTo>
                  <a:lnTo>
                    <a:pt x="36" y="14"/>
                  </a:lnTo>
                  <a:lnTo>
                    <a:pt x="27" y="26"/>
                  </a:lnTo>
                  <a:lnTo>
                    <a:pt x="17" y="36"/>
                  </a:lnTo>
                  <a:lnTo>
                    <a:pt x="10" y="48"/>
                  </a:lnTo>
                  <a:lnTo>
                    <a:pt x="5" y="6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5" y="114"/>
                  </a:lnTo>
                  <a:lnTo>
                    <a:pt x="14" y="136"/>
                  </a:lnTo>
                  <a:lnTo>
                    <a:pt x="27" y="162"/>
                  </a:lnTo>
                  <a:lnTo>
                    <a:pt x="51" y="105"/>
                  </a:lnTo>
                  <a:lnTo>
                    <a:pt x="87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283">
              <a:extLst>
                <a:ext uri="{FF2B5EF4-FFF2-40B4-BE49-F238E27FC236}">
                  <a16:creationId xmlns:a16="http://schemas.microsoft.com/office/drawing/2014/main" id="{AD9F7EFD-3A79-42C3-BDE4-3E127938B58B}"/>
                </a:ext>
              </a:extLst>
            </p:cNvPr>
            <p:cNvSpPr/>
            <p:nvPr/>
          </p:nvSpPr>
          <p:spPr bwMode="auto">
            <a:xfrm>
              <a:off x="745888" y="2931879"/>
              <a:ext cx="34748" cy="64531"/>
            </a:xfrm>
            <a:custGeom>
              <a:cxnLst>
                <a:cxn ang="0">
                  <a:pos x="63" y="5"/>
                </a:cxn>
                <a:cxn ang="0">
                  <a:pos x="61" y="5"/>
                </a:cxn>
                <a:cxn ang="0">
                  <a:pos x="53" y="0"/>
                </a:cxn>
                <a:cxn ang="0">
                  <a:pos x="44" y="10"/>
                </a:cxn>
                <a:cxn ang="0">
                  <a:pos x="24" y="26"/>
                </a:cxn>
                <a:cxn ang="0">
                  <a:pos x="10" y="45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83"/>
                </a:cxn>
                <a:cxn ang="0">
                  <a:pos x="3" y="100"/>
                </a:cxn>
                <a:cxn ang="0">
                  <a:pos x="10" y="114"/>
                </a:cxn>
                <a:cxn ang="0">
                  <a:pos x="12" y="117"/>
                </a:cxn>
                <a:cxn ang="0">
                  <a:pos x="15" y="117"/>
                </a:cxn>
                <a:cxn ang="0">
                  <a:pos x="42" y="62"/>
                </a:cxn>
                <a:cxn ang="0">
                  <a:pos x="63" y="7"/>
                </a:cxn>
                <a:cxn ang="0">
                  <a:pos x="63" y="5"/>
                </a:cxn>
              </a:cxnLst>
              <a:rect b="b" l="0" r="r" t="0"/>
              <a:pathLst>
                <a:path h="117" w="62">
                  <a:moveTo>
                    <a:pt x="63" y="5"/>
                  </a:moveTo>
                  <a:lnTo>
                    <a:pt x="61" y="5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24" y="26"/>
                  </a:lnTo>
                  <a:lnTo>
                    <a:pt x="10" y="45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3" y="100"/>
                  </a:lnTo>
                  <a:lnTo>
                    <a:pt x="10" y="114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42" y="62"/>
                  </a:lnTo>
                  <a:lnTo>
                    <a:pt x="63" y="7"/>
                  </a:lnTo>
                  <a:lnTo>
                    <a:pt x="6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284">
              <a:extLst>
                <a:ext uri="{FF2B5EF4-FFF2-40B4-BE49-F238E27FC236}">
                  <a16:creationId xmlns:a16="http://schemas.microsoft.com/office/drawing/2014/main" id="{FC7AC786-E0B6-4C09-B090-920C01A61B5A}"/>
                </a:ext>
              </a:extLst>
            </p:cNvPr>
            <p:cNvSpPr/>
            <p:nvPr/>
          </p:nvSpPr>
          <p:spPr bwMode="auto">
            <a:xfrm>
              <a:off x="748645" y="2928018"/>
              <a:ext cx="64531" cy="152227"/>
            </a:xfrm>
            <a:custGeom>
              <a:cxnLst>
                <a:cxn ang="0">
                  <a:pos x="117" y="17"/>
                </a:cxn>
                <a:cxn ang="0">
                  <a:pos x="117" y="12"/>
                </a:cxn>
                <a:cxn ang="0">
                  <a:pos x="112" y="7"/>
                </a:cxn>
                <a:cxn ang="0">
                  <a:pos x="109" y="5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0" y="2"/>
                </a:cxn>
                <a:cxn ang="0">
                  <a:pos x="66" y="10"/>
                </a:cxn>
                <a:cxn ang="0">
                  <a:pos x="48" y="21"/>
                </a:cxn>
                <a:cxn ang="0">
                  <a:pos x="34" y="36"/>
                </a:cxn>
                <a:cxn ang="0">
                  <a:pos x="22" y="52"/>
                </a:cxn>
                <a:cxn ang="0">
                  <a:pos x="12" y="69"/>
                </a:cxn>
                <a:cxn ang="0">
                  <a:pos x="5" y="88"/>
                </a:cxn>
                <a:cxn ang="0">
                  <a:pos x="0" y="107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7" y="152"/>
                </a:cxn>
                <a:cxn ang="0">
                  <a:pos x="19" y="176"/>
                </a:cxn>
                <a:cxn ang="0">
                  <a:pos x="37" y="202"/>
                </a:cxn>
                <a:cxn ang="0">
                  <a:pos x="56" y="228"/>
                </a:cxn>
                <a:cxn ang="0">
                  <a:pos x="75" y="252"/>
                </a:cxn>
                <a:cxn ang="0">
                  <a:pos x="92" y="268"/>
                </a:cxn>
                <a:cxn ang="0">
                  <a:pos x="100" y="273"/>
                </a:cxn>
                <a:cxn ang="0">
                  <a:pos x="104" y="276"/>
                </a:cxn>
                <a:cxn ang="0">
                  <a:pos x="107" y="273"/>
                </a:cxn>
                <a:cxn ang="0">
                  <a:pos x="109" y="271"/>
                </a:cxn>
                <a:cxn ang="0">
                  <a:pos x="107" y="252"/>
                </a:cxn>
                <a:cxn ang="0">
                  <a:pos x="104" y="226"/>
                </a:cxn>
                <a:cxn ang="0">
                  <a:pos x="97" y="155"/>
                </a:cxn>
                <a:cxn ang="0">
                  <a:pos x="95" y="116"/>
                </a:cxn>
                <a:cxn ang="0">
                  <a:pos x="97" y="79"/>
                </a:cxn>
                <a:cxn ang="0">
                  <a:pos x="100" y="60"/>
                </a:cxn>
                <a:cxn ang="0">
                  <a:pos x="104" y="45"/>
                </a:cxn>
                <a:cxn ang="0">
                  <a:pos x="109" y="28"/>
                </a:cxn>
                <a:cxn ang="0">
                  <a:pos x="117" y="17"/>
                </a:cxn>
              </a:cxnLst>
              <a:rect b="b" l="0" r="r" t="0"/>
              <a:pathLst>
                <a:path h="276" w="117">
                  <a:moveTo>
                    <a:pt x="117" y="17"/>
                  </a:moveTo>
                  <a:lnTo>
                    <a:pt x="117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0" y="2"/>
                  </a:lnTo>
                  <a:lnTo>
                    <a:pt x="66" y="10"/>
                  </a:lnTo>
                  <a:lnTo>
                    <a:pt x="48" y="21"/>
                  </a:lnTo>
                  <a:lnTo>
                    <a:pt x="34" y="36"/>
                  </a:lnTo>
                  <a:lnTo>
                    <a:pt x="22" y="52"/>
                  </a:lnTo>
                  <a:lnTo>
                    <a:pt x="12" y="69"/>
                  </a:lnTo>
                  <a:lnTo>
                    <a:pt x="5" y="88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7" y="152"/>
                  </a:lnTo>
                  <a:lnTo>
                    <a:pt x="19" y="176"/>
                  </a:lnTo>
                  <a:lnTo>
                    <a:pt x="37" y="202"/>
                  </a:lnTo>
                  <a:lnTo>
                    <a:pt x="56" y="228"/>
                  </a:lnTo>
                  <a:lnTo>
                    <a:pt x="75" y="252"/>
                  </a:lnTo>
                  <a:lnTo>
                    <a:pt x="92" y="268"/>
                  </a:lnTo>
                  <a:lnTo>
                    <a:pt x="100" y="273"/>
                  </a:lnTo>
                  <a:lnTo>
                    <a:pt x="104" y="276"/>
                  </a:lnTo>
                  <a:lnTo>
                    <a:pt x="107" y="273"/>
                  </a:lnTo>
                  <a:lnTo>
                    <a:pt x="109" y="271"/>
                  </a:lnTo>
                  <a:lnTo>
                    <a:pt x="107" y="252"/>
                  </a:lnTo>
                  <a:lnTo>
                    <a:pt x="104" y="226"/>
                  </a:lnTo>
                  <a:lnTo>
                    <a:pt x="97" y="155"/>
                  </a:lnTo>
                  <a:lnTo>
                    <a:pt x="95" y="116"/>
                  </a:lnTo>
                  <a:lnTo>
                    <a:pt x="97" y="79"/>
                  </a:lnTo>
                  <a:lnTo>
                    <a:pt x="100" y="60"/>
                  </a:lnTo>
                  <a:lnTo>
                    <a:pt x="104" y="45"/>
                  </a:lnTo>
                  <a:lnTo>
                    <a:pt x="109" y="28"/>
                  </a:lnTo>
                  <a:lnTo>
                    <a:pt x="117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285">
              <a:extLst>
                <a:ext uri="{FF2B5EF4-FFF2-40B4-BE49-F238E27FC236}">
                  <a16:creationId xmlns:a16="http://schemas.microsoft.com/office/drawing/2014/main" id="{68B3118A-15E3-4557-B727-7B0B86A98FE0}"/>
                </a:ext>
              </a:extLst>
            </p:cNvPr>
            <p:cNvSpPr/>
            <p:nvPr/>
          </p:nvSpPr>
          <p:spPr bwMode="auto">
            <a:xfrm>
              <a:off x="767398" y="2928018"/>
              <a:ext cx="45779" cy="129614"/>
            </a:xfrm>
            <a:custGeom>
              <a:cxnLst>
                <a:cxn ang="0">
                  <a:pos x="83" y="17"/>
                </a:cxn>
                <a:cxn ang="0">
                  <a:pos x="80" y="10"/>
                </a:cxn>
                <a:cxn ang="0">
                  <a:pos x="73" y="5"/>
                </a:cxn>
                <a:cxn ang="0">
                  <a:pos x="63" y="0"/>
                </a:cxn>
                <a:cxn ang="0">
                  <a:pos x="58" y="2"/>
                </a:cxn>
                <a:cxn ang="0">
                  <a:pos x="58" y="14"/>
                </a:cxn>
                <a:cxn ang="0">
                  <a:pos x="56" y="24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4" y="50"/>
                </a:cxn>
                <a:cxn ang="0">
                  <a:pos x="17" y="81"/>
                </a:cxn>
                <a:cxn ang="0">
                  <a:pos x="5" y="114"/>
                </a:cxn>
                <a:cxn ang="0">
                  <a:pos x="0" y="128"/>
                </a:cxn>
                <a:cxn ang="0">
                  <a:pos x="0" y="138"/>
                </a:cxn>
                <a:cxn ang="0">
                  <a:pos x="3" y="164"/>
                </a:cxn>
                <a:cxn ang="0">
                  <a:pos x="12" y="200"/>
                </a:cxn>
                <a:cxn ang="0">
                  <a:pos x="32" y="221"/>
                </a:cxn>
                <a:cxn ang="0">
                  <a:pos x="48" y="235"/>
                </a:cxn>
                <a:cxn ang="0">
                  <a:pos x="53" y="231"/>
                </a:cxn>
                <a:cxn ang="0">
                  <a:pos x="58" y="223"/>
                </a:cxn>
                <a:cxn ang="0">
                  <a:pos x="56" y="183"/>
                </a:cxn>
                <a:cxn ang="0">
                  <a:pos x="56" y="155"/>
                </a:cxn>
                <a:cxn ang="0">
                  <a:pos x="53" y="126"/>
                </a:cxn>
                <a:cxn ang="0">
                  <a:pos x="56" y="97"/>
                </a:cxn>
                <a:cxn ang="0">
                  <a:pos x="61" y="69"/>
                </a:cxn>
                <a:cxn ang="0">
                  <a:pos x="70" y="40"/>
                </a:cxn>
                <a:cxn ang="0">
                  <a:pos x="75" y="28"/>
                </a:cxn>
                <a:cxn ang="0">
                  <a:pos x="83" y="17"/>
                </a:cxn>
              </a:cxnLst>
              <a:rect b="b" l="0" r="r" t="0"/>
              <a:pathLst>
                <a:path h="235" w="83">
                  <a:moveTo>
                    <a:pt x="83" y="17"/>
                  </a:moveTo>
                  <a:lnTo>
                    <a:pt x="80" y="10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8" y="14"/>
                  </a:lnTo>
                  <a:lnTo>
                    <a:pt x="56" y="24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4" y="50"/>
                  </a:lnTo>
                  <a:lnTo>
                    <a:pt x="17" y="81"/>
                  </a:lnTo>
                  <a:lnTo>
                    <a:pt x="5" y="114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3" y="164"/>
                  </a:lnTo>
                  <a:lnTo>
                    <a:pt x="12" y="200"/>
                  </a:lnTo>
                  <a:lnTo>
                    <a:pt x="32" y="221"/>
                  </a:lnTo>
                  <a:lnTo>
                    <a:pt x="48" y="235"/>
                  </a:lnTo>
                  <a:lnTo>
                    <a:pt x="53" y="231"/>
                  </a:lnTo>
                  <a:lnTo>
                    <a:pt x="58" y="223"/>
                  </a:lnTo>
                  <a:lnTo>
                    <a:pt x="56" y="183"/>
                  </a:lnTo>
                  <a:lnTo>
                    <a:pt x="56" y="155"/>
                  </a:lnTo>
                  <a:lnTo>
                    <a:pt x="53" y="126"/>
                  </a:lnTo>
                  <a:lnTo>
                    <a:pt x="56" y="97"/>
                  </a:lnTo>
                  <a:lnTo>
                    <a:pt x="61" y="69"/>
                  </a:lnTo>
                  <a:lnTo>
                    <a:pt x="70" y="40"/>
                  </a:lnTo>
                  <a:lnTo>
                    <a:pt x="75" y="28"/>
                  </a:lnTo>
                  <a:lnTo>
                    <a:pt x="83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286">
              <a:extLst>
                <a:ext uri="{FF2B5EF4-FFF2-40B4-BE49-F238E27FC236}">
                  <a16:creationId xmlns:a16="http://schemas.microsoft.com/office/drawing/2014/main" id="{AA3FD023-79A9-4A46-8F6C-B65401717708}"/>
                </a:ext>
              </a:extLst>
            </p:cNvPr>
            <p:cNvSpPr/>
            <p:nvPr/>
          </p:nvSpPr>
          <p:spPr bwMode="auto">
            <a:xfrm>
              <a:off x="782290" y="2929121"/>
              <a:ext cx="62876" cy="173186"/>
            </a:xfrm>
            <a:custGeom>
              <a:cxnLst>
                <a:cxn ang="0">
                  <a:pos x="82" y="157"/>
                </a:cxn>
                <a:cxn ang="0">
                  <a:pos x="80" y="153"/>
                </a:cxn>
                <a:cxn ang="0">
                  <a:pos x="73" y="141"/>
                </a:cxn>
                <a:cxn ang="0">
                  <a:pos x="70" y="134"/>
                </a:cxn>
                <a:cxn ang="0">
                  <a:pos x="68" y="126"/>
                </a:cxn>
                <a:cxn ang="0">
                  <a:pos x="68" y="117"/>
                </a:cxn>
                <a:cxn ang="0">
                  <a:pos x="70" y="107"/>
                </a:cxn>
                <a:cxn ang="0">
                  <a:pos x="82" y="88"/>
                </a:cxn>
                <a:cxn ang="0">
                  <a:pos x="94" y="69"/>
                </a:cxn>
                <a:cxn ang="0">
                  <a:pos x="107" y="46"/>
                </a:cxn>
                <a:cxn ang="0">
                  <a:pos x="111" y="34"/>
                </a:cxn>
                <a:cxn ang="0">
                  <a:pos x="114" y="19"/>
                </a:cxn>
                <a:cxn ang="0">
                  <a:pos x="114" y="15"/>
                </a:cxn>
                <a:cxn ang="0">
                  <a:pos x="111" y="8"/>
                </a:cxn>
                <a:cxn ang="0">
                  <a:pos x="109" y="5"/>
                </a:cxn>
                <a:cxn ang="0">
                  <a:pos x="107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0" y="8"/>
                </a:cxn>
                <a:cxn ang="0">
                  <a:pos x="58" y="15"/>
                </a:cxn>
                <a:cxn ang="0">
                  <a:pos x="46" y="26"/>
                </a:cxn>
                <a:cxn ang="0">
                  <a:pos x="36" y="41"/>
                </a:cxn>
                <a:cxn ang="0">
                  <a:pos x="21" y="72"/>
                </a:cxn>
                <a:cxn ang="0">
                  <a:pos x="9" y="100"/>
                </a:cxn>
                <a:cxn ang="0">
                  <a:pos x="2" y="126"/>
                </a:cxn>
                <a:cxn ang="0">
                  <a:pos x="0" y="138"/>
                </a:cxn>
                <a:cxn ang="0">
                  <a:pos x="0" y="153"/>
                </a:cxn>
                <a:cxn ang="0">
                  <a:pos x="2" y="169"/>
                </a:cxn>
                <a:cxn ang="0">
                  <a:pos x="9" y="195"/>
                </a:cxn>
                <a:cxn ang="0">
                  <a:pos x="21" y="224"/>
                </a:cxn>
                <a:cxn ang="0">
                  <a:pos x="36" y="252"/>
                </a:cxn>
                <a:cxn ang="0">
                  <a:pos x="53" y="278"/>
                </a:cxn>
                <a:cxn ang="0">
                  <a:pos x="68" y="300"/>
                </a:cxn>
                <a:cxn ang="0">
                  <a:pos x="75" y="307"/>
                </a:cxn>
                <a:cxn ang="0">
                  <a:pos x="82" y="312"/>
                </a:cxn>
                <a:cxn ang="0">
                  <a:pos x="87" y="314"/>
                </a:cxn>
                <a:cxn ang="0">
                  <a:pos x="92" y="312"/>
                </a:cxn>
                <a:cxn ang="0">
                  <a:pos x="99" y="300"/>
                </a:cxn>
                <a:cxn ang="0">
                  <a:pos x="104" y="288"/>
                </a:cxn>
                <a:cxn ang="0">
                  <a:pos x="104" y="271"/>
                </a:cxn>
                <a:cxn ang="0">
                  <a:pos x="104" y="250"/>
                </a:cxn>
                <a:cxn ang="0">
                  <a:pos x="94" y="207"/>
                </a:cxn>
                <a:cxn ang="0">
                  <a:pos x="82" y="157"/>
                </a:cxn>
              </a:cxnLst>
              <a:rect b="b" l="0" r="r" t="0"/>
              <a:pathLst>
                <a:path h="314" w="114">
                  <a:moveTo>
                    <a:pt x="82" y="157"/>
                  </a:moveTo>
                  <a:lnTo>
                    <a:pt x="80" y="153"/>
                  </a:lnTo>
                  <a:lnTo>
                    <a:pt x="73" y="141"/>
                  </a:lnTo>
                  <a:lnTo>
                    <a:pt x="70" y="134"/>
                  </a:lnTo>
                  <a:lnTo>
                    <a:pt x="68" y="126"/>
                  </a:lnTo>
                  <a:lnTo>
                    <a:pt x="68" y="117"/>
                  </a:lnTo>
                  <a:lnTo>
                    <a:pt x="70" y="107"/>
                  </a:lnTo>
                  <a:lnTo>
                    <a:pt x="82" y="88"/>
                  </a:lnTo>
                  <a:lnTo>
                    <a:pt x="94" y="69"/>
                  </a:lnTo>
                  <a:lnTo>
                    <a:pt x="107" y="46"/>
                  </a:lnTo>
                  <a:lnTo>
                    <a:pt x="111" y="34"/>
                  </a:lnTo>
                  <a:lnTo>
                    <a:pt x="114" y="19"/>
                  </a:lnTo>
                  <a:lnTo>
                    <a:pt x="114" y="15"/>
                  </a:lnTo>
                  <a:lnTo>
                    <a:pt x="111" y="8"/>
                  </a:lnTo>
                  <a:lnTo>
                    <a:pt x="109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0" y="8"/>
                  </a:lnTo>
                  <a:lnTo>
                    <a:pt x="58" y="15"/>
                  </a:lnTo>
                  <a:lnTo>
                    <a:pt x="46" y="26"/>
                  </a:lnTo>
                  <a:lnTo>
                    <a:pt x="36" y="41"/>
                  </a:lnTo>
                  <a:lnTo>
                    <a:pt x="21" y="72"/>
                  </a:lnTo>
                  <a:lnTo>
                    <a:pt x="9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2" y="169"/>
                  </a:lnTo>
                  <a:lnTo>
                    <a:pt x="9" y="195"/>
                  </a:lnTo>
                  <a:lnTo>
                    <a:pt x="21" y="224"/>
                  </a:lnTo>
                  <a:lnTo>
                    <a:pt x="36" y="252"/>
                  </a:lnTo>
                  <a:lnTo>
                    <a:pt x="53" y="278"/>
                  </a:lnTo>
                  <a:lnTo>
                    <a:pt x="68" y="300"/>
                  </a:lnTo>
                  <a:lnTo>
                    <a:pt x="75" y="307"/>
                  </a:lnTo>
                  <a:lnTo>
                    <a:pt x="82" y="312"/>
                  </a:lnTo>
                  <a:lnTo>
                    <a:pt x="87" y="314"/>
                  </a:lnTo>
                  <a:lnTo>
                    <a:pt x="92" y="312"/>
                  </a:lnTo>
                  <a:lnTo>
                    <a:pt x="99" y="300"/>
                  </a:lnTo>
                  <a:lnTo>
                    <a:pt x="104" y="288"/>
                  </a:lnTo>
                  <a:lnTo>
                    <a:pt x="104" y="271"/>
                  </a:lnTo>
                  <a:lnTo>
                    <a:pt x="104" y="250"/>
                  </a:lnTo>
                  <a:lnTo>
                    <a:pt x="94" y="207"/>
                  </a:lnTo>
                  <a:lnTo>
                    <a:pt x="82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287">
              <a:extLst>
                <a:ext uri="{FF2B5EF4-FFF2-40B4-BE49-F238E27FC236}">
                  <a16:creationId xmlns:a16="http://schemas.microsoft.com/office/drawing/2014/main" id="{1964CCEF-84D6-4D96-B0B2-88105F0DEEDD}"/>
                </a:ext>
              </a:extLst>
            </p:cNvPr>
            <p:cNvSpPr/>
            <p:nvPr/>
          </p:nvSpPr>
          <p:spPr bwMode="auto">
            <a:xfrm>
              <a:off x="808764" y="2929121"/>
              <a:ext cx="36402" cy="113067"/>
            </a:xfrm>
            <a:custGeom>
              <a:cxnLst>
                <a:cxn ang="0">
                  <a:pos x="34" y="157"/>
                </a:cxn>
                <a:cxn ang="0">
                  <a:pos x="32" y="153"/>
                </a:cxn>
                <a:cxn ang="0">
                  <a:pos x="25" y="141"/>
                </a:cxn>
                <a:cxn ang="0">
                  <a:pos x="22" y="134"/>
                </a:cxn>
                <a:cxn ang="0">
                  <a:pos x="20" y="126"/>
                </a:cxn>
                <a:cxn ang="0">
                  <a:pos x="20" y="117"/>
                </a:cxn>
                <a:cxn ang="0">
                  <a:pos x="22" y="107"/>
                </a:cxn>
                <a:cxn ang="0">
                  <a:pos x="34" y="88"/>
                </a:cxn>
                <a:cxn ang="0">
                  <a:pos x="46" y="69"/>
                </a:cxn>
                <a:cxn ang="0">
                  <a:pos x="59" y="46"/>
                </a:cxn>
                <a:cxn ang="0">
                  <a:pos x="63" y="34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3" y="8"/>
                </a:cxn>
                <a:cxn ang="0">
                  <a:pos x="61" y="5"/>
                </a:cxn>
                <a:cxn ang="0">
                  <a:pos x="56" y="3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9" y="15"/>
                </a:cxn>
                <a:cxn ang="0">
                  <a:pos x="42" y="19"/>
                </a:cxn>
                <a:cxn ang="0">
                  <a:pos x="42" y="26"/>
                </a:cxn>
                <a:cxn ang="0">
                  <a:pos x="39" y="34"/>
                </a:cxn>
                <a:cxn ang="0">
                  <a:pos x="34" y="41"/>
                </a:cxn>
                <a:cxn ang="0">
                  <a:pos x="22" y="60"/>
                </a:cxn>
                <a:cxn ang="0">
                  <a:pos x="10" y="88"/>
                </a:cxn>
                <a:cxn ang="0">
                  <a:pos x="3" y="117"/>
                </a:cxn>
                <a:cxn ang="0">
                  <a:pos x="0" y="131"/>
                </a:cxn>
                <a:cxn ang="0">
                  <a:pos x="0" y="141"/>
                </a:cxn>
                <a:cxn ang="0">
                  <a:pos x="10" y="162"/>
                </a:cxn>
                <a:cxn ang="0">
                  <a:pos x="22" y="186"/>
                </a:cxn>
                <a:cxn ang="0">
                  <a:pos x="29" y="195"/>
                </a:cxn>
                <a:cxn ang="0">
                  <a:pos x="37" y="202"/>
                </a:cxn>
                <a:cxn ang="0">
                  <a:pos x="39" y="205"/>
                </a:cxn>
                <a:cxn ang="0">
                  <a:pos x="42" y="200"/>
                </a:cxn>
                <a:cxn ang="0">
                  <a:pos x="44" y="190"/>
                </a:cxn>
                <a:cxn ang="0">
                  <a:pos x="34" y="157"/>
                </a:cxn>
              </a:cxnLst>
              <a:rect b="b" l="0" r="r" t="0"/>
              <a:pathLst>
                <a:path h="205" w="66">
                  <a:moveTo>
                    <a:pt x="34" y="157"/>
                  </a:moveTo>
                  <a:lnTo>
                    <a:pt x="32" y="153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07"/>
                  </a:lnTo>
                  <a:lnTo>
                    <a:pt x="34" y="88"/>
                  </a:lnTo>
                  <a:lnTo>
                    <a:pt x="46" y="69"/>
                  </a:lnTo>
                  <a:lnTo>
                    <a:pt x="59" y="46"/>
                  </a:lnTo>
                  <a:lnTo>
                    <a:pt x="63" y="3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39" y="34"/>
                  </a:lnTo>
                  <a:lnTo>
                    <a:pt x="34" y="41"/>
                  </a:lnTo>
                  <a:lnTo>
                    <a:pt x="22" y="60"/>
                  </a:lnTo>
                  <a:lnTo>
                    <a:pt x="10" y="88"/>
                  </a:lnTo>
                  <a:lnTo>
                    <a:pt x="3" y="117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10" y="162"/>
                  </a:lnTo>
                  <a:lnTo>
                    <a:pt x="22" y="186"/>
                  </a:lnTo>
                  <a:lnTo>
                    <a:pt x="29" y="195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42" y="200"/>
                  </a:lnTo>
                  <a:lnTo>
                    <a:pt x="44" y="190"/>
                  </a:lnTo>
                  <a:lnTo>
                    <a:pt x="34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288">
              <a:extLst>
                <a:ext uri="{FF2B5EF4-FFF2-40B4-BE49-F238E27FC236}">
                  <a16:creationId xmlns:a16="http://schemas.microsoft.com/office/drawing/2014/main" id="{E972C023-2945-4812-8AA4-DBD4EC4B83D8}"/>
                </a:ext>
              </a:extLst>
            </p:cNvPr>
            <p:cNvSpPr/>
            <p:nvPr/>
          </p:nvSpPr>
          <p:spPr bwMode="auto">
            <a:xfrm>
              <a:off x="826414" y="2951734"/>
              <a:ext cx="84387" cy="178150"/>
            </a:xfrm>
            <a:custGeom>
              <a:cxnLst>
                <a:cxn ang="0">
                  <a:pos x="124" y="313"/>
                </a:cxn>
                <a:cxn ang="0">
                  <a:pos x="133" y="306"/>
                </a:cxn>
                <a:cxn ang="0">
                  <a:pos x="141" y="297"/>
                </a:cxn>
                <a:cxn ang="0">
                  <a:pos x="148" y="285"/>
                </a:cxn>
                <a:cxn ang="0">
                  <a:pos x="153" y="268"/>
                </a:cxn>
                <a:cxn ang="0">
                  <a:pos x="153" y="259"/>
                </a:cxn>
                <a:cxn ang="0">
                  <a:pos x="153" y="247"/>
                </a:cxn>
                <a:cxn ang="0">
                  <a:pos x="150" y="235"/>
                </a:cxn>
                <a:cxn ang="0">
                  <a:pos x="146" y="223"/>
                </a:cxn>
                <a:cxn ang="0">
                  <a:pos x="138" y="209"/>
                </a:cxn>
                <a:cxn ang="0">
                  <a:pos x="128" y="195"/>
                </a:cxn>
                <a:cxn ang="0">
                  <a:pos x="119" y="188"/>
                </a:cxn>
                <a:cxn ang="0">
                  <a:pos x="102" y="171"/>
                </a:cxn>
                <a:cxn ang="0">
                  <a:pos x="92" y="157"/>
                </a:cxn>
                <a:cxn ang="0">
                  <a:pos x="83" y="142"/>
                </a:cxn>
                <a:cxn ang="0">
                  <a:pos x="78" y="123"/>
                </a:cxn>
                <a:cxn ang="0">
                  <a:pos x="73" y="102"/>
                </a:cxn>
                <a:cxn ang="0">
                  <a:pos x="73" y="62"/>
                </a:cxn>
                <a:cxn ang="0">
                  <a:pos x="70" y="45"/>
                </a:cxn>
                <a:cxn ang="0">
                  <a:pos x="68" y="28"/>
                </a:cxn>
                <a:cxn ang="0">
                  <a:pos x="63" y="17"/>
                </a:cxn>
                <a:cxn ang="0">
                  <a:pos x="56" y="7"/>
                </a:cxn>
                <a:cxn ang="0">
                  <a:pos x="48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9"/>
                </a:cxn>
                <a:cxn ang="0">
                  <a:pos x="10" y="17"/>
                </a:cxn>
                <a:cxn ang="0">
                  <a:pos x="5" y="26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81"/>
                </a:cxn>
                <a:cxn ang="0">
                  <a:pos x="0" y="142"/>
                </a:cxn>
                <a:cxn ang="0">
                  <a:pos x="0" y="188"/>
                </a:cxn>
                <a:cxn ang="0">
                  <a:pos x="0" y="21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14" y="278"/>
                </a:cxn>
                <a:cxn ang="0">
                  <a:pos x="24" y="294"/>
                </a:cxn>
                <a:cxn ang="0">
                  <a:pos x="39" y="309"/>
                </a:cxn>
                <a:cxn ang="0">
                  <a:pos x="46" y="313"/>
                </a:cxn>
                <a:cxn ang="0">
                  <a:pos x="53" y="318"/>
                </a:cxn>
                <a:cxn ang="0">
                  <a:pos x="63" y="320"/>
                </a:cxn>
                <a:cxn ang="0">
                  <a:pos x="73" y="323"/>
                </a:cxn>
                <a:cxn ang="0">
                  <a:pos x="85" y="323"/>
                </a:cxn>
                <a:cxn ang="0">
                  <a:pos x="97" y="320"/>
                </a:cxn>
                <a:cxn ang="0">
                  <a:pos x="124" y="313"/>
                </a:cxn>
              </a:cxnLst>
              <a:rect b="b" l="0" r="r" t="0"/>
              <a:pathLst>
                <a:path h="323" w="153">
                  <a:moveTo>
                    <a:pt x="124" y="313"/>
                  </a:moveTo>
                  <a:lnTo>
                    <a:pt x="133" y="306"/>
                  </a:lnTo>
                  <a:lnTo>
                    <a:pt x="141" y="297"/>
                  </a:lnTo>
                  <a:lnTo>
                    <a:pt x="148" y="285"/>
                  </a:lnTo>
                  <a:lnTo>
                    <a:pt x="153" y="268"/>
                  </a:lnTo>
                  <a:lnTo>
                    <a:pt x="153" y="259"/>
                  </a:lnTo>
                  <a:lnTo>
                    <a:pt x="153" y="247"/>
                  </a:lnTo>
                  <a:lnTo>
                    <a:pt x="150" y="235"/>
                  </a:lnTo>
                  <a:lnTo>
                    <a:pt x="146" y="223"/>
                  </a:lnTo>
                  <a:lnTo>
                    <a:pt x="138" y="209"/>
                  </a:lnTo>
                  <a:lnTo>
                    <a:pt x="128" y="195"/>
                  </a:lnTo>
                  <a:lnTo>
                    <a:pt x="119" y="188"/>
                  </a:lnTo>
                  <a:lnTo>
                    <a:pt x="102" y="171"/>
                  </a:lnTo>
                  <a:lnTo>
                    <a:pt x="92" y="157"/>
                  </a:lnTo>
                  <a:lnTo>
                    <a:pt x="83" y="142"/>
                  </a:lnTo>
                  <a:lnTo>
                    <a:pt x="78" y="123"/>
                  </a:lnTo>
                  <a:lnTo>
                    <a:pt x="73" y="102"/>
                  </a:lnTo>
                  <a:lnTo>
                    <a:pt x="73" y="62"/>
                  </a:lnTo>
                  <a:lnTo>
                    <a:pt x="70" y="45"/>
                  </a:lnTo>
                  <a:lnTo>
                    <a:pt x="68" y="28"/>
                  </a:lnTo>
                  <a:lnTo>
                    <a:pt x="63" y="17"/>
                  </a:lnTo>
                  <a:lnTo>
                    <a:pt x="56" y="7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9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81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0" y="21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14" y="278"/>
                  </a:lnTo>
                  <a:lnTo>
                    <a:pt x="24" y="294"/>
                  </a:lnTo>
                  <a:lnTo>
                    <a:pt x="39" y="309"/>
                  </a:lnTo>
                  <a:lnTo>
                    <a:pt x="46" y="313"/>
                  </a:lnTo>
                  <a:lnTo>
                    <a:pt x="53" y="318"/>
                  </a:lnTo>
                  <a:lnTo>
                    <a:pt x="63" y="320"/>
                  </a:lnTo>
                  <a:lnTo>
                    <a:pt x="73" y="323"/>
                  </a:lnTo>
                  <a:lnTo>
                    <a:pt x="85" y="323"/>
                  </a:lnTo>
                  <a:lnTo>
                    <a:pt x="97" y="320"/>
                  </a:lnTo>
                  <a:lnTo>
                    <a:pt x="124" y="3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289">
              <a:extLst>
                <a:ext uri="{FF2B5EF4-FFF2-40B4-BE49-F238E27FC236}">
                  <a16:creationId xmlns:a16="http://schemas.microsoft.com/office/drawing/2014/main" id="{0BE02BDB-89D1-4EF7-B613-89B97DAE98AC}"/>
                </a:ext>
              </a:extLst>
            </p:cNvPr>
            <p:cNvSpPr/>
            <p:nvPr/>
          </p:nvSpPr>
          <p:spPr bwMode="auto">
            <a:xfrm>
              <a:off x="838548" y="2951734"/>
              <a:ext cx="72253" cy="176495"/>
            </a:xfrm>
            <a:custGeom>
              <a:cxnLst>
                <a:cxn ang="0">
                  <a:pos x="106" y="195"/>
                </a:cxn>
                <a:cxn ang="0">
                  <a:pos x="97" y="188"/>
                </a:cxn>
                <a:cxn ang="0">
                  <a:pos x="80" y="171"/>
                </a:cxn>
                <a:cxn ang="0">
                  <a:pos x="70" y="157"/>
                </a:cxn>
                <a:cxn ang="0">
                  <a:pos x="61" y="142"/>
                </a:cxn>
                <a:cxn ang="0">
                  <a:pos x="56" y="123"/>
                </a:cxn>
                <a:cxn ang="0">
                  <a:pos x="51" y="102"/>
                </a:cxn>
                <a:cxn ang="0">
                  <a:pos x="51" y="62"/>
                </a:cxn>
                <a:cxn ang="0">
                  <a:pos x="48" y="45"/>
                </a:cxn>
                <a:cxn ang="0">
                  <a:pos x="46" y="28"/>
                </a:cxn>
                <a:cxn ang="0">
                  <a:pos x="41" y="17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12" y="19"/>
                </a:cxn>
                <a:cxn ang="0">
                  <a:pos x="17" y="28"/>
                </a:cxn>
                <a:cxn ang="0">
                  <a:pos x="22" y="38"/>
                </a:cxn>
                <a:cxn ang="0">
                  <a:pos x="22" y="50"/>
                </a:cxn>
                <a:cxn ang="0">
                  <a:pos x="22" y="66"/>
                </a:cxn>
                <a:cxn ang="0">
                  <a:pos x="22" y="85"/>
                </a:cxn>
                <a:cxn ang="0">
                  <a:pos x="22" y="105"/>
                </a:cxn>
                <a:cxn ang="0">
                  <a:pos x="26" y="126"/>
                </a:cxn>
                <a:cxn ang="0">
                  <a:pos x="31" y="147"/>
                </a:cxn>
                <a:cxn ang="0">
                  <a:pos x="39" y="169"/>
                </a:cxn>
                <a:cxn ang="0">
                  <a:pos x="46" y="185"/>
                </a:cxn>
                <a:cxn ang="0">
                  <a:pos x="58" y="202"/>
                </a:cxn>
                <a:cxn ang="0">
                  <a:pos x="68" y="214"/>
                </a:cxn>
                <a:cxn ang="0">
                  <a:pos x="77" y="223"/>
                </a:cxn>
                <a:cxn ang="0">
                  <a:pos x="85" y="237"/>
                </a:cxn>
                <a:cxn ang="0">
                  <a:pos x="87" y="252"/>
                </a:cxn>
                <a:cxn ang="0">
                  <a:pos x="90" y="268"/>
                </a:cxn>
                <a:cxn ang="0">
                  <a:pos x="87" y="285"/>
                </a:cxn>
                <a:cxn ang="0">
                  <a:pos x="87" y="299"/>
                </a:cxn>
                <a:cxn ang="0">
                  <a:pos x="82" y="311"/>
                </a:cxn>
                <a:cxn ang="0">
                  <a:pos x="77" y="320"/>
                </a:cxn>
                <a:cxn ang="0">
                  <a:pos x="82" y="320"/>
                </a:cxn>
                <a:cxn ang="0">
                  <a:pos x="90" y="316"/>
                </a:cxn>
                <a:cxn ang="0">
                  <a:pos x="97" y="313"/>
                </a:cxn>
                <a:cxn ang="0">
                  <a:pos x="102" y="313"/>
                </a:cxn>
                <a:cxn ang="0">
                  <a:pos x="111" y="306"/>
                </a:cxn>
                <a:cxn ang="0">
                  <a:pos x="119" y="297"/>
                </a:cxn>
                <a:cxn ang="0">
                  <a:pos x="126" y="285"/>
                </a:cxn>
                <a:cxn ang="0">
                  <a:pos x="131" y="268"/>
                </a:cxn>
                <a:cxn ang="0">
                  <a:pos x="131" y="259"/>
                </a:cxn>
                <a:cxn ang="0">
                  <a:pos x="131" y="247"/>
                </a:cxn>
                <a:cxn ang="0">
                  <a:pos x="128" y="235"/>
                </a:cxn>
                <a:cxn ang="0">
                  <a:pos x="124" y="223"/>
                </a:cxn>
                <a:cxn ang="0">
                  <a:pos x="116" y="209"/>
                </a:cxn>
                <a:cxn ang="0">
                  <a:pos x="106" y="195"/>
                </a:cxn>
              </a:cxnLst>
              <a:rect b="b" l="0" r="r" t="0"/>
              <a:pathLst>
                <a:path h="320" w="131">
                  <a:moveTo>
                    <a:pt x="106" y="195"/>
                  </a:moveTo>
                  <a:lnTo>
                    <a:pt x="97" y="188"/>
                  </a:lnTo>
                  <a:lnTo>
                    <a:pt x="80" y="171"/>
                  </a:lnTo>
                  <a:lnTo>
                    <a:pt x="70" y="157"/>
                  </a:lnTo>
                  <a:lnTo>
                    <a:pt x="61" y="142"/>
                  </a:lnTo>
                  <a:lnTo>
                    <a:pt x="56" y="123"/>
                  </a:lnTo>
                  <a:lnTo>
                    <a:pt x="51" y="102"/>
                  </a:lnTo>
                  <a:lnTo>
                    <a:pt x="51" y="62"/>
                  </a:lnTo>
                  <a:lnTo>
                    <a:pt x="48" y="45"/>
                  </a:lnTo>
                  <a:lnTo>
                    <a:pt x="46" y="28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2" y="38"/>
                  </a:lnTo>
                  <a:lnTo>
                    <a:pt x="22" y="50"/>
                  </a:lnTo>
                  <a:lnTo>
                    <a:pt x="22" y="66"/>
                  </a:lnTo>
                  <a:lnTo>
                    <a:pt x="22" y="85"/>
                  </a:lnTo>
                  <a:lnTo>
                    <a:pt x="22" y="105"/>
                  </a:lnTo>
                  <a:lnTo>
                    <a:pt x="26" y="126"/>
                  </a:lnTo>
                  <a:lnTo>
                    <a:pt x="31" y="147"/>
                  </a:lnTo>
                  <a:lnTo>
                    <a:pt x="39" y="169"/>
                  </a:lnTo>
                  <a:lnTo>
                    <a:pt x="46" y="185"/>
                  </a:lnTo>
                  <a:lnTo>
                    <a:pt x="58" y="202"/>
                  </a:lnTo>
                  <a:lnTo>
                    <a:pt x="68" y="214"/>
                  </a:lnTo>
                  <a:lnTo>
                    <a:pt x="77" y="223"/>
                  </a:lnTo>
                  <a:lnTo>
                    <a:pt x="85" y="237"/>
                  </a:lnTo>
                  <a:lnTo>
                    <a:pt x="87" y="252"/>
                  </a:lnTo>
                  <a:lnTo>
                    <a:pt x="90" y="268"/>
                  </a:lnTo>
                  <a:lnTo>
                    <a:pt x="87" y="285"/>
                  </a:lnTo>
                  <a:lnTo>
                    <a:pt x="87" y="299"/>
                  </a:lnTo>
                  <a:lnTo>
                    <a:pt x="82" y="311"/>
                  </a:lnTo>
                  <a:lnTo>
                    <a:pt x="77" y="320"/>
                  </a:lnTo>
                  <a:lnTo>
                    <a:pt x="82" y="320"/>
                  </a:lnTo>
                  <a:lnTo>
                    <a:pt x="90" y="316"/>
                  </a:lnTo>
                  <a:lnTo>
                    <a:pt x="97" y="313"/>
                  </a:lnTo>
                  <a:lnTo>
                    <a:pt x="102" y="313"/>
                  </a:lnTo>
                  <a:lnTo>
                    <a:pt x="111" y="306"/>
                  </a:lnTo>
                  <a:lnTo>
                    <a:pt x="119" y="297"/>
                  </a:lnTo>
                  <a:lnTo>
                    <a:pt x="126" y="285"/>
                  </a:lnTo>
                  <a:lnTo>
                    <a:pt x="131" y="268"/>
                  </a:lnTo>
                  <a:lnTo>
                    <a:pt x="131" y="259"/>
                  </a:lnTo>
                  <a:lnTo>
                    <a:pt x="131" y="247"/>
                  </a:lnTo>
                  <a:lnTo>
                    <a:pt x="128" y="235"/>
                  </a:lnTo>
                  <a:lnTo>
                    <a:pt x="124" y="223"/>
                  </a:lnTo>
                  <a:lnTo>
                    <a:pt x="116" y="209"/>
                  </a:lnTo>
                  <a:lnTo>
                    <a:pt x="106" y="19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290">
              <a:extLst>
                <a:ext uri="{FF2B5EF4-FFF2-40B4-BE49-F238E27FC236}">
                  <a16:creationId xmlns:a16="http://schemas.microsoft.com/office/drawing/2014/main" id="{B13F2E97-E538-49A1-A347-CDF80F7EB267}"/>
                </a:ext>
              </a:extLst>
            </p:cNvPr>
            <p:cNvSpPr/>
            <p:nvPr/>
          </p:nvSpPr>
          <p:spPr bwMode="auto">
            <a:xfrm>
              <a:off x="728790" y="2972693"/>
              <a:ext cx="9376" cy="30335"/>
            </a:xfrm>
            <a:custGeom>
              <a:cxnLst>
                <a:cxn ang="0">
                  <a:pos x="7" y="12"/>
                </a:cxn>
                <a:cxn ang="0">
                  <a:pos x="7" y="26"/>
                </a:cxn>
                <a:cxn ang="0">
                  <a:pos x="12" y="40"/>
                </a:cxn>
                <a:cxn ang="0">
                  <a:pos x="17" y="52"/>
                </a:cxn>
                <a:cxn ang="0">
                  <a:pos x="14" y="55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2"/>
                </a:cxn>
              </a:cxnLst>
              <a:rect b="b" l="0" r="r" t="0"/>
              <a:pathLst>
                <a:path h="55" w="17">
                  <a:moveTo>
                    <a:pt x="7" y="12"/>
                  </a:moveTo>
                  <a:lnTo>
                    <a:pt x="7" y="26"/>
                  </a:lnTo>
                  <a:lnTo>
                    <a:pt x="12" y="40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291">
              <a:extLst>
                <a:ext uri="{FF2B5EF4-FFF2-40B4-BE49-F238E27FC236}">
                  <a16:creationId xmlns:a16="http://schemas.microsoft.com/office/drawing/2014/main" id="{DF59D690-4A3C-43B1-A9E0-FA37FAD8CC67}"/>
                </a:ext>
              </a:extLst>
            </p:cNvPr>
            <p:cNvSpPr/>
            <p:nvPr/>
          </p:nvSpPr>
          <p:spPr bwMode="auto">
            <a:xfrm>
              <a:off x="745888" y="2938497"/>
              <a:ext cx="24268" cy="81078"/>
            </a:xfrm>
            <a:custGeom>
              <a:cxnLst>
                <a:cxn ang="0">
                  <a:pos x="44" y="0"/>
                </a:cxn>
                <a:cxn ang="0">
                  <a:pos x="34" y="7"/>
                </a:cxn>
                <a:cxn ang="0">
                  <a:pos x="20" y="29"/>
                </a:cxn>
                <a:cxn ang="0">
                  <a:pos x="10" y="41"/>
                </a:cxn>
                <a:cxn ang="0">
                  <a:pos x="5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12"/>
                </a:cxn>
                <a:cxn ang="0">
                  <a:pos x="8" y="131"/>
                </a:cxn>
                <a:cxn ang="0">
                  <a:pos x="10" y="143"/>
                </a:cxn>
                <a:cxn ang="0">
                  <a:pos x="15" y="147"/>
                </a:cxn>
                <a:cxn ang="0">
                  <a:pos x="15" y="143"/>
                </a:cxn>
                <a:cxn ang="0">
                  <a:pos x="15" y="133"/>
                </a:cxn>
                <a:cxn ang="0">
                  <a:pos x="12" y="117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71"/>
                </a:cxn>
                <a:cxn ang="0">
                  <a:pos x="12" y="60"/>
                </a:cxn>
                <a:cxn ang="0">
                  <a:pos x="17" y="45"/>
                </a:cxn>
                <a:cxn ang="0">
                  <a:pos x="27" y="31"/>
                </a:cxn>
                <a:cxn ang="0">
                  <a:pos x="39" y="19"/>
                </a:cxn>
                <a:cxn ang="0">
                  <a:pos x="44" y="0"/>
                </a:cxn>
              </a:cxnLst>
              <a:rect b="b" l="0" r="r" t="0"/>
              <a:pathLst>
                <a:path h="147" w="44">
                  <a:moveTo>
                    <a:pt x="44" y="0"/>
                  </a:moveTo>
                  <a:lnTo>
                    <a:pt x="34" y="7"/>
                  </a:lnTo>
                  <a:lnTo>
                    <a:pt x="20" y="29"/>
                  </a:lnTo>
                  <a:lnTo>
                    <a:pt x="10" y="41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3" y="112"/>
                  </a:lnTo>
                  <a:lnTo>
                    <a:pt x="8" y="131"/>
                  </a:lnTo>
                  <a:lnTo>
                    <a:pt x="10" y="143"/>
                  </a:lnTo>
                  <a:lnTo>
                    <a:pt x="15" y="147"/>
                  </a:lnTo>
                  <a:lnTo>
                    <a:pt x="15" y="143"/>
                  </a:lnTo>
                  <a:lnTo>
                    <a:pt x="15" y="133"/>
                  </a:lnTo>
                  <a:lnTo>
                    <a:pt x="12" y="117"/>
                  </a:lnTo>
                  <a:lnTo>
                    <a:pt x="8" y="97"/>
                  </a:lnTo>
                  <a:lnTo>
                    <a:pt x="8" y="86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7" y="45"/>
                  </a:lnTo>
                  <a:lnTo>
                    <a:pt x="27" y="31"/>
                  </a:lnTo>
                  <a:lnTo>
                    <a:pt x="39" y="1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292">
              <a:extLst>
                <a:ext uri="{FF2B5EF4-FFF2-40B4-BE49-F238E27FC236}">
                  <a16:creationId xmlns:a16="http://schemas.microsoft.com/office/drawing/2014/main" id="{AAEFB235-91F0-4C94-B245-33E946C588FF}"/>
                </a:ext>
              </a:extLst>
            </p:cNvPr>
            <p:cNvSpPr/>
            <p:nvPr/>
          </p:nvSpPr>
          <p:spPr bwMode="auto">
            <a:xfrm>
              <a:off x="835790" y="3119405"/>
              <a:ext cx="45227" cy="22062"/>
            </a:xfrm>
            <a:custGeom>
              <a:cxnLst>
                <a:cxn ang="0">
                  <a:pos x="82" y="16"/>
                </a:cxn>
                <a:cxn ang="0">
                  <a:pos x="68" y="40"/>
                </a:cxn>
                <a:cxn ang="0">
                  <a:pos x="39" y="26"/>
                </a:cxn>
                <a:cxn ang="0">
                  <a:pos x="17" y="14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39" y="5"/>
                </a:cxn>
                <a:cxn ang="0">
                  <a:pos x="82" y="16"/>
                </a:cxn>
              </a:cxnLst>
              <a:rect b="b" l="0" r="r" t="0"/>
              <a:pathLst>
                <a:path h="40" w="82">
                  <a:moveTo>
                    <a:pt x="82" y="16"/>
                  </a:moveTo>
                  <a:lnTo>
                    <a:pt x="68" y="40"/>
                  </a:lnTo>
                  <a:lnTo>
                    <a:pt x="39" y="26"/>
                  </a:lnTo>
                  <a:lnTo>
                    <a:pt x="17" y="14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4" name="矩形 308">
            <a:extLst>
              <a:ext uri="{FF2B5EF4-FFF2-40B4-BE49-F238E27FC236}">
                <a16:creationId xmlns:a16="http://schemas.microsoft.com/office/drawing/2014/main" id="{2EBFCD45-8C34-47E6-A634-EF238374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843" y="4472360"/>
            <a:ext cx="148892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活命三角区</a:t>
            </a:r>
          </a:p>
        </p:txBody>
      </p:sp>
      <p:grpSp>
        <p:nvGrpSpPr>
          <p:cNvPr id="165" name="组合 310">
            <a:extLst>
              <a:ext uri="{FF2B5EF4-FFF2-40B4-BE49-F238E27FC236}">
                <a16:creationId xmlns:a16="http://schemas.microsoft.com/office/drawing/2014/main" id="{2EA20845-4DA4-4B10-948D-93CE71570E98}"/>
              </a:ext>
            </a:extLst>
          </p:cNvPr>
          <p:cNvGrpSpPr/>
          <p:nvPr/>
        </p:nvGrpSpPr>
        <p:grpSpPr>
          <a:xfrm>
            <a:off x="7475589" y="4854885"/>
            <a:ext cx="802049" cy="1214446"/>
            <a:chOff x="285346" y="2428868"/>
            <a:chExt cx="1000506" cy="1643058"/>
          </a:xfrm>
          <a:solidFill>
            <a:srgbClr val="000000">
              <a:lumMod val="60000"/>
              <a:lumOff val="40000"/>
            </a:srgbClr>
          </a:solidFill>
        </p:grpSpPr>
        <p:sp>
          <p:nvSpPr>
            <p:cNvPr id="166" name="Freeform 8">
              <a:extLst>
                <a:ext uri="{FF2B5EF4-FFF2-40B4-BE49-F238E27FC236}">
                  <a16:creationId xmlns:a16="http://schemas.microsoft.com/office/drawing/2014/main" id="{B12BFCE7-DE19-405A-B97B-E89DECAF14AA}"/>
                </a:ext>
              </a:extLst>
            </p:cNvPr>
            <p:cNvSpPr/>
            <p:nvPr/>
          </p:nvSpPr>
          <p:spPr bwMode="auto">
            <a:xfrm>
              <a:off x="1250553" y="3009647"/>
              <a:ext cx="32541" cy="67840"/>
            </a:xfrm>
            <a:custGeom>
              <a:cxnLst>
                <a:cxn ang="0">
                  <a:pos x="0" y="14"/>
                </a:cxn>
                <a:cxn ang="0">
                  <a:pos x="18" y="7"/>
                </a:cxn>
                <a:cxn ang="0">
                  <a:pos x="32" y="2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2" y="4"/>
                </a:cxn>
                <a:cxn ang="0">
                  <a:pos x="54" y="7"/>
                </a:cxn>
                <a:cxn ang="0">
                  <a:pos x="56" y="11"/>
                </a:cxn>
                <a:cxn ang="0">
                  <a:pos x="59" y="18"/>
                </a:cxn>
                <a:cxn ang="0">
                  <a:pos x="56" y="30"/>
                </a:cxn>
                <a:cxn ang="0">
                  <a:pos x="54" y="37"/>
                </a:cxn>
                <a:cxn ang="0">
                  <a:pos x="49" y="44"/>
                </a:cxn>
                <a:cxn ang="0">
                  <a:pos x="39" y="66"/>
                </a:cxn>
                <a:cxn ang="0">
                  <a:pos x="27" y="92"/>
                </a:cxn>
                <a:cxn ang="0">
                  <a:pos x="15" y="113"/>
                </a:cxn>
                <a:cxn ang="0">
                  <a:pos x="13" y="120"/>
                </a:cxn>
                <a:cxn ang="0">
                  <a:pos x="8" y="123"/>
                </a:cxn>
                <a:cxn ang="0">
                  <a:pos x="5" y="120"/>
                </a:cxn>
                <a:cxn ang="0">
                  <a:pos x="5" y="118"/>
                </a:cxn>
                <a:cxn ang="0">
                  <a:pos x="3" y="106"/>
                </a:cxn>
                <a:cxn ang="0">
                  <a:pos x="0" y="68"/>
                </a:cxn>
                <a:cxn ang="0">
                  <a:pos x="0" y="14"/>
                </a:cxn>
              </a:cxnLst>
              <a:rect b="b" l="0" r="r" t="0"/>
              <a:pathLst>
                <a:path h="123" w="59">
                  <a:moveTo>
                    <a:pt x="0" y="14"/>
                  </a:move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9" y="18"/>
                  </a:lnTo>
                  <a:lnTo>
                    <a:pt x="56" y="30"/>
                  </a:lnTo>
                  <a:lnTo>
                    <a:pt x="54" y="37"/>
                  </a:lnTo>
                  <a:lnTo>
                    <a:pt x="49" y="44"/>
                  </a:lnTo>
                  <a:lnTo>
                    <a:pt x="39" y="66"/>
                  </a:lnTo>
                  <a:lnTo>
                    <a:pt x="27" y="92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8" y="123"/>
                  </a:lnTo>
                  <a:lnTo>
                    <a:pt x="5" y="120"/>
                  </a:lnTo>
                  <a:lnTo>
                    <a:pt x="5" y="118"/>
                  </a:lnTo>
                  <a:lnTo>
                    <a:pt x="3" y="106"/>
                  </a:lnTo>
                  <a:lnTo>
                    <a:pt x="0" y="6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148">
              <a:extLst>
                <a:ext uri="{FF2B5EF4-FFF2-40B4-BE49-F238E27FC236}">
                  <a16:creationId xmlns:a16="http://schemas.microsoft.com/office/drawing/2014/main" id="{CDF29B55-7849-416A-8273-30F030B1F61B}"/>
                </a:ext>
              </a:extLst>
            </p:cNvPr>
            <p:cNvSpPr/>
            <p:nvPr/>
          </p:nvSpPr>
          <p:spPr bwMode="auto">
            <a:xfrm>
              <a:off x="697903" y="3030054"/>
              <a:ext cx="400423" cy="456129"/>
            </a:xfrm>
            <a:custGeom>
              <a:cxnLst>
                <a:cxn ang="0">
                  <a:pos x="454" y="112"/>
                </a:cxn>
                <a:cxn ang="0">
                  <a:pos x="631" y="93"/>
                </a:cxn>
                <a:cxn ang="0">
                  <a:pos x="677" y="83"/>
                </a:cxn>
                <a:cxn ang="0">
                  <a:pos x="692" y="88"/>
                </a:cxn>
                <a:cxn ang="0">
                  <a:pos x="706" y="105"/>
                </a:cxn>
                <a:cxn ang="0">
                  <a:pos x="718" y="150"/>
                </a:cxn>
                <a:cxn ang="0">
                  <a:pos x="726" y="212"/>
                </a:cxn>
                <a:cxn ang="0">
                  <a:pos x="723" y="286"/>
                </a:cxn>
                <a:cxn ang="0">
                  <a:pos x="714" y="364"/>
                </a:cxn>
                <a:cxn ang="0">
                  <a:pos x="699" y="447"/>
                </a:cxn>
                <a:cxn ang="0">
                  <a:pos x="677" y="523"/>
                </a:cxn>
                <a:cxn ang="0">
                  <a:pos x="650" y="592"/>
                </a:cxn>
                <a:cxn ang="0">
                  <a:pos x="626" y="675"/>
                </a:cxn>
                <a:cxn ang="0">
                  <a:pos x="612" y="753"/>
                </a:cxn>
                <a:cxn ang="0">
                  <a:pos x="602" y="792"/>
                </a:cxn>
                <a:cxn ang="0">
                  <a:pos x="592" y="810"/>
                </a:cxn>
                <a:cxn ang="0">
                  <a:pos x="573" y="822"/>
                </a:cxn>
                <a:cxn ang="0">
                  <a:pos x="546" y="827"/>
                </a:cxn>
                <a:cxn ang="0">
                  <a:pos x="507" y="825"/>
                </a:cxn>
                <a:cxn ang="0">
                  <a:pos x="432" y="808"/>
                </a:cxn>
                <a:cxn ang="0">
                  <a:pos x="308" y="777"/>
                </a:cxn>
                <a:cxn ang="0">
                  <a:pos x="240" y="765"/>
                </a:cxn>
                <a:cxn ang="0">
                  <a:pos x="172" y="761"/>
                </a:cxn>
                <a:cxn ang="0">
                  <a:pos x="107" y="768"/>
                </a:cxn>
                <a:cxn ang="0">
                  <a:pos x="77" y="763"/>
                </a:cxn>
                <a:cxn ang="0">
                  <a:pos x="53" y="744"/>
                </a:cxn>
                <a:cxn ang="0">
                  <a:pos x="34" y="708"/>
                </a:cxn>
                <a:cxn ang="0">
                  <a:pos x="19" y="661"/>
                </a:cxn>
                <a:cxn ang="0">
                  <a:pos x="2" y="540"/>
                </a:cxn>
                <a:cxn ang="0">
                  <a:pos x="0" y="397"/>
                </a:cxn>
                <a:cxn ang="0">
                  <a:pos x="5" y="252"/>
                </a:cxn>
                <a:cxn ang="0">
                  <a:pos x="22" y="34"/>
                </a:cxn>
                <a:cxn ang="0">
                  <a:pos x="61" y="10"/>
                </a:cxn>
                <a:cxn ang="0">
                  <a:pos x="138" y="36"/>
                </a:cxn>
                <a:cxn ang="0">
                  <a:pos x="230" y="74"/>
                </a:cxn>
                <a:cxn ang="0">
                  <a:pos x="269" y="98"/>
                </a:cxn>
                <a:cxn ang="0">
                  <a:pos x="296" y="124"/>
                </a:cxn>
              </a:cxnLst>
              <a:rect b="b" l="0" r="r" t="0"/>
              <a:pathLst>
                <a:path h="825" w="726">
                  <a:moveTo>
                    <a:pt x="296" y="124"/>
                  </a:moveTo>
                  <a:lnTo>
                    <a:pt x="454" y="112"/>
                  </a:lnTo>
                  <a:lnTo>
                    <a:pt x="578" y="100"/>
                  </a:lnTo>
                  <a:lnTo>
                    <a:pt x="631" y="93"/>
                  </a:lnTo>
                  <a:lnTo>
                    <a:pt x="670" y="83"/>
                  </a:lnTo>
                  <a:lnTo>
                    <a:pt x="677" y="83"/>
                  </a:lnTo>
                  <a:lnTo>
                    <a:pt x="684" y="86"/>
                  </a:lnTo>
                  <a:lnTo>
                    <a:pt x="692" y="88"/>
                  </a:lnTo>
                  <a:lnTo>
                    <a:pt x="697" y="93"/>
                  </a:lnTo>
                  <a:lnTo>
                    <a:pt x="706" y="105"/>
                  </a:lnTo>
                  <a:lnTo>
                    <a:pt x="714" y="124"/>
                  </a:lnTo>
                  <a:lnTo>
                    <a:pt x="718" y="150"/>
                  </a:lnTo>
                  <a:lnTo>
                    <a:pt x="723" y="178"/>
                  </a:lnTo>
                  <a:lnTo>
                    <a:pt x="726" y="212"/>
                  </a:lnTo>
                  <a:lnTo>
                    <a:pt x="726" y="247"/>
                  </a:lnTo>
                  <a:lnTo>
                    <a:pt x="723" y="286"/>
                  </a:lnTo>
                  <a:lnTo>
                    <a:pt x="718" y="323"/>
                  </a:lnTo>
                  <a:lnTo>
                    <a:pt x="714" y="364"/>
                  </a:lnTo>
                  <a:lnTo>
                    <a:pt x="706" y="407"/>
                  </a:lnTo>
                  <a:lnTo>
                    <a:pt x="699" y="447"/>
                  </a:lnTo>
                  <a:lnTo>
                    <a:pt x="687" y="485"/>
                  </a:lnTo>
                  <a:lnTo>
                    <a:pt x="677" y="523"/>
                  </a:lnTo>
                  <a:lnTo>
                    <a:pt x="663" y="559"/>
                  </a:lnTo>
                  <a:lnTo>
                    <a:pt x="650" y="592"/>
                  </a:lnTo>
                  <a:lnTo>
                    <a:pt x="641" y="623"/>
                  </a:lnTo>
                  <a:lnTo>
                    <a:pt x="626" y="675"/>
                  </a:lnTo>
                  <a:lnTo>
                    <a:pt x="619" y="718"/>
                  </a:lnTo>
                  <a:lnTo>
                    <a:pt x="612" y="753"/>
                  </a:lnTo>
                  <a:lnTo>
                    <a:pt x="607" y="782"/>
                  </a:lnTo>
                  <a:lnTo>
                    <a:pt x="602" y="792"/>
                  </a:lnTo>
                  <a:lnTo>
                    <a:pt x="597" y="801"/>
                  </a:lnTo>
                  <a:lnTo>
                    <a:pt x="592" y="810"/>
                  </a:lnTo>
                  <a:lnTo>
                    <a:pt x="582" y="815"/>
                  </a:lnTo>
                  <a:lnTo>
                    <a:pt x="573" y="822"/>
                  </a:lnTo>
                  <a:lnTo>
                    <a:pt x="561" y="825"/>
                  </a:lnTo>
                  <a:lnTo>
                    <a:pt x="546" y="827"/>
                  </a:lnTo>
                  <a:lnTo>
                    <a:pt x="527" y="827"/>
                  </a:lnTo>
                  <a:lnTo>
                    <a:pt x="507" y="825"/>
                  </a:lnTo>
                  <a:lnTo>
                    <a:pt x="483" y="820"/>
                  </a:lnTo>
                  <a:lnTo>
                    <a:pt x="432" y="808"/>
                  </a:lnTo>
                  <a:lnTo>
                    <a:pt x="371" y="792"/>
                  </a:lnTo>
                  <a:lnTo>
                    <a:pt x="308" y="777"/>
                  </a:lnTo>
                  <a:lnTo>
                    <a:pt x="274" y="770"/>
                  </a:lnTo>
                  <a:lnTo>
                    <a:pt x="240" y="765"/>
                  </a:lnTo>
                  <a:lnTo>
                    <a:pt x="206" y="763"/>
                  </a:lnTo>
                  <a:lnTo>
                    <a:pt x="172" y="761"/>
                  </a:lnTo>
                  <a:lnTo>
                    <a:pt x="140" y="763"/>
                  </a:lnTo>
                  <a:lnTo>
                    <a:pt x="107" y="768"/>
                  </a:lnTo>
                  <a:lnTo>
                    <a:pt x="90" y="768"/>
                  </a:lnTo>
                  <a:lnTo>
                    <a:pt x="77" y="763"/>
                  </a:lnTo>
                  <a:lnTo>
                    <a:pt x="63" y="756"/>
                  </a:lnTo>
                  <a:lnTo>
                    <a:pt x="53" y="744"/>
                  </a:lnTo>
                  <a:lnTo>
                    <a:pt x="41" y="727"/>
                  </a:lnTo>
                  <a:lnTo>
                    <a:pt x="34" y="708"/>
                  </a:lnTo>
                  <a:lnTo>
                    <a:pt x="27" y="687"/>
                  </a:lnTo>
                  <a:lnTo>
                    <a:pt x="19" y="661"/>
                  </a:lnTo>
                  <a:lnTo>
                    <a:pt x="9" y="604"/>
                  </a:lnTo>
                  <a:lnTo>
                    <a:pt x="2" y="540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2" y="323"/>
                  </a:lnTo>
                  <a:lnTo>
                    <a:pt x="5" y="252"/>
                  </a:lnTo>
                  <a:lnTo>
                    <a:pt x="14" y="124"/>
                  </a:lnTo>
                  <a:lnTo>
                    <a:pt x="22" y="34"/>
                  </a:lnTo>
                  <a:lnTo>
                    <a:pt x="27" y="0"/>
                  </a:lnTo>
                  <a:lnTo>
                    <a:pt x="61" y="10"/>
                  </a:lnTo>
                  <a:lnTo>
                    <a:pt x="97" y="19"/>
                  </a:lnTo>
                  <a:lnTo>
                    <a:pt x="138" y="36"/>
                  </a:lnTo>
                  <a:lnTo>
                    <a:pt x="184" y="53"/>
                  </a:lnTo>
                  <a:lnTo>
                    <a:pt x="230" y="74"/>
                  </a:lnTo>
                  <a:lnTo>
                    <a:pt x="250" y="86"/>
                  </a:lnTo>
                  <a:lnTo>
                    <a:pt x="269" y="98"/>
                  </a:lnTo>
                  <a:lnTo>
                    <a:pt x="284" y="110"/>
                  </a:lnTo>
                  <a:lnTo>
                    <a:pt x="296" y="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149">
              <a:extLst>
                <a:ext uri="{FF2B5EF4-FFF2-40B4-BE49-F238E27FC236}">
                  <a16:creationId xmlns:a16="http://schemas.microsoft.com/office/drawing/2014/main" id="{DD18399E-76E4-494B-9850-2CB3D79D42B4}"/>
                </a:ext>
              </a:extLst>
            </p:cNvPr>
            <p:cNvSpPr/>
            <p:nvPr/>
          </p:nvSpPr>
          <p:spPr bwMode="auto">
            <a:xfrm>
              <a:off x="787254" y="3905359"/>
              <a:ext cx="352439" cy="75010"/>
            </a:xfrm>
            <a:custGeom>
              <a:cxnLst>
                <a:cxn ang="0">
                  <a:pos x="634" y="0"/>
                </a:cxn>
                <a:cxn ang="0">
                  <a:pos x="637" y="10"/>
                </a:cxn>
                <a:cxn ang="0">
                  <a:pos x="639" y="31"/>
                </a:cxn>
                <a:cxn ang="0">
                  <a:pos x="639" y="55"/>
                </a:cxn>
                <a:cxn ang="0">
                  <a:pos x="637" y="64"/>
                </a:cxn>
                <a:cxn ang="0">
                  <a:pos x="632" y="69"/>
                </a:cxn>
                <a:cxn ang="0">
                  <a:pos x="603" y="88"/>
                </a:cxn>
                <a:cxn ang="0">
                  <a:pos x="571" y="102"/>
                </a:cxn>
                <a:cxn ang="0">
                  <a:pos x="535" y="117"/>
                </a:cxn>
                <a:cxn ang="0">
                  <a:pos x="496" y="126"/>
                </a:cxn>
                <a:cxn ang="0">
                  <a:pos x="452" y="133"/>
                </a:cxn>
                <a:cxn ang="0">
                  <a:pos x="408" y="136"/>
                </a:cxn>
                <a:cxn ang="0">
                  <a:pos x="365" y="136"/>
                </a:cxn>
                <a:cxn ang="0">
                  <a:pos x="319" y="131"/>
                </a:cxn>
                <a:cxn ang="0">
                  <a:pos x="270" y="124"/>
                </a:cxn>
                <a:cxn ang="0">
                  <a:pos x="219" y="114"/>
                </a:cxn>
                <a:cxn ang="0">
                  <a:pos x="117" y="91"/>
                </a:cxn>
                <a:cxn ang="0">
                  <a:pos x="37" y="69"/>
                </a:cxn>
                <a:cxn ang="0">
                  <a:pos x="10" y="60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5" y="24"/>
                </a:cxn>
                <a:cxn ang="0">
                  <a:pos x="15" y="3"/>
                </a:cxn>
                <a:cxn ang="0">
                  <a:pos x="98" y="19"/>
                </a:cxn>
                <a:cxn ang="0">
                  <a:pos x="183" y="31"/>
                </a:cxn>
                <a:cxn ang="0">
                  <a:pos x="287" y="43"/>
                </a:cxn>
                <a:cxn ang="0">
                  <a:pos x="340" y="48"/>
                </a:cxn>
                <a:cxn ang="0">
                  <a:pos x="394" y="50"/>
                </a:cxn>
                <a:cxn ang="0">
                  <a:pos x="445" y="50"/>
                </a:cxn>
                <a:cxn ang="0">
                  <a:pos x="493" y="48"/>
                </a:cxn>
                <a:cxn ang="0">
                  <a:pos x="540" y="41"/>
                </a:cxn>
                <a:cxn ang="0">
                  <a:pos x="578" y="34"/>
                </a:cxn>
                <a:cxn ang="0">
                  <a:pos x="595" y="27"/>
                </a:cxn>
                <a:cxn ang="0">
                  <a:pos x="610" y="19"/>
                </a:cxn>
                <a:cxn ang="0">
                  <a:pos x="624" y="10"/>
                </a:cxn>
                <a:cxn ang="0">
                  <a:pos x="634" y="0"/>
                </a:cxn>
              </a:cxnLst>
              <a:rect b="b" l="0" r="r" t="0"/>
              <a:pathLst>
                <a:path h="136" w="639">
                  <a:moveTo>
                    <a:pt x="634" y="0"/>
                  </a:moveTo>
                  <a:lnTo>
                    <a:pt x="637" y="10"/>
                  </a:lnTo>
                  <a:lnTo>
                    <a:pt x="639" y="31"/>
                  </a:lnTo>
                  <a:lnTo>
                    <a:pt x="639" y="55"/>
                  </a:lnTo>
                  <a:lnTo>
                    <a:pt x="637" y="64"/>
                  </a:lnTo>
                  <a:lnTo>
                    <a:pt x="632" y="69"/>
                  </a:lnTo>
                  <a:lnTo>
                    <a:pt x="603" y="88"/>
                  </a:lnTo>
                  <a:lnTo>
                    <a:pt x="571" y="102"/>
                  </a:lnTo>
                  <a:lnTo>
                    <a:pt x="535" y="117"/>
                  </a:lnTo>
                  <a:lnTo>
                    <a:pt x="496" y="126"/>
                  </a:lnTo>
                  <a:lnTo>
                    <a:pt x="452" y="133"/>
                  </a:lnTo>
                  <a:lnTo>
                    <a:pt x="408" y="136"/>
                  </a:lnTo>
                  <a:lnTo>
                    <a:pt x="365" y="136"/>
                  </a:lnTo>
                  <a:lnTo>
                    <a:pt x="319" y="131"/>
                  </a:lnTo>
                  <a:lnTo>
                    <a:pt x="270" y="124"/>
                  </a:lnTo>
                  <a:lnTo>
                    <a:pt x="219" y="114"/>
                  </a:lnTo>
                  <a:lnTo>
                    <a:pt x="117" y="91"/>
                  </a:lnTo>
                  <a:lnTo>
                    <a:pt x="37" y="69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5" y="24"/>
                  </a:lnTo>
                  <a:lnTo>
                    <a:pt x="15" y="3"/>
                  </a:lnTo>
                  <a:lnTo>
                    <a:pt x="98" y="19"/>
                  </a:lnTo>
                  <a:lnTo>
                    <a:pt x="183" y="31"/>
                  </a:lnTo>
                  <a:lnTo>
                    <a:pt x="287" y="43"/>
                  </a:lnTo>
                  <a:lnTo>
                    <a:pt x="340" y="48"/>
                  </a:lnTo>
                  <a:lnTo>
                    <a:pt x="394" y="50"/>
                  </a:lnTo>
                  <a:lnTo>
                    <a:pt x="445" y="50"/>
                  </a:lnTo>
                  <a:lnTo>
                    <a:pt x="493" y="48"/>
                  </a:lnTo>
                  <a:lnTo>
                    <a:pt x="540" y="41"/>
                  </a:lnTo>
                  <a:lnTo>
                    <a:pt x="578" y="34"/>
                  </a:lnTo>
                  <a:lnTo>
                    <a:pt x="595" y="27"/>
                  </a:lnTo>
                  <a:lnTo>
                    <a:pt x="610" y="19"/>
                  </a:lnTo>
                  <a:lnTo>
                    <a:pt x="624" y="10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150">
              <a:extLst>
                <a:ext uri="{FF2B5EF4-FFF2-40B4-BE49-F238E27FC236}">
                  <a16:creationId xmlns:a16="http://schemas.microsoft.com/office/drawing/2014/main" id="{9D2B7307-CE13-41A6-8A1E-93ECC27BA6FA}"/>
                </a:ext>
              </a:extLst>
            </p:cNvPr>
            <p:cNvSpPr/>
            <p:nvPr/>
          </p:nvSpPr>
          <p:spPr bwMode="auto">
            <a:xfrm>
              <a:off x="829171" y="3844137"/>
              <a:ext cx="307763" cy="100382"/>
            </a:xfrm>
            <a:custGeom>
              <a:cxnLst>
                <a:cxn ang="0">
                  <a:pos x="432" y="21"/>
                </a:cxn>
                <a:cxn ang="0">
                  <a:pos x="449" y="30"/>
                </a:cxn>
                <a:cxn ang="0">
                  <a:pos x="490" y="52"/>
                </a:cxn>
                <a:cxn ang="0">
                  <a:pos x="512" y="64"/>
                </a:cxn>
                <a:cxn ang="0">
                  <a:pos x="531" y="78"/>
                </a:cxn>
                <a:cxn ang="0">
                  <a:pos x="548" y="92"/>
                </a:cxn>
                <a:cxn ang="0">
                  <a:pos x="553" y="99"/>
                </a:cxn>
                <a:cxn ang="0">
                  <a:pos x="556" y="106"/>
                </a:cxn>
                <a:cxn ang="0">
                  <a:pos x="558" y="116"/>
                </a:cxn>
                <a:cxn ang="0">
                  <a:pos x="556" y="128"/>
                </a:cxn>
                <a:cxn ang="0">
                  <a:pos x="548" y="135"/>
                </a:cxn>
                <a:cxn ang="0">
                  <a:pos x="539" y="145"/>
                </a:cxn>
                <a:cxn ang="0">
                  <a:pos x="527" y="152"/>
                </a:cxn>
                <a:cxn ang="0">
                  <a:pos x="509" y="159"/>
                </a:cxn>
                <a:cxn ang="0">
                  <a:pos x="468" y="173"/>
                </a:cxn>
                <a:cxn ang="0">
                  <a:pos x="451" y="175"/>
                </a:cxn>
                <a:cxn ang="0">
                  <a:pos x="432" y="178"/>
                </a:cxn>
                <a:cxn ang="0">
                  <a:pos x="374" y="182"/>
                </a:cxn>
                <a:cxn ang="0">
                  <a:pos x="303" y="180"/>
                </a:cxn>
                <a:cxn ang="0">
                  <a:pos x="225" y="178"/>
                </a:cxn>
                <a:cxn ang="0">
                  <a:pos x="150" y="171"/>
                </a:cxn>
                <a:cxn ang="0">
                  <a:pos x="82" y="161"/>
                </a:cxn>
                <a:cxn ang="0">
                  <a:pos x="56" y="154"/>
                </a:cxn>
                <a:cxn ang="0">
                  <a:pos x="34" y="147"/>
                </a:cxn>
                <a:cxn ang="0">
                  <a:pos x="17" y="138"/>
                </a:cxn>
                <a:cxn ang="0">
                  <a:pos x="12" y="133"/>
                </a:cxn>
                <a:cxn ang="0">
                  <a:pos x="7" y="130"/>
                </a:cxn>
                <a:cxn ang="0">
                  <a:pos x="2" y="118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2" y="88"/>
                </a:cxn>
                <a:cxn ang="0">
                  <a:pos x="12" y="66"/>
                </a:cxn>
                <a:cxn ang="0">
                  <a:pos x="26" y="45"/>
                </a:cxn>
                <a:cxn ang="0">
                  <a:pos x="41" y="2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78" y="4"/>
                </a:cxn>
                <a:cxn ang="0">
                  <a:pos x="99" y="16"/>
                </a:cxn>
                <a:cxn ang="0">
                  <a:pos x="136" y="30"/>
                </a:cxn>
                <a:cxn ang="0">
                  <a:pos x="182" y="45"/>
                </a:cxn>
                <a:cxn ang="0">
                  <a:pos x="209" y="50"/>
                </a:cxn>
                <a:cxn ang="0">
                  <a:pos x="235" y="54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30" y="54"/>
                </a:cxn>
                <a:cxn ang="0">
                  <a:pos x="362" y="47"/>
                </a:cxn>
                <a:cxn ang="0">
                  <a:pos x="396" y="38"/>
                </a:cxn>
                <a:cxn ang="0">
                  <a:pos x="432" y="21"/>
                </a:cxn>
              </a:cxnLst>
              <a:rect b="b" l="0" r="r" t="0"/>
              <a:pathLst>
                <a:path h="182" w="558">
                  <a:moveTo>
                    <a:pt x="432" y="21"/>
                  </a:moveTo>
                  <a:lnTo>
                    <a:pt x="449" y="30"/>
                  </a:lnTo>
                  <a:lnTo>
                    <a:pt x="490" y="52"/>
                  </a:lnTo>
                  <a:lnTo>
                    <a:pt x="512" y="64"/>
                  </a:lnTo>
                  <a:lnTo>
                    <a:pt x="531" y="78"/>
                  </a:lnTo>
                  <a:lnTo>
                    <a:pt x="548" y="92"/>
                  </a:lnTo>
                  <a:lnTo>
                    <a:pt x="553" y="99"/>
                  </a:lnTo>
                  <a:lnTo>
                    <a:pt x="556" y="106"/>
                  </a:lnTo>
                  <a:lnTo>
                    <a:pt x="558" y="116"/>
                  </a:lnTo>
                  <a:lnTo>
                    <a:pt x="556" y="128"/>
                  </a:lnTo>
                  <a:lnTo>
                    <a:pt x="548" y="135"/>
                  </a:lnTo>
                  <a:lnTo>
                    <a:pt x="539" y="145"/>
                  </a:lnTo>
                  <a:lnTo>
                    <a:pt x="527" y="152"/>
                  </a:lnTo>
                  <a:lnTo>
                    <a:pt x="509" y="159"/>
                  </a:lnTo>
                  <a:lnTo>
                    <a:pt x="468" y="173"/>
                  </a:lnTo>
                  <a:lnTo>
                    <a:pt x="451" y="175"/>
                  </a:lnTo>
                  <a:lnTo>
                    <a:pt x="432" y="178"/>
                  </a:lnTo>
                  <a:lnTo>
                    <a:pt x="374" y="182"/>
                  </a:lnTo>
                  <a:lnTo>
                    <a:pt x="303" y="180"/>
                  </a:lnTo>
                  <a:lnTo>
                    <a:pt x="225" y="178"/>
                  </a:lnTo>
                  <a:lnTo>
                    <a:pt x="150" y="171"/>
                  </a:lnTo>
                  <a:lnTo>
                    <a:pt x="82" y="161"/>
                  </a:lnTo>
                  <a:lnTo>
                    <a:pt x="56" y="154"/>
                  </a:lnTo>
                  <a:lnTo>
                    <a:pt x="34" y="147"/>
                  </a:lnTo>
                  <a:lnTo>
                    <a:pt x="17" y="138"/>
                  </a:lnTo>
                  <a:lnTo>
                    <a:pt x="12" y="133"/>
                  </a:lnTo>
                  <a:lnTo>
                    <a:pt x="7" y="130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1" y="2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99" y="16"/>
                  </a:lnTo>
                  <a:lnTo>
                    <a:pt x="136" y="30"/>
                  </a:lnTo>
                  <a:lnTo>
                    <a:pt x="182" y="45"/>
                  </a:lnTo>
                  <a:lnTo>
                    <a:pt x="209" y="50"/>
                  </a:lnTo>
                  <a:lnTo>
                    <a:pt x="235" y="54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30" y="54"/>
                  </a:lnTo>
                  <a:lnTo>
                    <a:pt x="362" y="47"/>
                  </a:lnTo>
                  <a:lnTo>
                    <a:pt x="396" y="38"/>
                  </a:lnTo>
                  <a:lnTo>
                    <a:pt x="43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Freeform 151">
              <a:extLst>
                <a:ext uri="{FF2B5EF4-FFF2-40B4-BE49-F238E27FC236}">
                  <a16:creationId xmlns:a16="http://schemas.microsoft.com/office/drawing/2014/main" id="{276C3A47-C4A6-4BF4-959D-B898D9B63897}"/>
                </a:ext>
              </a:extLst>
            </p:cNvPr>
            <p:cNvSpPr/>
            <p:nvPr/>
          </p:nvSpPr>
          <p:spPr bwMode="auto">
            <a:xfrm>
              <a:off x="910800" y="3814905"/>
              <a:ext cx="162155" cy="71150"/>
            </a:xfrm>
            <a:custGeom>
              <a:cxnLst>
                <a:cxn ang="0">
                  <a:pos x="155" y="0"/>
                </a:cxn>
                <a:cxn ang="0">
                  <a:pos x="177" y="12"/>
                </a:cxn>
                <a:cxn ang="0">
                  <a:pos x="223" y="36"/>
                </a:cxn>
                <a:cxn ang="0">
                  <a:pos x="250" y="53"/>
                </a:cxn>
                <a:cxn ang="0">
                  <a:pos x="272" y="67"/>
                </a:cxn>
                <a:cxn ang="0">
                  <a:pos x="286" y="79"/>
                </a:cxn>
                <a:cxn ang="0">
                  <a:pos x="291" y="83"/>
                </a:cxn>
                <a:cxn ang="0">
                  <a:pos x="294" y="88"/>
                </a:cxn>
                <a:cxn ang="0">
                  <a:pos x="294" y="93"/>
                </a:cxn>
                <a:cxn ang="0">
                  <a:pos x="289" y="98"/>
                </a:cxn>
                <a:cxn ang="0">
                  <a:pos x="279" y="107"/>
                </a:cxn>
                <a:cxn ang="0">
                  <a:pos x="260" y="117"/>
                </a:cxn>
                <a:cxn ang="0">
                  <a:pos x="233" y="126"/>
                </a:cxn>
                <a:cxn ang="0">
                  <a:pos x="199" y="129"/>
                </a:cxn>
                <a:cxn ang="0">
                  <a:pos x="179" y="129"/>
                </a:cxn>
                <a:cxn ang="0">
                  <a:pos x="158" y="129"/>
                </a:cxn>
                <a:cxn ang="0">
                  <a:pos x="136" y="124"/>
                </a:cxn>
                <a:cxn ang="0">
                  <a:pos x="109" y="119"/>
                </a:cxn>
                <a:cxn ang="0">
                  <a:pos x="82" y="112"/>
                </a:cxn>
                <a:cxn ang="0">
                  <a:pos x="56" y="103"/>
                </a:cxn>
                <a:cxn ang="0">
                  <a:pos x="29" y="91"/>
                </a:cxn>
                <a:cxn ang="0">
                  <a:pos x="12" y="81"/>
                </a:cxn>
                <a:cxn ang="0">
                  <a:pos x="2" y="72"/>
                </a:cxn>
                <a:cxn ang="0">
                  <a:pos x="0" y="62"/>
                </a:cxn>
                <a:cxn ang="0">
                  <a:pos x="2" y="53"/>
                </a:cxn>
                <a:cxn ang="0">
                  <a:pos x="7" y="46"/>
                </a:cxn>
                <a:cxn ang="0">
                  <a:pos x="19" y="38"/>
                </a:cxn>
                <a:cxn ang="0">
                  <a:pos x="31" y="31"/>
                </a:cxn>
                <a:cxn ang="0">
                  <a:pos x="65" y="19"/>
                </a:cxn>
                <a:cxn ang="0">
                  <a:pos x="102" y="10"/>
                </a:cxn>
                <a:cxn ang="0">
                  <a:pos x="133" y="5"/>
                </a:cxn>
                <a:cxn ang="0">
                  <a:pos x="155" y="0"/>
                </a:cxn>
              </a:cxnLst>
              <a:rect b="b" l="0" r="r" t="0"/>
              <a:pathLst>
                <a:path h="129" w="294">
                  <a:moveTo>
                    <a:pt x="155" y="0"/>
                  </a:moveTo>
                  <a:lnTo>
                    <a:pt x="177" y="12"/>
                  </a:lnTo>
                  <a:lnTo>
                    <a:pt x="223" y="36"/>
                  </a:lnTo>
                  <a:lnTo>
                    <a:pt x="250" y="53"/>
                  </a:lnTo>
                  <a:lnTo>
                    <a:pt x="272" y="67"/>
                  </a:lnTo>
                  <a:lnTo>
                    <a:pt x="286" y="79"/>
                  </a:lnTo>
                  <a:lnTo>
                    <a:pt x="291" y="83"/>
                  </a:lnTo>
                  <a:lnTo>
                    <a:pt x="294" y="88"/>
                  </a:lnTo>
                  <a:lnTo>
                    <a:pt x="294" y="93"/>
                  </a:lnTo>
                  <a:lnTo>
                    <a:pt x="289" y="98"/>
                  </a:lnTo>
                  <a:lnTo>
                    <a:pt x="279" y="107"/>
                  </a:lnTo>
                  <a:lnTo>
                    <a:pt x="260" y="117"/>
                  </a:lnTo>
                  <a:lnTo>
                    <a:pt x="233" y="126"/>
                  </a:lnTo>
                  <a:lnTo>
                    <a:pt x="199" y="129"/>
                  </a:lnTo>
                  <a:lnTo>
                    <a:pt x="179" y="129"/>
                  </a:lnTo>
                  <a:lnTo>
                    <a:pt x="158" y="129"/>
                  </a:lnTo>
                  <a:lnTo>
                    <a:pt x="136" y="124"/>
                  </a:lnTo>
                  <a:lnTo>
                    <a:pt x="109" y="119"/>
                  </a:lnTo>
                  <a:lnTo>
                    <a:pt x="82" y="112"/>
                  </a:lnTo>
                  <a:lnTo>
                    <a:pt x="56" y="103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19" y="38"/>
                  </a:lnTo>
                  <a:lnTo>
                    <a:pt x="31" y="31"/>
                  </a:lnTo>
                  <a:lnTo>
                    <a:pt x="65" y="19"/>
                  </a:lnTo>
                  <a:lnTo>
                    <a:pt x="102" y="10"/>
                  </a:lnTo>
                  <a:lnTo>
                    <a:pt x="13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Freeform 152">
              <a:extLst>
                <a:ext uri="{FF2B5EF4-FFF2-40B4-BE49-F238E27FC236}">
                  <a16:creationId xmlns:a16="http://schemas.microsoft.com/office/drawing/2014/main" id="{4894AF22-643B-4B83-9BDF-115E353154DA}"/>
                </a:ext>
              </a:extLst>
            </p:cNvPr>
            <p:cNvSpPr/>
            <p:nvPr/>
          </p:nvSpPr>
          <p:spPr bwMode="auto">
            <a:xfrm>
              <a:off x="910800" y="3844137"/>
              <a:ext cx="162155" cy="41918"/>
            </a:xfrm>
            <a:custGeom>
              <a:cxnLst>
                <a:cxn ang="0">
                  <a:pos x="211" y="40"/>
                </a:cxn>
                <a:cxn ang="0">
                  <a:pos x="223" y="35"/>
                </a:cxn>
                <a:cxn ang="0">
                  <a:pos x="230" y="30"/>
                </a:cxn>
                <a:cxn ang="0">
                  <a:pos x="238" y="23"/>
                </a:cxn>
                <a:cxn ang="0">
                  <a:pos x="243" y="16"/>
                </a:cxn>
                <a:cxn ang="0">
                  <a:pos x="245" y="4"/>
                </a:cxn>
                <a:cxn ang="0">
                  <a:pos x="248" y="0"/>
                </a:cxn>
                <a:cxn ang="0">
                  <a:pos x="274" y="16"/>
                </a:cxn>
                <a:cxn ang="0">
                  <a:pos x="284" y="23"/>
                </a:cxn>
                <a:cxn ang="0">
                  <a:pos x="291" y="33"/>
                </a:cxn>
                <a:cxn ang="0">
                  <a:pos x="294" y="35"/>
                </a:cxn>
                <a:cxn ang="0">
                  <a:pos x="294" y="40"/>
                </a:cxn>
                <a:cxn ang="0">
                  <a:pos x="289" y="45"/>
                </a:cxn>
                <a:cxn ang="0">
                  <a:pos x="279" y="54"/>
                </a:cxn>
                <a:cxn ang="0">
                  <a:pos x="260" y="64"/>
                </a:cxn>
                <a:cxn ang="0">
                  <a:pos x="233" y="73"/>
                </a:cxn>
                <a:cxn ang="0">
                  <a:pos x="199" y="76"/>
                </a:cxn>
                <a:cxn ang="0">
                  <a:pos x="179" y="76"/>
                </a:cxn>
                <a:cxn ang="0">
                  <a:pos x="158" y="76"/>
                </a:cxn>
                <a:cxn ang="0">
                  <a:pos x="136" y="71"/>
                </a:cxn>
                <a:cxn ang="0">
                  <a:pos x="109" y="66"/>
                </a:cxn>
                <a:cxn ang="0">
                  <a:pos x="82" y="59"/>
                </a:cxn>
                <a:cxn ang="0">
                  <a:pos x="56" y="50"/>
                </a:cxn>
                <a:cxn ang="0">
                  <a:pos x="34" y="40"/>
                </a:cxn>
                <a:cxn ang="0">
                  <a:pos x="17" y="30"/>
                </a:cxn>
                <a:cxn ang="0">
                  <a:pos x="7" y="23"/>
                </a:cxn>
                <a:cxn ang="0">
                  <a:pos x="0" y="14"/>
                </a:cxn>
                <a:cxn ang="0">
                  <a:pos x="48" y="23"/>
                </a:cxn>
                <a:cxn ang="0">
                  <a:pos x="111" y="33"/>
                </a:cxn>
                <a:cxn ang="0">
                  <a:pos x="172" y="40"/>
                </a:cxn>
                <a:cxn ang="0">
                  <a:pos x="196" y="40"/>
                </a:cxn>
                <a:cxn ang="0">
                  <a:pos x="211" y="40"/>
                </a:cxn>
              </a:cxnLst>
              <a:rect b="b" l="0" r="r" t="0"/>
              <a:pathLst>
                <a:path h="76" w="294">
                  <a:moveTo>
                    <a:pt x="211" y="40"/>
                  </a:moveTo>
                  <a:lnTo>
                    <a:pt x="223" y="35"/>
                  </a:lnTo>
                  <a:lnTo>
                    <a:pt x="230" y="30"/>
                  </a:lnTo>
                  <a:lnTo>
                    <a:pt x="238" y="23"/>
                  </a:lnTo>
                  <a:lnTo>
                    <a:pt x="243" y="16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74" y="16"/>
                  </a:lnTo>
                  <a:lnTo>
                    <a:pt x="284" y="23"/>
                  </a:lnTo>
                  <a:lnTo>
                    <a:pt x="291" y="33"/>
                  </a:lnTo>
                  <a:lnTo>
                    <a:pt x="294" y="35"/>
                  </a:lnTo>
                  <a:lnTo>
                    <a:pt x="294" y="40"/>
                  </a:lnTo>
                  <a:lnTo>
                    <a:pt x="289" y="45"/>
                  </a:lnTo>
                  <a:lnTo>
                    <a:pt x="279" y="54"/>
                  </a:lnTo>
                  <a:lnTo>
                    <a:pt x="260" y="64"/>
                  </a:lnTo>
                  <a:lnTo>
                    <a:pt x="233" y="73"/>
                  </a:lnTo>
                  <a:lnTo>
                    <a:pt x="199" y="76"/>
                  </a:lnTo>
                  <a:lnTo>
                    <a:pt x="179" y="76"/>
                  </a:lnTo>
                  <a:lnTo>
                    <a:pt x="158" y="76"/>
                  </a:lnTo>
                  <a:lnTo>
                    <a:pt x="136" y="71"/>
                  </a:lnTo>
                  <a:lnTo>
                    <a:pt x="109" y="66"/>
                  </a:lnTo>
                  <a:lnTo>
                    <a:pt x="82" y="59"/>
                  </a:lnTo>
                  <a:lnTo>
                    <a:pt x="56" y="50"/>
                  </a:lnTo>
                  <a:lnTo>
                    <a:pt x="34" y="40"/>
                  </a:lnTo>
                  <a:lnTo>
                    <a:pt x="17" y="30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48" y="23"/>
                  </a:lnTo>
                  <a:lnTo>
                    <a:pt x="111" y="33"/>
                  </a:lnTo>
                  <a:lnTo>
                    <a:pt x="172" y="40"/>
                  </a:lnTo>
                  <a:lnTo>
                    <a:pt x="196" y="40"/>
                  </a:lnTo>
                  <a:lnTo>
                    <a:pt x="211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Freeform 153">
              <a:extLst>
                <a:ext uri="{FF2B5EF4-FFF2-40B4-BE49-F238E27FC236}">
                  <a16:creationId xmlns:a16="http://schemas.microsoft.com/office/drawing/2014/main" id="{0902966A-E547-4E56-9704-2790DA05E13A}"/>
                </a:ext>
              </a:extLst>
            </p:cNvPr>
            <p:cNvSpPr/>
            <p:nvPr/>
          </p:nvSpPr>
          <p:spPr bwMode="auto">
            <a:xfrm>
              <a:off x="692388" y="3353812"/>
              <a:ext cx="448408" cy="579124"/>
            </a:xfrm>
            <a:custGeom>
              <a:cxnLst>
                <a:cxn ang="0">
                  <a:pos x="44" y="694"/>
                </a:cxn>
                <a:cxn ang="0">
                  <a:pos x="85" y="680"/>
                </a:cxn>
                <a:cxn ang="0">
                  <a:pos x="124" y="658"/>
                </a:cxn>
                <a:cxn ang="0">
                  <a:pos x="148" y="634"/>
                </a:cxn>
                <a:cxn ang="0">
                  <a:pos x="170" y="606"/>
                </a:cxn>
                <a:cxn ang="0">
                  <a:pos x="189" y="556"/>
                </a:cxn>
                <a:cxn ang="0">
                  <a:pos x="172" y="618"/>
                </a:cxn>
                <a:cxn ang="0">
                  <a:pos x="168" y="668"/>
                </a:cxn>
                <a:cxn ang="0">
                  <a:pos x="170" y="701"/>
                </a:cxn>
                <a:cxn ang="0">
                  <a:pos x="177" y="729"/>
                </a:cxn>
                <a:cxn ang="0">
                  <a:pos x="177" y="756"/>
                </a:cxn>
                <a:cxn ang="0">
                  <a:pos x="165" y="796"/>
                </a:cxn>
                <a:cxn ang="0">
                  <a:pos x="141" y="853"/>
                </a:cxn>
                <a:cxn ang="0">
                  <a:pos x="126" y="898"/>
                </a:cxn>
                <a:cxn ang="0">
                  <a:pos x="129" y="931"/>
                </a:cxn>
                <a:cxn ang="0">
                  <a:pos x="148" y="1005"/>
                </a:cxn>
                <a:cxn ang="0">
                  <a:pos x="160" y="1036"/>
                </a:cxn>
                <a:cxn ang="0">
                  <a:pos x="177" y="1048"/>
                </a:cxn>
                <a:cxn ang="0">
                  <a:pos x="204" y="1048"/>
                </a:cxn>
                <a:cxn ang="0">
                  <a:pos x="277" y="1017"/>
                </a:cxn>
                <a:cxn ang="0">
                  <a:pos x="473" y="939"/>
                </a:cxn>
                <a:cxn ang="0">
                  <a:pos x="571" y="910"/>
                </a:cxn>
                <a:cxn ang="0">
                  <a:pos x="622" y="903"/>
                </a:cxn>
                <a:cxn ang="0">
                  <a:pos x="673" y="908"/>
                </a:cxn>
                <a:cxn ang="0">
                  <a:pos x="690" y="903"/>
                </a:cxn>
                <a:cxn ang="0">
                  <a:pos x="697" y="896"/>
                </a:cxn>
                <a:cxn ang="0">
                  <a:pos x="697" y="851"/>
                </a:cxn>
                <a:cxn ang="0">
                  <a:pos x="699" y="824"/>
                </a:cxn>
                <a:cxn ang="0">
                  <a:pos x="712" y="801"/>
                </a:cxn>
                <a:cxn ang="0">
                  <a:pos x="719" y="737"/>
                </a:cxn>
                <a:cxn ang="0">
                  <a:pos x="726" y="672"/>
                </a:cxn>
                <a:cxn ang="0">
                  <a:pos x="755" y="582"/>
                </a:cxn>
                <a:cxn ang="0">
                  <a:pos x="779" y="520"/>
                </a:cxn>
                <a:cxn ang="0">
                  <a:pos x="796" y="447"/>
                </a:cxn>
                <a:cxn ang="0">
                  <a:pos x="809" y="364"/>
                </a:cxn>
                <a:cxn ang="0">
                  <a:pos x="813" y="276"/>
                </a:cxn>
                <a:cxn ang="0">
                  <a:pos x="809" y="195"/>
                </a:cxn>
                <a:cxn ang="0">
                  <a:pos x="794" y="121"/>
                </a:cxn>
                <a:cxn ang="0">
                  <a:pos x="772" y="74"/>
                </a:cxn>
                <a:cxn ang="0">
                  <a:pos x="753" y="48"/>
                </a:cxn>
                <a:cxn ang="0">
                  <a:pos x="728" y="29"/>
                </a:cxn>
                <a:cxn ang="0">
                  <a:pos x="687" y="10"/>
                </a:cxn>
                <a:cxn ang="0">
                  <a:pos x="624" y="0"/>
                </a:cxn>
                <a:cxn ang="0">
                  <a:pos x="554" y="5"/>
                </a:cxn>
                <a:cxn ang="0">
                  <a:pos x="478" y="22"/>
                </a:cxn>
                <a:cxn ang="0">
                  <a:pos x="403" y="52"/>
                </a:cxn>
                <a:cxn ang="0">
                  <a:pos x="333" y="90"/>
                </a:cxn>
                <a:cxn ang="0">
                  <a:pos x="267" y="138"/>
                </a:cxn>
                <a:cxn ang="0">
                  <a:pos x="214" y="190"/>
                </a:cxn>
                <a:cxn ang="0">
                  <a:pos x="170" y="249"/>
                </a:cxn>
                <a:cxn ang="0">
                  <a:pos x="107" y="359"/>
                </a:cxn>
                <a:cxn ang="0">
                  <a:pos x="37" y="516"/>
                </a:cxn>
                <a:cxn ang="0">
                  <a:pos x="12" y="587"/>
                </a:cxn>
                <a:cxn ang="0">
                  <a:pos x="0" y="644"/>
                </a:cxn>
                <a:cxn ang="0">
                  <a:pos x="3" y="684"/>
                </a:cxn>
                <a:cxn ang="0">
                  <a:pos x="12" y="694"/>
                </a:cxn>
                <a:cxn ang="0">
                  <a:pos x="24" y="696"/>
                </a:cxn>
              </a:cxnLst>
              <a:rect b="b" l="0" r="r" t="0"/>
              <a:pathLst>
                <a:path h="1050" w="813">
                  <a:moveTo>
                    <a:pt x="24" y="696"/>
                  </a:moveTo>
                  <a:lnTo>
                    <a:pt x="44" y="694"/>
                  </a:lnTo>
                  <a:lnTo>
                    <a:pt x="63" y="689"/>
                  </a:lnTo>
                  <a:lnTo>
                    <a:pt x="85" y="680"/>
                  </a:lnTo>
                  <a:lnTo>
                    <a:pt x="112" y="665"/>
                  </a:lnTo>
                  <a:lnTo>
                    <a:pt x="124" y="658"/>
                  </a:lnTo>
                  <a:lnTo>
                    <a:pt x="136" y="646"/>
                  </a:lnTo>
                  <a:lnTo>
                    <a:pt x="148" y="634"/>
                  </a:lnTo>
                  <a:lnTo>
                    <a:pt x="160" y="623"/>
                  </a:lnTo>
                  <a:lnTo>
                    <a:pt x="170" y="606"/>
                  </a:lnTo>
                  <a:lnTo>
                    <a:pt x="177" y="589"/>
                  </a:lnTo>
                  <a:lnTo>
                    <a:pt x="189" y="556"/>
                  </a:lnTo>
                  <a:lnTo>
                    <a:pt x="180" y="587"/>
                  </a:lnTo>
                  <a:lnTo>
                    <a:pt x="172" y="618"/>
                  </a:lnTo>
                  <a:lnTo>
                    <a:pt x="168" y="651"/>
                  </a:lnTo>
                  <a:lnTo>
                    <a:pt x="168" y="668"/>
                  </a:lnTo>
                  <a:lnTo>
                    <a:pt x="168" y="684"/>
                  </a:lnTo>
                  <a:lnTo>
                    <a:pt x="170" y="701"/>
                  </a:lnTo>
                  <a:lnTo>
                    <a:pt x="175" y="715"/>
                  </a:lnTo>
                  <a:lnTo>
                    <a:pt x="177" y="729"/>
                  </a:lnTo>
                  <a:lnTo>
                    <a:pt x="180" y="744"/>
                  </a:lnTo>
                  <a:lnTo>
                    <a:pt x="177" y="756"/>
                  </a:lnTo>
                  <a:lnTo>
                    <a:pt x="175" y="770"/>
                  </a:lnTo>
                  <a:lnTo>
                    <a:pt x="165" y="796"/>
                  </a:lnTo>
                  <a:lnTo>
                    <a:pt x="153" y="824"/>
                  </a:lnTo>
                  <a:lnTo>
                    <a:pt x="141" y="853"/>
                  </a:lnTo>
                  <a:lnTo>
                    <a:pt x="131" y="884"/>
                  </a:lnTo>
                  <a:lnTo>
                    <a:pt x="126" y="898"/>
                  </a:lnTo>
                  <a:lnTo>
                    <a:pt x="126" y="915"/>
                  </a:lnTo>
                  <a:lnTo>
                    <a:pt x="129" y="931"/>
                  </a:lnTo>
                  <a:lnTo>
                    <a:pt x="131" y="948"/>
                  </a:lnTo>
                  <a:lnTo>
                    <a:pt x="148" y="1005"/>
                  </a:lnTo>
                  <a:lnTo>
                    <a:pt x="155" y="1022"/>
                  </a:lnTo>
                  <a:lnTo>
                    <a:pt x="160" y="1036"/>
                  </a:lnTo>
                  <a:lnTo>
                    <a:pt x="168" y="1043"/>
                  </a:lnTo>
                  <a:lnTo>
                    <a:pt x="177" y="1048"/>
                  </a:lnTo>
                  <a:lnTo>
                    <a:pt x="189" y="1050"/>
                  </a:lnTo>
                  <a:lnTo>
                    <a:pt x="204" y="1048"/>
                  </a:lnTo>
                  <a:lnTo>
                    <a:pt x="231" y="1038"/>
                  </a:lnTo>
                  <a:lnTo>
                    <a:pt x="277" y="1017"/>
                  </a:lnTo>
                  <a:lnTo>
                    <a:pt x="403" y="965"/>
                  </a:lnTo>
                  <a:lnTo>
                    <a:pt x="473" y="939"/>
                  </a:lnTo>
                  <a:lnTo>
                    <a:pt x="539" y="917"/>
                  </a:lnTo>
                  <a:lnTo>
                    <a:pt x="571" y="910"/>
                  </a:lnTo>
                  <a:lnTo>
                    <a:pt x="597" y="903"/>
                  </a:lnTo>
                  <a:lnTo>
                    <a:pt x="622" y="903"/>
                  </a:lnTo>
                  <a:lnTo>
                    <a:pt x="644" y="903"/>
                  </a:lnTo>
                  <a:lnTo>
                    <a:pt x="673" y="908"/>
                  </a:lnTo>
                  <a:lnTo>
                    <a:pt x="682" y="905"/>
                  </a:lnTo>
                  <a:lnTo>
                    <a:pt x="690" y="903"/>
                  </a:lnTo>
                  <a:lnTo>
                    <a:pt x="694" y="900"/>
                  </a:lnTo>
                  <a:lnTo>
                    <a:pt x="697" y="896"/>
                  </a:lnTo>
                  <a:lnTo>
                    <a:pt x="699" y="884"/>
                  </a:lnTo>
                  <a:lnTo>
                    <a:pt x="697" y="851"/>
                  </a:lnTo>
                  <a:lnTo>
                    <a:pt x="697" y="834"/>
                  </a:lnTo>
                  <a:lnTo>
                    <a:pt x="699" y="824"/>
                  </a:lnTo>
                  <a:lnTo>
                    <a:pt x="704" y="817"/>
                  </a:lnTo>
                  <a:lnTo>
                    <a:pt x="712" y="801"/>
                  </a:lnTo>
                  <a:lnTo>
                    <a:pt x="716" y="784"/>
                  </a:lnTo>
                  <a:lnTo>
                    <a:pt x="719" y="737"/>
                  </a:lnTo>
                  <a:lnTo>
                    <a:pt x="721" y="708"/>
                  </a:lnTo>
                  <a:lnTo>
                    <a:pt x="726" y="672"/>
                  </a:lnTo>
                  <a:lnTo>
                    <a:pt x="738" y="630"/>
                  </a:lnTo>
                  <a:lnTo>
                    <a:pt x="755" y="582"/>
                  </a:lnTo>
                  <a:lnTo>
                    <a:pt x="767" y="554"/>
                  </a:lnTo>
                  <a:lnTo>
                    <a:pt x="779" y="520"/>
                  </a:lnTo>
                  <a:lnTo>
                    <a:pt x="789" y="485"/>
                  </a:lnTo>
                  <a:lnTo>
                    <a:pt x="796" y="447"/>
                  </a:lnTo>
                  <a:lnTo>
                    <a:pt x="804" y="404"/>
                  </a:lnTo>
                  <a:lnTo>
                    <a:pt x="809" y="364"/>
                  </a:lnTo>
                  <a:lnTo>
                    <a:pt x="813" y="321"/>
                  </a:lnTo>
                  <a:lnTo>
                    <a:pt x="813" y="276"/>
                  </a:lnTo>
                  <a:lnTo>
                    <a:pt x="813" y="235"/>
                  </a:lnTo>
                  <a:lnTo>
                    <a:pt x="809" y="195"/>
                  </a:lnTo>
                  <a:lnTo>
                    <a:pt x="804" y="157"/>
                  </a:lnTo>
                  <a:lnTo>
                    <a:pt x="794" y="121"/>
                  </a:lnTo>
                  <a:lnTo>
                    <a:pt x="779" y="88"/>
                  </a:lnTo>
                  <a:lnTo>
                    <a:pt x="772" y="74"/>
                  </a:lnTo>
                  <a:lnTo>
                    <a:pt x="762" y="60"/>
                  </a:lnTo>
                  <a:lnTo>
                    <a:pt x="753" y="48"/>
                  </a:lnTo>
                  <a:lnTo>
                    <a:pt x="741" y="38"/>
                  </a:lnTo>
                  <a:lnTo>
                    <a:pt x="728" y="29"/>
                  </a:lnTo>
                  <a:lnTo>
                    <a:pt x="716" y="22"/>
                  </a:lnTo>
                  <a:lnTo>
                    <a:pt x="687" y="10"/>
                  </a:lnTo>
                  <a:lnTo>
                    <a:pt x="658" y="2"/>
                  </a:lnTo>
                  <a:lnTo>
                    <a:pt x="624" y="0"/>
                  </a:lnTo>
                  <a:lnTo>
                    <a:pt x="590" y="0"/>
                  </a:lnTo>
                  <a:lnTo>
                    <a:pt x="554" y="5"/>
                  </a:lnTo>
                  <a:lnTo>
                    <a:pt x="517" y="12"/>
                  </a:lnTo>
                  <a:lnTo>
                    <a:pt x="478" y="22"/>
                  </a:lnTo>
                  <a:lnTo>
                    <a:pt x="442" y="36"/>
                  </a:lnTo>
                  <a:lnTo>
                    <a:pt x="403" y="52"/>
                  </a:lnTo>
                  <a:lnTo>
                    <a:pt x="367" y="71"/>
                  </a:lnTo>
                  <a:lnTo>
                    <a:pt x="333" y="90"/>
                  </a:lnTo>
                  <a:lnTo>
                    <a:pt x="299" y="114"/>
                  </a:lnTo>
                  <a:lnTo>
                    <a:pt x="267" y="138"/>
                  </a:lnTo>
                  <a:lnTo>
                    <a:pt x="238" y="164"/>
                  </a:lnTo>
                  <a:lnTo>
                    <a:pt x="214" y="190"/>
                  </a:lnTo>
                  <a:lnTo>
                    <a:pt x="189" y="219"/>
                  </a:lnTo>
                  <a:lnTo>
                    <a:pt x="170" y="249"/>
                  </a:lnTo>
                  <a:lnTo>
                    <a:pt x="148" y="283"/>
                  </a:lnTo>
                  <a:lnTo>
                    <a:pt x="107" y="359"/>
                  </a:lnTo>
                  <a:lnTo>
                    <a:pt x="68" y="437"/>
                  </a:lnTo>
                  <a:lnTo>
                    <a:pt x="37" y="516"/>
                  </a:lnTo>
                  <a:lnTo>
                    <a:pt x="22" y="554"/>
                  </a:lnTo>
                  <a:lnTo>
                    <a:pt x="12" y="587"/>
                  </a:lnTo>
                  <a:lnTo>
                    <a:pt x="5" y="618"/>
                  </a:lnTo>
                  <a:lnTo>
                    <a:pt x="0" y="644"/>
                  </a:lnTo>
                  <a:lnTo>
                    <a:pt x="0" y="668"/>
                  </a:lnTo>
                  <a:lnTo>
                    <a:pt x="3" y="684"/>
                  </a:lnTo>
                  <a:lnTo>
                    <a:pt x="7" y="689"/>
                  </a:lnTo>
                  <a:lnTo>
                    <a:pt x="12" y="694"/>
                  </a:lnTo>
                  <a:lnTo>
                    <a:pt x="17" y="696"/>
                  </a:lnTo>
                  <a:lnTo>
                    <a:pt x="24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Freeform 154">
              <a:extLst>
                <a:ext uri="{FF2B5EF4-FFF2-40B4-BE49-F238E27FC236}">
                  <a16:creationId xmlns:a16="http://schemas.microsoft.com/office/drawing/2014/main" id="{51260E6A-E77E-4400-BF3E-6136AB86CCD0}"/>
                </a:ext>
              </a:extLst>
            </p:cNvPr>
            <p:cNvSpPr/>
            <p:nvPr/>
          </p:nvSpPr>
          <p:spPr bwMode="auto">
            <a:xfrm>
              <a:off x="770156" y="3352709"/>
              <a:ext cx="326516" cy="534449"/>
            </a:xfrm>
            <a:custGeom>
              <a:cxnLst>
                <a:cxn ang="0">
                  <a:pos x="131" y="142"/>
                </a:cxn>
                <a:cxn ang="0">
                  <a:pos x="264" y="76"/>
                </a:cxn>
                <a:cxn ang="0">
                  <a:pos x="345" y="40"/>
                </a:cxn>
                <a:cxn ang="0">
                  <a:pos x="422" y="14"/>
                </a:cxn>
                <a:cxn ang="0">
                  <a:pos x="493" y="0"/>
                </a:cxn>
                <a:cxn ang="0">
                  <a:pos x="537" y="2"/>
                </a:cxn>
                <a:cxn ang="0">
                  <a:pos x="558" y="9"/>
                </a:cxn>
                <a:cxn ang="0">
                  <a:pos x="575" y="24"/>
                </a:cxn>
                <a:cxn ang="0">
                  <a:pos x="587" y="38"/>
                </a:cxn>
                <a:cxn ang="0">
                  <a:pos x="592" y="69"/>
                </a:cxn>
                <a:cxn ang="0">
                  <a:pos x="585" y="116"/>
                </a:cxn>
                <a:cxn ang="0">
                  <a:pos x="566" y="171"/>
                </a:cxn>
                <a:cxn ang="0">
                  <a:pos x="534" y="228"/>
                </a:cxn>
                <a:cxn ang="0">
                  <a:pos x="495" y="280"/>
                </a:cxn>
                <a:cxn ang="0">
                  <a:pos x="439" y="347"/>
                </a:cxn>
                <a:cxn ang="0">
                  <a:pos x="381" y="392"/>
                </a:cxn>
                <a:cxn ang="0">
                  <a:pos x="294" y="454"/>
                </a:cxn>
                <a:cxn ang="0">
                  <a:pos x="238" y="499"/>
                </a:cxn>
                <a:cxn ang="0">
                  <a:pos x="216" y="527"/>
                </a:cxn>
                <a:cxn ang="0">
                  <a:pos x="211" y="553"/>
                </a:cxn>
                <a:cxn ang="0">
                  <a:pos x="219" y="565"/>
                </a:cxn>
                <a:cxn ang="0">
                  <a:pos x="250" y="584"/>
                </a:cxn>
                <a:cxn ang="0">
                  <a:pos x="328" y="615"/>
                </a:cxn>
                <a:cxn ang="0">
                  <a:pos x="362" y="639"/>
                </a:cxn>
                <a:cxn ang="0">
                  <a:pos x="374" y="655"/>
                </a:cxn>
                <a:cxn ang="0">
                  <a:pos x="374" y="674"/>
                </a:cxn>
                <a:cxn ang="0">
                  <a:pos x="366" y="696"/>
                </a:cxn>
                <a:cxn ang="0">
                  <a:pos x="332" y="736"/>
                </a:cxn>
                <a:cxn ang="0">
                  <a:pos x="296" y="767"/>
                </a:cxn>
                <a:cxn ang="0">
                  <a:pos x="206" y="826"/>
                </a:cxn>
                <a:cxn ang="0">
                  <a:pos x="129" y="874"/>
                </a:cxn>
                <a:cxn ang="0">
                  <a:pos x="109" y="888"/>
                </a:cxn>
                <a:cxn ang="0">
                  <a:pos x="107" y="895"/>
                </a:cxn>
                <a:cxn ang="0">
                  <a:pos x="119" y="898"/>
                </a:cxn>
                <a:cxn ang="0">
                  <a:pos x="155" y="898"/>
                </a:cxn>
                <a:cxn ang="0">
                  <a:pos x="167" y="902"/>
                </a:cxn>
                <a:cxn ang="0">
                  <a:pos x="165" y="914"/>
                </a:cxn>
                <a:cxn ang="0">
                  <a:pos x="146" y="933"/>
                </a:cxn>
                <a:cxn ang="0">
                  <a:pos x="112" y="953"/>
                </a:cxn>
                <a:cxn ang="0">
                  <a:pos x="75" y="967"/>
                </a:cxn>
                <a:cxn ang="0">
                  <a:pos x="39" y="969"/>
                </a:cxn>
                <a:cxn ang="0">
                  <a:pos x="17" y="960"/>
                </a:cxn>
                <a:cxn ang="0">
                  <a:pos x="7" y="945"/>
                </a:cxn>
                <a:cxn ang="0">
                  <a:pos x="2" y="926"/>
                </a:cxn>
                <a:cxn ang="0">
                  <a:pos x="5" y="843"/>
                </a:cxn>
                <a:cxn ang="0">
                  <a:pos x="39" y="494"/>
                </a:cxn>
                <a:cxn ang="0">
                  <a:pos x="75" y="176"/>
                </a:cxn>
              </a:cxnLst>
              <a:rect b="b" l="0" r="r" t="0"/>
              <a:pathLst>
                <a:path h="969" w="592">
                  <a:moveTo>
                    <a:pt x="75" y="176"/>
                  </a:moveTo>
                  <a:lnTo>
                    <a:pt x="131" y="142"/>
                  </a:lnTo>
                  <a:lnTo>
                    <a:pt x="192" y="111"/>
                  </a:lnTo>
                  <a:lnTo>
                    <a:pt x="264" y="76"/>
                  </a:lnTo>
                  <a:lnTo>
                    <a:pt x="303" y="57"/>
                  </a:lnTo>
                  <a:lnTo>
                    <a:pt x="345" y="40"/>
                  </a:lnTo>
                  <a:lnTo>
                    <a:pt x="384" y="26"/>
                  </a:lnTo>
                  <a:lnTo>
                    <a:pt x="422" y="14"/>
                  </a:lnTo>
                  <a:lnTo>
                    <a:pt x="459" y="4"/>
                  </a:lnTo>
                  <a:lnTo>
                    <a:pt x="493" y="0"/>
                  </a:lnTo>
                  <a:lnTo>
                    <a:pt x="522" y="0"/>
                  </a:lnTo>
                  <a:lnTo>
                    <a:pt x="537" y="2"/>
                  </a:lnTo>
                  <a:lnTo>
                    <a:pt x="549" y="7"/>
                  </a:lnTo>
                  <a:lnTo>
                    <a:pt x="558" y="9"/>
                  </a:lnTo>
                  <a:lnTo>
                    <a:pt x="568" y="16"/>
                  </a:lnTo>
                  <a:lnTo>
                    <a:pt x="575" y="24"/>
                  </a:lnTo>
                  <a:lnTo>
                    <a:pt x="583" y="31"/>
                  </a:lnTo>
                  <a:lnTo>
                    <a:pt x="587" y="38"/>
                  </a:lnTo>
                  <a:lnTo>
                    <a:pt x="590" y="47"/>
                  </a:lnTo>
                  <a:lnTo>
                    <a:pt x="592" y="69"/>
                  </a:lnTo>
                  <a:lnTo>
                    <a:pt x="592" y="92"/>
                  </a:lnTo>
                  <a:lnTo>
                    <a:pt x="585" y="116"/>
                  </a:lnTo>
                  <a:lnTo>
                    <a:pt x="578" y="145"/>
                  </a:lnTo>
                  <a:lnTo>
                    <a:pt x="566" y="171"/>
                  </a:lnTo>
                  <a:lnTo>
                    <a:pt x="551" y="199"/>
                  </a:lnTo>
                  <a:lnTo>
                    <a:pt x="534" y="228"/>
                  </a:lnTo>
                  <a:lnTo>
                    <a:pt x="515" y="254"/>
                  </a:lnTo>
                  <a:lnTo>
                    <a:pt x="495" y="280"/>
                  </a:lnTo>
                  <a:lnTo>
                    <a:pt x="456" y="325"/>
                  </a:lnTo>
                  <a:lnTo>
                    <a:pt x="439" y="347"/>
                  </a:lnTo>
                  <a:lnTo>
                    <a:pt x="420" y="361"/>
                  </a:lnTo>
                  <a:lnTo>
                    <a:pt x="381" y="392"/>
                  </a:lnTo>
                  <a:lnTo>
                    <a:pt x="337" y="423"/>
                  </a:lnTo>
                  <a:lnTo>
                    <a:pt x="294" y="454"/>
                  </a:lnTo>
                  <a:lnTo>
                    <a:pt x="255" y="484"/>
                  </a:lnTo>
                  <a:lnTo>
                    <a:pt x="238" y="499"/>
                  </a:lnTo>
                  <a:lnTo>
                    <a:pt x="226" y="513"/>
                  </a:lnTo>
                  <a:lnTo>
                    <a:pt x="216" y="527"/>
                  </a:lnTo>
                  <a:lnTo>
                    <a:pt x="211" y="542"/>
                  </a:lnTo>
                  <a:lnTo>
                    <a:pt x="211" y="553"/>
                  </a:lnTo>
                  <a:lnTo>
                    <a:pt x="214" y="558"/>
                  </a:lnTo>
                  <a:lnTo>
                    <a:pt x="219" y="565"/>
                  </a:lnTo>
                  <a:lnTo>
                    <a:pt x="230" y="575"/>
                  </a:lnTo>
                  <a:lnTo>
                    <a:pt x="250" y="584"/>
                  </a:lnTo>
                  <a:lnTo>
                    <a:pt x="291" y="601"/>
                  </a:lnTo>
                  <a:lnTo>
                    <a:pt x="328" y="615"/>
                  </a:lnTo>
                  <a:lnTo>
                    <a:pt x="352" y="629"/>
                  </a:lnTo>
                  <a:lnTo>
                    <a:pt x="362" y="639"/>
                  </a:lnTo>
                  <a:lnTo>
                    <a:pt x="369" y="646"/>
                  </a:lnTo>
                  <a:lnTo>
                    <a:pt x="374" y="655"/>
                  </a:lnTo>
                  <a:lnTo>
                    <a:pt x="376" y="662"/>
                  </a:lnTo>
                  <a:lnTo>
                    <a:pt x="374" y="674"/>
                  </a:lnTo>
                  <a:lnTo>
                    <a:pt x="371" y="684"/>
                  </a:lnTo>
                  <a:lnTo>
                    <a:pt x="366" y="696"/>
                  </a:lnTo>
                  <a:lnTo>
                    <a:pt x="359" y="708"/>
                  </a:lnTo>
                  <a:lnTo>
                    <a:pt x="332" y="736"/>
                  </a:lnTo>
                  <a:lnTo>
                    <a:pt x="318" y="750"/>
                  </a:lnTo>
                  <a:lnTo>
                    <a:pt x="296" y="767"/>
                  </a:lnTo>
                  <a:lnTo>
                    <a:pt x="252" y="798"/>
                  </a:lnTo>
                  <a:lnTo>
                    <a:pt x="206" y="826"/>
                  </a:lnTo>
                  <a:lnTo>
                    <a:pt x="163" y="853"/>
                  </a:lnTo>
                  <a:lnTo>
                    <a:pt x="129" y="874"/>
                  </a:lnTo>
                  <a:lnTo>
                    <a:pt x="116" y="881"/>
                  </a:lnTo>
                  <a:lnTo>
                    <a:pt x="109" y="888"/>
                  </a:lnTo>
                  <a:lnTo>
                    <a:pt x="107" y="893"/>
                  </a:lnTo>
                  <a:lnTo>
                    <a:pt x="107" y="895"/>
                  </a:lnTo>
                  <a:lnTo>
                    <a:pt x="109" y="898"/>
                  </a:lnTo>
                  <a:lnTo>
                    <a:pt x="119" y="898"/>
                  </a:lnTo>
                  <a:lnTo>
                    <a:pt x="138" y="898"/>
                  </a:lnTo>
                  <a:lnTo>
                    <a:pt x="155" y="898"/>
                  </a:lnTo>
                  <a:lnTo>
                    <a:pt x="165" y="900"/>
                  </a:lnTo>
                  <a:lnTo>
                    <a:pt x="167" y="902"/>
                  </a:lnTo>
                  <a:lnTo>
                    <a:pt x="167" y="905"/>
                  </a:lnTo>
                  <a:lnTo>
                    <a:pt x="165" y="914"/>
                  </a:lnTo>
                  <a:lnTo>
                    <a:pt x="158" y="924"/>
                  </a:lnTo>
                  <a:lnTo>
                    <a:pt x="146" y="933"/>
                  </a:lnTo>
                  <a:lnTo>
                    <a:pt x="129" y="943"/>
                  </a:lnTo>
                  <a:lnTo>
                    <a:pt x="112" y="953"/>
                  </a:lnTo>
                  <a:lnTo>
                    <a:pt x="95" y="962"/>
                  </a:lnTo>
                  <a:lnTo>
                    <a:pt x="75" y="967"/>
                  </a:lnTo>
                  <a:lnTo>
                    <a:pt x="56" y="969"/>
                  </a:lnTo>
                  <a:lnTo>
                    <a:pt x="39" y="969"/>
                  </a:lnTo>
                  <a:lnTo>
                    <a:pt x="24" y="964"/>
                  </a:lnTo>
                  <a:lnTo>
                    <a:pt x="17" y="960"/>
                  </a:lnTo>
                  <a:lnTo>
                    <a:pt x="12" y="953"/>
                  </a:lnTo>
                  <a:lnTo>
                    <a:pt x="7" y="945"/>
                  </a:lnTo>
                  <a:lnTo>
                    <a:pt x="5" y="938"/>
                  </a:lnTo>
                  <a:lnTo>
                    <a:pt x="2" y="926"/>
                  </a:lnTo>
                  <a:lnTo>
                    <a:pt x="0" y="914"/>
                  </a:lnTo>
                  <a:lnTo>
                    <a:pt x="5" y="843"/>
                  </a:lnTo>
                  <a:lnTo>
                    <a:pt x="12" y="741"/>
                  </a:lnTo>
                  <a:lnTo>
                    <a:pt x="39" y="494"/>
                  </a:lnTo>
                  <a:lnTo>
                    <a:pt x="63" y="273"/>
                  </a:lnTo>
                  <a:lnTo>
                    <a:pt x="75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Freeform 155">
              <a:extLst>
                <a:ext uri="{FF2B5EF4-FFF2-40B4-BE49-F238E27FC236}">
                  <a16:creationId xmlns:a16="http://schemas.microsoft.com/office/drawing/2014/main" id="{AD54E72B-C666-4E54-9104-A286C7B442E7}"/>
                </a:ext>
              </a:extLst>
            </p:cNvPr>
            <p:cNvSpPr/>
            <p:nvPr/>
          </p:nvSpPr>
          <p:spPr bwMode="auto">
            <a:xfrm>
              <a:off x="285346" y="3007992"/>
              <a:ext cx="456681" cy="827872"/>
            </a:xfrm>
            <a:custGeom>
              <a:cxnLst>
                <a:cxn ang="0">
                  <a:pos x="476" y="81"/>
                </a:cxn>
                <a:cxn ang="0">
                  <a:pos x="274" y="375"/>
                </a:cxn>
                <a:cxn ang="0">
                  <a:pos x="153" y="565"/>
                </a:cxn>
                <a:cxn ang="0">
                  <a:pos x="119" y="629"/>
                </a:cxn>
                <a:cxn ang="0">
                  <a:pos x="44" y="817"/>
                </a:cxn>
                <a:cxn ang="0">
                  <a:pos x="22" y="891"/>
                </a:cxn>
                <a:cxn ang="0">
                  <a:pos x="5" y="967"/>
                </a:cxn>
                <a:cxn ang="0">
                  <a:pos x="0" y="1038"/>
                </a:cxn>
                <a:cxn ang="0">
                  <a:pos x="10" y="1102"/>
                </a:cxn>
                <a:cxn ang="0">
                  <a:pos x="29" y="1147"/>
                </a:cxn>
                <a:cxn ang="0">
                  <a:pos x="53" y="1185"/>
                </a:cxn>
                <a:cxn ang="0">
                  <a:pos x="73" y="1223"/>
                </a:cxn>
                <a:cxn ang="0">
                  <a:pos x="83" y="1252"/>
                </a:cxn>
                <a:cxn ang="0">
                  <a:pos x="83" y="1283"/>
                </a:cxn>
                <a:cxn ang="0">
                  <a:pos x="80" y="1314"/>
                </a:cxn>
                <a:cxn ang="0">
                  <a:pos x="87" y="1330"/>
                </a:cxn>
                <a:cxn ang="0">
                  <a:pos x="105" y="1352"/>
                </a:cxn>
                <a:cxn ang="0">
                  <a:pos x="146" y="1406"/>
                </a:cxn>
                <a:cxn ang="0">
                  <a:pos x="194" y="1482"/>
                </a:cxn>
                <a:cxn ang="0">
                  <a:pos x="211" y="1497"/>
                </a:cxn>
                <a:cxn ang="0">
                  <a:pos x="228" y="1501"/>
                </a:cxn>
                <a:cxn ang="0">
                  <a:pos x="250" y="1494"/>
                </a:cxn>
                <a:cxn ang="0">
                  <a:pos x="262" y="1482"/>
                </a:cxn>
                <a:cxn ang="0">
                  <a:pos x="277" y="1432"/>
                </a:cxn>
                <a:cxn ang="0">
                  <a:pos x="301" y="1307"/>
                </a:cxn>
                <a:cxn ang="0">
                  <a:pos x="328" y="1202"/>
                </a:cxn>
                <a:cxn ang="0">
                  <a:pos x="362" y="1121"/>
                </a:cxn>
                <a:cxn ang="0">
                  <a:pos x="391" y="1067"/>
                </a:cxn>
                <a:cxn ang="0">
                  <a:pos x="427" y="1014"/>
                </a:cxn>
                <a:cxn ang="0">
                  <a:pos x="471" y="964"/>
                </a:cxn>
                <a:cxn ang="0">
                  <a:pos x="524" y="919"/>
                </a:cxn>
                <a:cxn ang="0">
                  <a:pos x="588" y="879"/>
                </a:cxn>
                <a:cxn ang="0">
                  <a:pos x="663" y="846"/>
                </a:cxn>
                <a:cxn ang="0">
                  <a:pos x="721" y="832"/>
                </a:cxn>
                <a:cxn ang="0">
                  <a:pos x="755" y="829"/>
                </a:cxn>
                <a:cxn ang="0">
                  <a:pos x="787" y="815"/>
                </a:cxn>
                <a:cxn ang="0">
                  <a:pos x="806" y="801"/>
                </a:cxn>
                <a:cxn ang="0">
                  <a:pos x="821" y="779"/>
                </a:cxn>
                <a:cxn ang="0">
                  <a:pos x="828" y="756"/>
                </a:cxn>
                <a:cxn ang="0">
                  <a:pos x="823" y="708"/>
                </a:cxn>
                <a:cxn ang="0">
                  <a:pos x="794" y="611"/>
                </a:cxn>
                <a:cxn ang="0">
                  <a:pos x="748" y="487"/>
                </a:cxn>
                <a:cxn ang="0">
                  <a:pos x="634" y="221"/>
                </a:cxn>
                <a:cxn ang="0">
                  <a:pos x="534" y="0"/>
                </a:cxn>
              </a:cxnLst>
              <a:rect b="b" l="0" r="r" t="0"/>
              <a:pathLst>
                <a:path h="1501" w="826">
                  <a:moveTo>
                    <a:pt x="534" y="0"/>
                  </a:moveTo>
                  <a:lnTo>
                    <a:pt x="476" y="81"/>
                  </a:lnTo>
                  <a:lnTo>
                    <a:pt x="347" y="266"/>
                  </a:lnTo>
                  <a:lnTo>
                    <a:pt x="274" y="375"/>
                  </a:lnTo>
                  <a:lnTo>
                    <a:pt x="206" y="477"/>
                  </a:lnTo>
                  <a:lnTo>
                    <a:pt x="153" y="565"/>
                  </a:lnTo>
                  <a:lnTo>
                    <a:pt x="134" y="601"/>
                  </a:lnTo>
                  <a:lnTo>
                    <a:pt x="119" y="629"/>
                  </a:lnTo>
                  <a:lnTo>
                    <a:pt x="71" y="748"/>
                  </a:lnTo>
                  <a:lnTo>
                    <a:pt x="44" y="817"/>
                  </a:lnTo>
                  <a:lnTo>
                    <a:pt x="32" y="855"/>
                  </a:lnTo>
                  <a:lnTo>
                    <a:pt x="22" y="891"/>
                  </a:lnTo>
                  <a:lnTo>
                    <a:pt x="12" y="929"/>
                  </a:lnTo>
                  <a:lnTo>
                    <a:pt x="5" y="967"/>
                  </a:lnTo>
                  <a:lnTo>
                    <a:pt x="2" y="1003"/>
                  </a:lnTo>
                  <a:lnTo>
                    <a:pt x="0" y="1038"/>
                  </a:lnTo>
                  <a:lnTo>
                    <a:pt x="2" y="1071"/>
                  </a:lnTo>
                  <a:lnTo>
                    <a:pt x="10" y="1102"/>
                  </a:lnTo>
                  <a:lnTo>
                    <a:pt x="22" y="1133"/>
                  </a:lnTo>
                  <a:lnTo>
                    <a:pt x="29" y="1147"/>
                  </a:lnTo>
                  <a:lnTo>
                    <a:pt x="36" y="1159"/>
                  </a:lnTo>
                  <a:lnTo>
                    <a:pt x="53" y="1185"/>
                  </a:lnTo>
                  <a:lnTo>
                    <a:pt x="66" y="1207"/>
                  </a:lnTo>
                  <a:lnTo>
                    <a:pt x="73" y="1223"/>
                  </a:lnTo>
                  <a:lnTo>
                    <a:pt x="80" y="1240"/>
                  </a:lnTo>
                  <a:lnTo>
                    <a:pt x="83" y="1252"/>
                  </a:lnTo>
                  <a:lnTo>
                    <a:pt x="85" y="1264"/>
                  </a:lnTo>
                  <a:lnTo>
                    <a:pt x="83" y="1283"/>
                  </a:lnTo>
                  <a:lnTo>
                    <a:pt x="80" y="1297"/>
                  </a:lnTo>
                  <a:lnTo>
                    <a:pt x="80" y="1314"/>
                  </a:lnTo>
                  <a:lnTo>
                    <a:pt x="83" y="1321"/>
                  </a:lnTo>
                  <a:lnTo>
                    <a:pt x="87" y="1330"/>
                  </a:lnTo>
                  <a:lnTo>
                    <a:pt x="95" y="1340"/>
                  </a:lnTo>
                  <a:lnTo>
                    <a:pt x="105" y="1352"/>
                  </a:lnTo>
                  <a:lnTo>
                    <a:pt x="126" y="1378"/>
                  </a:lnTo>
                  <a:lnTo>
                    <a:pt x="146" y="1406"/>
                  </a:lnTo>
                  <a:lnTo>
                    <a:pt x="177" y="1461"/>
                  </a:lnTo>
                  <a:lnTo>
                    <a:pt x="194" y="1482"/>
                  </a:lnTo>
                  <a:lnTo>
                    <a:pt x="202" y="1490"/>
                  </a:lnTo>
                  <a:lnTo>
                    <a:pt x="211" y="1497"/>
                  </a:lnTo>
                  <a:lnTo>
                    <a:pt x="218" y="1499"/>
                  </a:lnTo>
                  <a:lnTo>
                    <a:pt x="228" y="1501"/>
                  </a:lnTo>
                  <a:lnTo>
                    <a:pt x="240" y="1499"/>
                  </a:lnTo>
                  <a:lnTo>
                    <a:pt x="250" y="1494"/>
                  </a:lnTo>
                  <a:lnTo>
                    <a:pt x="257" y="1490"/>
                  </a:lnTo>
                  <a:lnTo>
                    <a:pt x="262" y="1482"/>
                  </a:lnTo>
                  <a:lnTo>
                    <a:pt x="270" y="1461"/>
                  </a:lnTo>
                  <a:lnTo>
                    <a:pt x="277" y="1432"/>
                  </a:lnTo>
                  <a:lnTo>
                    <a:pt x="284" y="1397"/>
                  </a:lnTo>
                  <a:lnTo>
                    <a:pt x="301" y="1307"/>
                  </a:lnTo>
                  <a:lnTo>
                    <a:pt x="313" y="1257"/>
                  </a:lnTo>
                  <a:lnTo>
                    <a:pt x="328" y="1202"/>
                  </a:lnTo>
                  <a:lnTo>
                    <a:pt x="347" y="1147"/>
                  </a:lnTo>
                  <a:lnTo>
                    <a:pt x="362" y="1121"/>
                  </a:lnTo>
                  <a:lnTo>
                    <a:pt x="374" y="1093"/>
                  </a:lnTo>
                  <a:lnTo>
                    <a:pt x="391" y="1067"/>
                  </a:lnTo>
                  <a:lnTo>
                    <a:pt x="408" y="1040"/>
                  </a:lnTo>
                  <a:lnTo>
                    <a:pt x="427" y="1014"/>
                  </a:lnTo>
                  <a:lnTo>
                    <a:pt x="447" y="988"/>
                  </a:lnTo>
                  <a:lnTo>
                    <a:pt x="471" y="964"/>
                  </a:lnTo>
                  <a:lnTo>
                    <a:pt x="495" y="941"/>
                  </a:lnTo>
                  <a:lnTo>
                    <a:pt x="524" y="919"/>
                  </a:lnTo>
                  <a:lnTo>
                    <a:pt x="556" y="898"/>
                  </a:lnTo>
                  <a:lnTo>
                    <a:pt x="588" y="879"/>
                  </a:lnTo>
                  <a:lnTo>
                    <a:pt x="624" y="860"/>
                  </a:lnTo>
                  <a:lnTo>
                    <a:pt x="663" y="846"/>
                  </a:lnTo>
                  <a:lnTo>
                    <a:pt x="704" y="832"/>
                  </a:lnTo>
                  <a:lnTo>
                    <a:pt x="721" y="832"/>
                  </a:lnTo>
                  <a:lnTo>
                    <a:pt x="736" y="832"/>
                  </a:lnTo>
                  <a:lnTo>
                    <a:pt x="755" y="829"/>
                  </a:lnTo>
                  <a:lnTo>
                    <a:pt x="775" y="822"/>
                  </a:lnTo>
                  <a:lnTo>
                    <a:pt x="787" y="815"/>
                  </a:lnTo>
                  <a:lnTo>
                    <a:pt x="796" y="808"/>
                  </a:lnTo>
                  <a:lnTo>
                    <a:pt x="806" y="801"/>
                  </a:lnTo>
                  <a:lnTo>
                    <a:pt x="813" y="791"/>
                  </a:lnTo>
                  <a:lnTo>
                    <a:pt x="821" y="779"/>
                  </a:lnTo>
                  <a:lnTo>
                    <a:pt x="828" y="765"/>
                  </a:lnTo>
                  <a:lnTo>
                    <a:pt x="828" y="756"/>
                  </a:lnTo>
                  <a:lnTo>
                    <a:pt x="828" y="741"/>
                  </a:lnTo>
                  <a:lnTo>
                    <a:pt x="823" y="708"/>
                  </a:lnTo>
                  <a:lnTo>
                    <a:pt x="811" y="663"/>
                  </a:lnTo>
                  <a:lnTo>
                    <a:pt x="794" y="611"/>
                  </a:lnTo>
                  <a:lnTo>
                    <a:pt x="772" y="551"/>
                  </a:lnTo>
                  <a:lnTo>
                    <a:pt x="748" y="487"/>
                  </a:lnTo>
                  <a:lnTo>
                    <a:pt x="692" y="352"/>
                  </a:lnTo>
                  <a:lnTo>
                    <a:pt x="634" y="221"/>
                  </a:lnTo>
                  <a:lnTo>
                    <a:pt x="585" y="109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Freeform 156">
              <a:extLst>
                <a:ext uri="{FF2B5EF4-FFF2-40B4-BE49-F238E27FC236}">
                  <a16:creationId xmlns:a16="http://schemas.microsoft.com/office/drawing/2014/main" id="{B03E8CE6-8016-4F8D-A0DE-C696BABF48A8}"/>
                </a:ext>
              </a:extLst>
            </p:cNvPr>
            <p:cNvSpPr/>
            <p:nvPr/>
          </p:nvSpPr>
          <p:spPr bwMode="auto">
            <a:xfrm>
              <a:off x="398965" y="3503281"/>
              <a:ext cx="187526" cy="334237"/>
            </a:xfrm>
            <a:custGeom>
              <a:cxnLst>
                <a:cxn ang="0">
                  <a:pos x="37" y="606"/>
                </a:cxn>
                <a:cxn ang="0">
                  <a:pos x="61" y="606"/>
                </a:cxn>
                <a:cxn ang="0">
                  <a:pos x="85" y="603"/>
                </a:cxn>
                <a:cxn ang="0">
                  <a:pos x="114" y="601"/>
                </a:cxn>
                <a:cxn ang="0">
                  <a:pos x="146" y="594"/>
                </a:cxn>
                <a:cxn ang="0">
                  <a:pos x="178" y="584"/>
                </a:cxn>
                <a:cxn ang="0">
                  <a:pos x="192" y="577"/>
                </a:cxn>
                <a:cxn ang="0">
                  <a:pos x="204" y="570"/>
                </a:cxn>
                <a:cxn ang="0">
                  <a:pos x="217" y="561"/>
                </a:cxn>
                <a:cxn ang="0">
                  <a:pos x="226" y="551"/>
                </a:cxn>
                <a:cxn ang="0">
                  <a:pos x="233" y="534"/>
                </a:cxn>
                <a:cxn ang="0">
                  <a:pos x="243" y="508"/>
                </a:cxn>
                <a:cxn ang="0">
                  <a:pos x="253" y="477"/>
                </a:cxn>
                <a:cxn ang="0">
                  <a:pos x="263" y="440"/>
                </a:cxn>
                <a:cxn ang="0">
                  <a:pos x="282" y="349"/>
                </a:cxn>
                <a:cxn ang="0">
                  <a:pos x="299" y="252"/>
                </a:cxn>
                <a:cxn ang="0">
                  <a:pos x="328" y="78"/>
                </a:cxn>
                <a:cxn ang="0">
                  <a:pos x="340" y="0"/>
                </a:cxn>
                <a:cxn ang="0">
                  <a:pos x="321" y="12"/>
                </a:cxn>
                <a:cxn ang="0">
                  <a:pos x="267" y="47"/>
                </a:cxn>
                <a:cxn ang="0">
                  <a:pos x="236" y="74"/>
                </a:cxn>
                <a:cxn ang="0">
                  <a:pos x="199" y="102"/>
                </a:cxn>
                <a:cxn ang="0">
                  <a:pos x="163" y="138"/>
                </a:cxn>
                <a:cxn ang="0">
                  <a:pos x="124" y="176"/>
                </a:cxn>
                <a:cxn ang="0">
                  <a:pos x="90" y="221"/>
                </a:cxn>
                <a:cxn ang="0">
                  <a:pos x="73" y="242"/>
                </a:cxn>
                <a:cxn ang="0">
                  <a:pos x="59" y="266"/>
                </a:cxn>
                <a:cxn ang="0">
                  <a:pos x="44" y="290"/>
                </a:cxn>
                <a:cxn ang="0">
                  <a:pos x="32" y="316"/>
                </a:cxn>
                <a:cxn ang="0">
                  <a:pos x="22" y="342"/>
                </a:cxn>
                <a:cxn ang="0">
                  <a:pos x="12" y="368"/>
                </a:cxn>
                <a:cxn ang="0">
                  <a:pos x="5" y="397"/>
                </a:cxn>
                <a:cxn ang="0">
                  <a:pos x="3" y="425"/>
                </a:cxn>
                <a:cxn ang="0">
                  <a:pos x="0" y="454"/>
                </a:cxn>
                <a:cxn ang="0">
                  <a:pos x="0" y="482"/>
                </a:cxn>
                <a:cxn ang="0">
                  <a:pos x="5" y="513"/>
                </a:cxn>
                <a:cxn ang="0">
                  <a:pos x="12" y="542"/>
                </a:cxn>
                <a:cxn ang="0">
                  <a:pos x="22" y="573"/>
                </a:cxn>
                <a:cxn ang="0">
                  <a:pos x="37" y="606"/>
                </a:cxn>
              </a:cxnLst>
              <a:rect b="b" l="0" r="r" t="0"/>
              <a:pathLst>
                <a:path h="606" w="340">
                  <a:moveTo>
                    <a:pt x="37" y="606"/>
                  </a:moveTo>
                  <a:lnTo>
                    <a:pt x="61" y="606"/>
                  </a:lnTo>
                  <a:lnTo>
                    <a:pt x="85" y="603"/>
                  </a:lnTo>
                  <a:lnTo>
                    <a:pt x="114" y="601"/>
                  </a:lnTo>
                  <a:lnTo>
                    <a:pt x="146" y="594"/>
                  </a:lnTo>
                  <a:lnTo>
                    <a:pt x="178" y="584"/>
                  </a:lnTo>
                  <a:lnTo>
                    <a:pt x="192" y="577"/>
                  </a:lnTo>
                  <a:lnTo>
                    <a:pt x="204" y="570"/>
                  </a:lnTo>
                  <a:lnTo>
                    <a:pt x="217" y="561"/>
                  </a:lnTo>
                  <a:lnTo>
                    <a:pt x="226" y="551"/>
                  </a:lnTo>
                  <a:lnTo>
                    <a:pt x="233" y="534"/>
                  </a:lnTo>
                  <a:lnTo>
                    <a:pt x="243" y="508"/>
                  </a:lnTo>
                  <a:lnTo>
                    <a:pt x="253" y="477"/>
                  </a:lnTo>
                  <a:lnTo>
                    <a:pt x="263" y="440"/>
                  </a:lnTo>
                  <a:lnTo>
                    <a:pt x="282" y="349"/>
                  </a:lnTo>
                  <a:lnTo>
                    <a:pt x="299" y="252"/>
                  </a:lnTo>
                  <a:lnTo>
                    <a:pt x="328" y="78"/>
                  </a:lnTo>
                  <a:lnTo>
                    <a:pt x="340" y="0"/>
                  </a:lnTo>
                  <a:lnTo>
                    <a:pt x="321" y="12"/>
                  </a:lnTo>
                  <a:lnTo>
                    <a:pt x="267" y="47"/>
                  </a:lnTo>
                  <a:lnTo>
                    <a:pt x="236" y="74"/>
                  </a:lnTo>
                  <a:lnTo>
                    <a:pt x="199" y="102"/>
                  </a:lnTo>
                  <a:lnTo>
                    <a:pt x="163" y="138"/>
                  </a:lnTo>
                  <a:lnTo>
                    <a:pt x="124" y="176"/>
                  </a:lnTo>
                  <a:lnTo>
                    <a:pt x="90" y="221"/>
                  </a:lnTo>
                  <a:lnTo>
                    <a:pt x="73" y="242"/>
                  </a:lnTo>
                  <a:lnTo>
                    <a:pt x="59" y="266"/>
                  </a:lnTo>
                  <a:lnTo>
                    <a:pt x="44" y="290"/>
                  </a:lnTo>
                  <a:lnTo>
                    <a:pt x="32" y="316"/>
                  </a:lnTo>
                  <a:lnTo>
                    <a:pt x="22" y="342"/>
                  </a:lnTo>
                  <a:lnTo>
                    <a:pt x="12" y="368"/>
                  </a:lnTo>
                  <a:lnTo>
                    <a:pt x="5" y="397"/>
                  </a:lnTo>
                  <a:lnTo>
                    <a:pt x="3" y="425"/>
                  </a:lnTo>
                  <a:lnTo>
                    <a:pt x="0" y="454"/>
                  </a:lnTo>
                  <a:lnTo>
                    <a:pt x="0" y="482"/>
                  </a:lnTo>
                  <a:lnTo>
                    <a:pt x="5" y="513"/>
                  </a:lnTo>
                  <a:lnTo>
                    <a:pt x="12" y="542"/>
                  </a:lnTo>
                  <a:lnTo>
                    <a:pt x="22" y="573"/>
                  </a:lnTo>
                  <a:lnTo>
                    <a:pt x="37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157">
              <a:extLst>
                <a:ext uri="{FF2B5EF4-FFF2-40B4-BE49-F238E27FC236}">
                  <a16:creationId xmlns:a16="http://schemas.microsoft.com/office/drawing/2014/main" id="{8654FAB0-C695-4001-A06A-B564A0E52C06}"/>
                </a:ext>
              </a:extLst>
            </p:cNvPr>
            <p:cNvSpPr/>
            <p:nvPr/>
          </p:nvSpPr>
          <p:spPr bwMode="auto">
            <a:xfrm>
              <a:off x="513135" y="3997467"/>
              <a:ext cx="351887" cy="74459"/>
            </a:xfrm>
            <a:custGeom>
              <a:cxnLst>
                <a:cxn ang="0">
                  <a:pos x="636" y="0"/>
                </a:cxn>
                <a:cxn ang="0">
                  <a:pos x="636" y="9"/>
                </a:cxn>
                <a:cxn ang="0">
                  <a:pos x="638" y="31"/>
                </a:cxn>
                <a:cxn ang="0">
                  <a:pos x="638" y="54"/>
                </a:cxn>
                <a:cxn ang="0">
                  <a:pos x="636" y="64"/>
                </a:cxn>
                <a:cxn ang="0">
                  <a:pos x="633" y="68"/>
                </a:cxn>
                <a:cxn ang="0">
                  <a:pos x="604" y="87"/>
                </a:cxn>
                <a:cxn ang="0">
                  <a:pos x="570" y="102"/>
                </a:cxn>
                <a:cxn ang="0">
                  <a:pos x="534" y="116"/>
                </a:cxn>
                <a:cxn ang="0">
                  <a:pos x="495" y="126"/>
                </a:cxn>
                <a:cxn ang="0">
                  <a:pos x="454" y="133"/>
                </a:cxn>
                <a:cxn ang="0">
                  <a:pos x="410" y="135"/>
                </a:cxn>
                <a:cxn ang="0">
                  <a:pos x="364" y="135"/>
                </a:cxn>
                <a:cxn ang="0">
                  <a:pos x="318" y="130"/>
                </a:cxn>
                <a:cxn ang="0">
                  <a:pos x="269" y="123"/>
                </a:cxn>
                <a:cxn ang="0">
                  <a:pos x="218" y="114"/>
                </a:cxn>
                <a:cxn ang="0">
                  <a:pos x="116" y="90"/>
                </a:cxn>
                <a:cxn ang="0">
                  <a:pos x="36" y="68"/>
                </a:cxn>
                <a:cxn ang="0">
                  <a:pos x="12" y="59"/>
                </a:cxn>
                <a:cxn ang="0">
                  <a:pos x="2" y="54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23"/>
                </a:cxn>
                <a:cxn ang="0">
                  <a:pos x="14" y="2"/>
                </a:cxn>
                <a:cxn ang="0">
                  <a:pos x="97" y="19"/>
                </a:cxn>
                <a:cxn ang="0">
                  <a:pos x="184" y="31"/>
                </a:cxn>
                <a:cxn ang="0">
                  <a:pos x="286" y="42"/>
                </a:cxn>
                <a:cxn ang="0">
                  <a:pos x="340" y="47"/>
                </a:cxn>
                <a:cxn ang="0">
                  <a:pos x="393" y="49"/>
                </a:cxn>
                <a:cxn ang="0">
                  <a:pos x="446" y="49"/>
                </a:cxn>
                <a:cxn ang="0">
                  <a:pos x="495" y="47"/>
                </a:cxn>
                <a:cxn ang="0">
                  <a:pos x="539" y="40"/>
                </a:cxn>
                <a:cxn ang="0">
                  <a:pos x="578" y="31"/>
                </a:cxn>
                <a:cxn ang="0">
                  <a:pos x="595" y="26"/>
                </a:cxn>
                <a:cxn ang="0">
                  <a:pos x="612" y="19"/>
                </a:cxn>
                <a:cxn ang="0">
                  <a:pos x="624" y="9"/>
                </a:cxn>
                <a:cxn ang="0">
                  <a:pos x="636" y="0"/>
                </a:cxn>
              </a:cxnLst>
              <a:rect b="b" l="0" r="r" t="0"/>
              <a:pathLst>
                <a:path h="135" w="638">
                  <a:moveTo>
                    <a:pt x="636" y="0"/>
                  </a:moveTo>
                  <a:lnTo>
                    <a:pt x="636" y="9"/>
                  </a:lnTo>
                  <a:lnTo>
                    <a:pt x="638" y="31"/>
                  </a:lnTo>
                  <a:lnTo>
                    <a:pt x="638" y="54"/>
                  </a:lnTo>
                  <a:lnTo>
                    <a:pt x="636" y="64"/>
                  </a:lnTo>
                  <a:lnTo>
                    <a:pt x="633" y="68"/>
                  </a:lnTo>
                  <a:lnTo>
                    <a:pt x="604" y="87"/>
                  </a:lnTo>
                  <a:lnTo>
                    <a:pt x="570" y="102"/>
                  </a:lnTo>
                  <a:lnTo>
                    <a:pt x="534" y="116"/>
                  </a:lnTo>
                  <a:lnTo>
                    <a:pt x="495" y="126"/>
                  </a:lnTo>
                  <a:lnTo>
                    <a:pt x="454" y="133"/>
                  </a:lnTo>
                  <a:lnTo>
                    <a:pt x="410" y="135"/>
                  </a:lnTo>
                  <a:lnTo>
                    <a:pt x="364" y="135"/>
                  </a:lnTo>
                  <a:lnTo>
                    <a:pt x="318" y="130"/>
                  </a:lnTo>
                  <a:lnTo>
                    <a:pt x="269" y="123"/>
                  </a:lnTo>
                  <a:lnTo>
                    <a:pt x="218" y="114"/>
                  </a:lnTo>
                  <a:lnTo>
                    <a:pt x="116" y="90"/>
                  </a:lnTo>
                  <a:lnTo>
                    <a:pt x="36" y="68"/>
                  </a:lnTo>
                  <a:lnTo>
                    <a:pt x="12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23"/>
                  </a:lnTo>
                  <a:lnTo>
                    <a:pt x="14" y="2"/>
                  </a:lnTo>
                  <a:lnTo>
                    <a:pt x="97" y="19"/>
                  </a:lnTo>
                  <a:lnTo>
                    <a:pt x="184" y="31"/>
                  </a:lnTo>
                  <a:lnTo>
                    <a:pt x="286" y="42"/>
                  </a:lnTo>
                  <a:lnTo>
                    <a:pt x="340" y="47"/>
                  </a:lnTo>
                  <a:lnTo>
                    <a:pt x="393" y="49"/>
                  </a:lnTo>
                  <a:lnTo>
                    <a:pt x="446" y="49"/>
                  </a:lnTo>
                  <a:lnTo>
                    <a:pt x="495" y="47"/>
                  </a:lnTo>
                  <a:lnTo>
                    <a:pt x="539" y="40"/>
                  </a:lnTo>
                  <a:lnTo>
                    <a:pt x="578" y="31"/>
                  </a:lnTo>
                  <a:lnTo>
                    <a:pt x="595" y="26"/>
                  </a:lnTo>
                  <a:lnTo>
                    <a:pt x="612" y="19"/>
                  </a:lnTo>
                  <a:lnTo>
                    <a:pt x="624" y="9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Freeform 158">
              <a:extLst>
                <a:ext uri="{FF2B5EF4-FFF2-40B4-BE49-F238E27FC236}">
                  <a16:creationId xmlns:a16="http://schemas.microsoft.com/office/drawing/2014/main" id="{F3DCFFE6-9F3A-4559-B426-4A53E413175D}"/>
                </a:ext>
              </a:extLst>
            </p:cNvPr>
            <p:cNvSpPr/>
            <p:nvPr/>
          </p:nvSpPr>
          <p:spPr bwMode="auto">
            <a:xfrm>
              <a:off x="556156" y="3935694"/>
              <a:ext cx="306109" cy="100933"/>
            </a:xfrm>
            <a:custGeom>
              <a:cxnLst>
                <a:cxn ang="0">
                  <a:pos x="429" y="21"/>
                </a:cxn>
                <a:cxn ang="0">
                  <a:pos x="446" y="31"/>
                </a:cxn>
                <a:cxn ang="0">
                  <a:pos x="487" y="52"/>
                </a:cxn>
                <a:cxn ang="0">
                  <a:pos x="509" y="64"/>
                </a:cxn>
                <a:cxn ang="0">
                  <a:pos x="531" y="78"/>
                </a:cxn>
                <a:cxn ang="0">
                  <a:pos x="546" y="93"/>
                </a:cxn>
                <a:cxn ang="0">
                  <a:pos x="551" y="100"/>
                </a:cxn>
                <a:cxn ang="0">
                  <a:pos x="555" y="104"/>
                </a:cxn>
                <a:cxn ang="0">
                  <a:pos x="555" y="116"/>
                </a:cxn>
                <a:cxn ang="0">
                  <a:pos x="553" y="128"/>
                </a:cxn>
                <a:cxn ang="0">
                  <a:pos x="548" y="135"/>
                </a:cxn>
                <a:cxn ang="0">
                  <a:pos x="538" y="145"/>
                </a:cxn>
                <a:cxn ang="0">
                  <a:pos x="524" y="152"/>
                </a:cxn>
                <a:cxn ang="0">
                  <a:pos x="507" y="159"/>
                </a:cxn>
                <a:cxn ang="0">
                  <a:pos x="466" y="173"/>
                </a:cxn>
                <a:cxn ang="0">
                  <a:pos x="451" y="176"/>
                </a:cxn>
                <a:cxn ang="0">
                  <a:pos x="429" y="178"/>
                </a:cxn>
                <a:cxn ang="0">
                  <a:pos x="373" y="183"/>
                </a:cxn>
                <a:cxn ang="0">
                  <a:pos x="300" y="180"/>
                </a:cxn>
                <a:cxn ang="0">
                  <a:pos x="225" y="178"/>
                </a:cxn>
                <a:cxn ang="0">
                  <a:pos x="147" y="171"/>
                </a:cxn>
                <a:cxn ang="0">
                  <a:pos x="82" y="161"/>
                </a:cxn>
                <a:cxn ang="0">
                  <a:pos x="55" y="154"/>
                </a:cxn>
                <a:cxn ang="0">
                  <a:pos x="31" y="147"/>
                </a:cxn>
                <a:cxn ang="0">
                  <a:pos x="14" y="138"/>
                </a:cxn>
                <a:cxn ang="0">
                  <a:pos x="9" y="133"/>
                </a:cxn>
                <a:cxn ang="0">
                  <a:pos x="4" y="128"/>
                </a:cxn>
                <a:cxn ang="0">
                  <a:pos x="2" y="119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11" y="67"/>
                </a:cxn>
                <a:cxn ang="0">
                  <a:pos x="24" y="45"/>
                </a:cxn>
                <a:cxn ang="0">
                  <a:pos x="38" y="28"/>
                </a:cxn>
                <a:cxn ang="0">
                  <a:pos x="53" y="12"/>
                </a:cxn>
                <a:cxn ang="0">
                  <a:pos x="67" y="0"/>
                </a:cxn>
                <a:cxn ang="0">
                  <a:pos x="75" y="5"/>
                </a:cxn>
                <a:cxn ang="0">
                  <a:pos x="99" y="16"/>
                </a:cxn>
                <a:cxn ang="0">
                  <a:pos x="133" y="31"/>
                </a:cxn>
                <a:cxn ang="0">
                  <a:pos x="179" y="45"/>
                </a:cxn>
                <a:cxn ang="0">
                  <a:pos x="206" y="50"/>
                </a:cxn>
                <a:cxn ang="0">
                  <a:pos x="235" y="55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27" y="55"/>
                </a:cxn>
                <a:cxn ang="0">
                  <a:pos x="361" y="47"/>
                </a:cxn>
                <a:cxn ang="0">
                  <a:pos x="395" y="36"/>
                </a:cxn>
                <a:cxn ang="0">
                  <a:pos x="429" y="21"/>
                </a:cxn>
              </a:cxnLst>
              <a:rect b="b" l="0" r="r" t="0"/>
              <a:pathLst>
                <a:path h="183" w="555">
                  <a:moveTo>
                    <a:pt x="429" y="21"/>
                  </a:moveTo>
                  <a:lnTo>
                    <a:pt x="446" y="31"/>
                  </a:lnTo>
                  <a:lnTo>
                    <a:pt x="487" y="52"/>
                  </a:lnTo>
                  <a:lnTo>
                    <a:pt x="509" y="64"/>
                  </a:lnTo>
                  <a:lnTo>
                    <a:pt x="531" y="78"/>
                  </a:lnTo>
                  <a:lnTo>
                    <a:pt x="546" y="93"/>
                  </a:lnTo>
                  <a:lnTo>
                    <a:pt x="551" y="100"/>
                  </a:lnTo>
                  <a:lnTo>
                    <a:pt x="555" y="104"/>
                  </a:lnTo>
                  <a:lnTo>
                    <a:pt x="555" y="116"/>
                  </a:lnTo>
                  <a:lnTo>
                    <a:pt x="553" y="128"/>
                  </a:lnTo>
                  <a:lnTo>
                    <a:pt x="548" y="135"/>
                  </a:lnTo>
                  <a:lnTo>
                    <a:pt x="538" y="145"/>
                  </a:lnTo>
                  <a:lnTo>
                    <a:pt x="524" y="152"/>
                  </a:lnTo>
                  <a:lnTo>
                    <a:pt x="507" y="159"/>
                  </a:lnTo>
                  <a:lnTo>
                    <a:pt x="466" y="173"/>
                  </a:lnTo>
                  <a:lnTo>
                    <a:pt x="451" y="176"/>
                  </a:lnTo>
                  <a:lnTo>
                    <a:pt x="429" y="178"/>
                  </a:lnTo>
                  <a:lnTo>
                    <a:pt x="373" y="183"/>
                  </a:lnTo>
                  <a:lnTo>
                    <a:pt x="300" y="180"/>
                  </a:lnTo>
                  <a:lnTo>
                    <a:pt x="225" y="178"/>
                  </a:lnTo>
                  <a:lnTo>
                    <a:pt x="147" y="171"/>
                  </a:lnTo>
                  <a:lnTo>
                    <a:pt x="82" y="161"/>
                  </a:lnTo>
                  <a:lnTo>
                    <a:pt x="55" y="154"/>
                  </a:lnTo>
                  <a:lnTo>
                    <a:pt x="31" y="147"/>
                  </a:lnTo>
                  <a:lnTo>
                    <a:pt x="14" y="138"/>
                  </a:lnTo>
                  <a:lnTo>
                    <a:pt x="9" y="133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11" y="67"/>
                  </a:lnTo>
                  <a:lnTo>
                    <a:pt x="24" y="45"/>
                  </a:lnTo>
                  <a:lnTo>
                    <a:pt x="38" y="28"/>
                  </a:lnTo>
                  <a:lnTo>
                    <a:pt x="53" y="12"/>
                  </a:lnTo>
                  <a:lnTo>
                    <a:pt x="67" y="0"/>
                  </a:lnTo>
                  <a:lnTo>
                    <a:pt x="75" y="5"/>
                  </a:lnTo>
                  <a:lnTo>
                    <a:pt x="99" y="16"/>
                  </a:lnTo>
                  <a:lnTo>
                    <a:pt x="133" y="31"/>
                  </a:lnTo>
                  <a:lnTo>
                    <a:pt x="179" y="45"/>
                  </a:lnTo>
                  <a:lnTo>
                    <a:pt x="206" y="50"/>
                  </a:lnTo>
                  <a:lnTo>
                    <a:pt x="235" y="55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27" y="55"/>
                  </a:lnTo>
                  <a:lnTo>
                    <a:pt x="361" y="47"/>
                  </a:lnTo>
                  <a:lnTo>
                    <a:pt x="395" y="36"/>
                  </a:lnTo>
                  <a:lnTo>
                    <a:pt x="42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Freeform 159">
              <a:extLst>
                <a:ext uri="{FF2B5EF4-FFF2-40B4-BE49-F238E27FC236}">
                  <a16:creationId xmlns:a16="http://schemas.microsoft.com/office/drawing/2014/main" id="{997FBAD0-16D8-4F9F-B3FA-3E372A17A1B1}"/>
                </a:ext>
              </a:extLst>
            </p:cNvPr>
            <p:cNvSpPr/>
            <p:nvPr/>
          </p:nvSpPr>
          <p:spPr bwMode="auto">
            <a:xfrm>
              <a:off x="636130" y="3907013"/>
              <a:ext cx="162155" cy="70598"/>
            </a:xfrm>
            <a:custGeom>
              <a:cxnLst>
                <a:cxn ang="0">
                  <a:pos x="158" y="0"/>
                </a:cxn>
                <a:cxn ang="0">
                  <a:pos x="177" y="12"/>
                </a:cxn>
                <a:cxn ang="0">
                  <a:pos x="226" y="35"/>
                </a:cxn>
                <a:cxn ang="0">
                  <a:pos x="250" y="50"/>
                </a:cxn>
                <a:cxn ang="0">
                  <a:pos x="272" y="64"/>
                </a:cxn>
                <a:cxn ang="0">
                  <a:pos x="289" y="78"/>
                </a:cxn>
                <a:cxn ang="0">
                  <a:pos x="294" y="83"/>
                </a:cxn>
                <a:cxn ang="0">
                  <a:pos x="294" y="88"/>
                </a:cxn>
                <a:cxn ang="0">
                  <a:pos x="294" y="92"/>
                </a:cxn>
                <a:cxn ang="0">
                  <a:pos x="291" y="97"/>
                </a:cxn>
                <a:cxn ang="0">
                  <a:pos x="279" y="107"/>
                </a:cxn>
                <a:cxn ang="0">
                  <a:pos x="262" y="116"/>
                </a:cxn>
                <a:cxn ang="0">
                  <a:pos x="236" y="126"/>
                </a:cxn>
                <a:cxn ang="0">
                  <a:pos x="202" y="128"/>
                </a:cxn>
                <a:cxn ang="0">
                  <a:pos x="182" y="128"/>
                </a:cxn>
                <a:cxn ang="0">
                  <a:pos x="160" y="128"/>
                </a:cxn>
                <a:cxn ang="0">
                  <a:pos x="136" y="123"/>
                </a:cxn>
                <a:cxn ang="0">
                  <a:pos x="112" y="119"/>
                </a:cxn>
                <a:cxn ang="0">
                  <a:pos x="85" y="111"/>
                </a:cxn>
                <a:cxn ang="0">
                  <a:pos x="56" y="102"/>
                </a:cxn>
                <a:cxn ang="0">
                  <a:pos x="32" y="90"/>
                </a:cxn>
                <a:cxn ang="0">
                  <a:pos x="15" y="80"/>
                </a:cxn>
                <a:cxn ang="0">
                  <a:pos x="5" y="71"/>
                </a:cxn>
                <a:cxn ang="0">
                  <a:pos x="0" y="61"/>
                </a:cxn>
                <a:cxn ang="0">
                  <a:pos x="2" y="52"/>
                </a:cxn>
                <a:cxn ang="0">
                  <a:pos x="10" y="45"/>
                </a:cxn>
                <a:cxn ang="0">
                  <a:pos x="20" y="35"/>
                </a:cxn>
                <a:cxn ang="0">
                  <a:pos x="34" y="31"/>
                </a:cxn>
                <a:cxn ang="0">
                  <a:pos x="68" y="19"/>
                </a:cxn>
                <a:cxn ang="0">
                  <a:pos x="105" y="9"/>
                </a:cxn>
                <a:cxn ang="0">
                  <a:pos x="136" y="2"/>
                </a:cxn>
                <a:cxn ang="0">
                  <a:pos x="158" y="0"/>
                </a:cxn>
              </a:cxnLst>
              <a:rect b="b" l="0" r="r" t="0"/>
              <a:pathLst>
                <a:path h="128" w="294">
                  <a:moveTo>
                    <a:pt x="158" y="0"/>
                  </a:moveTo>
                  <a:lnTo>
                    <a:pt x="177" y="12"/>
                  </a:lnTo>
                  <a:lnTo>
                    <a:pt x="226" y="35"/>
                  </a:lnTo>
                  <a:lnTo>
                    <a:pt x="250" y="50"/>
                  </a:lnTo>
                  <a:lnTo>
                    <a:pt x="272" y="64"/>
                  </a:lnTo>
                  <a:lnTo>
                    <a:pt x="289" y="78"/>
                  </a:lnTo>
                  <a:lnTo>
                    <a:pt x="294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1" y="97"/>
                  </a:lnTo>
                  <a:lnTo>
                    <a:pt x="279" y="107"/>
                  </a:lnTo>
                  <a:lnTo>
                    <a:pt x="262" y="116"/>
                  </a:lnTo>
                  <a:lnTo>
                    <a:pt x="236" y="126"/>
                  </a:lnTo>
                  <a:lnTo>
                    <a:pt x="202" y="128"/>
                  </a:lnTo>
                  <a:lnTo>
                    <a:pt x="182" y="128"/>
                  </a:lnTo>
                  <a:lnTo>
                    <a:pt x="160" y="128"/>
                  </a:lnTo>
                  <a:lnTo>
                    <a:pt x="136" y="123"/>
                  </a:lnTo>
                  <a:lnTo>
                    <a:pt x="112" y="119"/>
                  </a:lnTo>
                  <a:lnTo>
                    <a:pt x="85" y="111"/>
                  </a:lnTo>
                  <a:lnTo>
                    <a:pt x="56" y="102"/>
                  </a:lnTo>
                  <a:lnTo>
                    <a:pt x="32" y="90"/>
                  </a:lnTo>
                  <a:lnTo>
                    <a:pt x="15" y="80"/>
                  </a:lnTo>
                  <a:lnTo>
                    <a:pt x="5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34" y="31"/>
                  </a:lnTo>
                  <a:lnTo>
                    <a:pt x="68" y="19"/>
                  </a:lnTo>
                  <a:lnTo>
                    <a:pt x="105" y="9"/>
                  </a:lnTo>
                  <a:lnTo>
                    <a:pt x="136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Freeform 160">
              <a:extLst>
                <a:ext uri="{FF2B5EF4-FFF2-40B4-BE49-F238E27FC236}">
                  <a16:creationId xmlns:a16="http://schemas.microsoft.com/office/drawing/2014/main" id="{E8E206F9-2911-4F30-B630-00B360C50129}"/>
                </a:ext>
              </a:extLst>
            </p:cNvPr>
            <p:cNvSpPr/>
            <p:nvPr/>
          </p:nvSpPr>
          <p:spPr bwMode="auto">
            <a:xfrm>
              <a:off x="637233" y="3935694"/>
              <a:ext cx="161052" cy="41918"/>
            </a:xfrm>
            <a:custGeom>
              <a:cxnLst>
                <a:cxn ang="0">
                  <a:pos x="212" y="40"/>
                </a:cxn>
                <a:cxn ang="0">
                  <a:pos x="221" y="36"/>
                </a:cxn>
                <a:cxn ang="0">
                  <a:pos x="231" y="31"/>
                </a:cxn>
                <a:cxn ang="0">
                  <a:pos x="239" y="24"/>
                </a:cxn>
                <a:cxn ang="0">
                  <a:pos x="241" y="16"/>
                </a:cxn>
                <a:cxn ang="0">
                  <a:pos x="246" y="5"/>
                </a:cxn>
                <a:cxn ang="0">
                  <a:pos x="246" y="0"/>
                </a:cxn>
                <a:cxn ang="0">
                  <a:pos x="275" y="16"/>
                </a:cxn>
                <a:cxn ang="0">
                  <a:pos x="284" y="24"/>
                </a:cxn>
                <a:cxn ang="0">
                  <a:pos x="292" y="33"/>
                </a:cxn>
                <a:cxn ang="0">
                  <a:pos x="292" y="36"/>
                </a:cxn>
                <a:cxn ang="0">
                  <a:pos x="292" y="40"/>
                </a:cxn>
                <a:cxn ang="0">
                  <a:pos x="289" y="45"/>
                </a:cxn>
                <a:cxn ang="0">
                  <a:pos x="277" y="55"/>
                </a:cxn>
                <a:cxn ang="0">
                  <a:pos x="260" y="64"/>
                </a:cxn>
                <a:cxn ang="0">
                  <a:pos x="234" y="74"/>
                </a:cxn>
                <a:cxn ang="0">
                  <a:pos x="200" y="76"/>
                </a:cxn>
                <a:cxn ang="0">
                  <a:pos x="180" y="76"/>
                </a:cxn>
                <a:cxn ang="0">
                  <a:pos x="158" y="76"/>
                </a:cxn>
                <a:cxn ang="0">
                  <a:pos x="134" y="71"/>
                </a:cxn>
                <a:cxn ang="0">
                  <a:pos x="110" y="67"/>
                </a:cxn>
                <a:cxn ang="0">
                  <a:pos x="83" y="59"/>
                </a:cxn>
                <a:cxn ang="0">
                  <a:pos x="54" y="50"/>
                </a:cxn>
                <a:cxn ang="0">
                  <a:pos x="32" y="40"/>
                </a:cxn>
                <a:cxn ang="0">
                  <a:pos x="18" y="31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47" y="24"/>
                </a:cxn>
                <a:cxn ang="0">
                  <a:pos x="110" y="33"/>
                </a:cxn>
                <a:cxn ang="0">
                  <a:pos x="173" y="40"/>
                </a:cxn>
                <a:cxn ang="0">
                  <a:pos x="195" y="40"/>
                </a:cxn>
                <a:cxn ang="0">
                  <a:pos x="212" y="40"/>
                </a:cxn>
              </a:cxnLst>
              <a:rect b="b" l="0" r="r" t="0"/>
              <a:pathLst>
                <a:path h="76" w="292">
                  <a:moveTo>
                    <a:pt x="212" y="40"/>
                  </a:moveTo>
                  <a:lnTo>
                    <a:pt x="221" y="36"/>
                  </a:lnTo>
                  <a:lnTo>
                    <a:pt x="231" y="31"/>
                  </a:lnTo>
                  <a:lnTo>
                    <a:pt x="239" y="24"/>
                  </a:lnTo>
                  <a:lnTo>
                    <a:pt x="241" y="16"/>
                  </a:lnTo>
                  <a:lnTo>
                    <a:pt x="246" y="5"/>
                  </a:lnTo>
                  <a:lnTo>
                    <a:pt x="246" y="0"/>
                  </a:lnTo>
                  <a:lnTo>
                    <a:pt x="275" y="16"/>
                  </a:lnTo>
                  <a:lnTo>
                    <a:pt x="284" y="24"/>
                  </a:lnTo>
                  <a:lnTo>
                    <a:pt x="292" y="33"/>
                  </a:lnTo>
                  <a:lnTo>
                    <a:pt x="292" y="36"/>
                  </a:lnTo>
                  <a:lnTo>
                    <a:pt x="292" y="40"/>
                  </a:lnTo>
                  <a:lnTo>
                    <a:pt x="289" y="45"/>
                  </a:lnTo>
                  <a:lnTo>
                    <a:pt x="277" y="55"/>
                  </a:lnTo>
                  <a:lnTo>
                    <a:pt x="260" y="64"/>
                  </a:lnTo>
                  <a:lnTo>
                    <a:pt x="234" y="74"/>
                  </a:lnTo>
                  <a:lnTo>
                    <a:pt x="200" y="76"/>
                  </a:lnTo>
                  <a:lnTo>
                    <a:pt x="180" y="76"/>
                  </a:lnTo>
                  <a:lnTo>
                    <a:pt x="158" y="76"/>
                  </a:lnTo>
                  <a:lnTo>
                    <a:pt x="134" y="71"/>
                  </a:lnTo>
                  <a:lnTo>
                    <a:pt x="110" y="67"/>
                  </a:lnTo>
                  <a:lnTo>
                    <a:pt x="83" y="59"/>
                  </a:lnTo>
                  <a:lnTo>
                    <a:pt x="54" y="50"/>
                  </a:lnTo>
                  <a:lnTo>
                    <a:pt x="32" y="40"/>
                  </a:lnTo>
                  <a:lnTo>
                    <a:pt x="18" y="31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47" y="24"/>
                  </a:lnTo>
                  <a:lnTo>
                    <a:pt x="110" y="33"/>
                  </a:lnTo>
                  <a:lnTo>
                    <a:pt x="173" y="40"/>
                  </a:lnTo>
                  <a:lnTo>
                    <a:pt x="195" y="40"/>
                  </a:lnTo>
                  <a:lnTo>
                    <a:pt x="212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Freeform 161">
              <a:extLst>
                <a:ext uri="{FF2B5EF4-FFF2-40B4-BE49-F238E27FC236}">
                  <a16:creationId xmlns:a16="http://schemas.microsoft.com/office/drawing/2014/main" id="{DFF9C300-7EEF-4448-91FF-C08646EB02D2}"/>
                </a:ext>
              </a:extLst>
            </p:cNvPr>
            <p:cNvSpPr/>
            <p:nvPr/>
          </p:nvSpPr>
          <p:spPr bwMode="auto">
            <a:xfrm>
              <a:off x="417717" y="3444266"/>
              <a:ext cx="452820" cy="579124"/>
            </a:xfrm>
            <a:custGeom>
              <a:cxnLst>
                <a:cxn ang="0">
                  <a:pos x="44" y="696"/>
                </a:cxn>
                <a:cxn ang="0">
                  <a:pos x="88" y="682"/>
                </a:cxn>
                <a:cxn ang="0">
                  <a:pos x="127" y="660"/>
                </a:cxn>
                <a:cxn ang="0">
                  <a:pos x="151" y="637"/>
                </a:cxn>
                <a:cxn ang="0">
                  <a:pos x="170" y="608"/>
                </a:cxn>
                <a:cxn ang="0">
                  <a:pos x="190" y="558"/>
                </a:cxn>
                <a:cxn ang="0">
                  <a:pos x="173" y="620"/>
                </a:cxn>
                <a:cxn ang="0">
                  <a:pos x="168" y="670"/>
                </a:cxn>
                <a:cxn ang="0">
                  <a:pos x="170" y="703"/>
                </a:cxn>
                <a:cxn ang="0">
                  <a:pos x="180" y="732"/>
                </a:cxn>
                <a:cxn ang="0">
                  <a:pos x="180" y="758"/>
                </a:cxn>
                <a:cxn ang="0">
                  <a:pos x="168" y="798"/>
                </a:cxn>
                <a:cxn ang="0">
                  <a:pos x="141" y="855"/>
                </a:cxn>
                <a:cxn ang="0">
                  <a:pos x="129" y="900"/>
                </a:cxn>
                <a:cxn ang="0">
                  <a:pos x="129" y="934"/>
                </a:cxn>
                <a:cxn ang="0">
                  <a:pos x="151" y="1005"/>
                </a:cxn>
                <a:cxn ang="0">
                  <a:pos x="163" y="1038"/>
                </a:cxn>
                <a:cxn ang="0">
                  <a:pos x="178" y="1050"/>
                </a:cxn>
                <a:cxn ang="0">
                  <a:pos x="204" y="1050"/>
                </a:cxn>
                <a:cxn ang="0">
                  <a:pos x="280" y="1019"/>
                </a:cxn>
                <a:cxn ang="0">
                  <a:pos x="474" y="941"/>
                </a:cxn>
                <a:cxn ang="0">
                  <a:pos x="571" y="910"/>
                </a:cxn>
                <a:cxn ang="0">
                  <a:pos x="624" y="905"/>
                </a:cxn>
                <a:cxn ang="0">
                  <a:pos x="673" y="910"/>
                </a:cxn>
                <a:cxn ang="0">
                  <a:pos x="690" y="905"/>
                </a:cxn>
                <a:cxn ang="0">
                  <a:pos x="700" y="898"/>
                </a:cxn>
                <a:cxn ang="0">
                  <a:pos x="697" y="853"/>
                </a:cxn>
                <a:cxn ang="0">
                  <a:pos x="702" y="827"/>
                </a:cxn>
                <a:cxn ang="0">
                  <a:pos x="714" y="803"/>
                </a:cxn>
                <a:cxn ang="0">
                  <a:pos x="719" y="739"/>
                </a:cxn>
                <a:cxn ang="0">
                  <a:pos x="729" y="675"/>
                </a:cxn>
                <a:cxn ang="0">
                  <a:pos x="758" y="584"/>
                </a:cxn>
                <a:cxn ang="0">
                  <a:pos x="780" y="520"/>
                </a:cxn>
                <a:cxn ang="0">
                  <a:pos x="799" y="442"/>
                </a:cxn>
                <a:cxn ang="0">
                  <a:pos x="814" y="352"/>
                </a:cxn>
                <a:cxn ang="0">
                  <a:pos x="821" y="259"/>
                </a:cxn>
                <a:cxn ang="0">
                  <a:pos x="816" y="171"/>
                </a:cxn>
                <a:cxn ang="0">
                  <a:pos x="802" y="95"/>
                </a:cxn>
                <a:cxn ang="0">
                  <a:pos x="780" y="50"/>
                </a:cxn>
                <a:cxn ang="0">
                  <a:pos x="760" y="29"/>
                </a:cxn>
                <a:cxn ang="0">
                  <a:pos x="736" y="12"/>
                </a:cxn>
                <a:cxn ang="0">
                  <a:pos x="692" y="2"/>
                </a:cxn>
                <a:cxn ang="0">
                  <a:pos x="627" y="0"/>
                </a:cxn>
                <a:cxn ang="0">
                  <a:pos x="554" y="10"/>
                </a:cxn>
                <a:cxn ang="0">
                  <a:pos x="479" y="29"/>
                </a:cxn>
                <a:cxn ang="0">
                  <a:pos x="403" y="57"/>
                </a:cxn>
                <a:cxn ang="0">
                  <a:pos x="333" y="95"/>
                </a:cxn>
                <a:cxn ang="0">
                  <a:pos x="267" y="143"/>
                </a:cxn>
                <a:cxn ang="0">
                  <a:pos x="214" y="193"/>
                </a:cxn>
                <a:cxn ang="0">
                  <a:pos x="170" y="252"/>
                </a:cxn>
                <a:cxn ang="0">
                  <a:pos x="107" y="361"/>
                </a:cxn>
                <a:cxn ang="0">
                  <a:pos x="37" y="518"/>
                </a:cxn>
                <a:cxn ang="0">
                  <a:pos x="12" y="589"/>
                </a:cxn>
                <a:cxn ang="0">
                  <a:pos x="3" y="646"/>
                </a:cxn>
                <a:cxn ang="0">
                  <a:pos x="5" y="687"/>
                </a:cxn>
                <a:cxn ang="0">
                  <a:pos x="12" y="696"/>
                </a:cxn>
                <a:cxn ang="0">
                  <a:pos x="25" y="699"/>
                </a:cxn>
              </a:cxnLst>
              <a:rect b="b" l="0" r="r" t="0"/>
              <a:pathLst>
                <a:path h="1050" w="821">
                  <a:moveTo>
                    <a:pt x="25" y="699"/>
                  </a:moveTo>
                  <a:lnTo>
                    <a:pt x="44" y="696"/>
                  </a:lnTo>
                  <a:lnTo>
                    <a:pt x="63" y="691"/>
                  </a:lnTo>
                  <a:lnTo>
                    <a:pt x="88" y="682"/>
                  </a:lnTo>
                  <a:lnTo>
                    <a:pt x="112" y="668"/>
                  </a:lnTo>
                  <a:lnTo>
                    <a:pt x="127" y="660"/>
                  </a:lnTo>
                  <a:lnTo>
                    <a:pt x="139" y="649"/>
                  </a:lnTo>
                  <a:lnTo>
                    <a:pt x="151" y="637"/>
                  </a:lnTo>
                  <a:lnTo>
                    <a:pt x="161" y="623"/>
                  </a:lnTo>
                  <a:lnTo>
                    <a:pt x="170" y="608"/>
                  </a:lnTo>
                  <a:lnTo>
                    <a:pt x="178" y="592"/>
                  </a:lnTo>
                  <a:lnTo>
                    <a:pt x="190" y="558"/>
                  </a:lnTo>
                  <a:lnTo>
                    <a:pt x="180" y="589"/>
                  </a:lnTo>
                  <a:lnTo>
                    <a:pt x="173" y="620"/>
                  </a:lnTo>
                  <a:lnTo>
                    <a:pt x="170" y="653"/>
                  </a:lnTo>
                  <a:lnTo>
                    <a:pt x="168" y="670"/>
                  </a:lnTo>
                  <a:lnTo>
                    <a:pt x="168" y="687"/>
                  </a:lnTo>
                  <a:lnTo>
                    <a:pt x="170" y="703"/>
                  </a:lnTo>
                  <a:lnTo>
                    <a:pt x="175" y="718"/>
                  </a:lnTo>
                  <a:lnTo>
                    <a:pt x="180" y="732"/>
                  </a:lnTo>
                  <a:lnTo>
                    <a:pt x="180" y="746"/>
                  </a:lnTo>
                  <a:lnTo>
                    <a:pt x="180" y="758"/>
                  </a:lnTo>
                  <a:lnTo>
                    <a:pt x="178" y="772"/>
                  </a:lnTo>
                  <a:lnTo>
                    <a:pt x="168" y="798"/>
                  </a:lnTo>
                  <a:lnTo>
                    <a:pt x="153" y="827"/>
                  </a:lnTo>
                  <a:lnTo>
                    <a:pt x="141" y="855"/>
                  </a:lnTo>
                  <a:lnTo>
                    <a:pt x="131" y="886"/>
                  </a:lnTo>
                  <a:lnTo>
                    <a:pt x="129" y="900"/>
                  </a:lnTo>
                  <a:lnTo>
                    <a:pt x="127" y="917"/>
                  </a:lnTo>
                  <a:lnTo>
                    <a:pt x="129" y="934"/>
                  </a:lnTo>
                  <a:lnTo>
                    <a:pt x="134" y="950"/>
                  </a:lnTo>
                  <a:lnTo>
                    <a:pt x="151" y="1005"/>
                  </a:lnTo>
                  <a:lnTo>
                    <a:pt x="156" y="1024"/>
                  </a:lnTo>
                  <a:lnTo>
                    <a:pt x="163" y="1038"/>
                  </a:lnTo>
                  <a:lnTo>
                    <a:pt x="170" y="1045"/>
                  </a:lnTo>
                  <a:lnTo>
                    <a:pt x="178" y="1050"/>
                  </a:lnTo>
                  <a:lnTo>
                    <a:pt x="190" y="1050"/>
                  </a:lnTo>
                  <a:lnTo>
                    <a:pt x="204" y="1050"/>
                  </a:lnTo>
                  <a:lnTo>
                    <a:pt x="233" y="1038"/>
                  </a:lnTo>
                  <a:lnTo>
                    <a:pt x="280" y="1019"/>
                  </a:lnTo>
                  <a:lnTo>
                    <a:pt x="406" y="967"/>
                  </a:lnTo>
                  <a:lnTo>
                    <a:pt x="474" y="941"/>
                  </a:lnTo>
                  <a:lnTo>
                    <a:pt x="539" y="919"/>
                  </a:lnTo>
                  <a:lnTo>
                    <a:pt x="571" y="910"/>
                  </a:lnTo>
                  <a:lnTo>
                    <a:pt x="600" y="905"/>
                  </a:lnTo>
                  <a:lnTo>
                    <a:pt x="624" y="905"/>
                  </a:lnTo>
                  <a:lnTo>
                    <a:pt x="644" y="905"/>
                  </a:lnTo>
                  <a:lnTo>
                    <a:pt x="673" y="910"/>
                  </a:lnTo>
                  <a:lnTo>
                    <a:pt x="682" y="907"/>
                  </a:lnTo>
                  <a:lnTo>
                    <a:pt x="690" y="905"/>
                  </a:lnTo>
                  <a:lnTo>
                    <a:pt x="695" y="903"/>
                  </a:lnTo>
                  <a:lnTo>
                    <a:pt x="700" y="898"/>
                  </a:lnTo>
                  <a:lnTo>
                    <a:pt x="700" y="886"/>
                  </a:lnTo>
                  <a:lnTo>
                    <a:pt x="697" y="853"/>
                  </a:lnTo>
                  <a:lnTo>
                    <a:pt x="700" y="836"/>
                  </a:lnTo>
                  <a:lnTo>
                    <a:pt x="702" y="827"/>
                  </a:lnTo>
                  <a:lnTo>
                    <a:pt x="707" y="820"/>
                  </a:lnTo>
                  <a:lnTo>
                    <a:pt x="714" y="803"/>
                  </a:lnTo>
                  <a:lnTo>
                    <a:pt x="717" y="787"/>
                  </a:lnTo>
                  <a:lnTo>
                    <a:pt x="719" y="739"/>
                  </a:lnTo>
                  <a:lnTo>
                    <a:pt x="721" y="710"/>
                  </a:lnTo>
                  <a:lnTo>
                    <a:pt x="729" y="675"/>
                  </a:lnTo>
                  <a:lnTo>
                    <a:pt x="738" y="632"/>
                  </a:lnTo>
                  <a:lnTo>
                    <a:pt x="758" y="584"/>
                  </a:lnTo>
                  <a:lnTo>
                    <a:pt x="770" y="556"/>
                  </a:lnTo>
                  <a:lnTo>
                    <a:pt x="780" y="520"/>
                  </a:lnTo>
                  <a:lnTo>
                    <a:pt x="789" y="482"/>
                  </a:lnTo>
                  <a:lnTo>
                    <a:pt x="799" y="442"/>
                  </a:lnTo>
                  <a:lnTo>
                    <a:pt x="809" y="397"/>
                  </a:lnTo>
                  <a:lnTo>
                    <a:pt x="814" y="352"/>
                  </a:lnTo>
                  <a:lnTo>
                    <a:pt x="819" y="304"/>
                  </a:lnTo>
                  <a:lnTo>
                    <a:pt x="821" y="259"/>
                  </a:lnTo>
                  <a:lnTo>
                    <a:pt x="821" y="214"/>
                  </a:lnTo>
                  <a:lnTo>
                    <a:pt x="816" y="171"/>
                  </a:lnTo>
                  <a:lnTo>
                    <a:pt x="811" y="131"/>
                  </a:lnTo>
                  <a:lnTo>
                    <a:pt x="802" y="95"/>
                  </a:lnTo>
                  <a:lnTo>
                    <a:pt x="787" y="64"/>
                  </a:lnTo>
                  <a:lnTo>
                    <a:pt x="780" y="50"/>
                  </a:lnTo>
                  <a:lnTo>
                    <a:pt x="770" y="38"/>
                  </a:lnTo>
                  <a:lnTo>
                    <a:pt x="760" y="29"/>
                  </a:lnTo>
                  <a:lnTo>
                    <a:pt x="748" y="19"/>
                  </a:lnTo>
                  <a:lnTo>
                    <a:pt x="736" y="12"/>
                  </a:lnTo>
                  <a:lnTo>
                    <a:pt x="721" y="7"/>
                  </a:lnTo>
                  <a:lnTo>
                    <a:pt x="692" y="2"/>
                  </a:lnTo>
                  <a:lnTo>
                    <a:pt x="661" y="0"/>
                  </a:lnTo>
                  <a:lnTo>
                    <a:pt x="627" y="0"/>
                  </a:lnTo>
                  <a:lnTo>
                    <a:pt x="590" y="2"/>
                  </a:lnTo>
                  <a:lnTo>
                    <a:pt x="554" y="10"/>
                  </a:lnTo>
                  <a:lnTo>
                    <a:pt x="515" y="17"/>
                  </a:lnTo>
                  <a:lnTo>
                    <a:pt x="479" y="29"/>
                  </a:lnTo>
                  <a:lnTo>
                    <a:pt x="440" y="43"/>
                  </a:lnTo>
                  <a:lnTo>
                    <a:pt x="403" y="57"/>
                  </a:lnTo>
                  <a:lnTo>
                    <a:pt x="367" y="76"/>
                  </a:lnTo>
                  <a:lnTo>
                    <a:pt x="333" y="95"/>
                  </a:lnTo>
                  <a:lnTo>
                    <a:pt x="299" y="119"/>
                  </a:lnTo>
                  <a:lnTo>
                    <a:pt x="267" y="143"/>
                  </a:lnTo>
                  <a:lnTo>
                    <a:pt x="241" y="166"/>
                  </a:lnTo>
                  <a:lnTo>
                    <a:pt x="214" y="193"/>
                  </a:lnTo>
                  <a:lnTo>
                    <a:pt x="192" y="221"/>
                  </a:lnTo>
                  <a:lnTo>
                    <a:pt x="170" y="252"/>
                  </a:lnTo>
                  <a:lnTo>
                    <a:pt x="149" y="285"/>
                  </a:lnTo>
                  <a:lnTo>
                    <a:pt x="107" y="361"/>
                  </a:lnTo>
                  <a:lnTo>
                    <a:pt x="68" y="440"/>
                  </a:lnTo>
                  <a:lnTo>
                    <a:pt x="37" y="518"/>
                  </a:lnTo>
                  <a:lnTo>
                    <a:pt x="25" y="556"/>
                  </a:lnTo>
                  <a:lnTo>
                    <a:pt x="12" y="589"/>
                  </a:lnTo>
                  <a:lnTo>
                    <a:pt x="5" y="620"/>
                  </a:lnTo>
                  <a:lnTo>
                    <a:pt x="3" y="646"/>
                  </a:lnTo>
                  <a:lnTo>
                    <a:pt x="0" y="670"/>
                  </a:lnTo>
                  <a:lnTo>
                    <a:pt x="5" y="687"/>
                  </a:lnTo>
                  <a:lnTo>
                    <a:pt x="8" y="691"/>
                  </a:lnTo>
                  <a:lnTo>
                    <a:pt x="12" y="696"/>
                  </a:lnTo>
                  <a:lnTo>
                    <a:pt x="20" y="699"/>
                  </a:lnTo>
                  <a:lnTo>
                    <a:pt x="25" y="6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162">
              <a:extLst>
                <a:ext uri="{FF2B5EF4-FFF2-40B4-BE49-F238E27FC236}">
                  <a16:creationId xmlns:a16="http://schemas.microsoft.com/office/drawing/2014/main" id="{6EFFC483-9EA5-4128-B91E-D7A2E81F0EED}"/>
                </a:ext>
              </a:extLst>
            </p:cNvPr>
            <p:cNvSpPr/>
            <p:nvPr/>
          </p:nvSpPr>
          <p:spPr bwMode="auto">
            <a:xfrm>
              <a:off x="452465" y="3550714"/>
              <a:ext cx="357954" cy="472676"/>
            </a:xfrm>
            <a:custGeom>
              <a:cxnLst>
                <a:cxn ang="0">
                  <a:pos x="603" y="615"/>
                </a:cxn>
                <a:cxn ang="0">
                  <a:pos x="479" y="622"/>
                </a:cxn>
                <a:cxn ang="0">
                  <a:pos x="287" y="641"/>
                </a:cxn>
                <a:cxn ang="0">
                  <a:pos x="199" y="648"/>
                </a:cxn>
                <a:cxn ang="0">
                  <a:pos x="195" y="643"/>
                </a:cxn>
                <a:cxn ang="0">
                  <a:pos x="202" y="627"/>
                </a:cxn>
                <a:cxn ang="0">
                  <a:pos x="226" y="598"/>
                </a:cxn>
                <a:cxn ang="0">
                  <a:pos x="316" y="527"/>
                </a:cxn>
                <a:cxn ang="0">
                  <a:pos x="472" y="418"/>
                </a:cxn>
                <a:cxn ang="0">
                  <a:pos x="496" y="391"/>
                </a:cxn>
                <a:cxn ang="0">
                  <a:pos x="498" y="384"/>
                </a:cxn>
                <a:cxn ang="0">
                  <a:pos x="491" y="380"/>
                </a:cxn>
                <a:cxn ang="0">
                  <a:pos x="462" y="377"/>
                </a:cxn>
                <a:cxn ang="0">
                  <a:pos x="294" y="391"/>
                </a:cxn>
                <a:cxn ang="0">
                  <a:pos x="209" y="391"/>
                </a:cxn>
                <a:cxn ang="0">
                  <a:pos x="178" y="384"/>
                </a:cxn>
                <a:cxn ang="0">
                  <a:pos x="168" y="377"/>
                </a:cxn>
                <a:cxn ang="0">
                  <a:pos x="166" y="365"/>
                </a:cxn>
                <a:cxn ang="0">
                  <a:pos x="175" y="342"/>
                </a:cxn>
                <a:cxn ang="0">
                  <a:pos x="207" y="301"/>
                </a:cxn>
                <a:cxn ang="0">
                  <a:pos x="314" y="197"/>
                </a:cxn>
                <a:cxn ang="0">
                  <a:pos x="391" y="111"/>
                </a:cxn>
                <a:cxn ang="0">
                  <a:pos x="430" y="52"/>
                </a:cxn>
                <a:cxn ang="0">
                  <a:pos x="445" y="14"/>
                </a:cxn>
                <a:cxn ang="0">
                  <a:pos x="442" y="2"/>
                </a:cxn>
                <a:cxn ang="0">
                  <a:pos x="433" y="2"/>
                </a:cxn>
                <a:cxn ang="0">
                  <a:pos x="404" y="23"/>
                </a:cxn>
                <a:cxn ang="0">
                  <a:pos x="350" y="80"/>
                </a:cxn>
                <a:cxn ang="0">
                  <a:pos x="214" y="244"/>
                </a:cxn>
                <a:cxn ang="0">
                  <a:pos x="93" y="401"/>
                </a:cxn>
                <a:cxn ang="0">
                  <a:pos x="32" y="456"/>
                </a:cxn>
                <a:cxn ang="0">
                  <a:pos x="0" y="498"/>
                </a:cxn>
                <a:cxn ang="0">
                  <a:pos x="47" y="477"/>
                </a:cxn>
                <a:cxn ang="0">
                  <a:pos x="78" y="453"/>
                </a:cxn>
                <a:cxn ang="0">
                  <a:pos x="105" y="420"/>
                </a:cxn>
                <a:cxn ang="0">
                  <a:pos x="122" y="380"/>
                </a:cxn>
                <a:cxn ang="0">
                  <a:pos x="107" y="446"/>
                </a:cxn>
                <a:cxn ang="0">
                  <a:pos x="105" y="489"/>
                </a:cxn>
                <a:cxn ang="0">
                  <a:pos x="112" y="525"/>
                </a:cxn>
                <a:cxn ang="0">
                  <a:pos x="117" y="553"/>
                </a:cxn>
                <a:cxn ang="0">
                  <a:pos x="115" y="579"/>
                </a:cxn>
                <a:cxn ang="0">
                  <a:pos x="90" y="634"/>
                </a:cxn>
                <a:cxn ang="0">
                  <a:pos x="68" y="693"/>
                </a:cxn>
                <a:cxn ang="0">
                  <a:pos x="64" y="724"/>
                </a:cxn>
                <a:cxn ang="0">
                  <a:pos x="71" y="757"/>
                </a:cxn>
                <a:cxn ang="0">
                  <a:pos x="98" y="841"/>
                </a:cxn>
                <a:cxn ang="0">
                  <a:pos x="110" y="855"/>
                </a:cxn>
                <a:cxn ang="0">
                  <a:pos x="129" y="857"/>
                </a:cxn>
                <a:cxn ang="0">
                  <a:pos x="188" y="819"/>
                </a:cxn>
                <a:cxn ang="0">
                  <a:pos x="251" y="788"/>
                </a:cxn>
                <a:cxn ang="0">
                  <a:pos x="319" y="765"/>
                </a:cxn>
                <a:cxn ang="0">
                  <a:pos x="522" y="710"/>
                </a:cxn>
                <a:cxn ang="0">
                  <a:pos x="610" y="684"/>
                </a:cxn>
                <a:cxn ang="0">
                  <a:pos x="634" y="662"/>
                </a:cxn>
                <a:cxn ang="0">
                  <a:pos x="637" y="638"/>
                </a:cxn>
                <a:cxn ang="0">
                  <a:pos x="649" y="617"/>
                </a:cxn>
              </a:cxnLst>
              <a:rect b="b" l="0" r="r" t="0"/>
              <a:pathLst>
                <a:path h="857" w="649">
                  <a:moveTo>
                    <a:pt x="649" y="617"/>
                  </a:moveTo>
                  <a:lnTo>
                    <a:pt x="603" y="615"/>
                  </a:lnTo>
                  <a:lnTo>
                    <a:pt x="544" y="617"/>
                  </a:lnTo>
                  <a:lnTo>
                    <a:pt x="479" y="622"/>
                  </a:lnTo>
                  <a:lnTo>
                    <a:pt x="411" y="629"/>
                  </a:lnTo>
                  <a:lnTo>
                    <a:pt x="287" y="641"/>
                  </a:lnTo>
                  <a:lnTo>
                    <a:pt x="209" y="648"/>
                  </a:lnTo>
                  <a:lnTo>
                    <a:pt x="199" y="648"/>
                  </a:lnTo>
                  <a:lnTo>
                    <a:pt x="195" y="646"/>
                  </a:lnTo>
                  <a:lnTo>
                    <a:pt x="195" y="643"/>
                  </a:lnTo>
                  <a:lnTo>
                    <a:pt x="195" y="636"/>
                  </a:lnTo>
                  <a:lnTo>
                    <a:pt x="202" y="627"/>
                  </a:lnTo>
                  <a:lnTo>
                    <a:pt x="212" y="612"/>
                  </a:lnTo>
                  <a:lnTo>
                    <a:pt x="226" y="598"/>
                  </a:lnTo>
                  <a:lnTo>
                    <a:pt x="267" y="565"/>
                  </a:lnTo>
                  <a:lnTo>
                    <a:pt x="316" y="527"/>
                  </a:lnTo>
                  <a:lnTo>
                    <a:pt x="370" y="489"/>
                  </a:lnTo>
                  <a:lnTo>
                    <a:pt x="472" y="418"/>
                  </a:lnTo>
                  <a:lnTo>
                    <a:pt x="488" y="403"/>
                  </a:lnTo>
                  <a:lnTo>
                    <a:pt x="496" y="391"/>
                  </a:lnTo>
                  <a:lnTo>
                    <a:pt x="498" y="389"/>
                  </a:lnTo>
                  <a:lnTo>
                    <a:pt x="498" y="384"/>
                  </a:lnTo>
                  <a:lnTo>
                    <a:pt x="496" y="382"/>
                  </a:lnTo>
                  <a:lnTo>
                    <a:pt x="491" y="380"/>
                  </a:lnTo>
                  <a:lnTo>
                    <a:pt x="479" y="377"/>
                  </a:lnTo>
                  <a:lnTo>
                    <a:pt x="462" y="377"/>
                  </a:lnTo>
                  <a:lnTo>
                    <a:pt x="413" y="380"/>
                  </a:lnTo>
                  <a:lnTo>
                    <a:pt x="294" y="391"/>
                  </a:lnTo>
                  <a:lnTo>
                    <a:pt x="236" y="391"/>
                  </a:lnTo>
                  <a:lnTo>
                    <a:pt x="209" y="391"/>
                  </a:lnTo>
                  <a:lnTo>
                    <a:pt x="188" y="389"/>
                  </a:lnTo>
                  <a:lnTo>
                    <a:pt x="178" y="384"/>
                  </a:lnTo>
                  <a:lnTo>
                    <a:pt x="170" y="382"/>
                  </a:lnTo>
                  <a:lnTo>
                    <a:pt x="168" y="377"/>
                  </a:lnTo>
                  <a:lnTo>
                    <a:pt x="166" y="372"/>
                  </a:lnTo>
                  <a:lnTo>
                    <a:pt x="166" y="365"/>
                  </a:lnTo>
                  <a:lnTo>
                    <a:pt x="166" y="358"/>
                  </a:lnTo>
                  <a:lnTo>
                    <a:pt x="175" y="342"/>
                  </a:lnTo>
                  <a:lnTo>
                    <a:pt x="188" y="323"/>
                  </a:lnTo>
                  <a:lnTo>
                    <a:pt x="207" y="301"/>
                  </a:lnTo>
                  <a:lnTo>
                    <a:pt x="258" y="251"/>
                  </a:lnTo>
                  <a:lnTo>
                    <a:pt x="314" y="197"/>
                  </a:lnTo>
                  <a:lnTo>
                    <a:pt x="367" y="140"/>
                  </a:lnTo>
                  <a:lnTo>
                    <a:pt x="391" y="111"/>
                  </a:lnTo>
                  <a:lnTo>
                    <a:pt x="413" y="80"/>
                  </a:lnTo>
                  <a:lnTo>
                    <a:pt x="430" y="52"/>
                  </a:lnTo>
                  <a:lnTo>
                    <a:pt x="440" y="26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42" y="2"/>
                  </a:lnTo>
                  <a:lnTo>
                    <a:pt x="438" y="0"/>
                  </a:lnTo>
                  <a:lnTo>
                    <a:pt x="433" y="2"/>
                  </a:lnTo>
                  <a:lnTo>
                    <a:pt x="425" y="7"/>
                  </a:lnTo>
                  <a:lnTo>
                    <a:pt x="404" y="23"/>
                  </a:lnTo>
                  <a:lnTo>
                    <a:pt x="379" y="49"/>
                  </a:lnTo>
                  <a:lnTo>
                    <a:pt x="350" y="80"/>
                  </a:lnTo>
                  <a:lnTo>
                    <a:pt x="282" y="159"/>
                  </a:lnTo>
                  <a:lnTo>
                    <a:pt x="214" y="244"/>
                  </a:lnTo>
                  <a:lnTo>
                    <a:pt x="154" y="323"/>
                  </a:lnTo>
                  <a:lnTo>
                    <a:pt x="93" y="401"/>
                  </a:lnTo>
                  <a:lnTo>
                    <a:pt x="59" y="430"/>
                  </a:lnTo>
                  <a:lnTo>
                    <a:pt x="32" y="456"/>
                  </a:lnTo>
                  <a:lnTo>
                    <a:pt x="13" y="477"/>
                  </a:lnTo>
                  <a:lnTo>
                    <a:pt x="0" y="498"/>
                  </a:lnTo>
                  <a:lnTo>
                    <a:pt x="32" y="487"/>
                  </a:lnTo>
                  <a:lnTo>
                    <a:pt x="47" y="477"/>
                  </a:lnTo>
                  <a:lnTo>
                    <a:pt x="64" y="467"/>
                  </a:lnTo>
                  <a:lnTo>
                    <a:pt x="78" y="453"/>
                  </a:lnTo>
                  <a:lnTo>
                    <a:pt x="93" y="437"/>
                  </a:lnTo>
                  <a:lnTo>
                    <a:pt x="105" y="420"/>
                  </a:lnTo>
                  <a:lnTo>
                    <a:pt x="115" y="399"/>
                  </a:lnTo>
                  <a:lnTo>
                    <a:pt x="122" y="380"/>
                  </a:lnTo>
                  <a:lnTo>
                    <a:pt x="115" y="408"/>
                  </a:lnTo>
                  <a:lnTo>
                    <a:pt x="107" y="446"/>
                  </a:lnTo>
                  <a:lnTo>
                    <a:pt x="105" y="467"/>
                  </a:lnTo>
                  <a:lnTo>
                    <a:pt x="105" y="489"/>
                  </a:lnTo>
                  <a:lnTo>
                    <a:pt x="107" y="508"/>
                  </a:lnTo>
                  <a:lnTo>
                    <a:pt x="112" y="525"/>
                  </a:lnTo>
                  <a:lnTo>
                    <a:pt x="117" y="539"/>
                  </a:lnTo>
                  <a:lnTo>
                    <a:pt x="117" y="553"/>
                  </a:lnTo>
                  <a:lnTo>
                    <a:pt x="117" y="565"/>
                  </a:lnTo>
                  <a:lnTo>
                    <a:pt x="115" y="579"/>
                  </a:lnTo>
                  <a:lnTo>
                    <a:pt x="105" y="605"/>
                  </a:lnTo>
                  <a:lnTo>
                    <a:pt x="90" y="634"/>
                  </a:lnTo>
                  <a:lnTo>
                    <a:pt x="78" y="662"/>
                  </a:lnTo>
                  <a:lnTo>
                    <a:pt x="68" y="693"/>
                  </a:lnTo>
                  <a:lnTo>
                    <a:pt x="66" y="707"/>
                  </a:lnTo>
                  <a:lnTo>
                    <a:pt x="64" y="724"/>
                  </a:lnTo>
                  <a:lnTo>
                    <a:pt x="66" y="741"/>
                  </a:lnTo>
                  <a:lnTo>
                    <a:pt x="71" y="757"/>
                  </a:lnTo>
                  <a:lnTo>
                    <a:pt x="86" y="807"/>
                  </a:lnTo>
                  <a:lnTo>
                    <a:pt x="98" y="841"/>
                  </a:lnTo>
                  <a:lnTo>
                    <a:pt x="102" y="850"/>
                  </a:lnTo>
                  <a:lnTo>
                    <a:pt x="110" y="855"/>
                  </a:lnTo>
                  <a:lnTo>
                    <a:pt x="117" y="857"/>
                  </a:lnTo>
                  <a:lnTo>
                    <a:pt x="129" y="857"/>
                  </a:lnTo>
                  <a:lnTo>
                    <a:pt x="156" y="838"/>
                  </a:lnTo>
                  <a:lnTo>
                    <a:pt x="188" y="819"/>
                  </a:lnTo>
                  <a:lnTo>
                    <a:pt x="217" y="802"/>
                  </a:lnTo>
                  <a:lnTo>
                    <a:pt x="251" y="788"/>
                  </a:lnTo>
                  <a:lnTo>
                    <a:pt x="285" y="776"/>
                  </a:lnTo>
                  <a:lnTo>
                    <a:pt x="319" y="765"/>
                  </a:lnTo>
                  <a:lnTo>
                    <a:pt x="389" y="745"/>
                  </a:lnTo>
                  <a:lnTo>
                    <a:pt x="522" y="710"/>
                  </a:lnTo>
                  <a:lnTo>
                    <a:pt x="583" y="693"/>
                  </a:lnTo>
                  <a:lnTo>
                    <a:pt x="610" y="684"/>
                  </a:lnTo>
                  <a:lnTo>
                    <a:pt x="637" y="672"/>
                  </a:lnTo>
                  <a:lnTo>
                    <a:pt x="634" y="662"/>
                  </a:lnTo>
                  <a:lnTo>
                    <a:pt x="634" y="650"/>
                  </a:lnTo>
                  <a:lnTo>
                    <a:pt x="637" y="638"/>
                  </a:lnTo>
                  <a:lnTo>
                    <a:pt x="644" y="627"/>
                  </a:lnTo>
                  <a:lnTo>
                    <a:pt x="649" y="6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Freeform 163">
              <a:extLst>
                <a:ext uri="{FF2B5EF4-FFF2-40B4-BE49-F238E27FC236}">
                  <a16:creationId xmlns:a16="http://schemas.microsoft.com/office/drawing/2014/main" id="{98CB272A-EE7F-4061-BF82-08F2D2678E12}"/>
                </a:ext>
              </a:extLst>
            </p:cNvPr>
            <p:cNvSpPr/>
            <p:nvPr/>
          </p:nvSpPr>
          <p:spPr bwMode="auto">
            <a:xfrm>
              <a:off x="815383" y="3132642"/>
              <a:ext cx="292320" cy="315485"/>
            </a:xfrm>
            <a:custGeom>
              <a:cxnLst>
                <a:cxn ang="0">
                  <a:pos x="523" y="0"/>
                </a:cxn>
                <a:cxn ang="0">
                  <a:pos x="525" y="14"/>
                </a:cxn>
                <a:cxn ang="0">
                  <a:pos x="530" y="54"/>
                </a:cxn>
                <a:cxn ang="0">
                  <a:pos x="530" y="114"/>
                </a:cxn>
                <a:cxn ang="0">
                  <a:pos x="530" y="147"/>
                </a:cxn>
                <a:cxn ang="0">
                  <a:pos x="525" y="185"/>
                </a:cxn>
                <a:cxn ang="0">
                  <a:pos x="520" y="223"/>
                </a:cxn>
                <a:cxn ang="0">
                  <a:pos x="513" y="261"/>
                </a:cxn>
                <a:cxn ang="0">
                  <a:pos x="501" y="297"/>
                </a:cxn>
                <a:cxn ang="0">
                  <a:pos x="484" y="335"/>
                </a:cxn>
                <a:cxn ang="0">
                  <a:pos x="464" y="368"/>
                </a:cxn>
                <a:cxn ang="0">
                  <a:pos x="455" y="385"/>
                </a:cxn>
                <a:cxn ang="0">
                  <a:pos x="440" y="401"/>
                </a:cxn>
                <a:cxn ang="0">
                  <a:pos x="425" y="415"/>
                </a:cxn>
                <a:cxn ang="0">
                  <a:pos x="411" y="427"/>
                </a:cxn>
                <a:cxn ang="0">
                  <a:pos x="394" y="439"/>
                </a:cxn>
                <a:cxn ang="0">
                  <a:pos x="377" y="451"/>
                </a:cxn>
                <a:cxn ang="0">
                  <a:pos x="338" y="470"/>
                </a:cxn>
                <a:cxn ang="0">
                  <a:pos x="302" y="487"/>
                </a:cxn>
                <a:cxn ang="0">
                  <a:pos x="231" y="518"/>
                </a:cxn>
                <a:cxn ang="0">
                  <a:pos x="168" y="539"/>
                </a:cxn>
                <a:cxn ang="0">
                  <a:pos x="112" y="553"/>
                </a:cxn>
                <a:cxn ang="0">
                  <a:pos x="66" y="563"/>
                </a:cxn>
                <a:cxn ang="0">
                  <a:pos x="32" y="570"/>
                </a:cxn>
                <a:cxn ang="0">
                  <a:pos x="0" y="572"/>
                </a:cxn>
                <a:cxn ang="0">
                  <a:pos x="22" y="551"/>
                </a:cxn>
                <a:cxn ang="0">
                  <a:pos x="76" y="494"/>
                </a:cxn>
                <a:cxn ang="0">
                  <a:pos x="112" y="458"/>
                </a:cxn>
                <a:cxn ang="0">
                  <a:pos x="151" y="420"/>
                </a:cxn>
                <a:cxn ang="0">
                  <a:pos x="197" y="385"/>
                </a:cxn>
                <a:cxn ang="0">
                  <a:pos x="243" y="349"/>
                </a:cxn>
                <a:cxn ang="0">
                  <a:pos x="268" y="330"/>
                </a:cxn>
                <a:cxn ang="0">
                  <a:pos x="292" y="308"/>
                </a:cxn>
                <a:cxn ang="0">
                  <a:pos x="316" y="282"/>
                </a:cxn>
                <a:cxn ang="0">
                  <a:pos x="340" y="256"/>
                </a:cxn>
                <a:cxn ang="0">
                  <a:pos x="387" y="199"/>
                </a:cxn>
                <a:cxn ang="0">
                  <a:pos x="430" y="140"/>
                </a:cxn>
                <a:cxn ang="0">
                  <a:pos x="467" y="85"/>
                </a:cxn>
                <a:cxn ang="0">
                  <a:pos x="496" y="42"/>
                </a:cxn>
                <a:cxn ang="0">
                  <a:pos x="523" y="0"/>
                </a:cxn>
              </a:cxnLst>
              <a:rect b="b" l="0" r="r" t="0"/>
              <a:pathLst>
                <a:path h="572" w="530">
                  <a:moveTo>
                    <a:pt x="523" y="0"/>
                  </a:moveTo>
                  <a:lnTo>
                    <a:pt x="525" y="14"/>
                  </a:lnTo>
                  <a:lnTo>
                    <a:pt x="530" y="54"/>
                  </a:lnTo>
                  <a:lnTo>
                    <a:pt x="530" y="114"/>
                  </a:lnTo>
                  <a:lnTo>
                    <a:pt x="530" y="147"/>
                  </a:lnTo>
                  <a:lnTo>
                    <a:pt x="525" y="185"/>
                  </a:lnTo>
                  <a:lnTo>
                    <a:pt x="520" y="223"/>
                  </a:lnTo>
                  <a:lnTo>
                    <a:pt x="513" y="261"/>
                  </a:lnTo>
                  <a:lnTo>
                    <a:pt x="501" y="297"/>
                  </a:lnTo>
                  <a:lnTo>
                    <a:pt x="484" y="335"/>
                  </a:lnTo>
                  <a:lnTo>
                    <a:pt x="464" y="368"/>
                  </a:lnTo>
                  <a:lnTo>
                    <a:pt x="455" y="385"/>
                  </a:lnTo>
                  <a:lnTo>
                    <a:pt x="440" y="401"/>
                  </a:lnTo>
                  <a:lnTo>
                    <a:pt x="425" y="415"/>
                  </a:lnTo>
                  <a:lnTo>
                    <a:pt x="411" y="427"/>
                  </a:lnTo>
                  <a:lnTo>
                    <a:pt x="394" y="439"/>
                  </a:lnTo>
                  <a:lnTo>
                    <a:pt x="377" y="451"/>
                  </a:lnTo>
                  <a:lnTo>
                    <a:pt x="338" y="470"/>
                  </a:lnTo>
                  <a:lnTo>
                    <a:pt x="302" y="487"/>
                  </a:lnTo>
                  <a:lnTo>
                    <a:pt x="231" y="518"/>
                  </a:lnTo>
                  <a:lnTo>
                    <a:pt x="168" y="539"/>
                  </a:lnTo>
                  <a:lnTo>
                    <a:pt x="112" y="553"/>
                  </a:lnTo>
                  <a:lnTo>
                    <a:pt x="66" y="563"/>
                  </a:lnTo>
                  <a:lnTo>
                    <a:pt x="32" y="570"/>
                  </a:lnTo>
                  <a:lnTo>
                    <a:pt x="0" y="572"/>
                  </a:lnTo>
                  <a:lnTo>
                    <a:pt x="22" y="551"/>
                  </a:lnTo>
                  <a:lnTo>
                    <a:pt x="76" y="494"/>
                  </a:lnTo>
                  <a:lnTo>
                    <a:pt x="112" y="458"/>
                  </a:lnTo>
                  <a:lnTo>
                    <a:pt x="151" y="420"/>
                  </a:lnTo>
                  <a:lnTo>
                    <a:pt x="197" y="385"/>
                  </a:lnTo>
                  <a:lnTo>
                    <a:pt x="243" y="349"/>
                  </a:lnTo>
                  <a:lnTo>
                    <a:pt x="268" y="330"/>
                  </a:lnTo>
                  <a:lnTo>
                    <a:pt x="292" y="308"/>
                  </a:lnTo>
                  <a:lnTo>
                    <a:pt x="316" y="282"/>
                  </a:lnTo>
                  <a:lnTo>
                    <a:pt x="340" y="256"/>
                  </a:lnTo>
                  <a:lnTo>
                    <a:pt x="387" y="199"/>
                  </a:lnTo>
                  <a:lnTo>
                    <a:pt x="430" y="140"/>
                  </a:lnTo>
                  <a:lnTo>
                    <a:pt x="467" y="85"/>
                  </a:lnTo>
                  <a:lnTo>
                    <a:pt x="496" y="42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Freeform 164">
              <a:extLst>
                <a:ext uri="{FF2B5EF4-FFF2-40B4-BE49-F238E27FC236}">
                  <a16:creationId xmlns:a16="http://schemas.microsoft.com/office/drawing/2014/main" id="{5FCAB3BA-B30D-4FCC-84BB-74CAC06FA75D}"/>
                </a:ext>
              </a:extLst>
            </p:cNvPr>
            <p:cNvSpPr/>
            <p:nvPr/>
          </p:nvSpPr>
          <p:spPr bwMode="auto">
            <a:xfrm>
              <a:off x="491625" y="2968832"/>
              <a:ext cx="278531" cy="489774"/>
            </a:xfrm>
            <a:custGeom>
              <a:cxnLst>
                <a:cxn ang="0">
                  <a:pos x="442" y="74"/>
                </a:cxn>
                <a:cxn ang="0">
                  <a:pos x="427" y="57"/>
                </a:cxn>
                <a:cxn ang="0">
                  <a:pos x="413" y="42"/>
                </a:cxn>
                <a:cxn ang="0">
                  <a:pos x="398" y="31"/>
                </a:cxn>
                <a:cxn ang="0">
                  <a:pos x="383" y="19"/>
                </a:cxn>
                <a:cxn ang="0">
                  <a:pos x="369" y="12"/>
                </a:cxn>
                <a:cxn ang="0">
                  <a:pos x="354" y="7"/>
                </a:cxn>
                <a:cxn ang="0">
                  <a:pos x="340" y="2"/>
                </a:cxn>
                <a:cxn ang="0">
                  <a:pos x="325" y="0"/>
                </a:cxn>
                <a:cxn ang="0">
                  <a:pos x="313" y="0"/>
                </a:cxn>
                <a:cxn ang="0">
                  <a:pos x="299" y="2"/>
                </a:cxn>
                <a:cxn ang="0">
                  <a:pos x="267" y="7"/>
                </a:cxn>
                <a:cxn ang="0">
                  <a:pos x="235" y="19"/>
                </a:cxn>
                <a:cxn ang="0">
                  <a:pos x="201" y="31"/>
                </a:cxn>
                <a:cxn ang="0">
                  <a:pos x="182" y="40"/>
                </a:cxn>
                <a:cxn ang="0">
                  <a:pos x="165" y="52"/>
                </a:cxn>
                <a:cxn ang="0">
                  <a:pos x="148" y="69"/>
                </a:cxn>
                <a:cxn ang="0">
                  <a:pos x="131" y="85"/>
                </a:cxn>
                <a:cxn ang="0">
                  <a:pos x="99" y="126"/>
                </a:cxn>
                <a:cxn ang="0">
                  <a:pos x="73" y="168"/>
                </a:cxn>
                <a:cxn ang="0">
                  <a:pos x="51" y="209"/>
                </a:cxn>
                <a:cxn ang="0">
                  <a:pos x="31" y="245"/>
                </a:cxn>
                <a:cxn ang="0">
                  <a:pos x="17" y="275"/>
                </a:cxn>
                <a:cxn ang="0">
                  <a:pos x="10" y="318"/>
                </a:cxn>
                <a:cxn ang="0">
                  <a:pos x="2" y="361"/>
                </a:cxn>
                <a:cxn ang="0">
                  <a:pos x="0" y="406"/>
                </a:cxn>
                <a:cxn ang="0">
                  <a:pos x="2" y="453"/>
                </a:cxn>
                <a:cxn ang="0">
                  <a:pos x="7" y="501"/>
                </a:cxn>
                <a:cxn ang="0">
                  <a:pos x="15" y="548"/>
                </a:cxn>
                <a:cxn ang="0">
                  <a:pos x="27" y="596"/>
                </a:cxn>
                <a:cxn ang="0">
                  <a:pos x="41" y="641"/>
                </a:cxn>
                <a:cxn ang="0">
                  <a:pos x="61" y="686"/>
                </a:cxn>
                <a:cxn ang="0">
                  <a:pos x="85" y="727"/>
                </a:cxn>
                <a:cxn ang="0">
                  <a:pos x="112" y="767"/>
                </a:cxn>
                <a:cxn ang="0">
                  <a:pos x="126" y="784"/>
                </a:cxn>
                <a:cxn ang="0">
                  <a:pos x="143" y="800"/>
                </a:cxn>
                <a:cxn ang="0">
                  <a:pos x="160" y="817"/>
                </a:cxn>
                <a:cxn ang="0">
                  <a:pos x="177" y="831"/>
                </a:cxn>
                <a:cxn ang="0">
                  <a:pos x="196" y="845"/>
                </a:cxn>
                <a:cxn ang="0">
                  <a:pos x="218" y="857"/>
                </a:cxn>
                <a:cxn ang="0">
                  <a:pos x="240" y="867"/>
                </a:cxn>
                <a:cxn ang="0">
                  <a:pos x="262" y="876"/>
                </a:cxn>
                <a:cxn ang="0">
                  <a:pos x="284" y="883"/>
                </a:cxn>
                <a:cxn ang="0">
                  <a:pos x="311" y="888"/>
                </a:cxn>
                <a:cxn ang="0">
                  <a:pos x="342" y="800"/>
                </a:cxn>
                <a:cxn ang="0">
                  <a:pos x="371" y="710"/>
                </a:cxn>
                <a:cxn ang="0">
                  <a:pos x="398" y="620"/>
                </a:cxn>
                <a:cxn ang="0">
                  <a:pos x="422" y="529"/>
                </a:cxn>
                <a:cxn ang="0">
                  <a:pos x="444" y="437"/>
                </a:cxn>
                <a:cxn ang="0">
                  <a:pos x="466" y="344"/>
                </a:cxn>
                <a:cxn ang="0">
                  <a:pos x="485" y="252"/>
                </a:cxn>
                <a:cxn ang="0">
                  <a:pos x="505" y="159"/>
                </a:cxn>
                <a:cxn ang="0">
                  <a:pos x="459" y="100"/>
                </a:cxn>
                <a:cxn ang="0">
                  <a:pos x="442" y="74"/>
                </a:cxn>
              </a:cxnLst>
              <a:rect b="b" l="0" r="r" t="0"/>
              <a:pathLst>
                <a:path h="886" w="505">
                  <a:moveTo>
                    <a:pt x="442" y="74"/>
                  </a:moveTo>
                  <a:lnTo>
                    <a:pt x="427" y="57"/>
                  </a:lnTo>
                  <a:lnTo>
                    <a:pt x="413" y="42"/>
                  </a:lnTo>
                  <a:lnTo>
                    <a:pt x="398" y="31"/>
                  </a:lnTo>
                  <a:lnTo>
                    <a:pt x="383" y="19"/>
                  </a:lnTo>
                  <a:lnTo>
                    <a:pt x="369" y="12"/>
                  </a:lnTo>
                  <a:lnTo>
                    <a:pt x="354" y="7"/>
                  </a:lnTo>
                  <a:lnTo>
                    <a:pt x="340" y="2"/>
                  </a:lnTo>
                  <a:lnTo>
                    <a:pt x="325" y="0"/>
                  </a:lnTo>
                  <a:lnTo>
                    <a:pt x="313" y="0"/>
                  </a:lnTo>
                  <a:lnTo>
                    <a:pt x="299" y="2"/>
                  </a:lnTo>
                  <a:lnTo>
                    <a:pt x="267" y="7"/>
                  </a:lnTo>
                  <a:lnTo>
                    <a:pt x="235" y="19"/>
                  </a:lnTo>
                  <a:lnTo>
                    <a:pt x="201" y="31"/>
                  </a:lnTo>
                  <a:lnTo>
                    <a:pt x="182" y="40"/>
                  </a:lnTo>
                  <a:lnTo>
                    <a:pt x="165" y="52"/>
                  </a:lnTo>
                  <a:lnTo>
                    <a:pt x="148" y="69"/>
                  </a:lnTo>
                  <a:lnTo>
                    <a:pt x="131" y="85"/>
                  </a:lnTo>
                  <a:lnTo>
                    <a:pt x="99" y="126"/>
                  </a:lnTo>
                  <a:lnTo>
                    <a:pt x="73" y="168"/>
                  </a:lnTo>
                  <a:lnTo>
                    <a:pt x="51" y="209"/>
                  </a:lnTo>
                  <a:lnTo>
                    <a:pt x="31" y="245"/>
                  </a:lnTo>
                  <a:lnTo>
                    <a:pt x="17" y="275"/>
                  </a:lnTo>
                  <a:lnTo>
                    <a:pt x="10" y="318"/>
                  </a:lnTo>
                  <a:lnTo>
                    <a:pt x="2" y="361"/>
                  </a:lnTo>
                  <a:lnTo>
                    <a:pt x="0" y="406"/>
                  </a:lnTo>
                  <a:lnTo>
                    <a:pt x="2" y="453"/>
                  </a:lnTo>
                  <a:lnTo>
                    <a:pt x="7" y="501"/>
                  </a:lnTo>
                  <a:lnTo>
                    <a:pt x="15" y="548"/>
                  </a:lnTo>
                  <a:lnTo>
                    <a:pt x="27" y="596"/>
                  </a:lnTo>
                  <a:lnTo>
                    <a:pt x="41" y="641"/>
                  </a:lnTo>
                  <a:lnTo>
                    <a:pt x="61" y="686"/>
                  </a:lnTo>
                  <a:lnTo>
                    <a:pt x="85" y="727"/>
                  </a:lnTo>
                  <a:lnTo>
                    <a:pt x="112" y="767"/>
                  </a:lnTo>
                  <a:lnTo>
                    <a:pt x="126" y="784"/>
                  </a:lnTo>
                  <a:lnTo>
                    <a:pt x="143" y="800"/>
                  </a:lnTo>
                  <a:lnTo>
                    <a:pt x="160" y="817"/>
                  </a:lnTo>
                  <a:lnTo>
                    <a:pt x="177" y="831"/>
                  </a:lnTo>
                  <a:lnTo>
                    <a:pt x="196" y="845"/>
                  </a:lnTo>
                  <a:lnTo>
                    <a:pt x="218" y="857"/>
                  </a:lnTo>
                  <a:lnTo>
                    <a:pt x="240" y="867"/>
                  </a:lnTo>
                  <a:lnTo>
                    <a:pt x="262" y="876"/>
                  </a:lnTo>
                  <a:lnTo>
                    <a:pt x="284" y="883"/>
                  </a:lnTo>
                  <a:lnTo>
                    <a:pt x="311" y="888"/>
                  </a:lnTo>
                  <a:lnTo>
                    <a:pt x="342" y="800"/>
                  </a:lnTo>
                  <a:lnTo>
                    <a:pt x="371" y="710"/>
                  </a:lnTo>
                  <a:lnTo>
                    <a:pt x="398" y="620"/>
                  </a:lnTo>
                  <a:lnTo>
                    <a:pt x="422" y="529"/>
                  </a:lnTo>
                  <a:lnTo>
                    <a:pt x="444" y="437"/>
                  </a:lnTo>
                  <a:lnTo>
                    <a:pt x="466" y="344"/>
                  </a:lnTo>
                  <a:lnTo>
                    <a:pt x="485" y="252"/>
                  </a:lnTo>
                  <a:lnTo>
                    <a:pt x="505" y="159"/>
                  </a:lnTo>
                  <a:lnTo>
                    <a:pt x="459" y="100"/>
                  </a:lnTo>
                  <a:lnTo>
                    <a:pt x="442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165">
              <a:extLst>
                <a:ext uri="{FF2B5EF4-FFF2-40B4-BE49-F238E27FC236}">
                  <a16:creationId xmlns:a16="http://schemas.microsoft.com/office/drawing/2014/main" id="{E8133937-01E0-4460-8AB0-7E054B54BB8F}"/>
                </a:ext>
              </a:extLst>
            </p:cNvPr>
            <p:cNvSpPr/>
            <p:nvPr/>
          </p:nvSpPr>
          <p:spPr bwMode="auto">
            <a:xfrm>
              <a:off x="589248" y="2966075"/>
              <a:ext cx="143402" cy="276325"/>
            </a:xfrm>
            <a:custGeom>
              <a:cxnLst>
                <a:cxn ang="0">
                  <a:pos x="240" y="259"/>
                </a:cxn>
                <a:cxn ang="0">
                  <a:pos x="248" y="190"/>
                </a:cxn>
                <a:cxn ang="0">
                  <a:pos x="245" y="114"/>
                </a:cxn>
                <a:cxn ang="0">
                  <a:pos x="238" y="62"/>
                </a:cxn>
                <a:cxn ang="0">
                  <a:pos x="226" y="36"/>
                </a:cxn>
                <a:cxn ang="0">
                  <a:pos x="202" y="17"/>
                </a:cxn>
                <a:cxn ang="0">
                  <a:pos x="168" y="2"/>
                </a:cxn>
                <a:cxn ang="0">
                  <a:pos x="134" y="0"/>
                </a:cxn>
                <a:cxn ang="0">
                  <a:pos x="85" y="7"/>
                </a:cxn>
                <a:cxn ang="0">
                  <a:pos x="37" y="28"/>
                </a:cxn>
                <a:cxn ang="0">
                  <a:pos x="3" y="64"/>
                </a:cxn>
                <a:cxn ang="0">
                  <a:pos x="3" y="79"/>
                </a:cxn>
                <a:cxn ang="0">
                  <a:pos x="12" y="83"/>
                </a:cxn>
                <a:cxn ang="0">
                  <a:pos x="58" y="86"/>
                </a:cxn>
                <a:cxn ang="0">
                  <a:pos x="107" y="95"/>
                </a:cxn>
                <a:cxn ang="0">
                  <a:pos x="146" y="112"/>
                </a:cxn>
                <a:cxn ang="0">
                  <a:pos x="180" y="140"/>
                </a:cxn>
                <a:cxn ang="0">
                  <a:pos x="197" y="176"/>
                </a:cxn>
                <a:cxn ang="0">
                  <a:pos x="197" y="216"/>
                </a:cxn>
                <a:cxn ang="0">
                  <a:pos x="182" y="257"/>
                </a:cxn>
                <a:cxn ang="0">
                  <a:pos x="143" y="323"/>
                </a:cxn>
                <a:cxn ang="0">
                  <a:pos x="58" y="430"/>
                </a:cxn>
                <a:cxn ang="0">
                  <a:pos x="29" y="475"/>
                </a:cxn>
                <a:cxn ang="0">
                  <a:pos x="24" y="489"/>
                </a:cxn>
                <a:cxn ang="0">
                  <a:pos x="29" y="499"/>
                </a:cxn>
                <a:cxn ang="0">
                  <a:pos x="41" y="501"/>
                </a:cxn>
                <a:cxn ang="0">
                  <a:pos x="85" y="487"/>
                </a:cxn>
                <a:cxn ang="0">
                  <a:pos x="146" y="451"/>
                </a:cxn>
                <a:cxn ang="0">
                  <a:pos x="168" y="444"/>
                </a:cxn>
                <a:cxn ang="0">
                  <a:pos x="180" y="447"/>
                </a:cxn>
                <a:cxn ang="0">
                  <a:pos x="187" y="458"/>
                </a:cxn>
                <a:cxn ang="0">
                  <a:pos x="260" y="309"/>
                </a:cxn>
                <a:cxn ang="0">
                  <a:pos x="253" y="314"/>
                </a:cxn>
                <a:cxn ang="0">
                  <a:pos x="243" y="309"/>
                </a:cxn>
                <a:cxn ang="0">
                  <a:pos x="236" y="287"/>
                </a:cxn>
              </a:cxnLst>
              <a:rect b="b" l="0" r="r" t="0"/>
              <a:pathLst>
                <a:path h="501" w="260">
                  <a:moveTo>
                    <a:pt x="236" y="280"/>
                  </a:moveTo>
                  <a:lnTo>
                    <a:pt x="240" y="259"/>
                  </a:lnTo>
                  <a:lnTo>
                    <a:pt x="245" y="228"/>
                  </a:lnTo>
                  <a:lnTo>
                    <a:pt x="248" y="190"/>
                  </a:lnTo>
                  <a:lnTo>
                    <a:pt x="248" y="152"/>
                  </a:lnTo>
                  <a:lnTo>
                    <a:pt x="245" y="114"/>
                  </a:lnTo>
                  <a:lnTo>
                    <a:pt x="240" y="79"/>
                  </a:lnTo>
                  <a:lnTo>
                    <a:pt x="238" y="62"/>
                  </a:lnTo>
                  <a:lnTo>
                    <a:pt x="231" y="47"/>
                  </a:lnTo>
                  <a:lnTo>
                    <a:pt x="226" y="36"/>
                  </a:lnTo>
                  <a:lnTo>
                    <a:pt x="219" y="28"/>
                  </a:lnTo>
                  <a:lnTo>
                    <a:pt x="202" y="17"/>
                  </a:lnTo>
                  <a:lnTo>
                    <a:pt x="185" y="10"/>
                  </a:lnTo>
                  <a:lnTo>
                    <a:pt x="168" y="2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0"/>
                  </a:lnTo>
                  <a:lnTo>
                    <a:pt x="85" y="7"/>
                  </a:lnTo>
                  <a:lnTo>
                    <a:pt x="58" y="17"/>
                  </a:lnTo>
                  <a:lnTo>
                    <a:pt x="37" y="28"/>
                  </a:lnTo>
                  <a:lnTo>
                    <a:pt x="15" y="40"/>
                  </a:lnTo>
                  <a:lnTo>
                    <a:pt x="3" y="64"/>
                  </a:lnTo>
                  <a:lnTo>
                    <a:pt x="0" y="71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12" y="83"/>
                  </a:lnTo>
                  <a:lnTo>
                    <a:pt x="32" y="86"/>
                  </a:lnTo>
                  <a:lnTo>
                    <a:pt x="58" y="86"/>
                  </a:lnTo>
                  <a:lnTo>
                    <a:pt x="90" y="90"/>
                  </a:lnTo>
                  <a:lnTo>
                    <a:pt x="107" y="95"/>
                  </a:lnTo>
                  <a:lnTo>
                    <a:pt x="126" y="102"/>
                  </a:lnTo>
                  <a:lnTo>
                    <a:pt x="146" y="112"/>
                  </a:lnTo>
                  <a:lnTo>
                    <a:pt x="165" y="123"/>
                  </a:lnTo>
                  <a:lnTo>
                    <a:pt x="180" y="140"/>
                  </a:lnTo>
                  <a:lnTo>
                    <a:pt x="192" y="157"/>
                  </a:lnTo>
                  <a:lnTo>
                    <a:pt x="197" y="176"/>
                  </a:lnTo>
                  <a:lnTo>
                    <a:pt x="199" y="195"/>
                  </a:lnTo>
                  <a:lnTo>
                    <a:pt x="197" y="216"/>
                  </a:lnTo>
                  <a:lnTo>
                    <a:pt x="190" y="235"/>
                  </a:lnTo>
                  <a:lnTo>
                    <a:pt x="182" y="257"/>
                  </a:lnTo>
                  <a:lnTo>
                    <a:pt x="170" y="280"/>
                  </a:lnTo>
                  <a:lnTo>
                    <a:pt x="143" y="323"/>
                  </a:lnTo>
                  <a:lnTo>
                    <a:pt x="114" y="363"/>
                  </a:lnTo>
                  <a:lnTo>
                    <a:pt x="58" y="430"/>
                  </a:lnTo>
                  <a:lnTo>
                    <a:pt x="39" y="456"/>
                  </a:lnTo>
                  <a:lnTo>
                    <a:pt x="29" y="475"/>
                  </a:lnTo>
                  <a:lnTo>
                    <a:pt x="27" y="482"/>
                  </a:lnTo>
                  <a:lnTo>
                    <a:pt x="24" y="489"/>
                  </a:lnTo>
                  <a:lnTo>
                    <a:pt x="27" y="494"/>
                  </a:lnTo>
                  <a:lnTo>
                    <a:pt x="29" y="499"/>
                  </a:lnTo>
                  <a:lnTo>
                    <a:pt x="34" y="501"/>
                  </a:lnTo>
                  <a:lnTo>
                    <a:pt x="41" y="501"/>
                  </a:lnTo>
                  <a:lnTo>
                    <a:pt x="58" y="499"/>
                  </a:lnTo>
                  <a:lnTo>
                    <a:pt x="85" y="487"/>
                  </a:lnTo>
                  <a:lnTo>
                    <a:pt x="117" y="468"/>
                  </a:lnTo>
                  <a:lnTo>
                    <a:pt x="146" y="451"/>
                  </a:lnTo>
                  <a:lnTo>
                    <a:pt x="158" y="447"/>
                  </a:lnTo>
                  <a:lnTo>
                    <a:pt x="168" y="444"/>
                  </a:lnTo>
                  <a:lnTo>
                    <a:pt x="175" y="444"/>
                  </a:lnTo>
                  <a:lnTo>
                    <a:pt x="180" y="447"/>
                  </a:lnTo>
                  <a:lnTo>
                    <a:pt x="185" y="451"/>
                  </a:lnTo>
                  <a:lnTo>
                    <a:pt x="187" y="458"/>
                  </a:lnTo>
                  <a:lnTo>
                    <a:pt x="226" y="385"/>
                  </a:lnTo>
                  <a:lnTo>
                    <a:pt x="260" y="309"/>
                  </a:lnTo>
                  <a:lnTo>
                    <a:pt x="255" y="314"/>
                  </a:lnTo>
                  <a:lnTo>
                    <a:pt x="253" y="314"/>
                  </a:lnTo>
                  <a:lnTo>
                    <a:pt x="248" y="311"/>
                  </a:lnTo>
                  <a:lnTo>
                    <a:pt x="243" y="309"/>
                  </a:lnTo>
                  <a:lnTo>
                    <a:pt x="238" y="294"/>
                  </a:lnTo>
                  <a:lnTo>
                    <a:pt x="236" y="287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Freeform 166">
              <a:extLst>
                <a:ext uri="{FF2B5EF4-FFF2-40B4-BE49-F238E27FC236}">
                  <a16:creationId xmlns:a16="http://schemas.microsoft.com/office/drawing/2014/main" id="{396BF178-60AB-407B-86DA-59FCB28B842D}"/>
                </a:ext>
              </a:extLst>
            </p:cNvPr>
            <p:cNvSpPr/>
            <p:nvPr/>
          </p:nvSpPr>
          <p:spPr bwMode="auto">
            <a:xfrm>
              <a:off x="889290" y="3132642"/>
              <a:ext cx="40263" cy="25923"/>
            </a:xfrm>
            <a:custGeom>
              <a:cxnLst>
                <a:cxn ang="0">
                  <a:pos x="0" y="24"/>
                </a:cxn>
                <a:cxn ang="0">
                  <a:pos x="10" y="31"/>
                </a:cxn>
                <a:cxn ang="0">
                  <a:pos x="29" y="40"/>
                </a:cxn>
                <a:cxn ang="0">
                  <a:pos x="41" y="45"/>
                </a:cxn>
                <a:cxn ang="0">
                  <a:pos x="53" y="47"/>
                </a:cxn>
                <a:cxn ang="0">
                  <a:pos x="63" y="47"/>
                </a:cxn>
                <a:cxn ang="0">
                  <a:pos x="68" y="45"/>
                </a:cxn>
                <a:cxn ang="0">
                  <a:pos x="70" y="42"/>
                </a:cxn>
                <a:cxn ang="0">
                  <a:pos x="73" y="38"/>
                </a:cxn>
                <a:cxn ang="0">
                  <a:pos x="73" y="35"/>
                </a:cxn>
                <a:cxn ang="0">
                  <a:pos x="68" y="26"/>
                </a:cxn>
                <a:cxn ang="0">
                  <a:pos x="61" y="19"/>
                </a:cxn>
                <a:cxn ang="0">
                  <a:pos x="48" y="14"/>
                </a:cxn>
                <a:cxn ang="0">
                  <a:pos x="29" y="4"/>
                </a:cxn>
                <a:cxn ang="0">
                  <a:pos x="19" y="0"/>
                </a:cxn>
                <a:cxn ang="0">
                  <a:pos x="0" y="24"/>
                </a:cxn>
              </a:cxnLst>
              <a:rect b="b" l="0" r="r" t="0"/>
              <a:pathLst>
                <a:path h="47" w="73">
                  <a:moveTo>
                    <a:pt x="0" y="24"/>
                  </a:moveTo>
                  <a:lnTo>
                    <a:pt x="10" y="31"/>
                  </a:lnTo>
                  <a:lnTo>
                    <a:pt x="29" y="40"/>
                  </a:lnTo>
                  <a:lnTo>
                    <a:pt x="41" y="45"/>
                  </a:lnTo>
                  <a:lnTo>
                    <a:pt x="53" y="47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2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68" y="26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Freeform 167">
              <a:extLst>
                <a:ext uri="{FF2B5EF4-FFF2-40B4-BE49-F238E27FC236}">
                  <a16:creationId xmlns:a16="http://schemas.microsoft.com/office/drawing/2014/main" id="{6A069727-46A0-4E67-8A3E-51349EB3DE45}"/>
                </a:ext>
              </a:extLst>
            </p:cNvPr>
            <p:cNvSpPr/>
            <p:nvPr/>
          </p:nvSpPr>
          <p:spPr bwMode="auto">
            <a:xfrm>
              <a:off x="822553" y="3119405"/>
              <a:ext cx="182010" cy="327619"/>
            </a:xfrm>
            <a:custGeom>
              <a:cxnLst>
                <a:cxn ang="0">
                  <a:pos x="271" y="7"/>
                </a:cxn>
                <a:cxn ang="0">
                  <a:pos x="269" y="24"/>
                </a:cxn>
                <a:cxn ang="0">
                  <a:pos x="262" y="74"/>
                </a:cxn>
                <a:cxn ang="0">
                  <a:pos x="250" y="145"/>
                </a:cxn>
                <a:cxn ang="0">
                  <a:pos x="240" y="185"/>
                </a:cxn>
                <a:cxn ang="0">
                  <a:pos x="225" y="230"/>
                </a:cxn>
                <a:cxn ang="0">
                  <a:pos x="211" y="278"/>
                </a:cxn>
                <a:cxn ang="0">
                  <a:pos x="191" y="325"/>
                </a:cxn>
                <a:cxn ang="0">
                  <a:pos x="169" y="375"/>
                </a:cxn>
                <a:cxn ang="0">
                  <a:pos x="145" y="423"/>
                </a:cxn>
                <a:cxn ang="0">
                  <a:pos x="116" y="470"/>
                </a:cxn>
                <a:cxn ang="0">
                  <a:pos x="82" y="515"/>
                </a:cxn>
                <a:cxn ang="0">
                  <a:pos x="63" y="537"/>
                </a:cxn>
                <a:cxn ang="0">
                  <a:pos x="43" y="556"/>
                </a:cxn>
                <a:cxn ang="0">
                  <a:pos x="21" y="575"/>
                </a:cxn>
                <a:cxn ang="0">
                  <a:pos x="0" y="594"/>
                </a:cxn>
                <a:cxn ang="0">
                  <a:pos x="14" y="594"/>
                </a:cxn>
                <a:cxn ang="0">
                  <a:pos x="31" y="591"/>
                </a:cxn>
                <a:cxn ang="0">
                  <a:pos x="53" y="589"/>
                </a:cxn>
                <a:cxn ang="0">
                  <a:pos x="60" y="587"/>
                </a:cxn>
                <a:cxn ang="0">
                  <a:pos x="70" y="580"/>
                </a:cxn>
                <a:cxn ang="0">
                  <a:pos x="82" y="572"/>
                </a:cxn>
                <a:cxn ang="0">
                  <a:pos x="94" y="561"/>
                </a:cxn>
                <a:cxn ang="0">
                  <a:pos x="111" y="546"/>
                </a:cxn>
                <a:cxn ang="0">
                  <a:pos x="128" y="527"/>
                </a:cxn>
                <a:cxn ang="0">
                  <a:pos x="145" y="503"/>
                </a:cxn>
                <a:cxn ang="0">
                  <a:pos x="165" y="473"/>
                </a:cxn>
                <a:cxn ang="0">
                  <a:pos x="184" y="439"/>
                </a:cxn>
                <a:cxn ang="0">
                  <a:pos x="206" y="399"/>
                </a:cxn>
                <a:cxn ang="0">
                  <a:pos x="225" y="354"/>
                </a:cxn>
                <a:cxn ang="0">
                  <a:pos x="247" y="299"/>
                </a:cxn>
                <a:cxn ang="0">
                  <a:pos x="267" y="240"/>
                </a:cxn>
                <a:cxn ang="0">
                  <a:pos x="289" y="171"/>
                </a:cxn>
                <a:cxn ang="0">
                  <a:pos x="308" y="97"/>
                </a:cxn>
                <a:cxn ang="0">
                  <a:pos x="327" y="12"/>
                </a:cxn>
                <a:cxn ang="0">
                  <a:pos x="330" y="0"/>
                </a:cxn>
                <a:cxn ang="0">
                  <a:pos x="271" y="7"/>
                </a:cxn>
              </a:cxnLst>
              <a:rect b="b" l="0" r="r" t="0"/>
              <a:pathLst>
                <a:path h="594" w="330">
                  <a:moveTo>
                    <a:pt x="271" y="7"/>
                  </a:moveTo>
                  <a:lnTo>
                    <a:pt x="269" y="24"/>
                  </a:lnTo>
                  <a:lnTo>
                    <a:pt x="262" y="74"/>
                  </a:lnTo>
                  <a:lnTo>
                    <a:pt x="250" y="145"/>
                  </a:lnTo>
                  <a:lnTo>
                    <a:pt x="240" y="185"/>
                  </a:lnTo>
                  <a:lnTo>
                    <a:pt x="225" y="230"/>
                  </a:lnTo>
                  <a:lnTo>
                    <a:pt x="211" y="278"/>
                  </a:lnTo>
                  <a:lnTo>
                    <a:pt x="191" y="325"/>
                  </a:lnTo>
                  <a:lnTo>
                    <a:pt x="169" y="375"/>
                  </a:lnTo>
                  <a:lnTo>
                    <a:pt x="145" y="423"/>
                  </a:lnTo>
                  <a:lnTo>
                    <a:pt x="116" y="470"/>
                  </a:lnTo>
                  <a:lnTo>
                    <a:pt x="82" y="515"/>
                  </a:lnTo>
                  <a:lnTo>
                    <a:pt x="63" y="537"/>
                  </a:lnTo>
                  <a:lnTo>
                    <a:pt x="43" y="556"/>
                  </a:lnTo>
                  <a:lnTo>
                    <a:pt x="21" y="575"/>
                  </a:lnTo>
                  <a:lnTo>
                    <a:pt x="0" y="594"/>
                  </a:lnTo>
                  <a:lnTo>
                    <a:pt x="14" y="594"/>
                  </a:lnTo>
                  <a:lnTo>
                    <a:pt x="31" y="591"/>
                  </a:lnTo>
                  <a:lnTo>
                    <a:pt x="53" y="589"/>
                  </a:lnTo>
                  <a:lnTo>
                    <a:pt x="60" y="587"/>
                  </a:lnTo>
                  <a:lnTo>
                    <a:pt x="70" y="580"/>
                  </a:lnTo>
                  <a:lnTo>
                    <a:pt x="82" y="572"/>
                  </a:lnTo>
                  <a:lnTo>
                    <a:pt x="94" y="561"/>
                  </a:lnTo>
                  <a:lnTo>
                    <a:pt x="111" y="546"/>
                  </a:lnTo>
                  <a:lnTo>
                    <a:pt x="128" y="527"/>
                  </a:lnTo>
                  <a:lnTo>
                    <a:pt x="145" y="503"/>
                  </a:lnTo>
                  <a:lnTo>
                    <a:pt x="165" y="473"/>
                  </a:lnTo>
                  <a:lnTo>
                    <a:pt x="184" y="439"/>
                  </a:lnTo>
                  <a:lnTo>
                    <a:pt x="206" y="399"/>
                  </a:lnTo>
                  <a:lnTo>
                    <a:pt x="225" y="354"/>
                  </a:lnTo>
                  <a:lnTo>
                    <a:pt x="247" y="299"/>
                  </a:lnTo>
                  <a:lnTo>
                    <a:pt x="267" y="240"/>
                  </a:lnTo>
                  <a:lnTo>
                    <a:pt x="289" y="171"/>
                  </a:lnTo>
                  <a:lnTo>
                    <a:pt x="308" y="97"/>
                  </a:lnTo>
                  <a:lnTo>
                    <a:pt x="327" y="12"/>
                  </a:lnTo>
                  <a:lnTo>
                    <a:pt x="330" y="0"/>
                  </a:lnTo>
                  <a:lnTo>
                    <a:pt x="27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Freeform 168">
              <a:extLst>
                <a:ext uri="{FF2B5EF4-FFF2-40B4-BE49-F238E27FC236}">
                  <a16:creationId xmlns:a16="http://schemas.microsoft.com/office/drawing/2014/main" id="{2F3040C2-A432-44BF-9C84-C6E4D3B3E160}"/>
                </a:ext>
              </a:extLst>
            </p:cNvPr>
            <p:cNvSpPr/>
            <p:nvPr/>
          </p:nvSpPr>
          <p:spPr bwMode="auto">
            <a:xfrm>
              <a:off x="1028831" y="3162425"/>
              <a:ext cx="44124" cy="40814"/>
            </a:xfrm>
            <a:custGeom>
              <a:cxnLst>
                <a:cxn ang="0">
                  <a:pos x="24" y="5"/>
                </a:cxn>
                <a:cxn ang="0">
                  <a:pos x="16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5"/>
                </a:cxn>
                <a:cxn ang="0">
                  <a:pos x="26" y="72"/>
                </a:cxn>
                <a:cxn ang="0">
                  <a:pos x="43" y="74"/>
                </a:cxn>
                <a:cxn ang="0">
                  <a:pos x="50" y="72"/>
                </a:cxn>
                <a:cxn ang="0">
                  <a:pos x="58" y="69"/>
                </a:cxn>
                <a:cxn ang="0">
                  <a:pos x="65" y="65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1"/>
                </a:cxn>
                <a:cxn ang="0">
                  <a:pos x="80" y="34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2" y="14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4" y="5"/>
                </a:cxn>
              </a:cxnLst>
              <a:rect b="b" l="0" r="r" t="0"/>
              <a:pathLst>
                <a:path h="74" w="80">
                  <a:moveTo>
                    <a:pt x="24" y="5"/>
                  </a:moveTo>
                  <a:lnTo>
                    <a:pt x="16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5"/>
                  </a:lnTo>
                  <a:lnTo>
                    <a:pt x="26" y="72"/>
                  </a:lnTo>
                  <a:lnTo>
                    <a:pt x="43" y="74"/>
                  </a:lnTo>
                  <a:lnTo>
                    <a:pt x="50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Freeform 169">
              <a:extLst>
                <a:ext uri="{FF2B5EF4-FFF2-40B4-BE49-F238E27FC236}">
                  <a16:creationId xmlns:a16="http://schemas.microsoft.com/office/drawing/2014/main" id="{3142CB92-4D0E-4265-9422-926DD8267CCB}"/>
                </a:ext>
              </a:extLst>
            </p:cNvPr>
            <p:cNvSpPr/>
            <p:nvPr/>
          </p:nvSpPr>
          <p:spPr bwMode="auto">
            <a:xfrm>
              <a:off x="1035450" y="3169044"/>
              <a:ext cx="30887" cy="27577"/>
            </a:xfrm>
            <a:custGeom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1"/>
                </a:cxn>
                <a:cxn ang="0">
                  <a:pos x="53" y="34"/>
                </a:cxn>
                <a:cxn ang="0">
                  <a:pos x="56" y="24"/>
                </a:cxn>
                <a:cxn ang="0">
                  <a:pos x="53" y="14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b="b" l="0" r="r" t="0"/>
              <a:pathLst>
                <a:path h="50" w="56">
                  <a:moveTo>
                    <a:pt x="17" y="2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4"/>
                  </a:lnTo>
                  <a:lnTo>
                    <a:pt x="53" y="14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402EB054-21D0-4C72-9D27-A1380F468109}"/>
                </a:ext>
              </a:extLst>
            </p:cNvPr>
            <p:cNvSpPr/>
            <p:nvPr/>
          </p:nvSpPr>
          <p:spPr bwMode="auto">
            <a:xfrm>
              <a:off x="1039311" y="3172905"/>
              <a:ext cx="22614" cy="20959"/>
            </a:xfrm>
            <a:custGeom>
              <a:cxnLst>
                <a:cxn ang="0">
                  <a:pos x="12" y="3"/>
                </a:cxn>
                <a:cxn ang="0">
                  <a:pos x="5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5" y="36"/>
                </a:cxn>
                <a:cxn ang="0">
                  <a:pos x="22" y="38"/>
                </a:cxn>
                <a:cxn ang="0">
                  <a:pos x="29" y="36"/>
                </a:cxn>
                <a:cxn ang="0">
                  <a:pos x="36" y="31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9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b="b" l="0" r="r" t="0"/>
              <a:pathLst>
                <a:path h="38" w="41">
                  <a:moveTo>
                    <a:pt x="12" y="3"/>
                  </a:moveTo>
                  <a:lnTo>
                    <a:pt x="5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5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1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C8D45D82-C233-4A04-981E-AD9747B68591}"/>
                </a:ext>
              </a:extLst>
            </p:cNvPr>
            <p:cNvSpPr/>
            <p:nvPr/>
          </p:nvSpPr>
          <p:spPr bwMode="auto">
            <a:xfrm>
              <a:off x="1043171" y="3175662"/>
              <a:ext cx="14892" cy="14340"/>
            </a:xfrm>
            <a:custGeom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</a:cxnLst>
              <a:rect b="b" l="0" r="r" t="0"/>
              <a:pathLst>
                <a:path h="26" w="27">
                  <a:moveTo>
                    <a:pt x="8" y="2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172">
              <a:extLst>
                <a:ext uri="{FF2B5EF4-FFF2-40B4-BE49-F238E27FC236}">
                  <a16:creationId xmlns:a16="http://schemas.microsoft.com/office/drawing/2014/main" id="{9B6AF2E8-6F76-47AB-8C9A-6E16FAE17AF8}"/>
                </a:ext>
              </a:extLst>
            </p:cNvPr>
            <p:cNvSpPr/>
            <p:nvPr/>
          </p:nvSpPr>
          <p:spPr bwMode="auto">
            <a:xfrm>
              <a:off x="1047584" y="3179523"/>
              <a:ext cx="6619" cy="6619"/>
            </a:xfrm>
            <a:custGeom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61673EC0-1BE1-4A64-8C69-6F484E19299E}"/>
                </a:ext>
              </a:extLst>
            </p:cNvPr>
            <p:cNvSpPr/>
            <p:nvPr/>
          </p:nvSpPr>
          <p:spPr bwMode="auto">
            <a:xfrm>
              <a:off x="995187" y="3188899"/>
              <a:ext cx="42469" cy="39160"/>
            </a:xfrm>
            <a:custGeom>
              <a:cxnLst>
                <a:cxn ang="0">
                  <a:pos x="22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2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6" y="69"/>
                </a:cxn>
                <a:cxn ang="0">
                  <a:pos x="41" y="71"/>
                </a:cxn>
                <a:cxn ang="0">
                  <a:pos x="48" y="69"/>
                </a:cxn>
                <a:cxn ang="0">
                  <a:pos x="56" y="66"/>
                </a:cxn>
                <a:cxn ang="0">
                  <a:pos x="63" y="62"/>
                </a:cxn>
                <a:cxn ang="0">
                  <a:pos x="68" y="57"/>
                </a:cxn>
                <a:cxn ang="0">
                  <a:pos x="75" y="45"/>
                </a:cxn>
                <a:cxn ang="0">
                  <a:pos x="77" y="38"/>
                </a:cxn>
                <a:cxn ang="0">
                  <a:pos x="77" y="31"/>
                </a:cxn>
                <a:cxn ang="0">
                  <a:pos x="77" y="24"/>
                </a:cxn>
                <a:cxn ang="0">
                  <a:pos x="75" y="19"/>
                </a:cxn>
                <a:cxn ang="0">
                  <a:pos x="70" y="12"/>
                </a:cxn>
                <a:cxn ang="0">
                  <a:pos x="65" y="7"/>
                </a:cxn>
                <a:cxn ang="0">
                  <a:pos x="5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</a:cxnLst>
              <a:rect b="b" l="0" r="r" t="0"/>
              <a:pathLst>
                <a:path h="71" w="77">
                  <a:moveTo>
                    <a:pt x="22" y="2"/>
                  </a:moveTo>
                  <a:lnTo>
                    <a:pt x="14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6" y="69"/>
                  </a:lnTo>
                  <a:lnTo>
                    <a:pt x="41" y="71"/>
                  </a:lnTo>
                  <a:lnTo>
                    <a:pt x="48" y="69"/>
                  </a:lnTo>
                  <a:lnTo>
                    <a:pt x="56" y="66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5" y="45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7" y="24"/>
                  </a:lnTo>
                  <a:lnTo>
                    <a:pt x="75" y="19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174">
              <a:extLst>
                <a:ext uri="{FF2B5EF4-FFF2-40B4-BE49-F238E27FC236}">
                  <a16:creationId xmlns:a16="http://schemas.microsoft.com/office/drawing/2014/main" id="{86400704-C7EB-4E84-9C1A-22F8B02B4EF4}"/>
                </a:ext>
              </a:extLst>
            </p:cNvPr>
            <p:cNvSpPr/>
            <p:nvPr/>
          </p:nvSpPr>
          <p:spPr bwMode="auto">
            <a:xfrm>
              <a:off x="1001806" y="3193864"/>
              <a:ext cx="29232" cy="27577"/>
            </a:xfrm>
            <a:custGeom>
              <a:cxnLst>
                <a:cxn ang="0">
                  <a:pos x="14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5"/>
                </a:cxn>
                <a:cxn ang="0">
                  <a:pos x="17" y="50"/>
                </a:cxn>
                <a:cxn ang="0">
                  <a:pos x="29" y="50"/>
                </a:cxn>
                <a:cxn ang="0">
                  <a:pos x="39" y="48"/>
                </a:cxn>
                <a:cxn ang="0">
                  <a:pos x="49" y="43"/>
                </a:cxn>
                <a:cxn ang="0">
                  <a:pos x="53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6" y="5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4" y="3"/>
                </a:cxn>
              </a:cxnLst>
              <a:rect b="b" l="0" r="r" t="0"/>
              <a:pathLst>
                <a:path h="50" w="52">
                  <a:moveTo>
                    <a:pt x="14" y="3"/>
                  </a:moveTo>
                  <a:lnTo>
                    <a:pt x="5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7" y="50"/>
                  </a:lnTo>
                  <a:lnTo>
                    <a:pt x="29" y="50"/>
                  </a:lnTo>
                  <a:lnTo>
                    <a:pt x="39" y="48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6" y="5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175">
              <a:extLst>
                <a:ext uri="{FF2B5EF4-FFF2-40B4-BE49-F238E27FC236}">
                  <a16:creationId xmlns:a16="http://schemas.microsoft.com/office/drawing/2014/main" id="{2CF37B9C-385A-4823-9DFA-361103BB4220}"/>
                </a:ext>
              </a:extLst>
            </p:cNvPr>
            <p:cNvSpPr/>
            <p:nvPr/>
          </p:nvSpPr>
          <p:spPr bwMode="auto">
            <a:xfrm>
              <a:off x="1004563" y="3198276"/>
              <a:ext cx="24268" cy="20407"/>
            </a:xfrm>
            <a:custGeom>
              <a:cxnLst>
                <a:cxn ang="0">
                  <a:pos x="12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3"/>
                </a:cxn>
                <a:cxn ang="0">
                  <a:pos x="14" y="37"/>
                </a:cxn>
                <a:cxn ang="0">
                  <a:pos x="22" y="37"/>
                </a:cxn>
                <a:cxn ang="0">
                  <a:pos x="31" y="35"/>
                </a:cxn>
                <a:cxn ang="0">
                  <a:pos x="39" y="30"/>
                </a:cxn>
                <a:cxn ang="0">
                  <a:pos x="41" y="23"/>
                </a:cxn>
                <a:cxn ang="0">
                  <a:pos x="44" y="16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2" y="2"/>
                </a:cxn>
              </a:cxnLst>
              <a:rect b="b" l="0" r="r" t="0"/>
              <a:pathLst>
                <a:path h="37" w="44">
                  <a:moveTo>
                    <a:pt x="12" y="2"/>
                  </a:move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4" y="37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39" y="30"/>
                  </a:lnTo>
                  <a:lnTo>
                    <a:pt x="41" y="23"/>
                  </a:lnTo>
                  <a:lnTo>
                    <a:pt x="44" y="16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176">
              <a:extLst>
                <a:ext uri="{FF2B5EF4-FFF2-40B4-BE49-F238E27FC236}">
                  <a16:creationId xmlns:a16="http://schemas.microsoft.com/office/drawing/2014/main" id="{BEAFF356-4CBE-41BC-B06A-1861A19CE03F}"/>
                </a:ext>
              </a:extLst>
            </p:cNvPr>
            <p:cNvSpPr/>
            <p:nvPr/>
          </p:nvSpPr>
          <p:spPr bwMode="auto">
            <a:xfrm>
              <a:off x="1008424" y="3202137"/>
              <a:ext cx="15995" cy="12686"/>
            </a:xfrm>
            <a:custGeom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</a:cxnLst>
              <a:rect b="b" l="0" r="r" t="0"/>
              <a:pathLst>
                <a:path h="23" w="28">
                  <a:moveTo>
                    <a:pt x="10" y="0"/>
                  </a:move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6" name="Freeform 177">
              <a:extLst>
                <a:ext uri="{FF2B5EF4-FFF2-40B4-BE49-F238E27FC236}">
                  <a16:creationId xmlns:a16="http://schemas.microsoft.com/office/drawing/2014/main" id="{C322730C-2D92-4F3E-A253-77212F10461F}"/>
                </a:ext>
              </a:extLst>
            </p:cNvPr>
            <p:cNvSpPr/>
            <p:nvPr/>
          </p:nvSpPr>
          <p:spPr bwMode="auto">
            <a:xfrm>
              <a:off x="1012285" y="3204343"/>
              <a:ext cx="8273" cy="6619"/>
            </a:xfrm>
            <a:custGeom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b="b" l="0" r="r" t="0"/>
              <a:pathLst>
                <a:path h="12" w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7" name="Freeform 178">
              <a:extLst>
                <a:ext uri="{FF2B5EF4-FFF2-40B4-BE49-F238E27FC236}">
                  <a16:creationId xmlns:a16="http://schemas.microsoft.com/office/drawing/2014/main" id="{CE9763C8-65D5-411E-855D-198E2AE7E83B}"/>
                </a:ext>
              </a:extLst>
            </p:cNvPr>
            <p:cNvSpPr/>
            <p:nvPr/>
          </p:nvSpPr>
          <p:spPr bwMode="auto">
            <a:xfrm>
              <a:off x="988568" y="3148085"/>
              <a:ext cx="44124" cy="40814"/>
            </a:xfrm>
            <a:custGeom>
              <a:cxnLst>
                <a:cxn ang="0">
                  <a:pos x="21" y="5"/>
                </a:cxn>
                <a:cxn ang="0">
                  <a:pos x="17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4"/>
                </a:cxn>
                <a:cxn ang="0">
                  <a:pos x="26" y="72"/>
                </a:cxn>
                <a:cxn ang="0">
                  <a:pos x="41" y="74"/>
                </a:cxn>
                <a:cxn ang="0">
                  <a:pos x="51" y="72"/>
                </a:cxn>
                <a:cxn ang="0">
                  <a:pos x="58" y="69"/>
                </a:cxn>
                <a:cxn ang="0">
                  <a:pos x="63" y="64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0"/>
                </a:cxn>
                <a:cxn ang="0">
                  <a:pos x="80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5" y="7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1" y="5"/>
                </a:cxn>
              </a:cxnLst>
              <a:rect b="b" l="0" r="r" t="0"/>
              <a:pathLst>
                <a:path h="74" w="80">
                  <a:moveTo>
                    <a:pt x="21" y="5"/>
                  </a:moveTo>
                  <a:lnTo>
                    <a:pt x="17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6" y="72"/>
                  </a:lnTo>
                  <a:lnTo>
                    <a:pt x="41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3" y="64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0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5" y="7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Freeform 179">
              <a:extLst>
                <a:ext uri="{FF2B5EF4-FFF2-40B4-BE49-F238E27FC236}">
                  <a16:creationId xmlns:a16="http://schemas.microsoft.com/office/drawing/2014/main" id="{BFB5BD32-17B6-4D4E-9B8F-D44F6F8103BD}"/>
                </a:ext>
              </a:extLst>
            </p:cNvPr>
            <p:cNvSpPr/>
            <p:nvPr/>
          </p:nvSpPr>
          <p:spPr bwMode="auto">
            <a:xfrm>
              <a:off x="995187" y="3154704"/>
              <a:ext cx="30887" cy="27577"/>
            </a:xfrm>
            <a:custGeom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0"/>
                </a:cxn>
                <a:cxn ang="0">
                  <a:pos x="53" y="31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b="b" l="0" r="r" t="0"/>
              <a:pathLst>
                <a:path h="50" w="56">
                  <a:moveTo>
                    <a:pt x="17" y="2"/>
                  </a:moveTo>
                  <a:lnTo>
                    <a:pt x="7" y="1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0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53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Freeform 180">
              <a:extLst>
                <a:ext uri="{FF2B5EF4-FFF2-40B4-BE49-F238E27FC236}">
                  <a16:creationId xmlns:a16="http://schemas.microsoft.com/office/drawing/2014/main" id="{6372D394-375A-4BDF-A950-575468EA3A40}"/>
                </a:ext>
              </a:extLst>
            </p:cNvPr>
            <p:cNvSpPr/>
            <p:nvPr/>
          </p:nvSpPr>
          <p:spPr bwMode="auto">
            <a:xfrm>
              <a:off x="999048" y="3157461"/>
              <a:ext cx="22614" cy="20959"/>
            </a:xfrm>
            <a:custGeom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2" y="38"/>
                </a:cxn>
                <a:cxn ang="0">
                  <a:pos x="29" y="35"/>
                </a:cxn>
                <a:cxn ang="0">
                  <a:pos x="36" y="31"/>
                </a:cxn>
                <a:cxn ang="0">
                  <a:pos x="41" y="26"/>
                </a:cxn>
                <a:cxn ang="0">
                  <a:pos x="41" y="19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2" y="2"/>
                </a:cxn>
              </a:cxnLst>
              <a:rect b="b" l="0" r="r" t="0"/>
              <a:pathLst>
                <a:path h="38" w="41">
                  <a:moveTo>
                    <a:pt x="12" y="2"/>
                  </a:moveTo>
                  <a:lnTo>
                    <a:pt x="5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2" y="38"/>
                  </a:lnTo>
                  <a:lnTo>
                    <a:pt x="29" y="35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181">
              <a:extLst>
                <a:ext uri="{FF2B5EF4-FFF2-40B4-BE49-F238E27FC236}">
                  <a16:creationId xmlns:a16="http://schemas.microsoft.com/office/drawing/2014/main" id="{110B4485-3B1D-43CB-8A2F-16B1804C8DA9}"/>
                </a:ext>
              </a:extLst>
            </p:cNvPr>
            <p:cNvSpPr/>
            <p:nvPr/>
          </p:nvSpPr>
          <p:spPr bwMode="auto">
            <a:xfrm>
              <a:off x="1002909" y="3161322"/>
              <a:ext cx="14892" cy="14340"/>
            </a:xfrm>
            <a:custGeom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2"/>
                </a:cxn>
              </a:cxnLst>
              <a:rect b="b" l="0" r="r" t="0"/>
              <a:pathLst>
                <a:path h="26" w="27">
                  <a:moveTo>
                    <a:pt x="8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182">
              <a:extLst>
                <a:ext uri="{FF2B5EF4-FFF2-40B4-BE49-F238E27FC236}">
                  <a16:creationId xmlns:a16="http://schemas.microsoft.com/office/drawing/2014/main" id="{EFAFBAB2-ED5C-499D-86C1-149F02BEEEAC}"/>
                </a:ext>
              </a:extLst>
            </p:cNvPr>
            <p:cNvSpPr/>
            <p:nvPr/>
          </p:nvSpPr>
          <p:spPr bwMode="auto">
            <a:xfrm>
              <a:off x="1007321" y="3165183"/>
              <a:ext cx="6619" cy="6619"/>
            </a:xfrm>
            <a:custGeom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Freeform 183">
              <a:extLst>
                <a:ext uri="{FF2B5EF4-FFF2-40B4-BE49-F238E27FC236}">
                  <a16:creationId xmlns:a16="http://schemas.microsoft.com/office/drawing/2014/main" id="{3A5AD999-0223-4529-9235-A3A410E0AB33}"/>
                </a:ext>
              </a:extLst>
            </p:cNvPr>
            <p:cNvSpPr/>
            <p:nvPr/>
          </p:nvSpPr>
          <p:spPr bwMode="auto">
            <a:xfrm>
              <a:off x="925692" y="3193864"/>
              <a:ext cx="42469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68" y="12"/>
                </a:cxn>
                <a:cxn ang="0">
                  <a:pos x="72" y="17"/>
                </a:cxn>
                <a:cxn ang="0">
                  <a:pos x="75" y="24"/>
                </a:cxn>
                <a:cxn ang="0">
                  <a:pos x="77" y="31"/>
                </a:cxn>
                <a:cxn ang="0">
                  <a:pos x="77" y="38"/>
                </a:cxn>
                <a:cxn ang="0">
                  <a:pos x="77" y="45"/>
                </a:cxn>
                <a:cxn ang="0">
                  <a:pos x="70" y="57"/>
                </a:cxn>
                <a:cxn ang="0">
                  <a:pos x="58" y="67"/>
                </a:cxn>
                <a:cxn ang="0">
                  <a:pos x="50" y="69"/>
                </a:cxn>
                <a:cxn ang="0">
                  <a:pos x="43" y="72"/>
                </a:cxn>
                <a:cxn ang="0">
                  <a:pos x="36" y="74"/>
                </a:cxn>
                <a:cxn ang="0">
                  <a:pos x="29" y="72"/>
                </a:cxn>
                <a:cxn ang="0">
                  <a:pos x="14" y="67"/>
                </a:cxn>
                <a:cxn ang="0">
                  <a:pos x="9" y="62"/>
                </a:cxn>
                <a:cxn ang="0">
                  <a:pos x="4" y="57"/>
                </a:cxn>
                <a:cxn ang="0">
                  <a:pos x="0" y="50"/>
                </a:cxn>
                <a:cxn ang="0">
                  <a:pos x="0" y="43"/>
                </a:cxn>
              </a:cxnLst>
              <a:rect b="b" l="0" r="r" t="0"/>
              <a:pathLst>
                <a:path h="74" w="77">
                  <a:moveTo>
                    <a:pt x="0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0" y="57"/>
                  </a:lnTo>
                  <a:lnTo>
                    <a:pt x="58" y="67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4"/>
                  </a:lnTo>
                  <a:lnTo>
                    <a:pt x="29" y="72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Freeform 184">
              <a:extLst>
                <a:ext uri="{FF2B5EF4-FFF2-40B4-BE49-F238E27FC236}">
                  <a16:creationId xmlns:a16="http://schemas.microsoft.com/office/drawing/2014/main" id="{EA6D8638-93E6-4CC9-B100-D524184B6507}"/>
                </a:ext>
              </a:extLst>
            </p:cNvPr>
            <p:cNvSpPr/>
            <p:nvPr/>
          </p:nvSpPr>
          <p:spPr bwMode="auto">
            <a:xfrm>
              <a:off x="930656" y="3200482"/>
              <a:ext cx="30887" cy="27577"/>
            </a:xfrm>
            <a:custGeom>
              <a:cxnLst>
                <a:cxn ang="0">
                  <a:pos x="0" y="29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54" y="10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9"/>
                </a:cxn>
              </a:cxnLst>
              <a:rect b="b" l="0" r="r" t="0"/>
              <a:pathLst>
                <a:path h="50" w="56">
                  <a:moveTo>
                    <a:pt x="0" y="29"/>
                  </a:moveTo>
                  <a:lnTo>
                    <a:pt x="3" y="19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4" y="10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4" name="Freeform 185">
              <a:extLst>
                <a:ext uri="{FF2B5EF4-FFF2-40B4-BE49-F238E27FC236}">
                  <a16:creationId xmlns:a16="http://schemas.microsoft.com/office/drawing/2014/main" id="{6F5B2187-527D-49B8-BB45-927A9F4680DA}"/>
                </a:ext>
              </a:extLst>
            </p:cNvPr>
            <p:cNvSpPr/>
            <p:nvPr/>
          </p:nvSpPr>
          <p:spPr bwMode="auto">
            <a:xfrm>
              <a:off x="934517" y="3203240"/>
              <a:ext cx="23165" cy="20959"/>
            </a:xfrm>
            <a:custGeom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b="b" l="0" r="r" t="0"/>
              <a:pathLst>
                <a:path h="38" w="42">
                  <a:moveTo>
                    <a:pt x="0" y="24"/>
                  </a:moveTo>
                  <a:lnTo>
                    <a:pt x="3" y="17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Freeform 186">
              <a:extLst>
                <a:ext uri="{FF2B5EF4-FFF2-40B4-BE49-F238E27FC236}">
                  <a16:creationId xmlns:a16="http://schemas.microsoft.com/office/drawing/2014/main" id="{2B908169-F91F-4B24-9F36-BB93139661E0}"/>
                </a:ext>
              </a:extLst>
            </p:cNvPr>
            <p:cNvSpPr/>
            <p:nvPr/>
          </p:nvSpPr>
          <p:spPr bwMode="auto">
            <a:xfrm>
              <a:off x="938929" y="3207101"/>
              <a:ext cx="14340" cy="14340"/>
            </a:xfrm>
            <a:custGeom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7" y="26"/>
                </a:cxn>
                <a:cxn ang="0">
                  <a:pos x="10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6" w="26">
                  <a:moveTo>
                    <a:pt x="0" y="14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Freeform 187">
              <a:extLst>
                <a:ext uri="{FF2B5EF4-FFF2-40B4-BE49-F238E27FC236}">
                  <a16:creationId xmlns:a16="http://schemas.microsoft.com/office/drawing/2014/main" id="{4F8133B3-1175-4F15-A54E-1E9C237DC530}"/>
                </a:ext>
              </a:extLst>
            </p:cNvPr>
            <p:cNvSpPr/>
            <p:nvPr/>
          </p:nvSpPr>
          <p:spPr bwMode="auto">
            <a:xfrm>
              <a:off x="942790" y="3210961"/>
              <a:ext cx="8273" cy="6619"/>
            </a:xfrm>
            <a:custGeom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7"/>
                </a:cxn>
              </a:cxnLst>
              <a:rect b="b" l="0" r="r" t="0"/>
              <a:pathLst>
                <a:path h="12" w="15">
                  <a:moveTo>
                    <a:pt x="0" y="7"/>
                  </a:moveTo>
                  <a:lnTo>
                    <a:pt x="3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Freeform 188">
              <a:extLst>
                <a:ext uri="{FF2B5EF4-FFF2-40B4-BE49-F238E27FC236}">
                  <a16:creationId xmlns:a16="http://schemas.microsoft.com/office/drawing/2014/main" id="{695183B5-8038-46E3-8F9B-25482ECCB07F}"/>
                </a:ext>
              </a:extLst>
            </p:cNvPr>
            <p:cNvSpPr/>
            <p:nvPr/>
          </p:nvSpPr>
          <p:spPr bwMode="auto">
            <a:xfrm>
              <a:off x="926795" y="3154704"/>
              <a:ext cx="44124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3" y="7"/>
                </a:cxn>
                <a:cxn ang="0">
                  <a:pos x="70" y="12"/>
                </a:cxn>
                <a:cxn ang="0">
                  <a:pos x="75" y="17"/>
                </a:cxn>
                <a:cxn ang="0">
                  <a:pos x="78" y="24"/>
                </a:cxn>
                <a:cxn ang="0">
                  <a:pos x="80" y="28"/>
                </a:cxn>
                <a:cxn ang="0">
                  <a:pos x="80" y="38"/>
                </a:cxn>
                <a:cxn ang="0">
                  <a:pos x="78" y="45"/>
                </a:cxn>
                <a:cxn ang="0">
                  <a:pos x="73" y="57"/>
                </a:cxn>
                <a:cxn ang="0">
                  <a:pos x="61" y="67"/>
                </a:cxn>
                <a:cxn ang="0">
                  <a:pos x="53" y="69"/>
                </a:cxn>
                <a:cxn ang="0">
                  <a:pos x="46" y="71"/>
                </a:cxn>
                <a:cxn ang="0">
                  <a:pos x="39" y="74"/>
                </a:cxn>
                <a:cxn ang="0">
                  <a:pos x="29" y="71"/>
                </a:cxn>
                <a:cxn ang="0">
                  <a:pos x="17" y="67"/>
                </a:cxn>
                <a:cxn ang="0">
                  <a:pos x="12" y="62"/>
                </a:cxn>
                <a:cxn ang="0">
                  <a:pos x="7" y="57"/>
                </a:cxn>
                <a:cxn ang="0">
                  <a:pos x="2" y="50"/>
                </a:cxn>
                <a:cxn ang="0">
                  <a:pos x="0" y="43"/>
                </a:cxn>
              </a:cxnLst>
              <a:rect b="b" l="0" r="r" t="0"/>
              <a:pathLst>
                <a:path h="74" w="80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3" y="7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3" y="57"/>
                  </a:lnTo>
                  <a:lnTo>
                    <a:pt x="61" y="67"/>
                  </a:lnTo>
                  <a:lnTo>
                    <a:pt x="53" y="69"/>
                  </a:lnTo>
                  <a:lnTo>
                    <a:pt x="46" y="71"/>
                  </a:lnTo>
                  <a:lnTo>
                    <a:pt x="39" y="74"/>
                  </a:lnTo>
                  <a:lnTo>
                    <a:pt x="29" y="71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Freeform 189">
              <a:extLst>
                <a:ext uri="{FF2B5EF4-FFF2-40B4-BE49-F238E27FC236}">
                  <a16:creationId xmlns:a16="http://schemas.microsoft.com/office/drawing/2014/main" id="{4A56AAD5-3E02-4A44-AE77-4D1B9B41155E}"/>
                </a:ext>
              </a:extLst>
            </p:cNvPr>
            <p:cNvSpPr/>
            <p:nvPr/>
          </p:nvSpPr>
          <p:spPr bwMode="auto">
            <a:xfrm>
              <a:off x="933414" y="3161322"/>
              <a:ext cx="30887" cy="27577"/>
            </a:xfrm>
            <a:custGeom>
              <a:cxnLst>
                <a:cxn ang="0">
                  <a:pos x="0" y="28"/>
                </a:cxn>
                <a:cxn ang="0">
                  <a:pos x="2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1" y="9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8"/>
                </a:cxn>
              </a:cxnLst>
              <a:rect b="b" l="0" r="r" t="0"/>
              <a:pathLst>
                <a:path h="50" w="56">
                  <a:moveTo>
                    <a:pt x="0" y="28"/>
                  </a:moveTo>
                  <a:lnTo>
                    <a:pt x="2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Freeform 190">
              <a:extLst>
                <a:ext uri="{FF2B5EF4-FFF2-40B4-BE49-F238E27FC236}">
                  <a16:creationId xmlns:a16="http://schemas.microsoft.com/office/drawing/2014/main" id="{0BD41AD8-366B-4489-882E-572A30F70AD1}"/>
                </a:ext>
              </a:extLst>
            </p:cNvPr>
            <p:cNvSpPr/>
            <p:nvPr/>
          </p:nvSpPr>
          <p:spPr bwMode="auto">
            <a:xfrm>
              <a:off x="937274" y="3164080"/>
              <a:ext cx="23165" cy="20959"/>
            </a:xfrm>
            <a:custGeom>
              <a:cxnLst>
                <a:cxn ang="0">
                  <a:pos x="0" y="23"/>
                </a:cxn>
                <a:cxn ang="0">
                  <a:pos x="0" y="16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4"/>
                </a:cxn>
                <a:cxn ang="0">
                  <a:pos x="39" y="9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37" y="31"/>
                </a:cxn>
                <a:cxn ang="0">
                  <a:pos x="32" y="35"/>
                </a:cxn>
                <a:cxn ang="0">
                  <a:pos x="25" y="38"/>
                </a:cxn>
                <a:cxn ang="0">
                  <a:pos x="15" y="38"/>
                </a:cxn>
                <a:cxn ang="0">
                  <a:pos x="8" y="35"/>
                </a:cxn>
                <a:cxn ang="0">
                  <a:pos x="3" y="31"/>
                </a:cxn>
                <a:cxn ang="0">
                  <a:pos x="0" y="23"/>
                </a:cxn>
              </a:cxnLst>
              <a:rect b="b" l="0" r="r" t="0"/>
              <a:pathLst>
                <a:path h="38" w="42">
                  <a:moveTo>
                    <a:pt x="0" y="23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37" y="31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5" y="38"/>
                  </a:lnTo>
                  <a:lnTo>
                    <a:pt x="8" y="35"/>
                  </a:lnTo>
                  <a:lnTo>
                    <a:pt x="3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Freeform 191">
              <a:extLst>
                <a:ext uri="{FF2B5EF4-FFF2-40B4-BE49-F238E27FC236}">
                  <a16:creationId xmlns:a16="http://schemas.microsoft.com/office/drawing/2014/main" id="{3A12B7D1-FAB7-4A79-AB6A-AA9CCCC0DFC7}"/>
                </a:ext>
              </a:extLst>
            </p:cNvPr>
            <p:cNvSpPr/>
            <p:nvPr/>
          </p:nvSpPr>
          <p:spPr bwMode="auto">
            <a:xfrm>
              <a:off x="941687" y="3167941"/>
              <a:ext cx="14340" cy="13237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4" w="26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Freeform 192">
              <a:extLst>
                <a:ext uri="{FF2B5EF4-FFF2-40B4-BE49-F238E27FC236}">
                  <a16:creationId xmlns:a16="http://schemas.microsoft.com/office/drawing/2014/main" id="{B6C94D20-85A1-49BB-9A26-B6CA4284361E}"/>
                </a:ext>
              </a:extLst>
            </p:cNvPr>
            <p:cNvSpPr/>
            <p:nvPr/>
          </p:nvSpPr>
          <p:spPr bwMode="auto">
            <a:xfrm>
              <a:off x="945548" y="3171802"/>
              <a:ext cx="7722" cy="6619"/>
            </a:xfrm>
            <a:custGeom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</a:cxnLst>
              <a:rect b="b" l="0" r="r" t="0"/>
              <a:pathLst>
                <a:path h="12" w="14">
                  <a:moveTo>
                    <a:pt x="0" y="7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Freeform 193">
              <a:extLst>
                <a:ext uri="{FF2B5EF4-FFF2-40B4-BE49-F238E27FC236}">
                  <a16:creationId xmlns:a16="http://schemas.microsoft.com/office/drawing/2014/main" id="{8B8926CF-5132-4203-BC6E-A001A70E4B50}"/>
                </a:ext>
              </a:extLst>
            </p:cNvPr>
            <p:cNvSpPr/>
            <p:nvPr/>
          </p:nvSpPr>
          <p:spPr bwMode="auto">
            <a:xfrm>
              <a:off x="888187" y="3174559"/>
              <a:ext cx="42469" cy="39160"/>
            </a:xfrm>
            <a:custGeom>
              <a:cxnLst>
                <a:cxn ang="0">
                  <a:pos x="0" y="43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7"/>
                </a:cxn>
                <a:cxn ang="0">
                  <a:pos x="68" y="12"/>
                </a:cxn>
                <a:cxn ang="0">
                  <a:pos x="72" y="16"/>
                </a:cxn>
                <a:cxn ang="0">
                  <a:pos x="75" y="21"/>
                </a:cxn>
                <a:cxn ang="0">
                  <a:pos x="77" y="28"/>
                </a:cxn>
                <a:cxn ang="0">
                  <a:pos x="77" y="38"/>
                </a:cxn>
                <a:cxn ang="0">
                  <a:pos x="77" y="43"/>
                </a:cxn>
                <a:cxn ang="0">
                  <a:pos x="70" y="57"/>
                </a:cxn>
                <a:cxn ang="0">
                  <a:pos x="58" y="66"/>
                </a:cxn>
                <a:cxn ang="0">
                  <a:pos x="50" y="69"/>
                </a:cxn>
                <a:cxn ang="0">
                  <a:pos x="43" y="71"/>
                </a:cxn>
                <a:cxn ang="0">
                  <a:pos x="36" y="71"/>
                </a:cxn>
                <a:cxn ang="0">
                  <a:pos x="29" y="71"/>
                </a:cxn>
                <a:cxn ang="0">
                  <a:pos x="14" y="66"/>
                </a:cxn>
                <a:cxn ang="0">
                  <a:pos x="9" y="61"/>
                </a:cxn>
                <a:cxn ang="0">
                  <a:pos x="5" y="57"/>
                </a:cxn>
                <a:cxn ang="0">
                  <a:pos x="0" y="50"/>
                </a:cxn>
                <a:cxn ang="0">
                  <a:pos x="0" y="43"/>
                </a:cxn>
              </a:cxnLst>
              <a:rect b="b" l="0" r="r" t="0"/>
              <a:pathLst>
                <a:path h="71" w="77">
                  <a:moveTo>
                    <a:pt x="0" y="43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7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8"/>
                  </a:lnTo>
                  <a:lnTo>
                    <a:pt x="77" y="38"/>
                  </a:lnTo>
                  <a:lnTo>
                    <a:pt x="77" y="43"/>
                  </a:lnTo>
                  <a:lnTo>
                    <a:pt x="70" y="57"/>
                  </a:lnTo>
                  <a:lnTo>
                    <a:pt x="58" y="66"/>
                  </a:lnTo>
                  <a:lnTo>
                    <a:pt x="50" y="69"/>
                  </a:lnTo>
                  <a:lnTo>
                    <a:pt x="43" y="71"/>
                  </a:lnTo>
                  <a:lnTo>
                    <a:pt x="36" y="71"/>
                  </a:lnTo>
                  <a:lnTo>
                    <a:pt x="29" y="71"/>
                  </a:lnTo>
                  <a:lnTo>
                    <a:pt x="14" y="66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3" name="Freeform 194">
              <a:extLst>
                <a:ext uri="{FF2B5EF4-FFF2-40B4-BE49-F238E27FC236}">
                  <a16:creationId xmlns:a16="http://schemas.microsoft.com/office/drawing/2014/main" id="{6C3DC48F-D876-4383-A08E-A73AB9398F21}"/>
                </a:ext>
              </a:extLst>
            </p:cNvPr>
            <p:cNvSpPr/>
            <p:nvPr/>
          </p:nvSpPr>
          <p:spPr bwMode="auto">
            <a:xfrm>
              <a:off x="894805" y="3181178"/>
              <a:ext cx="29232" cy="27026"/>
            </a:xfrm>
            <a:custGeom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9"/>
                </a:cxn>
                <a:cxn ang="0">
                  <a:pos x="53" y="19"/>
                </a:cxn>
                <a:cxn ang="0">
                  <a:pos x="53" y="28"/>
                </a:cxn>
                <a:cxn ang="0">
                  <a:pos x="48" y="38"/>
                </a:cxn>
                <a:cxn ang="0">
                  <a:pos x="41" y="45"/>
                </a:cxn>
                <a:cxn ang="0">
                  <a:pos x="29" y="49"/>
                </a:cxn>
                <a:cxn ang="0">
                  <a:pos x="19" y="49"/>
                </a:cxn>
                <a:cxn ang="0">
                  <a:pos x="9" y="45"/>
                </a:cxn>
                <a:cxn ang="0">
                  <a:pos x="2" y="38"/>
                </a:cxn>
                <a:cxn ang="0">
                  <a:pos x="0" y="28"/>
                </a:cxn>
              </a:cxnLst>
              <a:rect b="b" l="0" r="r" t="0"/>
              <a:pathLst>
                <a:path h="49" w="52">
                  <a:moveTo>
                    <a:pt x="0" y="28"/>
                  </a:moveTo>
                  <a:lnTo>
                    <a:pt x="0" y="19"/>
                  </a:lnTo>
                  <a:lnTo>
                    <a:pt x="4" y="9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3" y="19"/>
                  </a:lnTo>
                  <a:lnTo>
                    <a:pt x="53" y="28"/>
                  </a:lnTo>
                  <a:lnTo>
                    <a:pt x="48" y="38"/>
                  </a:lnTo>
                  <a:lnTo>
                    <a:pt x="41" y="45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9" y="45"/>
                  </a:lnTo>
                  <a:lnTo>
                    <a:pt x="2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4" name="Freeform 195">
              <a:extLst>
                <a:ext uri="{FF2B5EF4-FFF2-40B4-BE49-F238E27FC236}">
                  <a16:creationId xmlns:a16="http://schemas.microsoft.com/office/drawing/2014/main" id="{F52359C4-62E7-4B7D-A354-18DBB331FA41}"/>
                </a:ext>
              </a:extLst>
            </p:cNvPr>
            <p:cNvSpPr/>
            <p:nvPr/>
          </p:nvSpPr>
          <p:spPr bwMode="auto">
            <a:xfrm>
              <a:off x="897012" y="3183384"/>
              <a:ext cx="23165" cy="20959"/>
            </a:xfrm>
            <a:custGeom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b="b" l="0" r="r" t="0"/>
              <a:pathLst>
                <a:path h="38" w="42">
                  <a:moveTo>
                    <a:pt x="0" y="24"/>
                  </a:move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5" name="Freeform 196">
              <a:extLst>
                <a:ext uri="{FF2B5EF4-FFF2-40B4-BE49-F238E27FC236}">
                  <a16:creationId xmlns:a16="http://schemas.microsoft.com/office/drawing/2014/main" id="{69F1083B-A482-4A0B-A81A-F1F9929BE07C}"/>
                </a:ext>
              </a:extLst>
            </p:cNvPr>
            <p:cNvSpPr/>
            <p:nvPr/>
          </p:nvSpPr>
          <p:spPr bwMode="auto">
            <a:xfrm>
              <a:off x="901424" y="3187796"/>
              <a:ext cx="14340" cy="12686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3"/>
                </a:cxn>
                <a:cxn ang="0">
                  <a:pos x="17" y="23"/>
                </a:cxn>
                <a:cxn ang="0">
                  <a:pos x="10" y="23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3" w="26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" name="Freeform 197">
              <a:extLst>
                <a:ext uri="{FF2B5EF4-FFF2-40B4-BE49-F238E27FC236}">
                  <a16:creationId xmlns:a16="http://schemas.microsoft.com/office/drawing/2014/main" id="{78A33E8C-5D75-4974-9378-256B0C8079A5}"/>
                </a:ext>
              </a:extLst>
            </p:cNvPr>
            <p:cNvSpPr/>
            <p:nvPr/>
          </p:nvSpPr>
          <p:spPr bwMode="auto">
            <a:xfrm>
              <a:off x="905285" y="3191657"/>
              <a:ext cx="8273" cy="6619"/>
            </a:xfrm>
            <a:custGeom>
              <a:cxnLst>
                <a:cxn ang="0">
                  <a:pos x="0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7"/>
                </a:cxn>
              </a:cxnLst>
              <a:rect b="b" l="0" r="r" t="0"/>
              <a:pathLst>
                <a:path h="12" w="15">
                  <a:moveTo>
                    <a:pt x="0" y="7"/>
                  </a:moveTo>
                  <a:lnTo>
                    <a:pt x="3" y="9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" name="Freeform 198">
              <a:extLst>
                <a:ext uri="{FF2B5EF4-FFF2-40B4-BE49-F238E27FC236}">
                  <a16:creationId xmlns:a16="http://schemas.microsoft.com/office/drawing/2014/main" id="{D7DF712B-BACB-47CD-B480-F34CE024D5BD}"/>
                </a:ext>
              </a:extLst>
            </p:cNvPr>
            <p:cNvSpPr/>
            <p:nvPr/>
          </p:nvSpPr>
          <p:spPr bwMode="auto">
            <a:xfrm>
              <a:off x="963197" y="3178420"/>
              <a:ext cx="34748" cy="31438"/>
            </a:xfrm>
            <a:custGeom>
              <a:cxnLst>
                <a:cxn ang="0">
                  <a:pos x="2" y="45"/>
                </a:cxn>
                <a:cxn ang="0">
                  <a:pos x="12" y="52"/>
                </a:cxn>
                <a:cxn ang="0">
                  <a:pos x="24" y="57"/>
                </a:cxn>
                <a:cxn ang="0">
                  <a:pos x="36" y="57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63" y="33"/>
                </a:cxn>
                <a:cxn ang="0">
                  <a:pos x="63" y="24"/>
                </a:cxn>
                <a:cxn ang="0">
                  <a:pos x="58" y="12"/>
                </a:cxn>
                <a:cxn ang="0">
                  <a:pos x="50" y="5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4" y="5"/>
                </a:cxn>
                <a:cxn ang="0">
                  <a:pos x="4" y="12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2" y="45"/>
                </a:cxn>
              </a:cxnLst>
              <a:rect b="b" l="0" r="r" t="0"/>
              <a:pathLst>
                <a:path h="57" w="62">
                  <a:moveTo>
                    <a:pt x="2" y="45"/>
                  </a:moveTo>
                  <a:lnTo>
                    <a:pt x="12" y="52"/>
                  </a:lnTo>
                  <a:lnTo>
                    <a:pt x="24" y="57"/>
                  </a:lnTo>
                  <a:lnTo>
                    <a:pt x="36" y="57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63" y="33"/>
                  </a:lnTo>
                  <a:lnTo>
                    <a:pt x="63" y="24"/>
                  </a:lnTo>
                  <a:lnTo>
                    <a:pt x="58" y="12"/>
                  </a:lnTo>
                  <a:lnTo>
                    <a:pt x="50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4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Freeform 199">
              <a:extLst>
                <a:ext uri="{FF2B5EF4-FFF2-40B4-BE49-F238E27FC236}">
                  <a16:creationId xmlns:a16="http://schemas.microsoft.com/office/drawing/2014/main" id="{57E8FBCE-773B-4E1F-8980-24AEAA9ECEAB}"/>
                </a:ext>
              </a:extLst>
            </p:cNvPr>
            <p:cNvSpPr/>
            <p:nvPr/>
          </p:nvSpPr>
          <p:spPr bwMode="auto">
            <a:xfrm>
              <a:off x="963197" y="3310791"/>
              <a:ext cx="42469" cy="40263"/>
            </a:xfrm>
            <a:custGeom>
              <a:cxnLst>
                <a:cxn ang="0">
                  <a:pos x="24" y="2"/>
                </a:cxn>
                <a:cxn ang="0">
                  <a:pos x="16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4" y="64"/>
                </a:cxn>
                <a:cxn ang="0">
                  <a:pos x="26" y="71"/>
                </a:cxn>
                <a:cxn ang="0">
                  <a:pos x="41" y="73"/>
                </a:cxn>
                <a:cxn ang="0">
                  <a:pos x="48" y="71"/>
                </a:cxn>
                <a:cxn ang="0">
                  <a:pos x="55" y="69"/>
                </a:cxn>
                <a:cxn ang="0">
                  <a:pos x="63" y="66"/>
                </a:cxn>
                <a:cxn ang="0">
                  <a:pos x="67" y="59"/>
                </a:cxn>
                <a:cxn ang="0">
                  <a:pos x="75" y="47"/>
                </a:cxn>
                <a:cxn ang="0">
                  <a:pos x="77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0" y="14"/>
                </a:cxn>
                <a:cxn ang="0">
                  <a:pos x="65" y="7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2"/>
                </a:cxn>
              </a:cxnLst>
              <a:rect b="b" l="0" r="r" t="0"/>
              <a:pathLst>
                <a:path h="73" w="77">
                  <a:moveTo>
                    <a:pt x="24" y="2"/>
                  </a:moveTo>
                  <a:lnTo>
                    <a:pt x="16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64"/>
                  </a:lnTo>
                  <a:lnTo>
                    <a:pt x="26" y="71"/>
                  </a:lnTo>
                  <a:lnTo>
                    <a:pt x="41" y="73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6"/>
                  </a:lnTo>
                  <a:lnTo>
                    <a:pt x="67" y="59"/>
                  </a:lnTo>
                  <a:lnTo>
                    <a:pt x="75" y="47"/>
                  </a:lnTo>
                  <a:lnTo>
                    <a:pt x="77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0" y="14"/>
                  </a:lnTo>
                  <a:lnTo>
                    <a:pt x="65" y="7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Freeform 200">
              <a:extLst>
                <a:ext uri="{FF2B5EF4-FFF2-40B4-BE49-F238E27FC236}">
                  <a16:creationId xmlns:a16="http://schemas.microsoft.com/office/drawing/2014/main" id="{948AAC78-E8B6-4E2E-BAF8-DE2E7017181B}"/>
                </a:ext>
              </a:extLst>
            </p:cNvPr>
            <p:cNvSpPr/>
            <p:nvPr/>
          </p:nvSpPr>
          <p:spPr bwMode="auto">
            <a:xfrm>
              <a:off x="969816" y="3315755"/>
              <a:ext cx="29232" cy="29232"/>
            </a:xfrm>
            <a:custGeom>
              <a:cxnLst>
                <a:cxn ang="0">
                  <a:pos x="17" y="3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7" y="53"/>
                </a:cxn>
                <a:cxn ang="0">
                  <a:pos x="29" y="53"/>
                </a:cxn>
                <a:cxn ang="0">
                  <a:pos x="38" y="50"/>
                </a:cxn>
                <a:cxn ang="0">
                  <a:pos x="48" y="43"/>
                </a:cxn>
                <a:cxn ang="0">
                  <a:pos x="53" y="36"/>
                </a:cxn>
                <a:cxn ang="0">
                  <a:pos x="53" y="27"/>
                </a:cxn>
                <a:cxn ang="0">
                  <a:pos x="51" y="15"/>
                </a:cxn>
                <a:cxn ang="0">
                  <a:pos x="46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7" y="3"/>
                </a:cxn>
              </a:cxnLst>
              <a:rect b="b" l="0" r="r" t="0"/>
              <a:pathLst>
                <a:path h="52" w="52">
                  <a:moveTo>
                    <a:pt x="17" y="3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7" y="53"/>
                  </a:lnTo>
                  <a:lnTo>
                    <a:pt x="29" y="53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6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" name="Freeform 201">
              <a:extLst>
                <a:ext uri="{FF2B5EF4-FFF2-40B4-BE49-F238E27FC236}">
                  <a16:creationId xmlns:a16="http://schemas.microsoft.com/office/drawing/2014/main" id="{C7BC376F-7371-4145-894F-AE755B3A22BB}"/>
                </a:ext>
              </a:extLst>
            </p:cNvPr>
            <p:cNvSpPr/>
            <p:nvPr/>
          </p:nvSpPr>
          <p:spPr bwMode="auto">
            <a:xfrm>
              <a:off x="973676" y="3319616"/>
              <a:ext cx="22614" cy="20959"/>
            </a:xfrm>
            <a:custGeom>
              <a:cxnLst>
                <a:cxn ang="0">
                  <a:pos x="12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4"/>
                </a:cxn>
                <a:cxn ang="0">
                  <a:pos x="12" y="38"/>
                </a:cxn>
                <a:cxn ang="0">
                  <a:pos x="22" y="38"/>
                </a:cxn>
                <a:cxn ang="0">
                  <a:pos x="29" y="38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41" y="20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b="b" l="0" r="r" t="0"/>
              <a:pathLst>
                <a:path h="38" w="41">
                  <a:moveTo>
                    <a:pt x="12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" name="Freeform 202">
              <a:extLst>
                <a:ext uri="{FF2B5EF4-FFF2-40B4-BE49-F238E27FC236}">
                  <a16:creationId xmlns:a16="http://schemas.microsoft.com/office/drawing/2014/main" id="{FF98BCED-7924-4933-A67C-236D150EA375}"/>
                </a:ext>
              </a:extLst>
            </p:cNvPr>
            <p:cNvSpPr/>
            <p:nvPr/>
          </p:nvSpPr>
          <p:spPr bwMode="auto">
            <a:xfrm>
              <a:off x="977537" y="3324029"/>
              <a:ext cx="14892" cy="14340"/>
            </a:xfrm>
            <a:custGeom>
              <a:cxnLst>
                <a:cxn ang="0">
                  <a:pos x="8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6"/>
                </a:cxn>
                <a:cxn ang="0">
                  <a:pos x="20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7" y="12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</a:cxnLst>
              <a:rect b="b" l="0" r="r" t="0"/>
              <a:pathLst>
                <a:path h="26" w="27">
                  <a:moveTo>
                    <a:pt x="8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7" y="12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Freeform 203">
              <a:extLst>
                <a:ext uri="{FF2B5EF4-FFF2-40B4-BE49-F238E27FC236}">
                  <a16:creationId xmlns:a16="http://schemas.microsoft.com/office/drawing/2014/main" id="{847FFAF9-4E1E-4FC6-A70B-3E113999F957}"/>
                </a:ext>
              </a:extLst>
            </p:cNvPr>
            <p:cNvSpPr/>
            <p:nvPr/>
          </p:nvSpPr>
          <p:spPr bwMode="auto">
            <a:xfrm>
              <a:off x="981950" y="3327889"/>
              <a:ext cx="6619" cy="6619"/>
            </a:xfrm>
            <a:custGeom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Freeform 204">
              <a:extLst>
                <a:ext uri="{FF2B5EF4-FFF2-40B4-BE49-F238E27FC236}">
                  <a16:creationId xmlns:a16="http://schemas.microsoft.com/office/drawing/2014/main" id="{CC76B515-B76E-4D9A-B965-57AE1F170BCD}"/>
                </a:ext>
              </a:extLst>
            </p:cNvPr>
            <p:cNvSpPr/>
            <p:nvPr/>
          </p:nvSpPr>
          <p:spPr bwMode="auto">
            <a:xfrm>
              <a:off x="929553" y="3334508"/>
              <a:ext cx="42469" cy="40263"/>
            </a:xfrm>
            <a:custGeom>
              <a:cxnLst>
                <a:cxn ang="0">
                  <a:pos x="22" y="4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4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24" y="73"/>
                </a:cxn>
                <a:cxn ang="0">
                  <a:pos x="41" y="73"/>
                </a:cxn>
                <a:cxn ang="0">
                  <a:pos x="48" y="73"/>
                </a:cxn>
                <a:cxn ang="0">
                  <a:pos x="56" y="71"/>
                </a:cxn>
                <a:cxn ang="0">
                  <a:pos x="61" y="66"/>
                </a:cxn>
                <a:cxn ang="0">
                  <a:pos x="68" y="61"/>
                </a:cxn>
                <a:cxn ang="0">
                  <a:pos x="75" y="49"/>
                </a:cxn>
                <a:cxn ang="0">
                  <a:pos x="77" y="35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1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2" y="4"/>
                </a:cxn>
              </a:cxnLst>
              <a:rect b="b" l="0" r="r" t="0"/>
              <a:pathLst>
                <a:path h="73" w="77">
                  <a:moveTo>
                    <a:pt x="22" y="4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41" y="73"/>
                  </a:lnTo>
                  <a:lnTo>
                    <a:pt x="48" y="73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8" y="61"/>
                  </a:lnTo>
                  <a:lnTo>
                    <a:pt x="75" y="49"/>
                  </a:lnTo>
                  <a:lnTo>
                    <a:pt x="77" y="35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0" y="14"/>
                  </a:lnTo>
                  <a:lnTo>
                    <a:pt x="65" y="9"/>
                  </a:lnTo>
                  <a:lnTo>
                    <a:pt x="51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" name="Freeform 205">
              <a:extLst>
                <a:ext uri="{FF2B5EF4-FFF2-40B4-BE49-F238E27FC236}">
                  <a16:creationId xmlns:a16="http://schemas.microsoft.com/office/drawing/2014/main" id="{F1CDEC56-82CE-4BE8-80D5-39DE9E4099FE}"/>
                </a:ext>
              </a:extLst>
            </p:cNvPr>
            <p:cNvSpPr/>
            <p:nvPr/>
          </p:nvSpPr>
          <p:spPr bwMode="auto">
            <a:xfrm>
              <a:off x="936171" y="3340575"/>
              <a:ext cx="29232" cy="29232"/>
            </a:xfrm>
            <a:custGeom>
              <a:cxnLst>
                <a:cxn ang="0">
                  <a:pos x="15" y="3"/>
                </a:cxn>
                <a:cxn ang="0">
                  <a:pos x="7" y="10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6"/>
                </a:cxn>
                <a:cxn ang="0">
                  <a:pos x="17" y="50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1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4" y="8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3"/>
                </a:cxn>
              </a:cxnLst>
              <a:rect b="b" l="0" r="r" t="0"/>
              <a:pathLst>
                <a:path h="52" w="52">
                  <a:moveTo>
                    <a:pt x="15" y="3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6"/>
                  </a:lnTo>
                  <a:lnTo>
                    <a:pt x="17" y="50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1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" name="Freeform 206">
              <a:extLst>
                <a:ext uri="{FF2B5EF4-FFF2-40B4-BE49-F238E27FC236}">
                  <a16:creationId xmlns:a16="http://schemas.microsoft.com/office/drawing/2014/main" id="{198FB16A-1741-494B-866D-FE61CA86AFD8}"/>
                </a:ext>
              </a:extLst>
            </p:cNvPr>
            <p:cNvSpPr/>
            <p:nvPr/>
          </p:nvSpPr>
          <p:spPr bwMode="auto">
            <a:xfrm>
              <a:off x="940032" y="3344987"/>
              <a:ext cx="21511" cy="20959"/>
            </a:xfrm>
            <a:custGeom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20" y="38"/>
                </a:cxn>
                <a:cxn ang="0">
                  <a:pos x="29" y="35"/>
                </a:cxn>
                <a:cxn ang="0">
                  <a:pos x="34" y="30"/>
                </a:cxn>
                <a:cxn ang="0">
                  <a:pos x="39" y="26"/>
                </a:cxn>
                <a:cxn ang="0">
                  <a:pos x="39" y="16"/>
                </a:cxn>
                <a:cxn ang="0">
                  <a:pos x="39" y="9"/>
                </a:cxn>
                <a:cxn ang="0">
                  <a:pos x="34" y="4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0" y="2"/>
                </a:cxn>
              </a:cxnLst>
              <a:rect b="b" l="0" r="r" t="0"/>
              <a:pathLst>
                <a:path h="38" w="39">
                  <a:moveTo>
                    <a:pt x="10" y="2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9" y="26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" name="Freeform 207">
              <a:extLst>
                <a:ext uri="{FF2B5EF4-FFF2-40B4-BE49-F238E27FC236}">
                  <a16:creationId xmlns:a16="http://schemas.microsoft.com/office/drawing/2014/main" id="{209F4331-FEA1-4159-AEA4-5054796293D8}"/>
                </a:ext>
              </a:extLst>
            </p:cNvPr>
            <p:cNvSpPr/>
            <p:nvPr/>
          </p:nvSpPr>
          <p:spPr bwMode="auto">
            <a:xfrm>
              <a:off x="942790" y="3347194"/>
              <a:ext cx="14892" cy="14340"/>
            </a:xfrm>
            <a:custGeom>
              <a:cxnLst>
                <a:cxn ang="0">
                  <a:pos x="10" y="3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7" y="19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</a:cxnLst>
              <a:rect b="b" l="0" r="r" t="0"/>
              <a:pathLst>
                <a:path h="26" w="27">
                  <a:moveTo>
                    <a:pt x="10" y="3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Freeform 209">
              <a:extLst>
                <a:ext uri="{FF2B5EF4-FFF2-40B4-BE49-F238E27FC236}">
                  <a16:creationId xmlns:a16="http://schemas.microsoft.com/office/drawing/2014/main" id="{03E45286-F8C5-4D77-B0E7-08FCB8951AE4}"/>
                </a:ext>
              </a:extLst>
            </p:cNvPr>
            <p:cNvSpPr/>
            <p:nvPr/>
          </p:nvSpPr>
          <p:spPr bwMode="auto">
            <a:xfrm>
              <a:off x="946651" y="3351054"/>
              <a:ext cx="8273" cy="8273"/>
            </a:xfrm>
            <a:custGeom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b="b" l="0" r="r" t="0"/>
              <a:pathLst>
                <a:path h="15" w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Freeform 210">
              <a:extLst>
                <a:ext uri="{FF2B5EF4-FFF2-40B4-BE49-F238E27FC236}">
                  <a16:creationId xmlns:a16="http://schemas.microsoft.com/office/drawing/2014/main" id="{DA77FB21-2DC9-41AA-8575-54E7481FC14E}"/>
                </a:ext>
              </a:extLst>
            </p:cNvPr>
            <p:cNvSpPr/>
            <p:nvPr/>
          </p:nvSpPr>
          <p:spPr bwMode="auto">
            <a:xfrm>
              <a:off x="924037" y="3293693"/>
              <a:ext cx="43021" cy="40814"/>
            </a:xfrm>
            <a:custGeom>
              <a:cxnLst>
                <a:cxn ang="0">
                  <a:pos x="22" y="2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3" y="24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7" y="71"/>
                </a:cxn>
                <a:cxn ang="0">
                  <a:pos x="41" y="74"/>
                </a:cxn>
                <a:cxn ang="0">
                  <a:pos x="49" y="74"/>
                </a:cxn>
                <a:cxn ang="0">
                  <a:pos x="56" y="69"/>
                </a:cxn>
                <a:cxn ang="0">
                  <a:pos x="63" y="67"/>
                </a:cxn>
                <a:cxn ang="0">
                  <a:pos x="68" y="62"/>
                </a:cxn>
                <a:cxn ang="0">
                  <a:pos x="75" y="47"/>
                </a:cxn>
                <a:cxn ang="0">
                  <a:pos x="78" y="35"/>
                </a:cxn>
                <a:cxn ang="0">
                  <a:pos x="78" y="28"/>
                </a:cxn>
                <a:cxn ang="0">
                  <a:pos x="75" y="21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</a:cxnLst>
              <a:rect b="b" l="0" r="r" t="0"/>
              <a:pathLst>
                <a:path h="74" w="78">
                  <a:moveTo>
                    <a:pt x="22" y="2"/>
                  </a:moveTo>
                  <a:lnTo>
                    <a:pt x="17" y="7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7" y="71"/>
                  </a:lnTo>
                  <a:lnTo>
                    <a:pt x="41" y="74"/>
                  </a:lnTo>
                  <a:lnTo>
                    <a:pt x="49" y="74"/>
                  </a:lnTo>
                  <a:lnTo>
                    <a:pt x="56" y="69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5" y="47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75" y="21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Freeform 211">
              <a:extLst>
                <a:ext uri="{FF2B5EF4-FFF2-40B4-BE49-F238E27FC236}">
                  <a16:creationId xmlns:a16="http://schemas.microsoft.com/office/drawing/2014/main" id="{835EBCF0-EE62-4726-A6ED-0098B6D9146C}"/>
                </a:ext>
              </a:extLst>
            </p:cNvPr>
            <p:cNvSpPr/>
            <p:nvPr/>
          </p:nvSpPr>
          <p:spPr bwMode="auto">
            <a:xfrm>
              <a:off x="930656" y="3298657"/>
              <a:ext cx="29784" cy="29232"/>
            </a:xfrm>
            <a:custGeom>
              <a:cxnLst>
                <a:cxn ang="0">
                  <a:pos x="15" y="5"/>
                </a:cxn>
                <a:cxn ang="0">
                  <a:pos x="7" y="10"/>
                </a:cxn>
                <a:cxn ang="0">
                  <a:pos x="3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0" y="48"/>
                </a:cxn>
                <a:cxn ang="0">
                  <a:pos x="17" y="53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6"/>
                </a:cxn>
                <a:cxn ang="0">
                  <a:pos x="54" y="36"/>
                </a:cxn>
                <a:cxn ang="0">
                  <a:pos x="54" y="26"/>
                </a:cxn>
                <a:cxn ang="0">
                  <a:pos x="51" y="17"/>
                </a:cxn>
                <a:cxn ang="0">
                  <a:pos x="46" y="7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5" y="5"/>
                </a:cxn>
              </a:cxnLst>
              <a:rect b="b" l="0" r="r" t="0"/>
              <a:pathLst>
                <a:path h="52" w="54">
                  <a:moveTo>
                    <a:pt x="15" y="5"/>
                  </a:moveTo>
                  <a:lnTo>
                    <a:pt x="7" y="10"/>
                  </a:lnTo>
                  <a:lnTo>
                    <a:pt x="3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0" y="48"/>
                  </a:lnTo>
                  <a:lnTo>
                    <a:pt x="17" y="53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1" y="17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Freeform 212">
              <a:extLst>
                <a:ext uri="{FF2B5EF4-FFF2-40B4-BE49-F238E27FC236}">
                  <a16:creationId xmlns:a16="http://schemas.microsoft.com/office/drawing/2014/main" id="{2BFC1334-DA90-4560-83F4-5CA65772AAEA}"/>
                </a:ext>
              </a:extLst>
            </p:cNvPr>
            <p:cNvSpPr/>
            <p:nvPr/>
          </p:nvSpPr>
          <p:spPr bwMode="auto">
            <a:xfrm>
              <a:off x="934517" y="3302518"/>
              <a:ext cx="21511" cy="22614"/>
            </a:xfrm>
            <a:custGeom>
              <a:cxnLst>
                <a:cxn ang="0">
                  <a:pos x="13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5" y="36"/>
                </a:cxn>
                <a:cxn ang="0">
                  <a:pos x="13" y="39"/>
                </a:cxn>
                <a:cxn ang="0">
                  <a:pos x="20" y="41"/>
                </a:cxn>
                <a:cxn ang="0">
                  <a:pos x="30" y="39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39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3"/>
                </a:cxn>
                <a:cxn ang="0">
                  <a:pos x="20" y="0"/>
                </a:cxn>
                <a:cxn ang="0">
                  <a:pos x="13" y="3"/>
                </a:cxn>
              </a:cxnLst>
              <a:rect b="b" l="0" r="r" t="0"/>
              <a:pathLst>
                <a:path h="41" w="39">
                  <a:moveTo>
                    <a:pt x="13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Freeform 213">
              <a:extLst>
                <a:ext uri="{FF2B5EF4-FFF2-40B4-BE49-F238E27FC236}">
                  <a16:creationId xmlns:a16="http://schemas.microsoft.com/office/drawing/2014/main" id="{D8D217BD-65E9-4B58-8EB1-56337DE59F8F}"/>
                </a:ext>
              </a:extLst>
            </p:cNvPr>
            <p:cNvSpPr/>
            <p:nvPr/>
          </p:nvSpPr>
          <p:spPr bwMode="auto">
            <a:xfrm>
              <a:off x="938929" y="3306930"/>
              <a:ext cx="14340" cy="14340"/>
            </a:xfrm>
            <a:custGeom>
              <a:cxnLst>
                <a:cxn ang="0">
                  <a:pos x="7" y="2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7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6" y="11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b="b" l="0" r="r" t="0"/>
              <a:pathLst>
                <a:path h="26" w="26">
                  <a:moveTo>
                    <a:pt x="7" y="2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Freeform 214">
              <a:extLst>
                <a:ext uri="{FF2B5EF4-FFF2-40B4-BE49-F238E27FC236}">
                  <a16:creationId xmlns:a16="http://schemas.microsoft.com/office/drawing/2014/main" id="{A32FF0C4-62B4-439A-BDA7-749879BD0863}"/>
                </a:ext>
              </a:extLst>
            </p:cNvPr>
            <p:cNvSpPr/>
            <p:nvPr/>
          </p:nvSpPr>
          <p:spPr bwMode="auto">
            <a:xfrm>
              <a:off x="941687" y="3310791"/>
              <a:ext cx="7722" cy="6619"/>
            </a:xfrm>
            <a:custGeom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0"/>
                </a:cxn>
              </a:cxnLst>
              <a:rect b="b" l="0" r="r" t="0"/>
              <a:pathLst>
                <a:path h="12" w="14">
                  <a:moveTo>
                    <a:pt x="5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Freeform 215">
              <a:extLst>
                <a:ext uri="{FF2B5EF4-FFF2-40B4-BE49-F238E27FC236}">
                  <a16:creationId xmlns:a16="http://schemas.microsoft.com/office/drawing/2014/main" id="{E81F0353-A623-42B9-8C98-8AD07DDD9319}"/>
                </a:ext>
              </a:extLst>
            </p:cNvPr>
            <p:cNvSpPr/>
            <p:nvPr/>
          </p:nvSpPr>
          <p:spPr bwMode="auto">
            <a:xfrm>
              <a:off x="861161" y="3338369"/>
              <a:ext cx="43021" cy="40263"/>
            </a:xfrm>
            <a:custGeom>
              <a:cxnLst>
                <a:cxn ang="0">
                  <a:pos x="0" y="42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7" y="14"/>
                </a:cxn>
                <a:cxn ang="0">
                  <a:pos x="20" y="4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3" y="16"/>
                </a:cxn>
                <a:cxn ang="0">
                  <a:pos x="75" y="23"/>
                </a:cxn>
                <a:cxn ang="0">
                  <a:pos x="78" y="30"/>
                </a:cxn>
                <a:cxn ang="0">
                  <a:pos x="78" y="38"/>
                </a:cxn>
                <a:cxn ang="0">
                  <a:pos x="75" y="45"/>
                </a:cxn>
                <a:cxn ang="0">
                  <a:pos x="70" y="59"/>
                </a:cxn>
                <a:cxn ang="0">
                  <a:pos x="58" y="69"/>
                </a:cxn>
                <a:cxn ang="0">
                  <a:pos x="51" y="71"/>
                </a:cxn>
                <a:cxn ang="0">
                  <a:pos x="44" y="73"/>
                </a:cxn>
                <a:cxn ang="0">
                  <a:pos x="36" y="73"/>
                </a:cxn>
                <a:cxn ang="0">
                  <a:pos x="29" y="73"/>
                </a:cxn>
                <a:cxn ang="0">
                  <a:pos x="15" y="66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2"/>
                </a:cxn>
              </a:cxnLst>
              <a:rect b="b" l="0" r="r" t="0"/>
              <a:pathLst>
                <a:path h="73" w="78">
                  <a:moveTo>
                    <a:pt x="0" y="42"/>
                  </a:moveTo>
                  <a:lnTo>
                    <a:pt x="0" y="35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78" y="30"/>
                  </a:lnTo>
                  <a:lnTo>
                    <a:pt x="78" y="38"/>
                  </a:lnTo>
                  <a:lnTo>
                    <a:pt x="75" y="45"/>
                  </a:lnTo>
                  <a:lnTo>
                    <a:pt x="70" y="59"/>
                  </a:lnTo>
                  <a:lnTo>
                    <a:pt x="58" y="69"/>
                  </a:lnTo>
                  <a:lnTo>
                    <a:pt x="51" y="71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Freeform 216">
              <a:extLst>
                <a:ext uri="{FF2B5EF4-FFF2-40B4-BE49-F238E27FC236}">
                  <a16:creationId xmlns:a16="http://schemas.microsoft.com/office/drawing/2014/main" id="{22F4CA6C-34B1-4D04-A98C-4C424C95C0B9}"/>
                </a:ext>
              </a:extLst>
            </p:cNvPr>
            <p:cNvSpPr/>
            <p:nvPr/>
          </p:nvSpPr>
          <p:spPr bwMode="auto">
            <a:xfrm>
              <a:off x="867779" y="3344987"/>
              <a:ext cx="29232" cy="27577"/>
            </a:xfrm>
            <a:custGeom>
              <a:cxnLst>
                <a:cxn ang="0">
                  <a:pos x="0" y="2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4"/>
                </a:cxn>
                <a:cxn ang="0">
                  <a:pos x="51" y="11"/>
                </a:cxn>
                <a:cxn ang="0">
                  <a:pos x="53" y="21"/>
                </a:cxn>
                <a:cxn ang="0">
                  <a:pos x="53" y="30"/>
                </a:cxn>
                <a:cxn ang="0">
                  <a:pos x="49" y="40"/>
                </a:cxn>
                <a:cxn ang="0">
                  <a:pos x="42" y="47"/>
                </a:cxn>
                <a:cxn ang="0">
                  <a:pos x="29" y="50"/>
                </a:cxn>
                <a:cxn ang="0">
                  <a:pos x="20" y="50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28"/>
                </a:cxn>
              </a:cxnLst>
              <a:rect b="b" l="0" r="r" t="0"/>
              <a:pathLst>
                <a:path h="50" w="52">
                  <a:moveTo>
                    <a:pt x="0" y="28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1" y="11"/>
                  </a:lnTo>
                  <a:lnTo>
                    <a:pt x="53" y="21"/>
                  </a:lnTo>
                  <a:lnTo>
                    <a:pt x="53" y="30"/>
                  </a:lnTo>
                  <a:lnTo>
                    <a:pt x="49" y="40"/>
                  </a:lnTo>
                  <a:lnTo>
                    <a:pt x="42" y="47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Freeform 217">
              <a:extLst>
                <a:ext uri="{FF2B5EF4-FFF2-40B4-BE49-F238E27FC236}">
                  <a16:creationId xmlns:a16="http://schemas.microsoft.com/office/drawing/2014/main" id="{16E0AB54-D22B-48C1-829F-9C580C112CB3}"/>
                </a:ext>
              </a:extLst>
            </p:cNvPr>
            <p:cNvSpPr/>
            <p:nvPr/>
          </p:nvSpPr>
          <p:spPr bwMode="auto">
            <a:xfrm>
              <a:off x="872192" y="3347194"/>
              <a:ext cx="20959" cy="22614"/>
            </a:xfrm>
            <a:custGeom>
              <a:cxnLst>
                <a:cxn ang="0">
                  <a:pos x="0" y="2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9" y="5"/>
                </a:cxn>
                <a:cxn ang="0">
                  <a:pos x="16" y="0"/>
                </a:cxn>
                <a:cxn ang="0">
                  <a:pos x="24" y="3"/>
                </a:cxn>
                <a:cxn ang="0">
                  <a:pos x="31" y="5"/>
                </a:cxn>
                <a:cxn ang="0">
                  <a:pos x="36" y="10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29" y="38"/>
                </a:cxn>
                <a:cxn ang="0">
                  <a:pos x="21" y="41"/>
                </a:cxn>
                <a:cxn ang="0">
                  <a:pos x="14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4"/>
                </a:cxn>
              </a:cxnLst>
              <a:rect b="b" l="0" r="r" t="0"/>
              <a:pathLst>
                <a:path h="41" w="38">
                  <a:moveTo>
                    <a:pt x="0" y="2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1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Freeform 218">
              <a:extLst>
                <a:ext uri="{FF2B5EF4-FFF2-40B4-BE49-F238E27FC236}">
                  <a16:creationId xmlns:a16="http://schemas.microsoft.com/office/drawing/2014/main" id="{92805357-D3D6-4FBC-B4BF-D91637AEB11B}"/>
                </a:ext>
              </a:extLst>
            </p:cNvPr>
            <p:cNvSpPr/>
            <p:nvPr/>
          </p:nvSpPr>
          <p:spPr bwMode="auto">
            <a:xfrm>
              <a:off x="876053" y="3351054"/>
              <a:ext cx="13237" cy="14892"/>
            </a:xfrm>
            <a:custGeom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4" y="7"/>
                </a:cxn>
                <a:cxn ang="0">
                  <a:pos x="24" y="12"/>
                </a:cxn>
                <a:cxn ang="0">
                  <a:pos x="24" y="17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4" y="27"/>
                </a:cxn>
                <a:cxn ang="0">
                  <a:pos x="7" y="27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</a:cxnLst>
              <a:rect b="b" l="0" r="r" t="0"/>
              <a:pathLst>
                <a:path h="27" w="24">
                  <a:moveTo>
                    <a:pt x="0" y="15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Freeform 219">
              <a:extLst>
                <a:ext uri="{FF2B5EF4-FFF2-40B4-BE49-F238E27FC236}">
                  <a16:creationId xmlns:a16="http://schemas.microsoft.com/office/drawing/2014/main" id="{3F876A49-51C0-464B-BE72-76B9C41A9089}"/>
                </a:ext>
              </a:extLst>
            </p:cNvPr>
            <p:cNvSpPr/>
            <p:nvPr/>
          </p:nvSpPr>
          <p:spPr bwMode="auto">
            <a:xfrm>
              <a:off x="878810" y="3354915"/>
              <a:ext cx="7722" cy="6619"/>
            </a:xfrm>
            <a:custGeom>
              <a:cxnLst>
                <a:cxn ang="0">
                  <a:pos x="0" y="8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</a:cxnLst>
              <a:rect b="b" l="0" r="r" t="0"/>
              <a:pathLst>
                <a:path h="12" w="14">
                  <a:moveTo>
                    <a:pt x="0" y="8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Freeform 220">
              <a:extLst>
                <a:ext uri="{FF2B5EF4-FFF2-40B4-BE49-F238E27FC236}">
                  <a16:creationId xmlns:a16="http://schemas.microsoft.com/office/drawing/2014/main" id="{ED281084-8BBB-422E-992D-A805A687A398}"/>
                </a:ext>
              </a:extLst>
            </p:cNvPr>
            <p:cNvSpPr/>
            <p:nvPr/>
          </p:nvSpPr>
          <p:spPr bwMode="auto">
            <a:xfrm>
              <a:off x="863919" y="3297554"/>
              <a:ext cx="43021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63" y="7"/>
                </a:cxn>
                <a:cxn ang="0">
                  <a:pos x="73" y="19"/>
                </a:cxn>
                <a:cxn ang="0">
                  <a:pos x="75" y="24"/>
                </a:cxn>
                <a:cxn ang="0">
                  <a:pos x="78" y="33"/>
                </a:cxn>
                <a:cxn ang="0">
                  <a:pos x="78" y="40"/>
                </a:cxn>
                <a:cxn ang="0">
                  <a:pos x="78" y="48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6" y="74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3"/>
                </a:cxn>
              </a:cxnLst>
              <a:rect b="b" l="0" r="r" t="0"/>
              <a:pathLst>
                <a:path h="74" w="78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1" y="2"/>
                  </a:lnTo>
                  <a:lnTo>
                    <a:pt x="63" y="7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15" y="67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Freeform 221">
              <a:extLst>
                <a:ext uri="{FF2B5EF4-FFF2-40B4-BE49-F238E27FC236}">
                  <a16:creationId xmlns:a16="http://schemas.microsoft.com/office/drawing/2014/main" id="{2CC432FA-C06D-4733-8EE8-93B8C242243C}"/>
                </a:ext>
              </a:extLst>
            </p:cNvPr>
            <p:cNvSpPr/>
            <p:nvPr/>
          </p:nvSpPr>
          <p:spPr bwMode="auto">
            <a:xfrm>
              <a:off x="870537" y="3304173"/>
              <a:ext cx="29232" cy="28680"/>
            </a:xfrm>
            <a:custGeom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3" y="33"/>
                </a:cxn>
                <a:cxn ang="0">
                  <a:pos x="48" y="40"/>
                </a:cxn>
                <a:cxn ang="0">
                  <a:pos x="41" y="48"/>
                </a:cxn>
                <a:cxn ang="0">
                  <a:pos x="32" y="52"/>
                </a:cxn>
                <a:cxn ang="0">
                  <a:pos x="19" y="50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0" y="28"/>
                </a:cxn>
              </a:cxnLst>
              <a:rect b="b" l="0" r="r" t="0"/>
              <a:pathLst>
                <a:path h="52" w="52">
                  <a:moveTo>
                    <a:pt x="0" y="28"/>
                  </a:moveTo>
                  <a:lnTo>
                    <a:pt x="0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3" y="33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Freeform 222">
              <a:extLst>
                <a:ext uri="{FF2B5EF4-FFF2-40B4-BE49-F238E27FC236}">
                  <a16:creationId xmlns:a16="http://schemas.microsoft.com/office/drawing/2014/main" id="{DD0C7A72-6927-429F-962C-679175543FEC}"/>
                </a:ext>
              </a:extLst>
            </p:cNvPr>
            <p:cNvSpPr/>
            <p:nvPr/>
          </p:nvSpPr>
          <p:spPr bwMode="auto">
            <a:xfrm>
              <a:off x="874398" y="3308034"/>
              <a:ext cx="22614" cy="20959"/>
            </a:xfrm>
            <a:custGeom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7" y="9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7" y="31"/>
                </a:cxn>
                <a:cxn ang="0">
                  <a:pos x="30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8" y="33"/>
                </a:cxn>
                <a:cxn ang="0">
                  <a:pos x="3" y="29"/>
                </a:cxn>
                <a:cxn ang="0">
                  <a:pos x="0" y="21"/>
                </a:cxn>
              </a:cxnLst>
              <a:rect b="b" l="0" r="r" t="0"/>
              <a:pathLst>
                <a:path h="38" w="41">
                  <a:moveTo>
                    <a:pt x="0" y="21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7" y="9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7" y="31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Freeform 223">
              <a:extLst>
                <a:ext uri="{FF2B5EF4-FFF2-40B4-BE49-F238E27FC236}">
                  <a16:creationId xmlns:a16="http://schemas.microsoft.com/office/drawing/2014/main" id="{C2DD1025-91B8-4826-97F1-7A4F3CCF869D}"/>
                </a:ext>
              </a:extLst>
            </p:cNvPr>
            <p:cNvSpPr/>
            <p:nvPr/>
          </p:nvSpPr>
          <p:spPr bwMode="auto">
            <a:xfrm>
              <a:off x="878810" y="3310791"/>
              <a:ext cx="14340" cy="14340"/>
            </a:xfrm>
            <a:custGeom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4" y="21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6"/>
                </a:cxn>
              </a:cxnLst>
              <a:rect b="b" l="0" r="r" t="0"/>
              <a:pathLst>
                <a:path h="26" w="26">
                  <a:moveTo>
                    <a:pt x="0" y="16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Freeform 224">
              <a:extLst>
                <a:ext uri="{FF2B5EF4-FFF2-40B4-BE49-F238E27FC236}">
                  <a16:creationId xmlns:a16="http://schemas.microsoft.com/office/drawing/2014/main" id="{1857C3BF-0353-4EF0-A02B-7B63120F8FAC}"/>
                </a:ext>
              </a:extLst>
            </p:cNvPr>
            <p:cNvSpPr/>
            <p:nvPr/>
          </p:nvSpPr>
          <p:spPr bwMode="auto">
            <a:xfrm>
              <a:off x="881017" y="3314652"/>
              <a:ext cx="8273" cy="7722"/>
            </a:xfrm>
            <a:custGeom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7"/>
                </a:cxn>
              </a:cxnLst>
              <a:rect b="b" l="0" r="r" t="0"/>
              <a:pathLst>
                <a:path h="14" w="15">
                  <a:moveTo>
                    <a:pt x="0" y="7"/>
                  </a:moveTo>
                  <a:lnTo>
                    <a:pt x="3" y="12"/>
                  </a:lnTo>
                  <a:lnTo>
                    <a:pt x="10" y="14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Freeform 225">
              <a:extLst>
                <a:ext uri="{FF2B5EF4-FFF2-40B4-BE49-F238E27FC236}">
                  <a16:creationId xmlns:a16="http://schemas.microsoft.com/office/drawing/2014/main" id="{1855DBFF-AD5B-4733-AD8E-081EAD10DE80}"/>
                </a:ext>
              </a:extLst>
            </p:cNvPr>
            <p:cNvSpPr/>
            <p:nvPr/>
          </p:nvSpPr>
          <p:spPr bwMode="auto">
            <a:xfrm>
              <a:off x="824759" y="3315755"/>
              <a:ext cx="43021" cy="41918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3" y="29"/>
                </a:cxn>
                <a:cxn ang="0">
                  <a:pos x="8" y="17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64" y="7"/>
                </a:cxn>
                <a:cxn ang="0">
                  <a:pos x="73" y="19"/>
                </a:cxn>
                <a:cxn ang="0">
                  <a:pos x="76" y="27"/>
                </a:cxn>
                <a:cxn ang="0">
                  <a:pos x="78" y="34"/>
                </a:cxn>
                <a:cxn ang="0">
                  <a:pos x="78" y="41"/>
                </a:cxn>
                <a:cxn ang="0">
                  <a:pos x="76" y="48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7" y="76"/>
                </a:cxn>
                <a:cxn ang="0">
                  <a:pos x="30" y="74"/>
                </a:cxn>
                <a:cxn ang="0">
                  <a:pos x="15" y="69"/>
                </a:cxn>
                <a:cxn ang="0">
                  <a:pos x="5" y="57"/>
                </a:cxn>
                <a:cxn ang="0">
                  <a:pos x="3" y="50"/>
                </a:cxn>
                <a:cxn ang="0">
                  <a:pos x="0" y="43"/>
                </a:cxn>
              </a:cxnLst>
              <a:rect b="b" l="0" r="r" t="0"/>
              <a:pathLst>
                <a:path h="76" w="78">
                  <a:moveTo>
                    <a:pt x="0" y="43"/>
                  </a:moveTo>
                  <a:lnTo>
                    <a:pt x="0" y="36"/>
                  </a:lnTo>
                  <a:lnTo>
                    <a:pt x="3" y="29"/>
                  </a:lnTo>
                  <a:lnTo>
                    <a:pt x="8" y="17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15" y="69"/>
                  </a:lnTo>
                  <a:lnTo>
                    <a:pt x="5" y="57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Freeform 226">
              <a:extLst>
                <a:ext uri="{FF2B5EF4-FFF2-40B4-BE49-F238E27FC236}">
                  <a16:creationId xmlns:a16="http://schemas.microsoft.com/office/drawing/2014/main" id="{22E14072-9225-4671-907D-7ACB869D8028}"/>
                </a:ext>
              </a:extLst>
            </p:cNvPr>
            <p:cNvSpPr/>
            <p:nvPr/>
          </p:nvSpPr>
          <p:spPr bwMode="auto">
            <a:xfrm>
              <a:off x="831929" y="3322374"/>
              <a:ext cx="29232" cy="28680"/>
            </a:xfrm>
            <a:custGeom>
              <a:cxnLst>
                <a:cxn ang="0">
                  <a:pos x="0" y="31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5"/>
                </a:cxn>
                <a:cxn ang="0">
                  <a:pos x="51" y="12"/>
                </a:cxn>
                <a:cxn ang="0">
                  <a:pos x="53" y="22"/>
                </a:cxn>
                <a:cxn ang="0">
                  <a:pos x="53" y="33"/>
                </a:cxn>
                <a:cxn ang="0">
                  <a:pos x="48" y="43"/>
                </a:cxn>
                <a:cxn ang="0">
                  <a:pos x="41" y="48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9" y="48"/>
                </a:cxn>
                <a:cxn ang="0">
                  <a:pos x="2" y="41"/>
                </a:cxn>
                <a:cxn ang="0">
                  <a:pos x="0" y="31"/>
                </a:cxn>
              </a:cxnLst>
              <a:rect b="b" l="0" r="r" t="0"/>
              <a:pathLst>
                <a:path h="52" w="52">
                  <a:moveTo>
                    <a:pt x="0" y="31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5"/>
                  </a:lnTo>
                  <a:lnTo>
                    <a:pt x="51" y="12"/>
                  </a:lnTo>
                  <a:lnTo>
                    <a:pt x="53" y="22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1" y="48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9" y="48"/>
                  </a:lnTo>
                  <a:lnTo>
                    <a:pt x="2" y="4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Freeform 227">
              <a:extLst>
                <a:ext uri="{FF2B5EF4-FFF2-40B4-BE49-F238E27FC236}">
                  <a16:creationId xmlns:a16="http://schemas.microsoft.com/office/drawing/2014/main" id="{6A484883-4D22-4EDB-9114-FA5C8F578178}"/>
                </a:ext>
              </a:extLst>
            </p:cNvPr>
            <p:cNvSpPr/>
            <p:nvPr/>
          </p:nvSpPr>
          <p:spPr bwMode="auto">
            <a:xfrm>
              <a:off x="835790" y="3326235"/>
              <a:ext cx="21511" cy="20959"/>
            </a:xfrm>
            <a:custGeom>
              <a:cxnLst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6" y="31"/>
                </a:cxn>
                <a:cxn ang="0">
                  <a:pos x="29" y="36"/>
                </a:cxn>
                <a:cxn ang="0">
                  <a:pos x="22" y="38"/>
                </a:cxn>
                <a:cxn ang="0">
                  <a:pos x="14" y="38"/>
                </a:cxn>
                <a:cxn ang="0">
                  <a:pos x="7" y="36"/>
                </a:cxn>
                <a:cxn ang="0">
                  <a:pos x="2" y="29"/>
                </a:cxn>
                <a:cxn ang="0">
                  <a:pos x="0" y="22"/>
                </a:cxn>
              </a:cxnLst>
              <a:rect b="b" l="0" r="r" t="0"/>
              <a:pathLst>
                <a:path h="38" w="39">
                  <a:moveTo>
                    <a:pt x="0" y="22"/>
                  </a:moveTo>
                  <a:lnTo>
                    <a:pt x="0" y="15"/>
                  </a:lnTo>
                  <a:lnTo>
                    <a:pt x="2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6" y="31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Freeform 228">
              <a:extLst>
                <a:ext uri="{FF2B5EF4-FFF2-40B4-BE49-F238E27FC236}">
                  <a16:creationId xmlns:a16="http://schemas.microsoft.com/office/drawing/2014/main" id="{579672CF-2BD9-4F12-834C-2DA75F59D6EB}"/>
                </a:ext>
              </a:extLst>
            </p:cNvPr>
            <p:cNvSpPr/>
            <p:nvPr/>
          </p:nvSpPr>
          <p:spPr bwMode="auto">
            <a:xfrm>
              <a:off x="839651" y="3330647"/>
              <a:ext cx="13237" cy="12686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0" y="14"/>
                </a:cxn>
              </a:cxnLst>
              <a:rect b="b" l="0" r="r" t="0"/>
              <a:pathLst>
                <a:path h="23" w="24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Freeform 229">
              <a:extLst>
                <a:ext uri="{FF2B5EF4-FFF2-40B4-BE49-F238E27FC236}">
                  <a16:creationId xmlns:a16="http://schemas.microsoft.com/office/drawing/2014/main" id="{7205DE61-1F59-4DB4-A8D6-D9558232F6AD}"/>
                </a:ext>
              </a:extLst>
            </p:cNvPr>
            <p:cNvSpPr/>
            <p:nvPr/>
          </p:nvSpPr>
          <p:spPr bwMode="auto">
            <a:xfrm>
              <a:off x="842408" y="3332853"/>
              <a:ext cx="8273" cy="7722"/>
            </a:xfrm>
            <a:custGeom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</a:cxnLst>
              <a:rect b="b" l="0" r="r" t="0"/>
              <a:pathLst>
                <a:path h="14" w="15">
                  <a:moveTo>
                    <a:pt x="0" y="7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8" name="Freeform 230">
              <a:extLst>
                <a:ext uri="{FF2B5EF4-FFF2-40B4-BE49-F238E27FC236}">
                  <a16:creationId xmlns:a16="http://schemas.microsoft.com/office/drawing/2014/main" id="{8BF5CCE7-622F-4E39-841D-991B9882AFFE}"/>
                </a:ext>
              </a:extLst>
            </p:cNvPr>
            <p:cNvSpPr/>
            <p:nvPr/>
          </p:nvSpPr>
          <p:spPr bwMode="auto">
            <a:xfrm>
              <a:off x="898666" y="3322374"/>
              <a:ext cx="33645" cy="32541"/>
            </a:xfrm>
            <a:custGeom>
              <a:cxnLst>
                <a:cxn ang="0">
                  <a:pos x="2" y="45"/>
                </a:cxn>
                <a:cxn ang="0">
                  <a:pos x="12" y="55"/>
                </a:cxn>
                <a:cxn ang="0">
                  <a:pos x="22" y="59"/>
                </a:cxn>
                <a:cxn ang="0">
                  <a:pos x="34" y="59"/>
                </a:cxn>
                <a:cxn ang="0">
                  <a:pos x="46" y="57"/>
                </a:cxn>
                <a:cxn ang="0">
                  <a:pos x="56" y="48"/>
                </a:cxn>
                <a:cxn ang="0">
                  <a:pos x="61" y="38"/>
                </a:cxn>
                <a:cxn ang="0">
                  <a:pos x="61" y="26"/>
                </a:cxn>
                <a:cxn ang="0">
                  <a:pos x="58" y="15"/>
                </a:cxn>
                <a:cxn ang="0">
                  <a:pos x="49" y="7"/>
                </a:cxn>
                <a:cxn ang="0">
                  <a:pos x="39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2" y="45"/>
                </a:cxn>
              </a:cxnLst>
              <a:rect b="b" l="0" r="r" t="0"/>
              <a:pathLst>
                <a:path h="59" w="61">
                  <a:moveTo>
                    <a:pt x="2" y="45"/>
                  </a:moveTo>
                  <a:lnTo>
                    <a:pt x="12" y="55"/>
                  </a:lnTo>
                  <a:lnTo>
                    <a:pt x="22" y="59"/>
                  </a:lnTo>
                  <a:lnTo>
                    <a:pt x="34" y="59"/>
                  </a:lnTo>
                  <a:lnTo>
                    <a:pt x="46" y="57"/>
                  </a:lnTo>
                  <a:lnTo>
                    <a:pt x="56" y="48"/>
                  </a:lnTo>
                  <a:lnTo>
                    <a:pt x="61" y="38"/>
                  </a:lnTo>
                  <a:lnTo>
                    <a:pt x="61" y="26"/>
                  </a:lnTo>
                  <a:lnTo>
                    <a:pt x="58" y="15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9" name="Freeform 231">
              <a:extLst>
                <a:ext uri="{FF2B5EF4-FFF2-40B4-BE49-F238E27FC236}">
                  <a16:creationId xmlns:a16="http://schemas.microsoft.com/office/drawing/2014/main" id="{1F82EE0C-AC60-4F34-A528-9CCF1BB0FFE9}"/>
                </a:ext>
              </a:extLst>
            </p:cNvPr>
            <p:cNvSpPr/>
            <p:nvPr/>
          </p:nvSpPr>
          <p:spPr bwMode="auto">
            <a:xfrm>
              <a:off x="663156" y="3056528"/>
              <a:ext cx="263639" cy="404835"/>
            </a:xfrm>
            <a:custGeom>
              <a:cxnLst>
                <a:cxn ang="0">
                  <a:pos x="461" y="178"/>
                </a:cxn>
                <a:cxn ang="0">
                  <a:pos x="444" y="178"/>
                </a:cxn>
                <a:cxn ang="0">
                  <a:pos x="424" y="178"/>
                </a:cxn>
                <a:cxn ang="0">
                  <a:pos x="408" y="173"/>
                </a:cxn>
                <a:cxn ang="0">
                  <a:pos x="388" y="166"/>
                </a:cxn>
                <a:cxn ang="0">
                  <a:pos x="371" y="159"/>
                </a:cxn>
                <a:cxn ang="0">
                  <a:pos x="354" y="150"/>
                </a:cxn>
                <a:cxn ang="0">
                  <a:pos x="318" y="123"/>
                </a:cxn>
                <a:cxn ang="0">
                  <a:pos x="284" y="95"/>
                </a:cxn>
                <a:cxn ang="0">
                  <a:pos x="250" y="64"/>
                </a:cxn>
                <a:cxn ang="0">
                  <a:pos x="221" y="31"/>
                </a:cxn>
                <a:cxn ang="0">
                  <a:pos x="194" y="0"/>
                </a:cxn>
                <a:cxn ang="0">
                  <a:pos x="174" y="93"/>
                </a:cxn>
                <a:cxn ang="0">
                  <a:pos x="155" y="185"/>
                </a:cxn>
                <a:cxn ang="0">
                  <a:pos x="133" y="278"/>
                </a:cxn>
                <a:cxn ang="0">
                  <a:pos x="111" y="370"/>
                </a:cxn>
                <a:cxn ang="0">
                  <a:pos x="87" y="461"/>
                </a:cxn>
                <a:cxn ang="0">
                  <a:pos x="60" y="551"/>
                </a:cxn>
                <a:cxn ang="0">
                  <a:pos x="31" y="641"/>
                </a:cxn>
                <a:cxn ang="0">
                  <a:pos x="0" y="729"/>
                </a:cxn>
                <a:cxn ang="0">
                  <a:pos x="7" y="732"/>
                </a:cxn>
                <a:cxn ang="0">
                  <a:pos x="34" y="734"/>
                </a:cxn>
                <a:cxn ang="0">
                  <a:pos x="58" y="734"/>
                </a:cxn>
                <a:cxn ang="0">
                  <a:pos x="82" y="729"/>
                </a:cxn>
                <a:cxn ang="0">
                  <a:pos x="104" y="722"/>
                </a:cxn>
                <a:cxn ang="0">
                  <a:pos x="128" y="713"/>
                </a:cxn>
                <a:cxn ang="0">
                  <a:pos x="150" y="701"/>
                </a:cxn>
                <a:cxn ang="0">
                  <a:pos x="170" y="689"/>
                </a:cxn>
                <a:cxn ang="0">
                  <a:pos x="192" y="672"/>
                </a:cxn>
                <a:cxn ang="0">
                  <a:pos x="211" y="653"/>
                </a:cxn>
                <a:cxn ang="0">
                  <a:pos x="228" y="634"/>
                </a:cxn>
                <a:cxn ang="0">
                  <a:pos x="264" y="591"/>
                </a:cxn>
                <a:cxn ang="0">
                  <a:pos x="296" y="544"/>
                </a:cxn>
                <a:cxn ang="0">
                  <a:pos x="327" y="494"/>
                </a:cxn>
                <a:cxn ang="0">
                  <a:pos x="354" y="444"/>
                </a:cxn>
                <a:cxn ang="0">
                  <a:pos x="379" y="394"/>
                </a:cxn>
                <a:cxn ang="0">
                  <a:pos x="417" y="304"/>
                </a:cxn>
                <a:cxn ang="0">
                  <a:pos x="446" y="235"/>
                </a:cxn>
                <a:cxn ang="0">
                  <a:pos x="456" y="214"/>
                </a:cxn>
                <a:cxn ang="0">
                  <a:pos x="463" y="202"/>
                </a:cxn>
                <a:cxn ang="0">
                  <a:pos x="473" y="192"/>
                </a:cxn>
                <a:cxn ang="0">
                  <a:pos x="478" y="185"/>
                </a:cxn>
                <a:cxn ang="0">
                  <a:pos x="478" y="183"/>
                </a:cxn>
                <a:cxn ang="0">
                  <a:pos x="476" y="178"/>
                </a:cxn>
                <a:cxn ang="0">
                  <a:pos x="466" y="178"/>
                </a:cxn>
                <a:cxn ang="0">
                  <a:pos x="461" y="178"/>
                </a:cxn>
              </a:cxnLst>
              <a:rect b="b" l="0" r="r" t="0"/>
              <a:pathLst>
                <a:path h="734" w="478">
                  <a:moveTo>
                    <a:pt x="461" y="178"/>
                  </a:moveTo>
                  <a:lnTo>
                    <a:pt x="444" y="178"/>
                  </a:lnTo>
                  <a:lnTo>
                    <a:pt x="424" y="178"/>
                  </a:lnTo>
                  <a:lnTo>
                    <a:pt x="408" y="173"/>
                  </a:lnTo>
                  <a:lnTo>
                    <a:pt x="388" y="166"/>
                  </a:lnTo>
                  <a:lnTo>
                    <a:pt x="371" y="159"/>
                  </a:lnTo>
                  <a:lnTo>
                    <a:pt x="354" y="150"/>
                  </a:lnTo>
                  <a:lnTo>
                    <a:pt x="318" y="123"/>
                  </a:lnTo>
                  <a:lnTo>
                    <a:pt x="284" y="95"/>
                  </a:lnTo>
                  <a:lnTo>
                    <a:pt x="250" y="64"/>
                  </a:lnTo>
                  <a:lnTo>
                    <a:pt x="221" y="31"/>
                  </a:lnTo>
                  <a:lnTo>
                    <a:pt x="194" y="0"/>
                  </a:lnTo>
                  <a:lnTo>
                    <a:pt x="174" y="93"/>
                  </a:lnTo>
                  <a:lnTo>
                    <a:pt x="155" y="185"/>
                  </a:lnTo>
                  <a:lnTo>
                    <a:pt x="133" y="278"/>
                  </a:lnTo>
                  <a:lnTo>
                    <a:pt x="111" y="370"/>
                  </a:lnTo>
                  <a:lnTo>
                    <a:pt x="87" y="461"/>
                  </a:lnTo>
                  <a:lnTo>
                    <a:pt x="60" y="551"/>
                  </a:lnTo>
                  <a:lnTo>
                    <a:pt x="31" y="641"/>
                  </a:lnTo>
                  <a:lnTo>
                    <a:pt x="0" y="729"/>
                  </a:lnTo>
                  <a:lnTo>
                    <a:pt x="7" y="732"/>
                  </a:lnTo>
                  <a:lnTo>
                    <a:pt x="34" y="734"/>
                  </a:lnTo>
                  <a:lnTo>
                    <a:pt x="58" y="734"/>
                  </a:lnTo>
                  <a:lnTo>
                    <a:pt x="82" y="729"/>
                  </a:lnTo>
                  <a:lnTo>
                    <a:pt x="104" y="722"/>
                  </a:lnTo>
                  <a:lnTo>
                    <a:pt x="128" y="713"/>
                  </a:lnTo>
                  <a:lnTo>
                    <a:pt x="150" y="701"/>
                  </a:lnTo>
                  <a:lnTo>
                    <a:pt x="170" y="689"/>
                  </a:lnTo>
                  <a:lnTo>
                    <a:pt x="192" y="672"/>
                  </a:lnTo>
                  <a:lnTo>
                    <a:pt x="211" y="653"/>
                  </a:lnTo>
                  <a:lnTo>
                    <a:pt x="228" y="634"/>
                  </a:lnTo>
                  <a:lnTo>
                    <a:pt x="264" y="591"/>
                  </a:lnTo>
                  <a:lnTo>
                    <a:pt x="296" y="544"/>
                  </a:lnTo>
                  <a:lnTo>
                    <a:pt x="327" y="494"/>
                  </a:lnTo>
                  <a:lnTo>
                    <a:pt x="354" y="444"/>
                  </a:lnTo>
                  <a:lnTo>
                    <a:pt x="379" y="394"/>
                  </a:lnTo>
                  <a:lnTo>
                    <a:pt x="417" y="304"/>
                  </a:lnTo>
                  <a:lnTo>
                    <a:pt x="446" y="235"/>
                  </a:lnTo>
                  <a:lnTo>
                    <a:pt x="456" y="214"/>
                  </a:lnTo>
                  <a:lnTo>
                    <a:pt x="463" y="202"/>
                  </a:lnTo>
                  <a:lnTo>
                    <a:pt x="473" y="192"/>
                  </a:lnTo>
                  <a:lnTo>
                    <a:pt x="478" y="185"/>
                  </a:lnTo>
                  <a:lnTo>
                    <a:pt x="478" y="183"/>
                  </a:lnTo>
                  <a:lnTo>
                    <a:pt x="476" y="178"/>
                  </a:lnTo>
                  <a:lnTo>
                    <a:pt x="466" y="178"/>
                  </a:lnTo>
                  <a:lnTo>
                    <a:pt x="461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0" name="Freeform 232">
              <a:extLst>
                <a:ext uri="{FF2B5EF4-FFF2-40B4-BE49-F238E27FC236}">
                  <a16:creationId xmlns:a16="http://schemas.microsoft.com/office/drawing/2014/main" id="{C424BC54-5A2E-426D-8687-45839F9709C6}"/>
                </a:ext>
              </a:extLst>
            </p:cNvPr>
            <p:cNvSpPr/>
            <p:nvPr/>
          </p:nvSpPr>
          <p:spPr bwMode="auto">
            <a:xfrm>
              <a:off x="497140" y="3139260"/>
              <a:ext cx="247645" cy="324861"/>
            </a:xfrm>
            <a:custGeom>
              <a:cxnLst>
                <a:cxn ang="0">
                  <a:pos x="449" y="553"/>
                </a:cxn>
                <a:cxn ang="0">
                  <a:pos x="441" y="555"/>
                </a:cxn>
                <a:cxn ang="0">
                  <a:pos x="422" y="558"/>
                </a:cxn>
                <a:cxn ang="0">
                  <a:pos x="391" y="560"/>
                </a:cxn>
                <a:cxn ang="0">
                  <a:pos x="373" y="558"/>
                </a:cxn>
                <a:cxn ang="0">
                  <a:pos x="352" y="555"/>
                </a:cxn>
                <a:cxn ang="0">
                  <a:pos x="332" y="551"/>
                </a:cxn>
                <a:cxn ang="0">
                  <a:pos x="308" y="541"/>
                </a:cxn>
                <a:cxn ang="0">
                  <a:pos x="286" y="532"/>
                </a:cxn>
                <a:cxn ang="0">
                  <a:pos x="262" y="518"/>
                </a:cxn>
                <a:cxn ang="0">
                  <a:pos x="240" y="501"/>
                </a:cxn>
                <a:cxn ang="0">
                  <a:pos x="216" y="477"/>
                </a:cxn>
                <a:cxn ang="0">
                  <a:pos x="194" y="451"/>
                </a:cxn>
                <a:cxn ang="0">
                  <a:pos x="172" y="420"/>
                </a:cxn>
                <a:cxn ang="0">
                  <a:pos x="152" y="384"/>
                </a:cxn>
                <a:cxn ang="0">
                  <a:pos x="136" y="347"/>
                </a:cxn>
                <a:cxn ang="0">
                  <a:pos x="121" y="306"/>
                </a:cxn>
                <a:cxn ang="0">
                  <a:pos x="109" y="268"/>
                </a:cxn>
                <a:cxn ang="0">
                  <a:pos x="99" y="228"/>
                </a:cxn>
                <a:cxn ang="0">
                  <a:pos x="89" y="187"/>
                </a:cxn>
                <a:cxn ang="0">
                  <a:pos x="75" y="116"/>
                </a:cxn>
                <a:cxn ang="0">
                  <a:pos x="63" y="56"/>
                </a:cxn>
                <a:cxn ang="0">
                  <a:pos x="58" y="33"/>
                </a:cxn>
                <a:cxn ang="0">
                  <a:pos x="53" y="16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19" y="16"/>
                </a:cxn>
                <a:cxn ang="0">
                  <a:pos x="14" y="26"/>
                </a:cxn>
                <a:cxn ang="0">
                  <a:pos x="9" y="38"/>
                </a:cxn>
                <a:cxn ang="0">
                  <a:pos x="2" y="66"/>
                </a:cxn>
                <a:cxn ang="0">
                  <a:pos x="0" y="102"/>
                </a:cxn>
                <a:cxn ang="0">
                  <a:pos x="0" y="142"/>
                </a:cxn>
                <a:cxn ang="0">
                  <a:pos x="2" y="185"/>
                </a:cxn>
                <a:cxn ang="0">
                  <a:pos x="9" y="232"/>
                </a:cxn>
                <a:cxn ang="0">
                  <a:pos x="17" y="280"/>
                </a:cxn>
                <a:cxn ang="0">
                  <a:pos x="29" y="327"/>
                </a:cxn>
                <a:cxn ang="0">
                  <a:pos x="43" y="375"/>
                </a:cxn>
                <a:cxn ang="0">
                  <a:pos x="63" y="420"/>
                </a:cxn>
                <a:cxn ang="0">
                  <a:pos x="82" y="463"/>
                </a:cxn>
                <a:cxn ang="0">
                  <a:pos x="104" y="501"/>
                </a:cxn>
                <a:cxn ang="0">
                  <a:pos x="118" y="518"/>
                </a:cxn>
                <a:cxn ang="0">
                  <a:pos x="131" y="532"/>
                </a:cxn>
                <a:cxn ang="0">
                  <a:pos x="145" y="546"/>
                </a:cxn>
                <a:cxn ang="0">
                  <a:pos x="160" y="558"/>
                </a:cxn>
                <a:cxn ang="0">
                  <a:pos x="174" y="567"/>
                </a:cxn>
                <a:cxn ang="0">
                  <a:pos x="191" y="577"/>
                </a:cxn>
                <a:cxn ang="0">
                  <a:pos x="206" y="582"/>
                </a:cxn>
                <a:cxn ang="0">
                  <a:pos x="225" y="584"/>
                </a:cxn>
                <a:cxn ang="0">
                  <a:pos x="286" y="589"/>
                </a:cxn>
                <a:cxn ang="0">
                  <a:pos x="337" y="589"/>
                </a:cxn>
                <a:cxn ang="0">
                  <a:pos x="378" y="584"/>
                </a:cxn>
                <a:cxn ang="0">
                  <a:pos x="407" y="577"/>
                </a:cxn>
                <a:cxn ang="0">
                  <a:pos x="427" y="570"/>
                </a:cxn>
                <a:cxn ang="0">
                  <a:pos x="441" y="563"/>
                </a:cxn>
                <a:cxn ang="0">
                  <a:pos x="449" y="553"/>
                </a:cxn>
              </a:cxnLst>
              <a:rect b="b" l="0" r="r" t="0"/>
              <a:pathLst>
                <a:path h="589" w="449">
                  <a:moveTo>
                    <a:pt x="449" y="553"/>
                  </a:moveTo>
                  <a:lnTo>
                    <a:pt x="441" y="555"/>
                  </a:lnTo>
                  <a:lnTo>
                    <a:pt x="422" y="558"/>
                  </a:lnTo>
                  <a:lnTo>
                    <a:pt x="391" y="560"/>
                  </a:lnTo>
                  <a:lnTo>
                    <a:pt x="373" y="558"/>
                  </a:lnTo>
                  <a:lnTo>
                    <a:pt x="352" y="555"/>
                  </a:lnTo>
                  <a:lnTo>
                    <a:pt x="332" y="551"/>
                  </a:lnTo>
                  <a:lnTo>
                    <a:pt x="308" y="541"/>
                  </a:lnTo>
                  <a:lnTo>
                    <a:pt x="286" y="532"/>
                  </a:lnTo>
                  <a:lnTo>
                    <a:pt x="262" y="518"/>
                  </a:lnTo>
                  <a:lnTo>
                    <a:pt x="240" y="501"/>
                  </a:lnTo>
                  <a:lnTo>
                    <a:pt x="216" y="477"/>
                  </a:lnTo>
                  <a:lnTo>
                    <a:pt x="194" y="451"/>
                  </a:lnTo>
                  <a:lnTo>
                    <a:pt x="172" y="420"/>
                  </a:lnTo>
                  <a:lnTo>
                    <a:pt x="152" y="384"/>
                  </a:lnTo>
                  <a:lnTo>
                    <a:pt x="136" y="347"/>
                  </a:lnTo>
                  <a:lnTo>
                    <a:pt x="121" y="306"/>
                  </a:lnTo>
                  <a:lnTo>
                    <a:pt x="109" y="268"/>
                  </a:lnTo>
                  <a:lnTo>
                    <a:pt x="99" y="228"/>
                  </a:lnTo>
                  <a:lnTo>
                    <a:pt x="89" y="187"/>
                  </a:lnTo>
                  <a:lnTo>
                    <a:pt x="75" y="116"/>
                  </a:lnTo>
                  <a:lnTo>
                    <a:pt x="63" y="56"/>
                  </a:lnTo>
                  <a:lnTo>
                    <a:pt x="58" y="33"/>
                  </a:lnTo>
                  <a:lnTo>
                    <a:pt x="53" y="1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9" y="38"/>
                  </a:lnTo>
                  <a:lnTo>
                    <a:pt x="2" y="66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2" y="185"/>
                  </a:lnTo>
                  <a:lnTo>
                    <a:pt x="9" y="232"/>
                  </a:lnTo>
                  <a:lnTo>
                    <a:pt x="17" y="280"/>
                  </a:lnTo>
                  <a:lnTo>
                    <a:pt x="29" y="327"/>
                  </a:lnTo>
                  <a:lnTo>
                    <a:pt x="43" y="375"/>
                  </a:lnTo>
                  <a:lnTo>
                    <a:pt x="63" y="420"/>
                  </a:lnTo>
                  <a:lnTo>
                    <a:pt x="82" y="463"/>
                  </a:lnTo>
                  <a:lnTo>
                    <a:pt x="104" y="501"/>
                  </a:lnTo>
                  <a:lnTo>
                    <a:pt x="118" y="518"/>
                  </a:lnTo>
                  <a:lnTo>
                    <a:pt x="131" y="532"/>
                  </a:lnTo>
                  <a:lnTo>
                    <a:pt x="145" y="546"/>
                  </a:lnTo>
                  <a:lnTo>
                    <a:pt x="160" y="558"/>
                  </a:lnTo>
                  <a:lnTo>
                    <a:pt x="174" y="567"/>
                  </a:lnTo>
                  <a:lnTo>
                    <a:pt x="191" y="577"/>
                  </a:lnTo>
                  <a:lnTo>
                    <a:pt x="206" y="582"/>
                  </a:lnTo>
                  <a:lnTo>
                    <a:pt x="225" y="584"/>
                  </a:lnTo>
                  <a:lnTo>
                    <a:pt x="286" y="589"/>
                  </a:lnTo>
                  <a:lnTo>
                    <a:pt x="337" y="589"/>
                  </a:lnTo>
                  <a:lnTo>
                    <a:pt x="378" y="584"/>
                  </a:lnTo>
                  <a:lnTo>
                    <a:pt x="407" y="577"/>
                  </a:lnTo>
                  <a:lnTo>
                    <a:pt x="427" y="570"/>
                  </a:lnTo>
                  <a:lnTo>
                    <a:pt x="441" y="563"/>
                  </a:lnTo>
                  <a:lnTo>
                    <a:pt x="449" y="5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1" name="Freeform 233">
              <a:extLst>
                <a:ext uri="{FF2B5EF4-FFF2-40B4-BE49-F238E27FC236}">
                  <a16:creationId xmlns:a16="http://schemas.microsoft.com/office/drawing/2014/main" id="{E3D6EB0B-4573-4457-9836-603451D13546}"/>
                </a:ext>
              </a:extLst>
            </p:cNvPr>
            <p:cNvSpPr/>
            <p:nvPr/>
          </p:nvSpPr>
          <p:spPr bwMode="auto">
            <a:xfrm>
              <a:off x="573253" y="2433832"/>
              <a:ext cx="570299" cy="465505"/>
            </a:xfrm>
            <a:custGeom>
              <a:cxnLst>
                <a:cxn ang="0">
                  <a:pos x="1034" y="84"/>
                </a:cxn>
                <a:cxn ang="0">
                  <a:pos x="1017" y="77"/>
                </a:cxn>
                <a:cxn ang="0">
                  <a:pos x="964" y="55"/>
                </a:cxn>
                <a:cxn ang="0">
                  <a:pos x="928" y="43"/>
                </a:cxn>
                <a:cxn ang="0">
                  <a:pos x="884" y="31"/>
                </a:cxn>
                <a:cxn ang="0">
                  <a:pos x="835" y="22"/>
                </a:cxn>
                <a:cxn ang="0">
                  <a:pos x="779" y="12"/>
                </a:cxn>
                <a:cxn ang="0">
                  <a:pos x="721" y="5"/>
                </a:cxn>
                <a:cxn ang="0">
                  <a:pos x="658" y="0"/>
                </a:cxn>
                <a:cxn ang="0">
                  <a:pos x="590" y="3"/>
                </a:cxn>
                <a:cxn ang="0">
                  <a:pos x="556" y="5"/>
                </a:cxn>
                <a:cxn ang="0">
                  <a:pos x="520" y="10"/>
                </a:cxn>
                <a:cxn ang="0">
                  <a:pos x="483" y="15"/>
                </a:cxn>
                <a:cxn ang="0">
                  <a:pos x="447" y="22"/>
                </a:cxn>
                <a:cxn ang="0">
                  <a:pos x="410" y="31"/>
                </a:cxn>
                <a:cxn ang="0">
                  <a:pos x="374" y="43"/>
                </a:cxn>
                <a:cxn ang="0">
                  <a:pos x="335" y="55"/>
                </a:cxn>
                <a:cxn ang="0">
                  <a:pos x="299" y="72"/>
                </a:cxn>
                <a:cxn ang="0">
                  <a:pos x="260" y="88"/>
                </a:cxn>
                <a:cxn ang="0">
                  <a:pos x="221" y="107"/>
                </a:cxn>
                <a:cxn ang="0">
                  <a:pos x="185" y="131"/>
                </a:cxn>
                <a:cxn ang="0">
                  <a:pos x="153" y="155"/>
                </a:cxn>
                <a:cxn ang="0">
                  <a:pos x="124" y="179"/>
                </a:cxn>
                <a:cxn ang="0">
                  <a:pos x="100" y="205"/>
                </a:cxn>
                <a:cxn ang="0">
                  <a:pos x="78" y="233"/>
                </a:cxn>
                <a:cxn ang="0">
                  <a:pos x="58" y="259"/>
                </a:cxn>
                <a:cxn ang="0">
                  <a:pos x="44" y="290"/>
                </a:cxn>
                <a:cxn ang="0">
                  <a:pos x="32" y="319"/>
                </a:cxn>
                <a:cxn ang="0">
                  <a:pos x="19" y="350"/>
                </a:cxn>
                <a:cxn ang="0">
                  <a:pos x="12" y="378"/>
                </a:cxn>
                <a:cxn ang="0">
                  <a:pos x="7" y="409"/>
                </a:cxn>
                <a:cxn ang="0">
                  <a:pos x="2" y="440"/>
                </a:cxn>
                <a:cxn ang="0">
                  <a:pos x="0" y="471"/>
                </a:cxn>
                <a:cxn ang="0">
                  <a:pos x="0" y="502"/>
                </a:cxn>
                <a:cxn ang="0">
                  <a:pos x="5" y="561"/>
                </a:cxn>
                <a:cxn ang="0">
                  <a:pos x="14" y="618"/>
                </a:cxn>
                <a:cxn ang="0">
                  <a:pos x="27" y="670"/>
                </a:cxn>
                <a:cxn ang="0">
                  <a:pos x="41" y="718"/>
                </a:cxn>
                <a:cxn ang="0">
                  <a:pos x="56" y="761"/>
                </a:cxn>
                <a:cxn ang="0">
                  <a:pos x="70" y="794"/>
                </a:cxn>
                <a:cxn ang="0">
                  <a:pos x="82" y="820"/>
                </a:cxn>
                <a:cxn ang="0">
                  <a:pos x="92" y="844"/>
                </a:cxn>
                <a:cxn ang="0">
                  <a:pos x="1034" y="84"/>
                </a:cxn>
              </a:cxnLst>
              <a:rect b="b" l="0" r="r" t="0"/>
              <a:pathLst>
                <a:path h="844" w="1034">
                  <a:moveTo>
                    <a:pt x="1034" y="84"/>
                  </a:moveTo>
                  <a:lnTo>
                    <a:pt x="1017" y="77"/>
                  </a:lnTo>
                  <a:lnTo>
                    <a:pt x="964" y="55"/>
                  </a:lnTo>
                  <a:lnTo>
                    <a:pt x="928" y="43"/>
                  </a:lnTo>
                  <a:lnTo>
                    <a:pt x="884" y="31"/>
                  </a:lnTo>
                  <a:lnTo>
                    <a:pt x="835" y="22"/>
                  </a:lnTo>
                  <a:lnTo>
                    <a:pt x="779" y="12"/>
                  </a:lnTo>
                  <a:lnTo>
                    <a:pt x="721" y="5"/>
                  </a:lnTo>
                  <a:lnTo>
                    <a:pt x="658" y="0"/>
                  </a:lnTo>
                  <a:lnTo>
                    <a:pt x="590" y="3"/>
                  </a:lnTo>
                  <a:lnTo>
                    <a:pt x="556" y="5"/>
                  </a:lnTo>
                  <a:lnTo>
                    <a:pt x="520" y="10"/>
                  </a:lnTo>
                  <a:lnTo>
                    <a:pt x="483" y="15"/>
                  </a:lnTo>
                  <a:lnTo>
                    <a:pt x="447" y="22"/>
                  </a:lnTo>
                  <a:lnTo>
                    <a:pt x="410" y="31"/>
                  </a:lnTo>
                  <a:lnTo>
                    <a:pt x="374" y="43"/>
                  </a:lnTo>
                  <a:lnTo>
                    <a:pt x="335" y="55"/>
                  </a:lnTo>
                  <a:lnTo>
                    <a:pt x="299" y="72"/>
                  </a:lnTo>
                  <a:lnTo>
                    <a:pt x="260" y="88"/>
                  </a:lnTo>
                  <a:lnTo>
                    <a:pt x="221" y="107"/>
                  </a:lnTo>
                  <a:lnTo>
                    <a:pt x="185" y="131"/>
                  </a:lnTo>
                  <a:lnTo>
                    <a:pt x="153" y="155"/>
                  </a:lnTo>
                  <a:lnTo>
                    <a:pt x="124" y="179"/>
                  </a:lnTo>
                  <a:lnTo>
                    <a:pt x="100" y="205"/>
                  </a:lnTo>
                  <a:lnTo>
                    <a:pt x="78" y="233"/>
                  </a:lnTo>
                  <a:lnTo>
                    <a:pt x="58" y="259"/>
                  </a:lnTo>
                  <a:lnTo>
                    <a:pt x="44" y="290"/>
                  </a:lnTo>
                  <a:lnTo>
                    <a:pt x="32" y="319"/>
                  </a:lnTo>
                  <a:lnTo>
                    <a:pt x="19" y="350"/>
                  </a:lnTo>
                  <a:lnTo>
                    <a:pt x="12" y="378"/>
                  </a:lnTo>
                  <a:lnTo>
                    <a:pt x="7" y="409"/>
                  </a:lnTo>
                  <a:lnTo>
                    <a:pt x="2" y="440"/>
                  </a:lnTo>
                  <a:lnTo>
                    <a:pt x="0" y="471"/>
                  </a:lnTo>
                  <a:lnTo>
                    <a:pt x="0" y="502"/>
                  </a:lnTo>
                  <a:lnTo>
                    <a:pt x="5" y="561"/>
                  </a:lnTo>
                  <a:lnTo>
                    <a:pt x="14" y="618"/>
                  </a:lnTo>
                  <a:lnTo>
                    <a:pt x="27" y="670"/>
                  </a:lnTo>
                  <a:lnTo>
                    <a:pt x="41" y="718"/>
                  </a:lnTo>
                  <a:lnTo>
                    <a:pt x="56" y="761"/>
                  </a:lnTo>
                  <a:lnTo>
                    <a:pt x="70" y="794"/>
                  </a:lnTo>
                  <a:lnTo>
                    <a:pt x="82" y="820"/>
                  </a:lnTo>
                  <a:lnTo>
                    <a:pt x="92" y="844"/>
                  </a:lnTo>
                  <a:lnTo>
                    <a:pt x="103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2" name="Freeform 234">
              <a:extLst>
                <a:ext uri="{FF2B5EF4-FFF2-40B4-BE49-F238E27FC236}">
                  <a16:creationId xmlns:a16="http://schemas.microsoft.com/office/drawing/2014/main" id="{832C56A2-462E-499B-A0F2-5FA0C403FCE2}"/>
                </a:ext>
              </a:extLst>
            </p:cNvPr>
            <p:cNvSpPr/>
            <p:nvPr/>
          </p:nvSpPr>
          <p:spPr bwMode="auto">
            <a:xfrm>
              <a:off x="611862" y="2806126"/>
              <a:ext cx="98175" cy="158845"/>
            </a:xfrm>
            <a:custGeom>
              <a:cxnLst>
                <a:cxn ang="0">
                  <a:pos x="139" y="55"/>
                </a:cxn>
                <a:cxn ang="0">
                  <a:pos x="131" y="43"/>
                </a:cxn>
                <a:cxn ang="0">
                  <a:pos x="122" y="31"/>
                </a:cxn>
                <a:cxn ang="0">
                  <a:pos x="110" y="19"/>
                </a:cxn>
                <a:cxn ang="0">
                  <a:pos x="95" y="7"/>
                </a:cxn>
                <a:cxn ang="0">
                  <a:pos x="85" y="2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34" y="10"/>
                </a:cxn>
                <a:cxn ang="0">
                  <a:pos x="22" y="19"/>
                </a:cxn>
                <a:cxn ang="0">
                  <a:pos x="15" y="34"/>
                </a:cxn>
                <a:cxn ang="0">
                  <a:pos x="8" y="50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2"/>
                </a:cxn>
                <a:cxn ang="0">
                  <a:pos x="3" y="136"/>
                </a:cxn>
                <a:cxn ang="0">
                  <a:pos x="8" y="159"/>
                </a:cxn>
                <a:cxn ang="0">
                  <a:pos x="15" y="183"/>
                </a:cxn>
                <a:cxn ang="0">
                  <a:pos x="22" y="207"/>
                </a:cxn>
                <a:cxn ang="0">
                  <a:pos x="32" y="228"/>
                </a:cxn>
                <a:cxn ang="0">
                  <a:pos x="44" y="245"/>
                </a:cxn>
                <a:cxn ang="0">
                  <a:pos x="59" y="261"/>
                </a:cxn>
                <a:cxn ang="0">
                  <a:pos x="76" y="276"/>
                </a:cxn>
                <a:cxn ang="0">
                  <a:pos x="93" y="283"/>
                </a:cxn>
                <a:cxn ang="0">
                  <a:pos x="115" y="288"/>
                </a:cxn>
                <a:cxn ang="0">
                  <a:pos x="131" y="288"/>
                </a:cxn>
                <a:cxn ang="0">
                  <a:pos x="146" y="281"/>
                </a:cxn>
                <a:cxn ang="0">
                  <a:pos x="158" y="273"/>
                </a:cxn>
                <a:cxn ang="0">
                  <a:pos x="168" y="259"/>
                </a:cxn>
                <a:cxn ang="0">
                  <a:pos x="173" y="245"/>
                </a:cxn>
                <a:cxn ang="0">
                  <a:pos x="175" y="226"/>
                </a:cxn>
                <a:cxn ang="0">
                  <a:pos x="178" y="207"/>
                </a:cxn>
                <a:cxn ang="0">
                  <a:pos x="175" y="188"/>
                </a:cxn>
                <a:cxn ang="0">
                  <a:pos x="168" y="145"/>
                </a:cxn>
                <a:cxn ang="0">
                  <a:pos x="158" y="107"/>
                </a:cxn>
                <a:cxn ang="0">
                  <a:pos x="149" y="76"/>
                </a:cxn>
                <a:cxn ang="0">
                  <a:pos x="139" y="55"/>
                </a:cxn>
              </a:cxnLst>
              <a:rect b="b" l="0" r="r" t="0"/>
              <a:pathLst>
                <a:path h="288" w="178">
                  <a:moveTo>
                    <a:pt x="139" y="55"/>
                  </a:moveTo>
                  <a:lnTo>
                    <a:pt x="131" y="43"/>
                  </a:lnTo>
                  <a:lnTo>
                    <a:pt x="122" y="31"/>
                  </a:lnTo>
                  <a:lnTo>
                    <a:pt x="110" y="19"/>
                  </a:lnTo>
                  <a:lnTo>
                    <a:pt x="95" y="7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9"/>
                  </a:lnTo>
                  <a:lnTo>
                    <a:pt x="15" y="34"/>
                  </a:lnTo>
                  <a:lnTo>
                    <a:pt x="8" y="50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2"/>
                  </a:lnTo>
                  <a:lnTo>
                    <a:pt x="3" y="136"/>
                  </a:lnTo>
                  <a:lnTo>
                    <a:pt x="8" y="159"/>
                  </a:lnTo>
                  <a:lnTo>
                    <a:pt x="15" y="183"/>
                  </a:lnTo>
                  <a:lnTo>
                    <a:pt x="22" y="207"/>
                  </a:lnTo>
                  <a:lnTo>
                    <a:pt x="32" y="228"/>
                  </a:lnTo>
                  <a:lnTo>
                    <a:pt x="44" y="245"/>
                  </a:lnTo>
                  <a:lnTo>
                    <a:pt x="59" y="261"/>
                  </a:lnTo>
                  <a:lnTo>
                    <a:pt x="76" y="276"/>
                  </a:lnTo>
                  <a:lnTo>
                    <a:pt x="93" y="283"/>
                  </a:lnTo>
                  <a:lnTo>
                    <a:pt x="115" y="288"/>
                  </a:lnTo>
                  <a:lnTo>
                    <a:pt x="131" y="288"/>
                  </a:lnTo>
                  <a:lnTo>
                    <a:pt x="146" y="281"/>
                  </a:lnTo>
                  <a:lnTo>
                    <a:pt x="158" y="273"/>
                  </a:lnTo>
                  <a:lnTo>
                    <a:pt x="168" y="259"/>
                  </a:lnTo>
                  <a:lnTo>
                    <a:pt x="173" y="245"/>
                  </a:lnTo>
                  <a:lnTo>
                    <a:pt x="175" y="226"/>
                  </a:lnTo>
                  <a:lnTo>
                    <a:pt x="178" y="207"/>
                  </a:lnTo>
                  <a:lnTo>
                    <a:pt x="175" y="188"/>
                  </a:lnTo>
                  <a:lnTo>
                    <a:pt x="168" y="145"/>
                  </a:lnTo>
                  <a:lnTo>
                    <a:pt x="158" y="107"/>
                  </a:lnTo>
                  <a:lnTo>
                    <a:pt x="149" y="76"/>
                  </a:lnTo>
                  <a:lnTo>
                    <a:pt x="139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Freeform 235">
              <a:extLst>
                <a:ext uri="{FF2B5EF4-FFF2-40B4-BE49-F238E27FC236}">
                  <a16:creationId xmlns:a16="http://schemas.microsoft.com/office/drawing/2014/main" id="{C88F0A4E-DD66-4CB1-9658-15852F251E31}"/>
                </a:ext>
              </a:extLst>
            </p:cNvPr>
            <p:cNvSpPr/>
            <p:nvPr/>
          </p:nvSpPr>
          <p:spPr bwMode="auto">
            <a:xfrm>
              <a:off x="625651" y="2822121"/>
              <a:ext cx="21511" cy="41918"/>
            </a:xfrm>
            <a:custGeom>
              <a:cxnLst>
                <a:cxn ang="0">
                  <a:pos x="39" y="0"/>
                </a:cxn>
                <a:cxn ang="0">
                  <a:pos x="31" y="5"/>
                </a:cxn>
                <a:cxn ang="0">
                  <a:pos x="24" y="9"/>
                </a:cxn>
                <a:cxn ang="0">
                  <a:pos x="17" y="16"/>
                </a:cxn>
                <a:cxn ang="0">
                  <a:pos x="9" y="26"/>
                </a:cxn>
                <a:cxn ang="0">
                  <a:pos x="2" y="40"/>
                </a:cxn>
                <a:cxn ang="0">
                  <a:pos x="0" y="57"/>
                </a:cxn>
                <a:cxn ang="0">
                  <a:pos x="0" y="76"/>
                </a:cxn>
                <a:cxn ang="0">
                  <a:pos x="39" y="0"/>
                </a:cxn>
              </a:cxnLst>
              <a:rect b="b" l="0" r="r" t="0"/>
              <a:pathLst>
                <a:path h="76" w="39">
                  <a:moveTo>
                    <a:pt x="39" y="0"/>
                  </a:move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Freeform 236">
              <a:extLst>
                <a:ext uri="{FF2B5EF4-FFF2-40B4-BE49-F238E27FC236}">
                  <a16:creationId xmlns:a16="http://schemas.microsoft.com/office/drawing/2014/main" id="{66AD7F71-DE4F-4AE6-9F62-DCEA248C372A}"/>
                </a:ext>
              </a:extLst>
            </p:cNvPr>
            <p:cNvSpPr/>
            <p:nvPr/>
          </p:nvSpPr>
          <p:spPr bwMode="auto">
            <a:xfrm>
              <a:off x="616274" y="2813848"/>
              <a:ext cx="40263" cy="57913"/>
            </a:xfrm>
            <a:custGeom>
              <a:cxnLst>
                <a:cxn ang="0">
                  <a:pos x="70" y="10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8" y="27"/>
                </a:cxn>
                <a:cxn ang="0">
                  <a:pos x="60" y="29"/>
                </a:cxn>
                <a:cxn ang="0">
                  <a:pos x="56" y="34"/>
                </a:cxn>
                <a:cxn ang="0">
                  <a:pos x="43" y="43"/>
                </a:cxn>
                <a:cxn ang="0">
                  <a:pos x="38" y="50"/>
                </a:cxn>
                <a:cxn ang="0">
                  <a:pos x="34" y="62"/>
                </a:cxn>
                <a:cxn ang="0">
                  <a:pos x="31" y="74"/>
                </a:cxn>
                <a:cxn ang="0">
                  <a:pos x="31" y="88"/>
                </a:cxn>
                <a:cxn ang="0">
                  <a:pos x="31" y="95"/>
                </a:cxn>
                <a:cxn ang="0">
                  <a:pos x="26" y="100"/>
                </a:cxn>
                <a:cxn ang="0">
                  <a:pos x="24" y="105"/>
                </a:cxn>
                <a:cxn ang="0">
                  <a:pos x="17" y="105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2" y="55"/>
                </a:cxn>
                <a:cxn ang="0">
                  <a:pos x="9" y="41"/>
                </a:cxn>
                <a:cxn ang="0">
                  <a:pos x="17" y="29"/>
                </a:cxn>
                <a:cxn ang="0">
                  <a:pos x="24" y="20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3" y="3"/>
                </a:cxn>
                <a:cxn ang="0">
                  <a:pos x="68" y="5"/>
                </a:cxn>
                <a:cxn ang="0">
                  <a:pos x="70" y="10"/>
                </a:cxn>
              </a:cxnLst>
              <a:rect b="b" l="0" r="r" t="0"/>
              <a:pathLst>
                <a:path h="105" w="73">
                  <a:moveTo>
                    <a:pt x="70" y="10"/>
                  </a:moveTo>
                  <a:lnTo>
                    <a:pt x="73" y="17"/>
                  </a:lnTo>
                  <a:lnTo>
                    <a:pt x="70" y="22"/>
                  </a:lnTo>
                  <a:lnTo>
                    <a:pt x="68" y="27"/>
                  </a:lnTo>
                  <a:lnTo>
                    <a:pt x="60" y="29"/>
                  </a:lnTo>
                  <a:lnTo>
                    <a:pt x="56" y="34"/>
                  </a:lnTo>
                  <a:lnTo>
                    <a:pt x="43" y="43"/>
                  </a:lnTo>
                  <a:lnTo>
                    <a:pt x="38" y="50"/>
                  </a:lnTo>
                  <a:lnTo>
                    <a:pt x="34" y="62"/>
                  </a:lnTo>
                  <a:lnTo>
                    <a:pt x="31" y="74"/>
                  </a:lnTo>
                  <a:lnTo>
                    <a:pt x="31" y="88"/>
                  </a:lnTo>
                  <a:lnTo>
                    <a:pt x="31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17" y="105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2" y="55"/>
                  </a:lnTo>
                  <a:lnTo>
                    <a:pt x="9" y="41"/>
                  </a:lnTo>
                  <a:lnTo>
                    <a:pt x="17" y="29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Freeform 237">
              <a:extLst>
                <a:ext uri="{FF2B5EF4-FFF2-40B4-BE49-F238E27FC236}">
                  <a16:creationId xmlns:a16="http://schemas.microsoft.com/office/drawing/2014/main" id="{C4658AA3-645F-41E8-8E41-612E69DC418E}"/>
                </a:ext>
              </a:extLst>
            </p:cNvPr>
            <p:cNvSpPr/>
            <p:nvPr/>
          </p:nvSpPr>
          <p:spPr bwMode="auto">
            <a:xfrm>
              <a:off x="639991" y="2854662"/>
              <a:ext cx="33645" cy="61773"/>
            </a:xfrm>
            <a:custGeom>
              <a:cxnLst>
                <a:cxn ang="0">
                  <a:pos x="61" y="31"/>
                </a:cxn>
                <a:cxn ang="0">
                  <a:pos x="59" y="24"/>
                </a:cxn>
                <a:cxn ang="0">
                  <a:pos x="54" y="14"/>
                </a:cxn>
                <a:cxn ang="0">
                  <a:pos x="49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3" y="14"/>
                </a:cxn>
                <a:cxn ang="0">
                  <a:pos x="5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3" y="78"/>
                </a:cxn>
                <a:cxn ang="0">
                  <a:pos x="5" y="86"/>
                </a:cxn>
                <a:cxn ang="0">
                  <a:pos x="13" y="95"/>
                </a:cxn>
                <a:cxn ang="0">
                  <a:pos x="20" y="102"/>
                </a:cxn>
                <a:cxn ang="0">
                  <a:pos x="30" y="107"/>
                </a:cxn>
                <a:cxn ang="0">
                  <a:pos x="39" y="112"/>
                </a:cxn>
                <a:cxn ang="0">
                  <a:pos x="44" y="112"/>
                </a:cxn>
                <a:cxn ang="0">
                  <a:pos x="49" y="112"/>
                </a:cxn>
                <a:cxn ang="0">
                  <a:pos x="54" y="109"/>
                </a:cxn>
                <a:cxn ang="0">
                  <a:pos x="54" y="107"/>
                </a:cxn>
                <a:cxn ang="0">
                  <a:pos x="54" y="100"/>
                </a:cxn>
                <a:cxn ang="0">
                  <a:pos x="49" y="93"/>
                </a:cxn>
                <a:cxn ang="0">
                  <a:pos x="39" y="74"/>
                </a:cxn>
                <a:cxn ang="0">
                  <a:pos x="34" y="57"/>
                </a:cxn>
                <a:cxn ang="0">
                  <a:pos x="32" y="52"/>
                </a:cxn>
                <a:cxn ang="0">
                  <a:pos x="34" y="48"/>
                </a:cxn>
                <a:cxn ang="0">
                  <a:pos x="39" y="45"/>
                </a:cxn>
                <a:cxn ang="0">
                  <a:pos x="47" y="43"/>
                </a:cxn>
                <a:cxn ang="0">
                  <a:pos x="54" y="41"/>
                </a:cxn>
                <a:cxn ang="0">
                  <a:pos x="59" y="38"/>
                </a:cxn>
                <a:cxn ang="0">
                  <a:pos x="61" y="36"/>
                </a:cxn>
                <a:cxn ang="0">
                  <a:pos x="61" y="31"/>
                </a:cxn>
              </a:cxnLst>
              <a:rect b="b" l="0" r="r" t="0"/>
              <a:pathLst>
                <a:path h="112" w="61">
                  <a:moveTo>
                    <a:pt x="61" y="31"/>
                  </a:moveTo>
                  <a:lnTo>
                    <a:pt x="59" y="24"/>
                  </a:lnTo>
                  <a:lnTo>
                    <a:pt x="54" y="14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3" y="78"/>
                  </a:lnTo>
                  <a:lnTo>
                    <a:pt x="5" y="86"/>
                  </a:lnTo>
                  <a:lnTo>
                    <a:pt x="13" y="95"/>
                  </a:lnTo>
                  <a:lnTo>
                    <a:pt x="20" y="102"/>
                  </a:lnTo>
                  <a:lnTo>
                    <a:pt x="30" y="107"/>
                  </a:lnTo>
                  <a:lnTo>
                    <a:pt x="39" y="112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4" y="100"/>
                  </a:lnTo>
                  <a:lnTo>
                    <a:pt x="49" y="93"/>
                  </a:lnTo>
                  <a:lnTo>
                    <a:pt x="39" y="74"/>
                  </a:lnTo>
                  <a:lnTo>
                    <a:pt x="34" y="57"/>
                  </a:lnTo>
                  <a:lnTo>
                    <a:pt x="32" y="52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7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Freeform 238">
              <a:extLst>
                <a:ext uri="{FF2B5EF4-FFF2-40B4-BE49-F238E27FC236}">
                  <a16:creationId xmlns:a16="http://schemas.microsoft.com/office/drawing/2014/main" id="{AD64866E-B7B7-4C20-9820-C9A3D3673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08" y="2945116"/>
              <a:ext cx="392150" cy="179253"/>
            </a:xfrm>
            <a:custGeom>
              <a:cxnLst>
                <a:cxn ang="0">
                  <a:pos x="7" y="14"/>
                </a:cxn>
                <a:cxn ang="0">
                  <a:pos x="2" y="7"/>
                </a:cxn>
                <a:cxn ang="0">
                  <a:pos x="12" y="40"/>
                </a:cxn>
                <a:cxn ang="0">
                  <a:pos x="26" y="74"/>
                </a:cxn>
                <a:cxn ang="0">
                  <a:pos x="43" y="105"/>
                </a:cxn>
                <a:cxn ang="0">
                  <a:pos x="65" y="135"/>
                </a:cxn>
                <a:cxn ang="0">
                  <a:pos x="87" y="164"/>
                </a:cxn>
                <a:cxn ang="0">
                  <a:pos x="116" y="190"/>
                </a:cxn>
                <a:cxn ang="0">
                  <a:pos x="145" y="216"/>
                </a:cxn>
                <a:cxn ang="0">
                  <a:pos x="179" y="237"/>
                </a:cxn>
                <a:cxn ang="0">
                  <a:pos x="216" y="259"/>
                </a:cxn>
                <a:cxn ang="0">
                  <a:pos x="257" y="276"/>
                </a:cxn>
                <a:cxn ang="0">
                  <a:pos x="301" y="292"/>
                </a:cxn>
                <a:cxn ang="0">
                  <a:pos x="347" y="304"/>
                </a:cxn>
                <a:cxn ang="0">
                  <a:pos x="398" y="314"/>
                </a:cxn>
                <a:cxn ang="0">
                  <a:pos x="454" y="321"/>
                </a:cxn>
                <a:cxn ang="0">
                  <a:pos x="512" y="325"/>
                </a:cxn>
                <a:cxn ang="0">
                  <a:pos x="573" y="325"/>
                </a:cxn>
                <a:cxn ang="0">
                  <a:pos x="641" y="321"/>
                </a:cxn>
                <a:cxn ang="0">
                  <a:pos x="701" y="314"/>
                </a:cxn>
                <a:cxn ang="0">
                  <a:pos x="711" y="309"/>
                </a:cxn>
                <a:cxn ang="0">
                  <a:pos x="689" y="309"/>
                </a:cxn>
                <a:cxn ang="0">
                  <a:pos x="629" y="306"/>
                </a:cxn>
                <a:cxn ang="0">
                  <a:pos x="590" y="302"/>
                </a:cxn>
                <a:cxn ang="0">
                  <a:pos x="541" y="297"/>
                </a:cxn>
                <a:cxn ang="0">
                  <a:pos x="490" y="290"/>
                </a:cxn>
                <a:cxn ang="0">
                  <a:pos x="434" y="278"/>
                </a:cxn>
                <a:cxn ang="0">
                  <a:pos x="376" y="261"/>
                </a:cxn>
                <a:cxn ang="0">
                  <a:pos x="318" y="242"/>
                </a:cxn>
                <a:cxn ang="0">
                  <a:pos x="259" y="219"/>
                </a:cxn>
                <a:cxn ang="0">
                  <a:pos x="230" y="207"/>
                </a:cxn>
                <a:cxn ang="0">
                  <a:pos x="201" y="190"/>
                </a:cxn>
                <a:cxn ang="0">
                  <a:pos x="174" y="173"/>
                </a:cxn>
                <a:cxn ang="0">
                  <a:pos x="145" y="157"/>
                </a:cxn>
                <a:cxn ang="0">
                  <a:pos x="121" y="138"/>
                </a:cxn>
                <a:cxn ang="0">
                  <a:pos x="94" y="117"/>
                </a:cxn>
                <a:cxn ang="0">
                  <a:pos x="70" y="93"/>
                </a:cxn>
                <a:cxn ang="0">
                  <a:pos x="48" y="69"/>
                </a:cxn>
                <a:cxn ang="0">
                  <a:pos x="26" y="4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2" y="2"/>
                </a:cxn>
                <a:cxn ang="0">
                  <a:pos x="0" y="0"/>
                </a:cxn>
              </a:cxnLst>
              <a:rect b="b" l="0" r="r" t="0"/>
              <a:pathLst>
                <a:path h="325" w="711">
                  <a:moveTo>
                    <a:pt x="7" y="14"/>
                  </a:moveTo>
                  <a:lnTo>
                    <a:pt x="2" y="7"/>
                  </a:lnTo>
                  <a:lnTo>
                    <a:pt x="12" y="40"/>
                  </a:lnTo>
                  <a:lnTo>
                    <a:pt x="26" y="74"/>
                  </a:lnTo>
                  <a:lnTo>
                    <a:pt x="43" y="105"/>
                  </a:lnTo>
                  <a:lnTo>
                    <a:pt x="65" y="135"/>
                  </a:lnTo>
                  <a:lnTo>
                    <a:pt x="87" y="164"/>
                  </a:lnTo>
                  <a:lnTo>
                    <a:pt x="116" y="190"/>
                  </a:lnTo>
                  <a:lnTo>
                    <a:pt x="145" y="216"/>
                  </a:lnTo>
                  <a:lnTo>
                    <a:pt x="179" y="237"/>
                  </a:lnTo>
                  <a:lnTo>
                    <a:pt x="216" y="259"/>
                  </a:lnTo>
                  <a:lnTo>
                    <a:pt x="257" y="276"/>
                  </a:lnTo>
                  <a:lnTo>
                    <a:pt x="301" y="292"/>
                  </a:lnTo>
                  <a:lnTo>
                    <a:pt x="347" y="304"/>
                  </a:lnTo>
                  <a:lnTo>
                    <a:pt x="398" y="314"/>
                  </a:lnTo>
                  <a:lnTo>
                    <a:pt x="454" y="321"/>
                  </a:lnTo>
                  <a:lnTo>
                    <a:pt x="512" y="325"/>
                  </a:lnTo>
                  <a:lnTo>
                    <a:pt x="573" y="325"/>
                  </a:lnTo>
                  <a:lnTo>
                    <a:pt x="641" y="321"/>
                  </a:lnTo>
                  <a:lnTo>
                    <a:pt x="701" y="314"/>
                  </a:lnTo>
                  <a:lnTo>
                    <a:pt x="711" y="309"/>
                  </a:lnTo>
                  <a:lnTo>
                    <a:pt x="689" y="309"/>
                  </a:lnTo>
                  <a:lnTo>
                    <a:pt x="629" y="306"/>
                  </a:lnTo>
                  <a:lnTo>
                    <a:pt x="590" y="302"/>
                  </a:lnTo>
                  <a:lnTo>
                    <a:pt x="541" y="297"/>
                  </a:lnTo>
                  <a:lnTo>
                    <a:pt x="490" y="290"/>
                  </a:lnTo>
                  <a:lnTo>
                    <a:pt x="434" y="278"/>
                  </a:lnTo>
                  <a:lnTo>
                    <a:pt x="376" y="261"/>
                  </a:lnTo>
                  <a:lnTo>
                    <a:pt x="318" y="242"/>
                  </a:lnTo>
                  <a:lnTo>
                    <a:pt x="259" y="219"/>
                  </a:lnTo>
                  <a:lnTo>
                    <a:pt x="230" y="207"/>
                  </a:lnTo>
                  <a:lnTo>
                    <a:pt x="201" y="190"/>
                  </a:lnTo>
                  <a:lnTo>
                    <a:pt x="174" y="173"/>
                  </a:lnTo>
                  <a:lnTo>
                    <a:pt x="145" y="157"/>
                  </a:lnTo>
                  <a:lnTo>
                    <a:pt x="121" y="138"/>
                  </a:lnTo>
                  <a:lnTo>
                    <a:pt x="94" y="117"/>
                  </a:lnTo>
                  <a:lnTo>
                    <a:pt x="70" y="93"/>
                  </a:lnTo>
                  <a:lnTo>
                    <a:pt x="48" y="69"/>
                  </a:lnTo>
                  <a:lnTo>
                    <a:pt x="26" y="43"/>
                  </a:lnTo>
                  <a:lnTo>
                    <a:pt x="7" y="14"/>
                  </a:lnTo>
                  <a:close/>
                  <a:moveTo>
                    <a:pt x="0" y="0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Freeform 239">
              <a:extLst>
                <a:ext uri="{FF2B5EF4-FFF2-40B4-BE49-F238E27FC236}">
                  <a16:creationId xmlns:a16="http://schemas.microsoft.com/office/drawing/2014/main" id="{C9B4E123-5B45-40E9-ADD7-FF70977D7A63}"/>
                </a:ext>
              </a:extLst>
            </p:cNvPr>
            <p:cNvSpPr/>
            <p:nvPr/>
          </p:nvSpPr>
          <p:spPr bwMode="auto">
            <a:xfrm>
              <a:off x="574357" y="2428868"/>
              <a:ext cx="691088" cy="294526"/>
            </a:xfrm>
            <a:custGeom>
              <a:cxnLst>
                <a:cxn ang="0">
                  <a:pos x="1171" y="238"/>
                </a:cxn>
                <a:cxn ang="0">
                  <a:pos x="1217" y="202"/>
                </a:cxn>
                <a:cxn ang="0">
                  <a:pos x="1236" y="176"/>
                </a:cxn>
                <a:cxn ang="0">
                  <a:pos x="1251" y="143"/>
                </a:cxn>
                <a:cxn ang="0">
                  <a:pos x="1253" y="104"/>
                </a:cxn>
                <a:cxn ang="0">
                  <a:pos x="1241" y="62"/>
                </a:cxn>
                <a:cxn ang="0">
                  <a:pos x="1219" y="86"/>
                </a:cxn>
                <a:cxn ang="0">
                  <a:pos x="1183" y="112"/>
                </a:cxn>
                <a:cxn ang="0">
                  <a:pos x="1137" y="128"/>
                </a:cxn>
                <a:cxn ang="0">
                  <a:pos x="1115" y="131"/>
                </a:cxn>
                <a:cxn ang="0">
                  <a:pos x="1120" y="107"/>
                </a:cxn>
                <a:cxn ang="0">
                  <a:pos x="1120" y="71"/>
                </a:cxn>
                <a:cxn ang="0">
                  <a:pos x="1110" y="28"/>
                </a:cxn>
                <a:cxn ang="0">
                  <a:pos x="1091" y="17"/>
                </a:cxn>
                <a:cxn ang="0">
                  <a:pos x="1066" y="38"/>
                </a:cxn>
                <a:cxn ang="0">
                  <a:pos x="1027" y="60"/>
                </a:cxn>
                <a:cxn ang="0">
                  <a:pos x="986" y="67"/>
                </a:cxn>
                <a:cxn ang="0">
                  <a:pos x="947" y="64"/>
                </a:cxn>
                <a:cxn ang="0">
                  <a:pos x="850" y="33"/>
                </a:cxn>
                <a:cxn ang="0">
                  <a:pos x="758" y="12"/>
                </a:cxn>
                <a:cxn ang="0">
                  <a:pos x="646" y="0"/>
                </a:cxn>
                <a:cxn ang="0">
                  <a:pos x="585" y="2"/>
                </a:cxn>
                <a:cxn ang="0">
                  <a:pos x="520" y="9"/>
                </a:cxn>
                <a:cxn ang="0">
                  <a:pos x="450" y="24"/>
                </a:cxn>
                <a:cxn ang="0">
                  <a:pos x="379" y="48"/>
                </a:cxn>
                <a:cxn ang="0">
                  <a:pos x="304" y="81"/>
                </a:cxn>
                <a:cxn ang="0">
                  <a:pos x="226" y="128"/>
                </a:cxn>
                <a:cxn ang="0">
                  <a:pos x="146" y="185"/>
                </a:cxn>
                <a:cxn ang="0">
                  <a:pos x="64" y="257"/>
                </a:cxn>
                <a:cxn ang="0">
                  <a:pos x="37" y="311"/>
                </a:cxn>
                <a:cxn ang="0">
                  <a:pos x="12" y="387"/>
                </a:cxn>
                <a:cxn ang="0">
                  <a:pos x="0" y="449"/>
                </a:cxn>
                <a:cxn ang="0">
                  <a:pos x="0" y="489"/>
                </a:cxn>
                <a:cxn ang="0">
                  <a:pos x="8" y="513"/>
                </a:cxn>
                <a:cxn ang="0">
                  <a:pos x="22" y="523"/>
                </a:cxn>
                <a:cxn ang="0">
                  <a:pos x="61" y="532"/>
                </a:cxn>
                <a:cxn ang="0">
                  <a:pos x="117" y="534"/>
                </a:cxn>
                <a:cxn ang="0">
                  <a:pos x="272" y="520"/>
                </a:cxn>
                <a:cxn ang="0">
                  <a:pos x="464" y="492"/>
                </a:cxn>
                <a:cxn ang="0">
                  <a:pos x="671" y="447"/>
                </a:cxn>
                <a:cxn ang="0">
                  <a:pos x="865" y="394"/>
                </a:cxn>
                <a:cxn ang="0">
                  <a:pos x="1025" y="335"/>
                </a:cxn>
                <a:cxn ang="0">
                  <a:pos x="1083" y="307"/>
                </a:cxn>
                <a:cxn ang="0">
                  <a:pos x="1127" y="278"/>
                </a:cxn>
                <a:cxn ang="0">
                  <a:pos x="1146" y="249"/>
                </a:cxn>
              </a:cxnLst>
              <a:rect b="b" l="0" r="r" t="0"/>
              <a:pathLst>
                <a:path h="534" w="1253">
                  <a:moveTo>
                    <a:pt x="1146" y="249"/>
                  </a:moveTo>
                  <a:lnTo>
                    <a:pt x="1171" y="238"/>
                  </a:lnTo>
                  <a:lnTo>
                    <a:pt x="1192" y="223"/>
                  </a:lnTo>
                  <a:lnTo>
                    <a:pt x="1217" y="202"/>
                  </a:lnTo>
                  <a:lnTo>
                    <a:pt x="1226" y="188"/>
                  </a:lnTo>
                  <a:lnTo>
                    <a:pt x="1236" y="176"/>
                  </a:lnTo>
                  <a:lnTo>
                    <a:pt x="1246" y="159"/>
                  </a:lnTo>
                  <a:lnTo>
                    <a:pt x="1251" y="143"/>
                  </a:lnTo>
                  <a:lnTo>
                    <a:pt x="1253" y="124"/>
                  </a:lnTo>
                  <a:lnTo>
                    <a:pt x="1253" y="104"/>
                  </a:lnTo>
                  <a:lnTo>
                    <a:pt x="1251" y="83"/>
                  </a:lnTo>
                  <a:lnTo>
                    <a:pt x="1241" y="62"/>
                  </a:lnTo>
                  <a:lnTo>
                    <a:pt x="1231" y="74"/>
                  </a:lnTo>
                  <a:lnTo>
                    <a:pt x="1219" y="86"/>
                  </a:lnTo>
                  <a:lnTo>
                    <a:pt x="1202" y="100"/>
                  </a:lnTo>
                  <a:lnTo>
                    <a:pt x="1183" y="112"/>
                  </a:lnTo>
                  <a:lnTo>
                    <a:pt x="1161" y="124"/>
                  </a:lnTo>
                  <a:lnTo>
                    <a:pt x="1137" y="128"/>
                  </a:lnTo>
                  <a:lnTo>
                    <a:pt x="1127" y="131"/>
                  </a:lnTo>
                  <a:lnTo>
                    <a:pt x="1115" y="131"/>
                  </a:lnTo>
                  <a:lnTo>
                    <a:pt x="1117" y="119"/>
                  </a:lnTo>
                  <a:lnTo>
                    <a:pt x="1120" y="107"/>
                  </a:lnTo>
                  <a:lnTo>
                    <a:pt x="1122" y="90"/>
                  </a:lnTo>
                  <a:lnTo>
                    <a:pt x="1120" y="71"/>
                  </a:lnTo>
                  <a:lnTo>
                    <a:pt x="1117" y="50"/>
                  </a:lnTo>
                  <a:lnTo>
                    <a:pt x="1110" y="28"/>
                  </a:lnTo>
                  <a:lnTo>
                    <a:pt x="1095" y="7"/>
                  </a:lnTo>
                  <a:lnTo>
                    <a:pt x="1091" y="17"/>
                  </a:lnTo>
                  <a:lnTo>
                    <a:pt x="1081" y="28"/>
                  </a:lnTo>
                  <a:lnTo>
                    <a:pt x="1066" y="38"/>
                  </a:lnTo>
                  <a:lnTo>
                    <a:pt x="1049" y="50"/>
                  </a:lnTo>
                  <a:lnTo>
                    <a:pt x="1027" y="60"/>
                  </a:lnTo>
                  <a:lnTo>
                    <a:pt x="1001" y="67"/>
                  </a:lnTo>
                  <a:lnTo>
                    <a:pt x="986" y="67"/>
                  </a:lnTo>
                  <a:lnTo>
                    <a:pt x="969" y="67"/>
                  </a:lnTo>
                  <a:lnTo>
                    <a:pt x="947" y="64"/>
                  </a:lnTo>
                  <a:lnTo>
                    <a:pt x="921" y="55"/>
                  </a:lnTo>
                  <a:lnTo>
                    <a:pt x="850" y="33"/>
                  </a:lnTo>
                  <a:lnTo>
                    <a:pt x="806" y="24"/>
                  </a:lnTo>
                  <a:lnTo>
                    <a:pt x="758" y="12"/>
                  </a:lnTo>
                  <a:lnTo>
                    <a:pt x="705" y="5"/>
                  </a:lnTo>
                  <a:lnTo>
                    <a:pt x="646" y="0"/>
                  </a:lnTo>
                  <a:lnTo>
                    <a:pt x="617" y="0"/>
                  </a:lnTo>
                  <a:lnTo>
                    <a:pt x="585" y="2"/>
                  </a:lnTo>
                  <a:lnTo>
                    <a:pt x="552" y="5"/>
                  </a:lnTo>
                  <a:lnTo>
                    <a:pt x="520" y="9"/>
                  </a:lnTo>
                  <a:lnTo>
                    <a:pt x="486" y="17"/>
                  </a:lnTo>
                  <a:lnTo>
                    <a:pt x="450" y="24"/>
                  </a:lnTo>
                  <a:lnTo>
                    <a:pt x="416" y="36"/>
                  </a:lnTo>
                  <a:lnTo>
                    <a:pt x="379" y="48"/>
                  </a:lnTo>
                  <a:lnTo>
                    <a:pt x="340" y="64"/>
                  </a:lnTo>
                  <a:lnTo>
                    <a:pt x="304" y="81"/>
                  </a:lnTo>
                  <a:lnTo>
                    <a:pt x="265" y="102"/>
                  </a:lnTo>
                  <a:lnTo>
                    <a:pt x="226" y="128"/>
                  </a:lnTo>
                  <a:lnTo>
                    <a:pt x="185" y="154"/>
                  </a:lnTo>
                  <a:lnTo>
                    <a:pt x="146" y="185"/>
                  </a:lnTo>
                  <a:lnTo>
                    <a:pt x="105" y="219"/>
                  </a:lnTo>
                  <a:lnTo>
                    <a:pt x="64" y="257"/>
                  </a:lnTo>
                  <a:lnTo>
                    <a:pt x="51" y="283"/>
                  </a:lnTo>
                  <a:lnTo>
                    <a:pt x="37" y="311"/>
                  </a:lnTo>
                  <a:lnTo>
                    <a:pt x="25" y="347"/>
                  </a:lnTo>
                  <a:lnTo>
                    <a:pt x="12" y="387"/>
                  </a:lnTo>
                  <a:lnTo>
                    <a:pt x="3" y="428"/>
                  </a:lnTo>
                  <a:lnTo>
                    <a:pt x="0" y="449"/>
                  </a:lnTo>
                  <a:lnTo>
                    <a:pt x="0" y="470"/>
                  </a:lnTo>
                  <a:lnTo>
                    <a:pt x="0" y="489"/>
                  </a:lnTo>
                  <a:lnTo>
                    <a:pt x="5" y="508"/>
                  </a:lnTo>
                  <a:lnTo>
                    <a:pt x="8" y="513"/>
                  </a:lnTo>
                  <a:lnTo>
                    <a:pt x="10" y="518"/>
                  </a:lnTo>
                  <a:lnTo>
                    <a:pt x="22" y="523"/>
                  </a:lnTo>
                  <a:lnTo>
                    <a:pt x="39" y="527"/>
                  </a:lnTo>
                  <a:lnTo>
                    <a:pt x="61" y="532"/>
                  </a:lnTo>
                  <a:lnTo>
                    <a:pt x="85" y="534"/>
                  </a:lnTo>
                  <a:lnTo>
                    <a:pt x="117" y="534"/>
                  </a:lnTo>
                  <a:lnTo>
                    <a:pt x="187" y="530"/>
                  </a:lnTo>
                  <a:lnTo>
                    <a:pt x="272" y="520"/>
                  </a:lnTo>
                  <a:lnTo>
                    <a:pt x="364" y="508"/>
                  </a:lnTo>
                  <a:lnTo>
                    <a:pt x="464" y="492"/>
                  </a:lnTo>
                  <a:lnTo>
                    <a:pt x="566" y="470"/>
                  </a:lnTo>
                  <a:lnTo>
                    <a:pt x="671" y="447"/>
                  </a:lnTo>
                  <a:lnTo>
                    <a:pt x="770" y="420"/>
                  </a:lnTo>
                  <a:lnTo>
                    <a:pt x="865" y="394"/>
                  </a:lnTo>
                  <a:lnTo>
                    <a:pt x="950" y="366"/>
                  </a:lnTo>
                  <a:lnTo>
                    <a:pt x="1025" y="335"/>
                  </a:lnTo>
                  <a:lnTo>
                    <a:pt x="1057" y="321"/>
                  </a:lnTo>
                  <a:lnTo>
                    <a:pt x="1083" y="307"/>
                  </a:lnTo>
                  <a:lnTo>
                    <a:pt x="1107" y="292"/>
                  </a:lnTo>
                  <a:lnTo>
                    <a:pt x="1127" y="278"/>
                  </a:lnTo>
                  <a:lnTo>
                    <a:pt x="1139" y="264"/>
                  </a:lnTo>
                  <a:lnTo>
                    <a:pt x="1146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Freeform 240">
              <a:extLst>
                <a:ext uri="{FF2B5EF4-FFF2-40B4-BE49-F238E27FC236}">
                  <a16:creationId xmlns:a16="http://schemas.microsoft.com/office/drawing/2014/main" id="{973849EA-68AB-4F8C-9C00-D388A56F895C}"/>
                </a:ext>
              </a:extLst>
            </p:cNvPr>
            <p:cNvSpPr/>
            <p:nvPr/>
          </p:nvSpPr>
          <p:spPr bwMode="auto">
            <a:xfrm>
              <a:off x="673635" y="2580544"/>
              <a:ext cx="570299" cy="543825"/>
            </a:xfrm>
            <a:custGeom>
              <a:cxnLst>
                <a:cxn ang="0">
                  <a:pos x="893" y="100"/>
                </a:cxn>
                <a:cxn ang="0">
                  <a:pos x="957" y="179"/>
                </a:cxn>
                <a:cxn ang="0">
                  <a:pos x="988" y="231"/>
                </a:cxn>
                <a:cxn ang="0">
                  <a:pos x="1012" y="288"/>
                </a:cxn>
                <a:cxn ang="0">
                  <a:pos x="1030" y="350"/>
                </a:cxn>
                <a:cxn ang="0">
                  <a:pos x="1032" y="409"/>
                </a:cxn>
                <a:cxn ang="0">
                  <a:pos x="1015" y="559"/>
                </a:cxn>
                <a:cxn ang="0">
                  <a:pos x="1017" y="594"/>
                </a:cxn>
                <a:cxn ang="0">
                  <a:pos x="1032" y="640"/>
                </a:cxn>
                <a:cxn ang="0">
                  <a:pos x="1034" y="680"/>
                </a:cxn>
                <a:cxn ang="0">
                  <a:pos x="1025" y="732"/>
                </a:cxn>
                <a:cxn ang="0">
                  <a:pos x="1003" y="792"/>
                </a:cxn>
                <a:cxn ang="0">
                  <a:pos x="959" y="851"/>
                </a:cxn>
                <a:cxn ang="0">
                  <a:pos x="913" y="894"/>
                </a:cxn>
                <a:cxn ang="0">
                  <a:pos x="872" y="920"/>
                </a:cxn>
                <a:cxn ang="0">
                  <a:pos x="823" y="944"/>
                </a:cxn>
                <a:cxn ang="0">
                  <a:pos x="767" y="960"/>
                </a:cxn>
                <a:cxn ang="0">
                  <a:pos x="704" y="975"/>
                </a:cxn>
                <a:cxn ang="0">
                  <a:pos x="629" y="984"/>
                </a:cxn>
                <a:cxn ang="0">
                  <a:pos x="546" y="986"/>
                </a:cxn>
                <a:cxn ang="0">
                  <a:pos x="469" y="982"/>
                </a:cxn>
                <a:cxn ang="0">
                  <a:pos x="398" y="972"/>
                </a:cxn>
                <a:cxn ang="0">
                  <a:pos x="333" y="958"/>
                </a:cxn>
                <a:cxn ang="0">
                  <a:pos x="274" y="939"/>
                </a:cxn>
                <a:cxn ang="0">
                  <a:pos x="221" y="915"/>
                </a:cxn>
                <a:cxn ang="0">
                  <a:pos x="175" y="887"/>
                </a:cxn>
                <a:cxn ang="0">
                  <a:pos x="134" y="856"/>
                </a:cxn>
                <a:cxn ang="0">
                  <a:pos x="100" y="820"/>
                </a:cxn>
                <a:cxn ang="0">
                  <a:pos x="68" y="782"/>
                </a:cxn>
                <a:cxn ang="0">
                  <a:pos x="44" y="742"/>
                </a:cxn>
                <a:cxn ang="0">
                  <a:pos x="19" y="675"/>
                </a:cxn>
                <a:cxn ang="0">
                  <a:pos x="3" y="583"/>
                </a:cxn>
                <a:cxn ang="0">
                  <a:pos x="5" y="485"/>
                </a:cxn>
                <a:cxn ang="0">
                  <a:pos x="27" y="383"/>
                </a:cxn>
                <a:cxn ang="0">
                  <a:pos x="68" y="279"/>
                </a:cxn>
                <a:cxn ang="0">
                  <a:pos x="97" y="229"/>
                </a:cxn>
                <a:cxn ang="0">
                  <a:pos x="131" y="181"/>
                </a:cxn>
                <a:cxn ang="0">
                  <a:pos x="170" y="136"/>
                </a:cxn>
                <a:cxn ang="0">
                  <a:pos x="218" y="96"/>
                </a:cxn>
                <a:cxn ang="0">
                  <a:pos x="272" y="62"/>
                </a:cxn>
                <a:cxn ang="0">
                  <a:pos x="333" y="34"/>
                </a:cxn>
                <a:cxn ang="0">
                  <a:pos x="401" y="15"/>
                </a:cxn>
                <a:cxn ang="0">
                  <a:pos x="476" y="3"/>
                </a:cxn>
                <a:cxn ang="0">
                  <a:pos x="561" y="3"/>
                </a:cxn>
                <a:cxn ang="0">
                  <a:pos x="653" y="12"/>
                </a:cxn>
                <a:cxn ang="0">
                  <a:pos x="755" y="34"/>
                </a:cxn>
                <a:cxn ang="0">
                  <a:pos x="867" y="69"/>
                </a:cxn>
              </a:cxnLst>
              <a:rect b="b" l="0" r="r" t="0"/>
              <a:pathLst>
                <a:path h="984" w="1034">
                  <a:moveTo>
                    <a:pt x="867" y="69"/>
                  </a:moveTo>
                  <a:lnTo>
                    <a:pt x="893" y="100"/>
                  </a:lnTo>
                  <a:lnTo>
                    <a:pt x="923" y="134"/>
                  </a:lnTo>
                  <a:lnTo>
                    <a:pt x="957" y="179"/>
                  </a:lnTo>
                  <a:lnTo>
                    <a:pt x="971" y="205"/>
                  </a:lnTo>
                  <a:lnTo>
                    <a:pt x="988" y="231"/>
                  </a:lnTo>
                  <a:lnTo>
                    <a:pt x="1000" y="259"/>
                  </a:lnTo>
                  <a:lnTo>
                    <a:pt x="1012" y="288"/>
                  </a:lnTo>
                  <a:lnTo>
                    <a:pt x="1022" y="319"/>
                  </a:lnTo>
                  <a:lnTo>
                    <a:pt x="1030" y="350"/>
                  </a:lnTo>
                  <a:lnTo>
                    <a:pt x="1032" y="378"/>
                  </a:lnTo>
                  <a:lnTo>
                    <a:pt x="1032" y="409"/>
                  </a:lnTo>
                  <a:lnTo>
                    <a:pt x="1020" y="507"/>
                  </a:lnTo>
                  <a:lnTo>
                    <a:pt x="1015" y="559"/>
                  </a:lnTo>
                  <a:lnTo>
                    <a:pt x="1015" y="578"/>
                  </a:lnTo>
                  <a:lnTo>
                    <a:pt x="1017" y="594"/>
                  </a:lnTo>
                  <a:lnTo>
                    <a:pt x="1030" y="628"/>
                  </a:lnTo>
                  <a:lnTo>
                    <a:pt x="1032" y="640"/>
                  </a:lnTo>
                  <a:lnTo>
                    <a:pt x="1034" y="658"/>
                  </a:lnTo>
                  <a:lnTo>
                    <a:pt x="1034" y="680"/>
                  </a:lnTo>
                  <a:lnTo>
                    <a:pt x="1032" y="704"/>
                  </a:lnTo>
                  <a:lnTo>
                    <a:pt x="1025" y="732"/>
                  </a:lnTo>
                  <a:lnTo>
                    <a:pt x="1015" y="761"/>
                  </a:lnTo>
                  <a:lnTo>
                    <a:pt x="1003" y="792"/>
                  </a:lnTo>
                  <a:lnTo>
                    <a:pt x="983" y="822"/>
                  </a:lnTo>
                  <a:lnTo>
                    <a:pt x="959" y="851"/>
                  </a:lnTo>
                  <a:lnTo>
                    <a:pt x="930" y="882"/>
                  </a:lnTo>
                  <a:lnTo>
                    <a:pt x="913" y="894"/>
                  </a:lnTo>
                  <a:lnTo>
                    <a:pt x="893" y="908"/>
                  </a:lnTo>
                  <a:lnTo>
                    <a:pt x="872" y="920"/>
                  </a:lnTo>
                  <a:lnTo>
                    <a:pt x="850" y="932"/>
                  </a:lnTo>
                  <a:lnTo>
                    <a:pt x="823" y="944"/>
                  </a:lnTo>
                  <a:lnTo>
                    <a:pt x="796" y="953"/>
                  </a:lnTo>
                  <a:lnTo>
                    <a:pt x="767" y="960"/>
                  </a:lnTo>
                  <a:lnTo>
                    <a:pt x="736" y="967"/>
                  </a:lnTo>
                  <a:lnTo>
                    <a:pt x="704" y="975"/>
                  </a:lnTo>
                  <a:lnTo>
                    <a:pt x="668" y="979"/>
                  </a:lnTo>
                  <a:lnTo>
                    <a:pt x="629" y="984"/>
                  </a:lnTo>
                  <a:lnTo>
                    <a:pt x="588" y="986"/>
                  </a:lnTo>
                  <a:lnTo>
                    <a:pt x="546" y="986"/>
                  </a:lnTo>
                  <a:lnTo>
                    <a:pt x="507" y="984"/>
                  </a:lnTo>
                  <a:lnTo>
                    <a:pt x="469" y="982"/>
                  </a:lnTo>
                  <a:lnTo>
                    <a:pt x="432" y="979"/>
                  </a:lnTo>
                  <a:lnTo>
                    <a:pt x="398" y="972"/>
                  </a:lnTo>
                  <a:lnTo>
                    <a:pt x="364" y="967"/>
                  </a:lnTo>
                  <a:lnTo>
                    <a:pt x="333" y="958"/>
                  </a:lnTo>
                  <a:lnTo>
                    <a:pt x="304" y="949"/>
                  </a:lnTo>
                  <a:lnTo>
                    <a:pt x="274" y="939"/>
                  </a:lnTo>
                  <a:lnTo>
                    <a:pt x="248" y="927"/>
                  </a:lnTo>
                  <a:lnTo>
                    <a:pt x="221" y="915"/>
                  </a:lnTo>
                  <a:lnTo>
                    <a:pt x="197" y="901"/>
                  </a:lnTo>
                  <a:lnTo>
                    <a:pt x="175" y="887"/>
                  </a:lnTo>
                  <a:lnTo>
                    <a:pt x="153" y="872"/>
                  </a:lnTo>
                  <a:lnTo>
                    <a:pt x="134" y="856"/>
                  </a:lnTo>
                  <a:lnTo>
                    <a:pt x="117" y="839"/>
                  </a:lnTo>
                  <a:lnTo>
                    <a:pt x="100" y="820"/>
                  </a:lnTo>
                  <a:lnTo>
                    <a:pt x="83" y="801"/>
                  </a:lnTo>
                  <a:lnTo>
                    <a:pt x="68" y="782"/>
                  </a:lnTo>
                  <a:lnTo>
                    <a:pt x="56" y="761"/>
                  </a:lnTo>
                  <a:lnTo>
                    <a:pt x="44" y="742"/>
                  </a:lnTo>
                  <a:lnTo>
                    <a:pt x="34" y="720"/>
                  </a:lnTo>
                  <a:lnTo>
                    <a:pt x="19" y="675"/>
                  </a:lnTo>
                  <a:lnTo>
                    <a:pt x="7" y="630"/>
                  </a:lnTo>
                  <a:lnTo>
                    <a:pt x="3" y="583"/>
                  </a:lnTo>
                  <a:lnTo>
                    <a:pt x="0" y="535"/>
                  </a:lnTo>
                  <a:lnTo>
                    <a:pt x="5" y="485"/>
                  </a:lnTo>
                  <a:lnTo>
                    <a:pt x="15" y="435"/>
                  </a:lnTo>
                  <a:lnTo>
                    <a:pt x="27" y="383"/>
                  </a:lnTo>
                  <a:lnTo>
                    <a:pt x="44" y="331"/>
                  </a:lnTo>
                  <a:lnTo>
                    <a:pt x="68" y="279"/>
                  </a:lnTo>
                  <a:lnTo>
                    <a:pt x="80" y="252"/>
                  </a:lnTo>
                  <a:lnTo>
                    <a:pt x="97" y="229"/>
                  </a:lnTo>
                  <a:lnTo>
                    <a:pt x="112" y="205"/>
                  </a:lnTo>
                  <a:lnTo>
                    <a:pt x="131" y="181"/>
                  </a:lnTo>
                  <a:lnTo>
                    <a:pt x="151" y="157"/>
                  </a:lnTo>
                  <a:lnTo>
                    <a:pt x="170" y="136"/>
                  </a:lnTo>
                  <a:lnTo>
                    <a:pt x="194" y="115"/>
                  </a:lnTo>
                  <a:lnTo>
                    <a:pt x="218" y="96"/>
                  </a:lnTo>
                  <a:lnTo>
                    <a:pt x="243" y="79"/>
                  </a:lnTo>
                  <a:lnTo>
                    <a:pt x="272" y="62"/>
                  </a:lnTo>
                  <a:lnTo>
                    <a:pt x="301" y="46"/>
                  </a:lnTo>
                  <a:lnTo>
                    <a:pt x="333" y="34"/>
                  </a:lnTo>
                  <a:lnTo>
                    <a:pt x="367" y="22"/>
                  </a:lnTo>
                  <a:lnTo>
                    <a:pt x="401" y="15"/>
                  </a:lnTo>
                  <a:lnTo>
                    <a:pt x="437" y="8"/>
                  </a:lnTo>
                  <a:lnTo>
                    <a:pt x="476" y="3"/>
                  </a:lnTo>
                  <a:lnTo>
                    <a:pt x="517" y="0"/>
                  </a:lnTo>
                  <a:lnTo>
                    <a:pt x="561" y="3"/>
                  </a:lnTo>
                  <a:lnTo>
                    <a:pt x="607" y="5"/>
                  </a:lnTo>
                  <a:lnTo>
                    <a:pt x="653" y="12"/>
                  </a:lnTo>
                  <a:lnTo>
                    <a:pt x="704" y="22"/>
                  </a:lnTo>
                  <a:lnTo>
                    <a:pt x="755" y="34"/>
                  </a:lnTo>
                  <a:lnTo>
                    <a:pt x="809" y="50"/>
                  </a:lnTo>
                  <a:lnTo>
                    <a:pt x="867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Freeform 241">
              <a:extLst>
                <a:ext uri="{FF2B5EF4-FFF2-40B4-BE49-F238E27FC236}">
                  <a16:creationId xmlns:a16="http://schemas.microsoft.com/office/drawing/2014/main" id="{93384820-3714-4757-849E-066ACF541353}"/>
                </a:ext>
              </a:extLst>
            </p:cNvPr>
            <p:cNvSpPr/>
            <p:nvPr/>
          </p:nvSpPr>
          <p:spPr bwMode="auto">
            <a:xfrm>
              <a:off x="803800" y="2764208"/>
              <a:ext cx="53500" cy="35299"/>
            </a:xfrm>
            <a:custGeom>
              <a:cxnLst>
                <a:cxn ang="0">
                  <a:pos x="97" y="19"/>
                </a:cxn>
                <a:cxn ang="0">
                  <a:pos x="85" y="22"/>
                </a:cxn>
                <a:cxn ang="0">
                  <a:pos x="60" y="26"/>
                </a:cxn>
                <a:cxn ang="0">
                  <a:pos x="43" y="34"/>
                </a:cxn>
                <a:cxn ang="0">
                  <a:pos x="29" y="41"/>
                </a:cxn>
                <a:cxn ang="0">
                  <a:pos x="17" y="50"/>
                </a:cxn>
                <a:cxn ang="0">
                  <a:pos x="7" y="64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1"/>
                </a:cxn>
                <a:cxn ang="0">
                  <a:pos x="9" y="31"/>
                </a:cxn>
                <a:cxn ang="0">
                  <a:pos x="17" y="22"/>
                </a:cxn>
                <a:cxn ang="0">
                  <a:pos x="26" y="14"/>
                </a:cxn>
                <a:cxn ang="0">
                  <a:pos x="38" y="7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7"/>
                </a:cxn>
                <a:cxn ang="0">
                  <a:pos x="97" y="19"/>
                </a:cxn>
              </a:cxnLst>
              <a:rect b="b" l="0" r="r" t="0"/>
              <a:pathLst>
                <a:path h="64" w="97">
                  <a:moveTo>
                    <a:pt x="97" y="19"/>
                  </a:moveTo>
                  <a:lnTo>
                    <a:pt x="85" y="22"/>
                  </a:lnTo>
                  <a:lnTo>
                    <a:pt x="60" y="26"/>
                  </a:lnTo>
                  <a:lnTo>
                    <a:pt x="43" y="34"/>
                  </a:lnTo>
                  <a:lnTo>
                    <a:pt x="29" y="41"/>
                  </a:lnTo>
                  <a:lnTo>
                    <a:pt x="17" y="50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7"/>
                  </a:lnTo>
                  <a:lnTo>
                    <a:pt x="97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Freeform 242">
              <a:extLst>
                <a:ext uri="{FF2B5EF4-FFF2-40B4-BE49-F238E27FC236}">
                  <a16:creationId xmlns:a16="http://schemas.microsoft.com/office/drawing/2014/main" id="{DAA97734-8BD1-4179-A8B6-BC68C87A1621}"/>
                </a:ext>
              </a:extLst>
            </p:cNvPr>
            <p:cNvSpPr/>
            <p:nvPr/>
          </p:nvSpPr>
          <p:spPr bwMode="auto">
            <a:xfrm>
              <a:off x="1130316" y="2765312"/>
              <a:ext cx="53500" cy="35851"/>
            </a:xfrm>
            <a:custGeom>
              <a:cxnLst>
                <a:cxn ang="0">
                  <a:pos x="0" y="20"/>
                </a:cxn>
                <a:cxn ang="0">
                  <a:pos x="10" y="20"/>
                </a:cxn>
                <a:cxn ang="0">
                  <a:pos x="36" y="27"/>
                </a:cxn>
                <a:cxn ang="0">
                  <a:pos x="51" y="34"/>
                </a:cxn>
                <a:cxn ang="0">
                  <a:pos x="65" y="41"/>
                </a:cxn>
                <a:cxn ang="0">
                  <a:pos x="78" y="50"/>
                </a:cxn>
                <a:cxn ang="0">
                  <a:pos x="87" y="65"/>
                </a:cxn>
                <a:cxn ang="0">
                  <a:pos x="90" y="62"/>
                </a:cxn>
                <a:cxn ang="0">
                  <a:pos x="95" y="58"/>
                </a:cxn>
                <a:cxn ang="0">
                  <a:pos x="97" y="53"/>
                </a:cxn>
                <a:cxn ang="0">
                  <a:pos x="95" y="48"/>
                </a:cxn>
                <a:cxn ang="0">
                  <a:pos x="92" y="41"/>
                </a:cxn>
                <a:cxn ang="0">
                  <a:pos x="87" y="32"/>
                </a:cxn>
                <a:cxn ang="0">
                  <a:pos x="78" y="22"/>
                </a:cxn>
                <a:cxn ang="0">
                  <a:pos x="68" y="15"/>
                </a:cxn>
                <a:cxn ang="0">
                  <a:pos x="58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0" y="20"/>
                </a:cxn>
              </a:cxnLst>
              <a:rect b="b" l="0" r="r" t="0"/>
              <a:pathLst>
                <a:path h="65" w="97">
                  <a:moveTo>
                    <a:pt x="0" y="20"/>
                  </a:moveTo>
                  <a:lnTo>
                    <a:pt x="10" y="20"/>
                  </a:lnTo>
                  <a:lnTo>
                    <a:pt x="36" y="27"/>
                  </a:lnTo>
                  <a:lnTo>
                    <a:pt x="51" y="34"/>
                  </a:lnTo>
                  <a:lnTo>
                    <a:pt x="65" y="41"/>
                  </a:lnTo>
                  <a:lnTo>
                    <a:pt x="78" y="50"/>
                  </a:lnTo>
                  <a:lnTo>
                    <a:pt x="87" y="65"/>
                  </a:lnTo>
                  <a:lnTo>
                    <a:pt x="90" y="62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95" y="48"/>
                  </a:lnTo>
                  <a:lnTo>
                    <a:pt x="92" y="41"/>
                  </a:lnTo>
                  <a:lnTo>
                    <a:pt x="87" y="32"/>
                  </a:lnTo>
                  <a:lnTo>
                    <a:pt x="78" y="22"/>
                  </a:lnTo>
                  <a:lnTo>
                    <a:pt x="68" y="1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Freeform 243">
              <a:extLst>
                <a:ext uri="{FF2B5EF4-FFF2-40B4-BE49-F238E27FC236}">
                  <a16:creationId xmlns:a16="http://schemas.microsoft.com/office/drawing/2014/main" id="{86B186A8-F682-47EA-8350-2FD4B99F5CAB}"/>
                </a:ext>
              </a:extLst>
            </p:cNvPr>
            <p:cNvSpPr/>
            <p:nvPr/>
          </p:nvSpPr>
          <p:spPr bwMode="auto">
            <a:xfrm>
              <a:off x="1000151" y="2896580"/>
              <a:ext cx="39160" cy="40814"/>
            </a:xfrm>
            <a:custGeom>
              <a:cxnLst>
                <a:cxn ang="0">
                  <a:pos x="44" y="71"/>
                </a:cxn>
                <a:cxn ang="0">
                  <a:pos x="49" y="69"/>
                </a:cxn>
                <a:cxn ang="0">
                  <a:pos x="59" y="59"/>
                </a:cxn>
                <a:cxn ang="0">
                  <a:pos x="66" y="52"/>
                </a:cxn>
                <a:cxn ang="0">
                  <a:pos x="68" y="45"/>
                </a:cxn>
                <a:cxn ang="0">
                  <a:pos x="71" y="38"/>
                </a:cxn>
                <a:cxn ang="0">
                  <a:pos x="68" y="29"/>
                </a:cxn>
                <a:cxn ang="0">
                  <a:pos x="66" y="21"/>
                </a:cxn>
                <a:cxn ang="0">
                  <a:pos x="59" y="14"/>
                </a:cxn>
                <a:cxn ang="0">
                  <a:pos x="52" y="7"/>
                </a:cxn>
                <a:cxn ang="0">
                  <a:pos x="42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22" y="19"/>
                </a:cxn>
                <a:cxn ang="0">
                  <a:pos x="37" y="26"/>
                </a:cxn>
                <a:cxn ang="0">
                  <a:pos x="42" y="31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7" y="52"/>
                </a:cxn>
                <a:cxn ang="0">
                  <a:pos x="42" y="64"/>
                </a:cxn>
                <a:cxn ang="0">
                  <a:pos x="39" y="74"/>
                </a:cxn>
                <a:cxn ang="0">
                  <a:pos x="42" y="74"/>
                </a:cxn>
                <a:cxn ang="0">
                  <a:pos x="44" y="71"/>
                </a:cxn>
              </a:cxnLst>
              <a:rect b="b" l="0" r="r" t="0"/>
              <a:pathLst>
                <a:path h="74" w="71">
                  <a:moveTo>
                    <a:pt x="44" y="71"/>
                  </a:moveTo>
                  <a:lnTo>
                    <a:pt x="49" y="69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71" y="38"/>
                  </a:lnTo>
                  <a:lnTo>
                    <a:pt x="68" y="29"/>
                  </a:lnTo>
                  <a:lnTo>
                    <a:pt x="66" y="21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22" y="19"/>
                  </a:lnTo>
                  <a:lnTo>
                    <a:pt x="37" y="26"/>
                  </a:lnTo>
                  <a:lnTo>
                    <a:pt x="42" y="31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7" y="52"/>
                  </a:lnTo>
                  <a:lnTo>
                    <a:pt x="42" y="6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Freeform 244">
              <a:extLst>
                <a:ext uri="{FF2B5EF4-FFF2-40B4-BE49-F238E27FC236}">
                  <a16:creationId xmlns:a16="http://schemas.microsoft.com/office/drawing/2014/main" id="{7B35A6E4-50CB-4BED-BA3E-60F93F1FF27E}"/>
                </a:ext>
              </a:extLst>
            </p:cNvPr>
            <p:cNvSpPr/>
            <p:nvPr/>
          </p:nvSpPr>
          <p:spPr bwMode="auto">
            <a:xfrm>
              <a:off x="822553" y="2809987"/>
              <a:ext cx="38608" cy="94315"/>
            </a:xfrm>
            <a:custGeom>
              <a:cxnLst>
                <a:cxn ang="0">
                  <a:pos x="0" y="86"/>
                </a:cxn>
                <a:cxn ang="0">
                  <a:pos x="4" y="119"/>
                </a:cxn>
                <a:cxn ang="0">
                  <a:pos x="7" y="133"/>
                </a:cxn>
                <a:cxn ang="0">
                  <a:pos x="12" y="145"/>
                </a:cxn>
                <a:cxn ang="0">
                  <a:pos x="17" y="157"/>
                </a:cxn>
                <a:cxn ang="0">
                  <a:pos x="21" y="164"/>
                </a:cxn>
                <a:cxn ang="0">
                  <a:pos x="29" y="169"/>
                </a:cxn>
                <a:cxn ang="0">
                  <a:pos x="36" y="171"/>
                </a:cxn>
                <a:cxn ang="0">
                  <a:pos x="41" y="169"/>
                </a:cxn>
                <a:cxn ang="0">
                  <a:pos x="48" y="164"/>
                </a:cxn>
                <a:cxn ang="0">
                  <a:pos x="53" y="157"/>
                </a:cxn>
                <a:cxn ang="0">
                  <a:pos x="60" y="145"/>
                </a:cxn>
                <a:cxn ang="0">
                  <a:pos x="63" y="133"/>
                </a:cxn>
                <a:cxn ang="0">
                  <a:pos x="68" y="119"/>
                </a:cxn>
                <a:cxn ang="0">
                  <a:pos x="70" y="86"/>
                </a:cxn>
                <a:cxn ang="0">
                  <a:pos x="68" y="53"/>
                </a:cxn>
                <a:cxn ang="0">
                  <a:pos x="63" y="38"/>
                </a:cxn>
                <a:cxn ang="0">
                  <a:pos x="60" y="24"/>
                </a:cxn>
                <a:cxn ang="0">
                  <a:pos x="55" y="15"/>
                </a:cxn>
                <a:cxn ang="0">
                  <a:pos x="48" y="7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7"/>
                </a:cxn>
                <a:cxn ang="0">
                  <a:pos x="17" y="15"/>
                </a:cxn>
                <a:cxn ang="0">
                  <a:pos x="12" y="24"/>
                </a:cxn>
                <a:cxn ang="0">
                  <a:pos x="7" y="38"/>
                </a:cxn>
                <a:cxn ang="0">
                  <a:pos x="4" y="53"/>
                </a:cxn>
                <a:cxn ang="0">
                  <a:pos x="0" y="86"/>
                </a:cxn>
              </a:cxnLst>
              <a:rect b="b" l="0" r="r" t="0"/>
              <a:pathLst>
                <a:path h="171" w="70">
                  <a:moveTo>
                    <a:pt x="0" y="86"/>
                  </a:moveTo>
                  <a:lnTo>
                    <a:pt x="4" y="119"/>
                  </a:lnTo>
                  <a:lnTo>
                    <a:pt x="7" y="133"/>
                  </a:lnTo>
                  <a:lnTo>
                    <a:pt x="12" y="145"/>
                  </a:lnTo>
                  <a:lnTo>
                    <a:pt x="17" y="157"/>
                  </a:lnTo>
                  <a:lnTo>
                    <a:pt x="21" y="164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1" y="169"/>
                  </a:lnTo>
                  <a:lnTo>
                    <a:pt x="48" y="164"/>
                  </a:lnTo>
                  <a:lnTo>
                    <a:pt x="53" y="157"/>
                  </a:lnTo>
                  <a:lnTo>
                    <a:pt x="60" y="145"/>
                  </a:lnTo>
                  <a:lnTo>
                    <a:pt x="63" y="133"/>
                  </a:lnTo>
                  <a:lnTo>
                    <a:pt x="68" y="119"/>
                  </a:lnTo>
                  <a:lnTo>
                    <a:pt x="70" y="86"/>
                  </a:lnTo>
                  <a:lnTo>
                    <a:pt x="68" y="53"/>
                  </a:lnTo>
                  <a:lnTo>
                    <a:pt x="63" y="38"/>
                  </a:lnTo>
                  <a:lnTo>
                    <a:pt x="60" y="24"/>
                  </a:lnTo>
                  <a:lnTo>
                    <a:pt x="55" y="15"/>
                  </a:lnTo>
                  <a:lnTo>
                    <a:pt x="48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7" y="15"/>
                  </a:lnTo>
                  <a:lnTo>
                    <a:pt x="12" y="24"/>
                  </a:lnTo>
                  <a:lnTo>
                    <a:pt x="7" y="38"/>
                  </a:lnTo>
                  <a:lnTo>
                    <a:pt x="4" y="5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Freeform 245">
              <a:extLst>
                <a:ext uri="{FF2B5EF4-FFF2-40B4-BE49-F238E27FC236}">
                  <a16:creationId xmlns:a16="http://schemas.microsoft.com/office/drawing/2014/main" id="{0773D969-E708-4607-A797-12F83A2429A7}"/>
                </a:ext>
              </a:extLst>
            </p:cNvPr>
            <p:cNvSpPr/>
            <p:nvPr/>
          </p:nvSpPr>
          <p:spPr bwMode="auto">
            <a:xfrm>
              <a:off x="838548" y="2829843"/>
              <a:ext cx="14340" cy="20959"/>
            </a:xfrm>
            <a:custGeom>
              <a:cxnLst>
                <a:cxn ang="0">
                  <a:pos x="0" y="19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9" y="35"/>
                </a:cxn>
                <a:cxn ang="0">
                  <a:pos x="24" y="33"/>
                </a:cxn>
                <a:cxn ang="0">
                  <a:pos x="26" y="26"/>
                </a:cxn>
                <a:cxn ang="0">
                  <a:pos x="26" y="19"/>
                </a:cxn>
                <a:cxn ang="0">
                  <a:pos x="26" y="12"/>
                </a:cxn>
                <a:cxn ang="0">
                  <a:pos x="24" y="7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9"/>
                </a:cxn>
              </a:cxnLst>
              <a:rect b="b" l="0" r="r" t="0"/>
              <a:pathLst>
                <a:path h="38" w="26">
                  <a:moveTo>
                    <a:pt x="0" y="19"/>
                  </a:moveTo>
                  <a:lnTo>
                    <a:pt x="0" y="26"/>
                  </a:lnTo>
                  <a:lnTo>
                    <a:pt x="2" y="33"/>
                  </a:lnTo>
                  <a:lnTo>
                    <a:pt x="7" y="35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Freeform 246">
              <a:extLst>
                <a:ext uri="{FF2B5EF4-FFF2-40B4-BE49-F238E27FC236}">
                  <a16:creationId xmlns:a16="http://schemas.microsoft.com/office/drawing/2014/main" id="{D516724F-AFEC-4BB0-910F-D1F12F3C9C3F}"/>
                </a:ext>
              </a:extLst>
            </p:cNvPr>
            <p:cNvSpPr/>
            <p:nvPr/>
          </p:nvSpPr>
          <p:spPr bwMode="auto">
            <a:xfrm>
              <a:off x="1128661" y="2809987"/>
              <a:ext cx="37505" cy="95969"/>
            </a:xfrm>
            <a:custGeom>
              <a:cxnLst>
                <a:cxn ang="0">
                  <a:pos x="0" y="88"/>
                </a:cxn>
                <a:cxn ang="0">
                  <a:pos x="3" y="122"/>
                </a:cxn>
                <a:cxn ang="0">
                  <a:pos x="5" y="136"/>
                </a:cxn>
                <a:cxn ang="0">
                  <a:pos x="10" y="148"/>
                </a:cxn>
                <a:cxn ang="0">
                  <a:pos x="15" y="157"/>
                </a:cxn>
                <a:cxn ang="0">
                  <a:pos x="20" y="167"/>
                </a:cxn>
                <a:cxn ang="0">
                  <a:pos x="27" y="171"/>
                </a:cxn>
                <a:cxn ang="0">
                  <a:pos x="34" y="174"/>
                </a:cxn>
                <a:cxn ang="0">
                  <a:pos x="42" y="171"/>
                </a:cxn>
                <a:cxn ang="0">
                  <a:pos x="47" y="167"/>
                </a:cxn>
                <a:cxn ang="0">
                  <a:pos x="54" y="159"/>
                </a:cxn>
                <a:cxn ang="0">
                  <a:pos x="59" y="148"/>
                </a:cxn>
                <a:cxn ang="0">
                  <a:pos x="64" y="136"/>
                </a:cxn>
                <a:cxn ang="0">
                  <a:pos x="66" y="122"/>
                </a:cxn>
                <a:cxn ang="0">
                  <a:pos x="68" y="88"/>
                </a:cxn>
                <a:cxn ang="0">
                  <a:pos x="66" y="55"/>
                </a:cxn>
                <a:cxn ang="0">
                  <a:pos x="64" y="38"/>
                </a:cxn>
                <a:cxn ang="0">
                  <a:pos x="59" y="27"/>
                </a:cxn>
                <a:cxn ang="0">
                  <a:pos x="54" y="17"/>
                </a:cxn>
                <a:cxn ang="0">
                  <a:pos x="49" y="7"/>
                </a:cxn>
                <a:cxn ang="0">
                  <a:pos x="42" y="3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3" y="53"/>
                </a:cxn>
                <a:cxn ang="0">
                  <a:pos x="0" y="88"/>
                </a:cxn>
              </a:cxnLst>
              <a:rect b="b" l="0" r="r" t="0"/>
              <a:pathLst>
                <a:path h="174" w="68">
                  <a:moveTo>
                    <a:pt x="0" y="88"/>
                  </a:moveTo>
                  <a:lnTo>
                    <a:pt x="3" y="122"/>
                  </a:lnTo>
                  <a:lnTo>
                    <a:pt x="5" y="136"/>
                  </a:lnTo>
                  <a:lnTo>
                    <a:pt x="10" y="148"/>
                  </a:lnTo>
                  <a:lnTo>
                    <a:pt x="15" y="157"/>
                  </a:lnTo>
                  <a:lnTo>
                    <a:pt x="20" y="16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42" y="171"/>
                  </a:lnTo>
                  <a:lnTo>
                    <a:pt x="47" y="167"/>
                  </a:lnTo>
                  <a:lnTo>
                    <a:pt x="54" y="159"/>
                  </a:lnTo>
                  <a:lnTo>
                    <a:pt x="59" y="148"/>
                  </a:lnTo>
                  <a:lnTo>
                    <a:pt x="64" y="136"/>
                  </a:lnTo>
                  <a:lnTo>
                    <a:pt x="66" y="122"/>
                  </a:lnTo>
                  <a:lnTo>
                    <a:pt x="68" y="88"/>
                  </a:lnTo>
                  <a:lnTo>
                    <a:pt x="66" y="55"/>
                  </a:lnTo>
                  <a:lnTo>
                    <a:pt x="64" y="38"/>
                  </a:lnTo>
                  <a:lnTo>
                    <a:pt x="59" y="27"/>
                  </a:lnTo>
                  <a:lnTo>
                    <a:pt x="54" y="1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7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3" y="53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Freeform 247">
              <a:extLst>
                <a:ext uri="{FF2B5EF4-FFF2-40B4-BE49-F238E27FC236}">
                  <a16:creationId xmlns:a16="http://schemas.microsoft.com/office/drawing/2014/main" id="{6BB74B40-EFF8-4160-85B6-CA1E7A9CD109}"/>
                </a:ext>
              </a:extLst>
            </p:cNvPr>
            <p:cNvSpPr/>
            <p:nvPr/>
          </p:nvSpPr>
          <p:spPr bwMode="auto">
            <a:xfrm>
              <a:off x="1143553" y="2830946"/>
              <a:ext cx="15995" cy="20959"/>
            </a:xfrm>
            <a:custGeom>
              <a:cxnLst>
                <a:cxn ang="0">
                  <a:pos x="0" y="19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0" y="36"/>
                </a:cxn>
                <a:cxn ang="0">
                  <a:pos x="15" y="38"/>
                </a:cxn>
                <a:cxn ang="0">
                  <a:pos x="20" y="36"/>
                </a:cxn>
                <a:cxn ang="0">
                  <a:pos x="25" y="31"/>
                </a:cxn>
                <a:cxn ang="0">
                  <a:pos x="27" y="26"/>
                </a:cxn>
                <a:cxn ang="0">
                  <a:pos x="29" y="19"/>
                </a:cxn>
                <a:cxn ang="0">
                  <a:pos x="27" y="12"/>
                </a:cxn>
                <a:cxn ang="0">
                  <a:pos x="25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9"/>
                </a:cxn>
              </a:cxnLst>
              <a:rect b="b" l="0" r="r" t="0"/>
              <a:pathLst>
                <a:path h="38" w="28">
                  <a:moveTo>
                    <a:pt x="0" y="19"/>
                  </a:moveTo>
                  <a:lnTo>
                    <a:pt x="3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Freeform 248">
              <a:extLst>
                <a:ext uri="{FF2B5EF4-FFF2-40B4-BE49-F238E27FC236}">
                  <a16:creationId xmlns:a16="http://schemas.microsoft.com/office/drawing/2014/main" id="{C03658D4-A7EE-44F1-9767-04B921537B7B}"/>
                </a:ext>
              </a:extLst>
            </p:cNvPr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b="b" l="0" r="r" t="0"/>
              <a:pathLst>
                <a:path h="161" w="165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Freeform 249">
              <a:extLst>
                <a:ext uri="{FF2B5EF4-FFF2-40B4-BE49-F238E27FC236}">
                  <a16:creationId xmlns:a16="http://schemas.microsoft.com/office/drawing/2014/main" id="{FD35B7FF-A8E9-444A-B1D8-6CBC0EF6E8BB}"/>
                </a:ext>
              </a:extLst>
            </p:cNvPr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b="b" l="0" r="r" t="0"/>
              <a:pathLst>
                <a:path h="161" w="165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Freeform 250">
              <a:extLst>
                <a:ext uri="{FF2B5EF4-FFF2-40B4-BE49-F238E27FC236}">
                  <a16:creationId xmlns:a16="http://schemas.microsoft.com/office/drawing/2014/main" id="{02D6F8B5-292B-494E-A4DE-868AAC8E0D23}"/>
                </a:ext>
              </a:extLst>
            </p:cNvPr>
            <p:cNvSpPr/>
            <p:nvPr/>
          </p:nvSpPr>
          <p:spPr bwMode="auto">
            <a:xfrm>
              <a:off x="1151826" y="2920296"/>
              <a:ext cx="68392" cy="66737"/>
            </a:xfrm>
            <a:custGeom>
              <a:cxnLst>
                <a:cxn ang="0">
                  <a:pos x="124" y="62"/>
                </a:cxn>
                <a:cxn ang="0">
                  <a:pos x="121" y="74"/>
                </a:cxn>
                <a:cxn ang="0">
                  <a:pos x="119" y="85"/>
                </a:cxn>
                <a:cxn ang="0">
                  <a:pos x="114" y="95"/>
                </a:cxn>
                <a:cxn ang="0">
                  <a:pos x="104" y="104"/>
                </a:cxn>
                <a:cxn ang="0">
                  <a:pos x="97" y="111"/>
                </a:cxn>
                <a:cxn ang="0">
                  <a:pos x="85" y="116"/>
                </a:cxn>
                <a:cxn ang="0">
                  <a:pos x="75" y="121"/>
                </a:cxn>
                <a:cxn ang="0">
                  <a:pos x="63" y="121"/>
                </a:cxn>
                <a:cxn ang="0">
                  <a:pos x="48" y="121"/>
                </a:cxn>
                <a:cxn ang="0">
                  <a:pos x="39" y="116"/>
                </a:cxn>
                <a:cxn ang="0">
                  <a:pos x="26" y="111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2" y="74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5" y="38"/>
                </a:cxn>
                <a:cxn ang="0">
                  <a:pos x="12" y="28"/>
                </a:cxn>
                <a:cxn ang="0">
                  <a:pos x="19" y="19"/>
                </a:cxn>
                <a:cxn ang="0">
                  <a:pos x="26" y="12"/>
                </a:cxn>
                <a:cxn ang="0">
                  <a:pos x="39" y="5"/>
                </a:cxn>
                <a:cxn ang="0">
                  <a:pos x="51" y="2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7" y="5"/>
                </a:cxn>
                <a:cxn ang="0">
                  <a:pos x="97" y="12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9" y="38"/>
                </a:cxn>
                <a:cxn ang="0">
                  <a:pos x="121" y="50"/>
                </a:cxn>
                <a:cxn ang="0">
                  <a:pos x="124" y="62"/>
                </a:cxn>
              </a:cxnLst>
              <a:rect b="b" l="0" r="r" t="0"/>
              <a:pathLst>
                <a:path h="120" w="124">
                  <a:moveTo>
                    <a:pt x="124" y="62"/>
                  </a:moveTo>
                  <a:lnTo>
                    <a:pt x="121" y="74"/>
                  </a:lnTo>
                  <a:lnTo>
                    <a:pt x="119" y="85"/>
                  </a:lnTo>
                  <a:lnTo>
                    <a:pt x="114" y="95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6"/>
                  </a:lnTo>
                  <a:lnTo>
                    <a:pt x="75" y="121"/>
                  </a:lnTo>
                  <a:lnTo>
                    <a:pt x="63" y="121"/>
                  </a:lnTo>
                  <a:lnTo>
                    <a:pt x="48" y="121"/>
                  </a:lnTo>
                  <a:lnTo>
                    <a:pt x="39" y="116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5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6" y="12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7" y="5"/>
                  </a:lnTo>
                  <a:lnTo>
                    <a:pt x="97" y="12"/>
                  </a:lnTo>
                  <a:lnTo>
                    <a:pt x="107" y="19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1" y="50"/>
                  </a:lnTo>
                  <a:lnTo>
                    <a:pt x="124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Freeform 251">
              <a:extLst>
                <a:ext uri="{FF2B5EF4-FFF2-40B4-BE49-F238E27FC236}">
                  <a16:creationId xmlns:a16="http://schemas.microsoft.com/office/drawing/2014/main" id="{D12AA3A6-FB06-4D28-8C85-A5001F1C746A}"/>
                </a:ext>
              </a:extLst>
            </p:cNvPr>
            <p:cNvSpPr/>
            <p:nvPr/>
          </p:nvSpPr>
          <p:spPr bwMode="auto">
            <a:xfrm>
              <a:off x="1165063" y="2934637"/>
              <a:ext cx="41366" cy="39160"/>
            </a:xfrm>
            <a:custGeom>
              <a:cxnLst>
                <a:cxn ang="0">
                  <a:pos x="75" y="36"/>
                </a:cxn>
                <a:cxn ang="0">
                  <a:pos x="75" y="43"/>
                </a:cxn>
                <a:cxn ang="0">
                  <a:pos x="73" y="50"/>
                </a:cxn>
                <a:cxn ang="0">
                  <a:pos x="63" y="62"/>
                </a:cxn>
                <a:cxn ang="0">
                  <a:pos x="51" y="69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29" y="71"/>
                </a:cxn>
                <a:cxn ang="0">
                  <a:pos x="24" y="69"/>
                </a:cxn>
                <a:cxn ang="0">
                  <a:pos x="12" y="62"/>
                </a:cxn>
                <a:cxn ang="0">
                  <a:pos x="2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5" y="21"/>
                </a:cxn>
                <a:cxn ang="0">
                  <a:pos x="12" y="9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3" y="9"/>
                </a:cxn>
                <a:cxn ang="0">
                  <a:pos x="73" y="21"/>
                </a:cxn>
                <a:cxn ang="0">
                  <a:pos x="75" y="28"/>
                </a:cxn>
                <a:cxn ang="0">
                  <a:pos x="75" y="36"/>
                </a:cxn>
              </a:cxnLst>
              <a:rect b="b" l="0" r="r" t="0"/>
              <a:pathLst>
                <a:path h="71" w="75">
                  <a:moveTo>
                    <a:pt x="75" y="36"/>
                  </a:moveTo>
                  <a:lnTo>
                    <a:pt x="75" y="43"/>
                  </a:lnTo>
                  <a:lnTo>
                    <a:pt x="73" y="50"/>
                  </a:lnTo>
                  <a:lnTo>
                    <a:pt x="63" y="62"/>
                  </a:lnTo>
                  <a:lnTo>
                    <a:pt x="51" y="69"/>
                  </a:lnTo>
                  <a:lnTo>
                    <a:pt x="46" y="71"/>
                  </a:lnTo>
                  <a:lnTo>
                    <a:pt x="39" y="71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2" y="9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3" y="9"/>
                  </a:lnTo>
                  <a:lnTo>
                    <a:pt x="73" y="21"/>
                  </a:lnTo>
                  <a:lnTo>
                    <a:pt x="75" y="28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Freeform 252">
              <a:extLst>
                <a:ext uri="{FF2B5EF4-FFF2-40B4-BE49-F238E27FC236}">
                  <a16:creationId xmlns:a16="http://schemas.microsoft.com/office/drawing/2014/main" id="{E81A0BBE-C6B1-4223-88B6-2774A2E372BC}"/>
                </a:ext>
              </a:extLst>
            </p:cNvPr>
            <p:cNvSpPr/>
            <p:nvPr/>
          </p:nvSpPr>
          <p:spPr bwMode="auto">
            <a:xfrm>
              <a:off x="1182713" y="2931879"/>
              <a:ext cx="25371" cy="23717"/>
            </a:xfrm>
            <a:custGeom>
              <a:cxnLst>
                <a:cxn ang="0">
                  <a:pos x="0" y="21"/>
                </a:cxn>
                <a:cxn ang="0">
                  <a:pos x="2" y="31"/>
                </a:cxn>
                <a:cxn ang="0">
                  <a:pos x="7" y="38"/>
                </a:cxn>
                <a:cxn ang="0">
                  <a:pos x="14" y="43"/>
                </a:cxn>
                <a:cxn ang="0">
                  <a:pos x="22" y="43"/>
                </a:cxn>
                <a:cxn ang="0">
                  <a:pos x="31" y="43"/>
                </a:cxn>
                <a:cxn ang="0">
                  <a:pos x="39" y="38"/>
                </a:cxn>
                <a:cxn ang="0">
                  <a:pos x="43" y="31"/>
                </a:cxn>
                <a:cxn ang="0">
                  <a:pos x="46" y="21"/>
                </a:cxn>
                <a:cxn ang="0">
                  <a:pos x="43" y="14"/>
                </a:cxn>
                <a:cxn ang="0">
                  <a:pos x="39" y="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</a:cxnLst>
              <a:rect b="b" l="0" r="r" t="0"/>
              <a:pathLst>
                <a:path h="43" w="46">
                  <a:moveTo>
                    <a:pt x="0" y="21"/>
                  </a:moveTo>
                  <a:lnTo>
                    <a:pt x="2" y="31"/>
                  </a:lnTo>
                  <a:lnTo>
                    <a:pt x="7" y="38"/>
                  </a:lnTo>
                  <a:lnTo>
                    <a:pt x="14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39" y="38"/>
                  </a:lnTo>
                  <a:lnTo>
                    <a:pt x="43" y="31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Freeform 253">
              <a:extLst>
                <a:ext uri="{FF2B5EF4-FFF2-40B4-BE49-F238E27FC236}">
                  <a16:creationId xmlns:a16="http://schemas.microsoft.com/office/drawing/2014/main" id="{48485B80-9DCE-4A01-8432-3BF54B34C280}"/>
                </a:ext>
              </a:extLst>
            </p:cNvPr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b="b" l="0" r="r" t="0"/>
              <a:pathLst>
                <a:path h="162" w="165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Freeform 254">
              <a:extLst>
                <a:ext uri="{FF2B5EF4-FFF2-40B4-BE49-F238E27FC236}">
                  <a16:creationId xmlns:a16="http://schemas.microsoft.com/office/drawing/2014/main" id="{0835CE74-06C8-4C1C-B65A-1458184459BB}"/>
                </a:ext>
              </a:extLst>
            </p:cNvPr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b="b" l="0" r="r" t="0"/>
              <a:pathLst>
                <a:path h="162" w="165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Freeform 255">
              <a:extLst>
                <a:ext uri="{FF2B5EF4-FFF2-40B4-BE49-F238E27FC236}">
                  <a16:creationId xmlns:a16="http://schemas.microsoft.com/office/drawing/2014/main" id="{C370D736-D3DD-4EAF-AA16-0A46DE8256BA}"/>
                </a:ext>
              </a:extLst>
            </p:cNvPr>
            <p:cNvSpPr/>
            <p:nvPr/>
          </p:nvSpPr>
          <p:spPr bwMode="auto">
            <a:xfrm>
              <a:off x="760779" y="2919193"/>
              <a:ext cx="66737" cy="66737"/>
            </a:xfrm>
            <a:custGeom>
              <a:cxnLst>
                <a:cxn ang="0">
                  <a:pos x="0" y="61"/>
                </a:cxn>
                <a:cxn ang="0">
                  <a:pos x="0" y="73"/>
                </a:cxn>
                <a:cxn ang="0">
                  <a:pos x="5" y="85"/>
                </a:cxn>
                <a:cxn ang="0">
                  <a:pos x="10" y="95"/>
                </a:cxn>
                <a:cxn ang="0">
                  <a:pos x="17" y="104"/>
                </a:cxn>
                <a:cxn ang="0">
                  <a:pos x="26" y="111"/>
                </a:cxn>
                <a:cxn ang="0">
                  <a:pos x="36" y="116"/>
                </a:cxn>
                <a:cxn ang="0">
                  <a:pos x="48" y="121"/>
                </a:cxn>
                <a:cxn ang="0">
                  <a:pos x="60" y="121"/>
                </a:cxn>
                <a:cxn ang="0">
                  <a:pos x="73" y="121"/>
                </a:cxn>
                <a:cxn ang="0">
                  <a:pos x="85" y="116"/>
                </a:cxn>
                <a:cxn ang="0">
                  <a:pos x="95" y="111"/>
                </a:cxn>
                <a:cxn ang="0">
                  <a:pos x="104" y="104"/>
                </a:cxn>
                <a:cxn ang="0">
                  <a:pos x="112" y="95"/>
                </a:cxn>
                <a:cxn ang="0">
                  <a:pos x="116" y="85"/>
                </a:cxn>
                <a:cxn ang="0">
                  <a:pos x="121" y="73"/>
                </a:cxn>
                <a:cxn ang="0">
                  <a:pos x="121" y="61"/>
                </a:cxn>
                <a:cxn ang="0">
                  <a:pos x="121" y="49"/>
                </a:cxn>
                <a:cxn ang="0">
                  <a:pos x="116" y="37"/>
                </a:cxn>
                <a:cxn ang="0">
                  <a:pos x="112" y="28"/>
                </a:cxn>
                <a:cxn ang="0">
                  <a:pos x="104" y="18"/>
                </a:cxn>
                <a:cxn ang="0">
                  <a:pos x="95" y="11"/>
                </a:cxn>
                <a:cxn ang="0">
                  <a:pos x="85" y="7"/>
                </a:cxn>
                <a:cxn ang="0">
                  <a:pos x="73" y="2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1"/>
                </a:cxn>
                <a:cxn ang="0">
                  <a:pos x="17" y="18"/>
                </a:cxn>
                <a:cxn ang="0">
                  <a:pos x="10" y="28"/>
                </a:cxn>
                <a:cxn ang="0">
                  <a:pos x="5" y="37"/>
                </a:cxn>
                <a:cxn ang="0">
                  <a:pos x="0" y="49"/>
                </a:cxn>
                <a:cxn ang="0">
                  <a:pos x="0" y="61"/>
                </a:cxn>
              </a:cxnLst>
              <a:rect b="b" l="0" r="r" t="0"/>
              <a:pathLst>
                <a:path h="120" w="120">
                  <a:moveTo>
                    <a:pt x="0" y="61"/>
                  </a:moveTo>
                  <a:lnTo>
                    <a:pt x="0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7" y="104"/>
                  </a:lnTo>
                  <a:lnTo>
                    <a:pt x="26" y="111"/>
                  </a:lnTo>
                  <a:lnTo>
                    <a:pt x="36" y="116"/>
                  </a:lnTo>
                  <a:lnTo>
                    <a:pt x="48" y="121"/>
                  </a:lnTo>
                  <a:lnTo>
                    <a:pt x="60" y="121"/>
                  </a:lnTo>
                  <a:lnTo>
                    <a:pt x="73" y="121"/>
                  </a:lnTo>
                  <a:lnTo>
                    <a:pt x="85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2" y="95"/>
                  </a:lnTo>
                  <a:lnTo>
                    <a:pt x="116" y="85"/>
                  </a:lnTo>
                  <a:lnTo>
                    <a:pt x="121" y="73"/>
                  </a:lnTo>
                  <a:lnTo>
                    <a:pt x="121" y="61"/>
                  </a:lnTo>
                  <a:lnTo>
                    <a:pt x="121" y="49"/>
                  </a:lnTo>
                  <a:lnTo>
                    <a:pt x="116" y="37"/>
                  </a:lnTo>
                  <a:lnTo>
                    <a:pt x="112" y="28"/>
                  </a:lnTo>
                  <a:lnTo>
                    <a:pt x="104" y="18"/>
                  </a:lnTo>
                  <a:lnTo>
                    <a:pt x="95" y="11"/>
                  </a:lnTo>
                  <a:lnTo>
                    <a:pt x="85" y="7"/>
                  </a:lnTo>
                  <a:lnTo>
                    <a:pt x="73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1"/>
                  </a:lnTo>
                  <a:lnTo>
                    <a:pt x="17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0" y="49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Freeform 256">
              <a:extLst>
                <a:ext uri="{FF2B5EF4-FFF2-40B4-BE49-F238E27FC236}">
                  <a16:creationId xmlns:a16="http://schemas.microsoft.com/office/drawing/2014/main" id="{E700723C-A2B1-4FC5-A036-D407C457314D}"/>
                </a:ext>
              </a:extLst>
            </p:cNvPr>
            <p:cNvSpPr/>
            <p:nvPr/>
          </p:nvSpPr>
          <p:spPr bwMode="auto">
            <a:xfrm>
              <a:off x="774017" y="2933533"/>
              <a:ext cx="40263" cy="39160"/>
            </a:xfrm>
            <a:custGeom>
              <a:cxnLst>
                <a:cxn ang="0">
                  <a:pos x="0" y="35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10" y="61"/>
                </a:cxn>
                <a:cxn ang="0">
                  <a:pos x="22" y="69"/>
                </a:cxn>
                <a:cxn ang="0">
                  <a:pos x="29" y="71"/>
                </a:cxn>
                <a:cxn ang="0">
                  <a:pos x="36" y="71"/>
                </a:cxn>
                <a:cxn ang="0">
                  <a:pos x="44" y="71"/>
                </a:cxn>
                <a:cxn ang="0">
                  <a:pos x="51" y="69"/>
                </a:cxn>
                <a:cxn ang="0">
                  <a:pos x="63" y="61"/>
                </a:cxn>
                <a:cxn ang="0">
                  <a:pos x="71" y="50"/>
                </a:cxn>
                <a:cxn ang="0">
                  <a:pos x="73" y="42"/>
                </a:cxn>
                <a:cxn ang="0">
                  <a:pos x="73" y="35"/>
                </a:cxn>
                <a:cxn ang="0">
                  <a:pos x="73" y="28"/>
                </a:cxn>
                <a:cxn ang="0">
                  <a:pos x="71" y="21"/>
                </a:cxn>
                <a:cxn ang="0">
                  <a:pos x="63" y="9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0" y="9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</a:cxnLst>
              <a:rect b="b" l="0" r="r" t="0"/>
              <a:pathLst>
                <a:path h="71" w="73">
                  <a:moveTo>
                    <a:pt x="0" y="35"/>
                  </a:moveTo>
                  <a:lnTo>
                    <a:pt x="0" y="42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1" y="5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1"/>
                  </a:lnTo>
                  <a:lnTo>
                    <a:pt x="63" y="9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Freeform 257">
              <a:extLst>
                <a:ext uri="{FF2B5EF4-FFF2-40B4-BE49-F238E27FC236}">
                  <a16:creationId xmlns:a16="http://schemas.microsoft.com/office/drawing/2014/main" id="{500B2B1A-59C5-434E-AA6A-EBA8341ED2E7}"/>
                </a:ext>
              </a:extLst>
            </p:cNvPr>
            <p:cNvSpPr/>
            <p:nvPr/>
          </p:nvSpPr>
          <p:spPr bwMode="auto">
            <a:xfrm>
              <a:off x="772913" y="2930776"/>
              <a:ext cx="25371" cy="23717"/>
            </a:xfrm>
            <a:custGeom>
              <a:cxnLst>
                <a:cxn ang="0">
                  <a:pos x="46" y="21"/>
                </a:cxn>
                <a:cxn ang="0">
                  <a:pos x="43" y="31"/>
                </a:cxn>
                <a:cxn ang="0">
                  <a:pos x="38" y="38"/>
                </a:cxn>
                <a:cxn ang="0">
                  <a:pos x="31" y="43"/>
                </a:cxn>
                <a:cxn ang="0">
                  <a:pos x="22" y="43"/>
                </a:cxn>
                <a:cxn ang="0">
                  <a:pos x="14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3" y="14"/>
                </a:cxn>
                <a:cxn ang="0">
                  <a:pos x="46" y="21"/>
                </a:cxn>
              </a:cxnLst>
              <a:rect b="b" l="0" r="r" t="0"/>
              <a:pathLst>
                <a:path h="43" w="46">
                  <a:moveTo>
                    <a:pt x="46" y="21"/>
                  </a:moveTo>
                  <a:lnTo>
                    <a:pt x="43" y="31"/>
                  </a:lnTo>
                  <a:lnTo>
                    <a:pt x="38" y="38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Freeform 258">
              <a:extLst>
                <a:ext uri="{FF2B5EF4-FFF2-40B4-BE49-F238E27FC236}">
                  <a16:creationId xmlns:a16="http://schemas.microsoft.com/office/drawing/2014/main" id="{391BB569-0073-4B81-BF80-A8F888AB4B01}"/>
                </a:ext>
              </a:extLst>
            </p:cNvPr>
            <p:cNvSpPr/>
            <p:nvPr/>
          </p:nvSpPr>
          <p:spPr bwMode="auto">
            <a:xfrm>
              <a:off x="945548" y="2966075"/>
              <a:ext cx="128511" cy="124650"/>
            </a:xfrm>
            <a:custGeom>
              <a:cxnLst>
                <a:cxn ang="0">
                  <a:pos x="2" y="12"/>
                </a:cxn>
                <a:cxn ang="0">
                  <a:pos x="0" y="50"/>
                </a:cxn>
                <a:cxn ang="0">
                  <a:pos x="2" y="81"/>
                </a:cxn>
                <a:cxn ang="0">
                  <a:pos x="5" y="109"/>
                </a:cxn>
                <a:cxn ang="0">
                  <a:pos x="10" y="133"/>
                </a:cxn>
                <a:cxn ang="0">
                  <a:pos x="17" y="154"/>
                </a:cxn>
                <a:cxn ang="0">
                  <a:pos x="24" y="171"/>
                </a:cxn>
                <a:cxn ang="0">
                  <a:pos x="32" y="185"/>
                </a:cxn>
                <a:cxn ang="0">
                  <a:pos x="41" y="197"/>
                </a:cxn>
                <a:cxn ang="0">
                  <a:pos x="53" y="207"/>
                </a:cxn>
                <a:cxn ang="0">
                  <a:pos x="63" y="214"/>
                </a:cxn>
                <a:cxn ang="0">
                  <a:pos x="73" y="219"/>
                </a:cxn>
                <a:cxn ang="0">
                  <a:pos x="82" y="221"/>
                </a:cxn>
                <a:cxn ang="0">
                  <a:pos x="102" y="226"/>
                </a:cxn>
                <a:cxn ang="0">
                  <a:pos x="116" y="226"/>
                </a:cxn>
                <a:cxn ang="0">
                  <a:pos x="131" y="226"/>
                </a:cxn>
                <a:cxn ang="0">
                  <a:pos x="151" y="221"/>
                </a:cxn>
                <a:cxn ang="0">
                  <a:pos x="160" y="219"/>
                </a:cxn>
                <a:cxn ang="0">
                  <a:pos x="170" y="214"/>
                </a:cxn>
                <a:cxn ang="0">
                  <a:pos x="180" y="207"/>
                </a:cxn>
                <a:cxn ang="0">
                  <a:pos x="192" y="197"/>
                </a:cxn>
                <a:cxn ang="0">
                  <a:pos x="201" y="185"/>
                </a:cxn>
                <a:cxn ang="0">
                  <a:pos x="209" y="171"/>
                </a:cxn>
                <a:cxn ang="0">
                  <a:pos x="216" y="154"/>
                </a:cxn>
                <a:cxn ang="0">
                  <a:pos x="223" y="133"/>
                </a:cxn>
                <a:cxn ang="0">
                  <a:pos x="228" y="109"/>
                </a:cxn>
                <a:cxn ang="0">
                  <a:pos x="233" y="81"/>
                </a:cxn>
                <a:cxn ang="0">
                  <a:pos x="233" y="50"/>
                </a:cxn>
                <a:cxn ang="0">
                  <a:pos x="233" y="14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6" y="0"/>
                </a:cxn>
                <a:cxn ang="0">
                  <a:pos x="223" y="2"/>
                </a:cxn>
                <a:cxn ang="0">
                  <a:pos x="199" y="12"/>
                </a:cxn>
                <a:cxn ang="0">
                  <a:pos x="175" y="21"/>
                </a:cxn>
                <a:cxn ang="0">
                  <a:pos x="148" y="28"/>
                </a:cxn>
                <a:cxn ang="0">
                  <a:pos x="116" y="33"/>
                </a:cxn>
                <a:cxn ang="0">
                  <a:pos x="99" y="33"/>
                </a:cxn>
                <a:cxn ang="0">
                  <a:pos x="82" y="31"/>
                </a:cxn>
                <a:cxn ang="0">
                  <a:pos x="66" y="26"/>
                </a:cxn>
                <a:cxn ang="0">
                  <a:pos x="48" y="21"/>
                </a:cxn>
                <a:cxn ang="0">
                  <a:pos x="32" y="1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12"/>
                </a:cxn>
              </a:cxnLst>
              <a:rect b="b" l="0" r="r" t="0"/>
              <a:pathLst>
                <a:path h="226" w="233">
                  <a:moveTo>
                    <a:pt x="2" y="12"/>
                  </a:moveTo>
                  <a:lnTo>
                    <a:pt x="0" y="50"/>
                  </a:lnTo>
                  <a:lnTo>
                    <a:pt x="2" y="81"/>
                  </a:lnTo>
                  <a:lnTo>
                    <a:pt x="5" y="109"/>
                  </a:lnTo>
                  <a:lnTo>
                    <a:pt x="10" y="133"/>
                  </a:lnTo>
                  <a:lnTo>
                    <a:pt x="17" y="154"/>
                  </a:lnTo>
                  <a:lnTo>
                    <a:pt x="24" y="171"/>
                  </a:lnTo>
                  <a:lnTo>
                    <a:pt x="32" y="185"/>
                  </a:lnTo>
                  <a:lnTo>
                    <a:pt x="41" y="197"/>
                  </a:lnTo>
                  <a:lnTo>
                    <a:pt x="53" y="207"/>
                  </a:lnTo>
                  <a:lnTo>
                    <a:pt x="63" y="214"/>
                  </a:lnTo>
                  <a:lnTo>
                    <a:pt x="73" y="219"/>
                  </a:lnTo>
                  <a:lnTo>
                    <a:pt x="82" y="221"/>
                  </a:lnTo>
                  <a:lnTo>
                    <a:pt x="102" y="226"/>
                  </a:lnTo>
                  <a:lnTo>
                    <a:pt x="116" y="226"/>
                  </a:lnTo>
                  <a:lnTo>
                    <a:pt x="131" y="226"/>
                  </a:lnTo>
                  <a:lnTo>
                    <a:pt x="151" y="221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0" y="207"/>
                  </a:lnTo>
                  <a:lnTo>
                    <a:pt x="192" y="197"/>
                  </a:lnTo>
                  <a:lnTo>
                    <a:pt x="201" y="185"/>
                  </a:lnTo>
                  <a:lnTo>
                    <a:pt x="209" y="171"/>
                  </a:lnTo>
                  <a:lnTo>
                    <a:pt x="216" y="154"/>
                  </a:lnTo>
                  <a:lnTo>
                    <a:pt x="223" y="133"/>
                  </a:lnTo>
                  <a:lnTo>
                    <a:pt x="228" y="109"/>
                  </a:lnTo>
                  <a:lnTo>
                    <a:pt x="233" y="81"/>
                  </a:lnTo>
                  <a:lnTo>
                    <a:pt x="233" y="50"/>
                  </a:lnTo>
                  <a:lnTo>
                    <a:pt x="233" y="14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199" y="12"/>
                  </a:lnTo>
                  <a:lnTo>
                    <a:pt x="175" y="21"/>
                  </a:lnTo>
                  <a:lnTo>
                    <a:pt x="148" y="28"/>
                  </a:lnTo>
                  <a:lnTo>
                    <a:pt x="116" y="33"/>
                  </a:lnTo>
                  <a:lnTo>
                    <a:pt x="99" y="33"/>
                  </a:lnTo>
                  <a:lnTo>
                    <a:pt x="82" y="31"/>
                  </a:lnTo>
                  <a:lnTo>
                    <a:pt x="66" y="26"/>
                  </a:lnTo>
                  <a:lnTo>
                    <a:pt x="48" y="21"/>
                  </a:lnTo>
                  <a:lnTo>
                    <a:pt x="32" y="1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Freeform 259">
              <a:extLst>
                <a:ext uri="{FF2B5EF4-FFF2-40B4-BE49-F238E27FC236}">
                  <a16:creationId xmlns:a16="http://schemas.microsoft.com/office/drawing/2014/main" id="{CE659852-19B1-42BD-BC64-4BAFAB04B3B2}"/>
                </a:ext>
              </a:extLst>
            </p:cNvPr>
            <p:cNvSpPr/>
            <p:nvPr/>
          </p:nvSpPr>
          <p:spPr bwMode="auto">
            <a:xfrm>
              <a:off x="958785" y="2969936"/>
              <a:ext cx="100382" cy="39711"/>
            </a:xfrm>
            <a:custGeom>
              <a:cxnLst>
                <a:cxn ang="0">
                  <a:pos x="182" y="3"/>
                </a:cxn>
                <a:cxn ang="0">
                  <a:pos x="180" y="24"/>
                </a:cxn>
                <a:cxn ang="0">
                  <a:pos x="177" y="38"/>
                </a:cxn>
                <a:cxn ang="0">
                  <a:pos x="175" y="50"/>
                </a:cxn>
                <a:cxn ang="0">
                  <a:pos x="165" y="55"/>
                </a:cxn>
                <a:cxn ang="0">
                  <a:pos x="146" y="62"/>
                </a:cxn>
                <a:cxn ang="0">
                  <a:pos x="122" y="69"/>
                </a:cxn>
                <a:cxn ang="0">
                  <a:pos x="97" y="72"/>
                </a:cxn>
                <a:cxn ang="0">
                  <a:pos x="71" y="69"/>
                </a:cxn>
                <a:cxn ang="0">
                  <a:pos x="44" y="62"/>
                </a:cxn>
                <a:cxn ang="0">
                  <a:pos x="20" y="52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3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29" y="14"/>
                </a:cxn>
                <a:cxn ang="0">
                  <a:pos x="51" y="19"/>
                </a:cxn>
                <a:cxn ang="0">
                  <a:pos x="78" y="21"/>
                </a:cxn>
                <a:cxn ang="0">
                  <a:pos x="109" y="21"/>
                </a:cxn>
                <a:cxn ang="0">
                  <a:pos x="127" y="19"/>
                </a:cxn>
                <a:cxn ang="0">
                  <a:pos x="143" y="14"/>
                </a:cxn>
                <a:cxn ang="0">
                  <a:pos x="163" y="10"/>
                </a:cxn>
                <a:cxn ang="0">
                  <a:pos x="182" y="3"/>
                </a:cxn>
              </a:cxnLst>
              <a:rect b="b" l="0" r="r" t="0"/>
              <a:pathLst>
                <a:path h="72" w="182">
                  <a:moveTo>
                    <a:pt x="182" y="3"/>
                  </a:moveTo>
                  <a:lnTo>
                    <a:pt x="180" y="24"/>
                  </a:lnTo>
                  <a:lnTo>
                    <a:pt x="177" y="38"/>
                  </a:lnTo>
                  <a:lnTo>
                    <a:pt x="175" y="50"/>
                  </a:lnTo>
                  <a:lnTo>
                    <a:pt x="165" y="55"/>
                  </a:lnTo>
                  <a:lnTo>
                    <a:pt x="146" y="62"/>
                  </a:lnTo>
                  <a:lnTo>
                    <a:pt x="122" y="69"/>
                  </a:lnTo>
                  <a:lnTo>
                    <a:pt x="97" y="72"/>
                  </a:lnTo>
                  <a:lnTo>
                    <a:pt x="71" y="69"/>
                  </a:lnTo>
                  <a:lnTo>
                    <a:pt x="44" y="62"/>
                  </a:lnTo>
                  <a:lnTo>
                    <a:pt x="20" y="52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3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29" y="14"/>
                  </a:lnTo>
                  <a:lnTo>
                    <a:pt x="51" y="19"/>
                  </a:lnTo>
                  <a:lnTo>
                    <a:pt x="78" y="21"/>
                  </a:lnTo>
                  <a:lnTo>
                    <a:pt x="109" y="21"/>
                  </a:lnTo>
                  <a:lnTo>
                    <a:pt x="127" y="19"/>
                  </a:lnTo>
                  <a:lnTo>
                    <a:pt x="143" y="14"/>
                  </a:lnTo>
                  <a:lnTo>
                    <a:pt x="163" y="10"/>
                  </a:lnTo>
                  <a:lnTo>
                    <a:pt x="1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8" name="Freeform 260">
              <a:extLst>
                <a:ext uri="{FF2B5EF4-FFF2-40B4-BE49-F238E27FC236}">
                  <a16:creationId xmlns:a16="http://schemas.microsoft.com/office/drawing/2014/main" id="{E36D9EB8-1982-44A9-84F1-B53AECF553A0}"/>
                </a:ext>
              </a:extLst>
            </p:cNvPr>
            <p:cNvSpPr/>
            <p:nvPr/>
          </p:nvSpPr>
          <p:spPr bwMode="auto">
            <a:xfrm>
              <a:off x="948305" y="3027848"/>
              <a:ext cx="99278" cy="62876"/>
            </a:xfrm>
            <a:custGeom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14"/>
                </a:cxn>
                <a:cxn ang="0">
                  <a:pos x="82" y="23"/>
                </a:cxn>
                <a:cxn ang="0">
                  <a:pos x="114" y="38"/>
                </a:cxn>
                <a:cxn ang="0">
                  <a:pos x="141" y="52"/>
                </a:cxn>
                <a:cxn ang="0">
                  <a:pos x="153" y="61"/>
                </a:cxn>
                <a:cxn ang="0">
                  <a:pos x="165" y="71"/>
                </a:cxn>
                <a:cxn ang="0">
                  <a:pos x="172" y="80"/>
                </a:cxn>
                <a:cxn ang="0">
                  <a:pos x="180" y="90"/>
                </a:cxn>
                <a:cxn ang="0">
                  <a:pos x="177" y="92"/>
                </a:cxn>
                <a:cxn ang="0">
                  <a:pos x="170" y="99"/>
                </a:cxn>
                <a:cxn ang="0">
                  <a:pos x="160" y="104"/>
                </a:cxn>
                <a:cxn ang="0">
                  <a:pos x="141" y="111"/>
                </a:cxn>
                <a:cxn ang="0">
                  <a:pos x="124" y="114"/>
                </a:cxn>
                <a:cxn ang="0">
                  <a:pos x="111" y="114"/>
                </a:cxn>
                <a:cxn ang="0">
                  <a:pos x="99" y="114"/>
                </a:cxn>
                <a:cxn ang="0">
                  <a:pos x="85" y="111"/>
                </a:cxn>
                <a:cxn ang="0">
                  <a:pos x="70" y="107"/>
                </a:cxn>
                <a:cxn ang="0">
                  <a:pos x="53" y="97"/>
                </a:cxn>
                <a:cxn ang="0">
                  <a:pos x="36" y="85"/>
                </a:cxn>
                <a:cxn ang="0">
                  <a:pos x="29" y="76"/>
                </a:cxn>
                <a:cxn ang="0">
                  <a:pos x="22" y="64"/>
                </a:cxn>
                <a:cxn ang="0">
                  <a:pos x="14" y="52"/>
                </a:cxn>
                <a:cxn ang="0">
                  <a:pos x="9" y="35"/>
                </a:cxn>
                <a:cxn ang="0">
                  <a:pos x="5" y="19"/>
                </a:cxn>
                <a:cxn ang="0">
                  <a:pos x="0" y="0"/>
                </a:cxn>
              </a:cxnLst>
              <a:rect b="b" l="0" r="r" t="0"/>
              <a:pathLst>
                <a:path h="114" w="180">
                  <a:moveTo>
                    <a:pt x="0" y="0"/>
                  </a:moveTo>
                  <a:lnTo>
                    <a:pt x="29" y="7"/>
                  </a:lnTo>
                  <a:lnTo>
                    <a:pt x="53" y="14"/>
                  </a:lnTo>
                  <a:lnTo>
                    <a:pt x="82" y="23"/>
                  </a:lnTo>
                  <a:lnTo>
                    <a:pt x="114" y="38"/>
                  </a:lnTo>
                  <a:lnTo>
                    <a:pt x="141" y="52"/>
                  </a:lnTo>
                  <a:lnTo>
                    <a:pt x="153" y="61"/>
                  </a:lnTo>
                  <a:lnTo>
                    <a:pt x="165" y="71"/>
                  </a:lnTo>
                  <a:lnTo>
                    <a:pt x="172" y="80"/>
                  </a:lnTo>
                  <a:lnTo>
                    <a:pt x="180" y="90"/>
                  </a:lnTo>
                  <a:lnTo>
                    <a:pt x="177" y="92"/>
                  </a:lnTo>
                  <a:lnTo>
                    <a:pt x="170" y="99"/>
                  </a:lnTo>
                  <a:lnTo>
                    <a:pt x="160" y="104"/>
                  </a:lnTo>
                  <a:lnTo>
                    <a:pt x="141" y="111"/>
                  </a:lnTo>
                  <a:lnTo>
                    <a:pt x="124" y="114"/>
                  </a:lnTo>
                  <a:lnTo>
                    <a:pt x="111" y="114"/>
                  </a:lnTo>
                  <a:lnTo>
                    <a:pt x="99" y="114"/>
                  </a:lnTo>
                  <a:lnTo>
                    <a:pt x="85" y="111"/>
                  </a:lnTo>
                  <a:lnTo>
                    <a:pt x="70" y="107"/>
                  </a:lnTo>
                  <a:lnTo>
                    <a:pt x="53" y="97"/>
                  </a:lnTo>
                  <a:lnTo>
                    <a:pt x="36" y="85"/>
                  </a:lnTo>
                  <a:lnTo>
                    <a:pt x="29" y="76"/>
                  </a:lnTo>
                  <a:lnTo>
                    <a:pt x="22" y="64"/>
                  </a:lnTo>
                  <a:lnTo>
                    <a:pt x="14" y="52"/>
                  </a:lnTo>
                  <a:lnTo>
                    <a:pt x="9" y="35"/>
                  </a:lnTo>
                  <a:lnTo>
                    <a:pt x="5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9" name="Freeform 261">
              <a:extLst>
                <a:ext uri="{FF2B5EF4-FFF2-40B4-BE49-F238E27FC236}">
                  <a16:creationId xmlns:a16="http://schemas.microsoft.com/office/drawing/2014/main" id="{E0A33D15-E2DD-429E-B357-1FB71C55E89F}"/>
                </a:ext>
              </a:extLst>
            </p:cNvPr>
            <p:cNvSpPr/>
            <p:nvPr/>
          </p:nvSpPr>
          <p:spPr bwMode="auto">
            <a:xfrm>
              <a:off x="665913" y="2460306"/>
              <a:ext cx="619939" cy="317140"/>
            </a:xfrm>
            <a:custGeom>
              <a:cxnLst>
                <a:cxn ang="0">
                  <a:pos x="835" y="47"/>
                </a:cxn>
                <a:cxn ang="0">
                  <a:pos x="692" y="14"/>
                </a:cxn>
                <a:cxn ang="0">
                  <a:pos x="614" y="5"/>
                </a:cxn>
                <a:cxn ang="0">
                  <a:pos x="534" y="0"/>
                </a:cxn>
                <a:cxn ang="0">
                  <a:pos x="453" y="5"/>
                </a:cxn>
                <a:cxn ang="0">
                  <a:pos x="376" y="14"/>
                </a:cxn>
                <a:cxn ang="0">
                  <a:pos x="303" y="33"/>
                </a:cxn>
                <a:cxn ang="0">
                  <a:pos x="232" y="59"/>
                </a:cxn>
                <a:cxn ang="0">
                  <a:pos x="169" y="97"/>
                </a:cxn>
                <a:cxn ang="0">
                  <a:pos x="114" y="145"/>
                </a:cxn>
                <a:cxn ang="0">
                  <a:pos x="67" y="204"/>
                </a:cxn>
                <a:cxn ang="0">
                  <a:pos x="31" y="276"/>
                </a:cxn>
                <a:cxn ang="0">
                  <a:pos x="9" y="361"/>
                </a:cxn>
                <a:cxn ang="0">
                  <a:pos x="0" y="458"/>
                </a:cxn>
                <a:cxn ang="0">
                  <a:pos x="7" y="573"/>
                </a:cxn>
                <a:cxn ang="0">
                  <a:pos x="77" y="553"/>
                </a:cxn>
                <a:cxn ang="0">
                  <a:pos x="264" y="520"/>
                </a:cxn>
                <a:cxn ang="0">
                  <a:pos x="262" y="439"/>
                </a:cxn>
                <a:cxn ang="0">
                  <a:pos x="267" y="373"/>
                </a:cxn>
                <a:cxn ang="0">
                  <a:pos x="284" y="311"/>
                </a:cxn>
                <a:cxn ang="0">
                  <a:pos x="298" y="287"/>
                </a:cxn>
                <a:cxn ang="0">
                  <a:pos x="288" y="368"/>
                </a:cxn>
                <a:cxn ang="0">
                  <a:pos x="288" y="442"/>
                </a:cxn>
                <a:cxn ang="0">
                  <a:pos x="298" y="497"/>
                </a:cxn>
                <a:cxn ang="0">
                  <a:pos x="369" y="508"/>
                </a:cxn>
                <a:cxn ang="0">
                  <a:pos x="361" y="439"/>
                </a:cxn>
                <a:cxn ang="0">
                  <a:pos x="361" y="385"/>
                </a:cxn>
                <a:cxn ang="0">
                  <a:pos x="374" y="333"/>
                </a:cxn>
                <a:cxn ang="0">
                  <a:pos x="388" y="382"/>
                </a:cxn>
                <a:cxn ang="0">
                  <a:pos x="400" y="477"/>
                </a:cxn>
                <a:cxn ang="0">
                  <a:pos x="487" y="499"/>
                </a:cxn>
                <a:cxn ang="0">
                  <a:pos x="667" y="499"/>
                </a:cxn>
                <a:cxn ang="0">
                  <a:pos x="769" y="480"/>
                </a:cxn>
                <a:cxn ang="0">
                  <a:pos x="784" y="387"/>
                </a:cxn>
                <a:cxn ang="0">
                  <a:pos x="801" y="340"/>
                </a:cxn>
                <a:cxn ang="0">
                  <a:pos x="808" y="390"/>
                </a:cxn>
                <a:cxn ang="0">
                  <a:pos x="808" y="442"/>
                </a:cxn>
                <a:cxn ang="0">
                  <a:pos x="798" y="511"/>
                </a:cxn>
                <a:cxn ang="0">
                  <a:pos x="873" y="485"/>
                </a:cxn>
                <a:cxn ang="0">
                  <a:pos x="881" y="411"/>
                </a:cxn>
                <a:cxn ang="0">
                  <a:pos x="878" y="321"/>
                </a:cxn>
                <a:cxn ang="0">
                  <a:pos x="883" y="309"/>
                </a:cxn>
                <a:cxn ang="0">
                  <a:pos x="898" y="349"/>
                </a:cxn>
                <a:cxn ang="0">
                  <a:pos x="905" y="411"/>
                </a:cxn>
                <a:cxn ang="0">
                  <a:pos x="905" y="475"/>
                </a:cxn>
                <a:cxn ang="0">
                  <a:pos x="951" y="534"/>
                </a:cxn>
                <a:cxn ang="0">
                  <a:pos x="1051" y="561"/>
                </a:cxn>
                <a:cxn ang="0">
                  <a:pos x="1107" y="558"/>
                </a:cxn>
                <a:cxn ang="0">
                  <a:pos x="1119" y="482"/>
                </a:cxn>
                <a:cxn ang="0">
                  <a:pos x="1124" y="409"/>
                </a:cxn>
                <a:cxn ang="0">
                  <a:pos x="1114" y="326"/>
                </a:cxn>
                <a:cxn ang="0">
                  <a:pos x="1097" y="264"/>
                </a:cxn>
                <a:cxn ang="0">
                  <a:pos x="1078" y="221"/>
                </a:cxn>
                <a:cxn ang="0">
                  <a:pos x="1053" y="181"/>
                </a:cxn>
                <a:cxn ang="0">
                  <a:pos x="1019" y="145"/>
                </a:cxn>
                <a:cxn ang="0">
                  <a:pos x="978" y="112"/>
                </a:cxn>
                <a:cxn ang="0">
                  <a:pos x="929" y="81"/>
                </a:cxn>
              </a:cxnLst>
              <a:rect b="b" l="0" r="r" t="0"/>
              <a:pathLst>
                <a:path h="575" w="1124">
                  <a:moveTo>
                    <a:pt x="900" y="69"/>
                  </a:moveTo>
                  <a:lnTo>
                    <a:pt x="835" y="47"/>
                  </a:lnTo>
                  <a:lnTo>
                    <a:pt x="764" y="29"/>
                  </a:lnTo>
                  <a:lnTo>
                    <a:pt x="692" y="14"/>
                  </a:lnTo>
                  <a:lnTo>
                    <a:pt x="653" y="10"/>
                  </a:lnTo>
                  <a:lnTo>
                    <a:pt x="614" y="5"/>
                  </a:lnTo>
                  <a:lnTo>
                    <a:pt x="573" y="3"/>
                  </a:lnTo>
                  <a:lnTo>
                    <a:pt x="534" y="0"/>
                  </a:lnTo>
                  <a:lnTo>
                    <a:pt x="495" y="3"/>
                  </a:lnTo>
                  <a:lnTo>
                    <a:pt x="453" y="5"/>
                  </a:lnTo>
                  <a:lnTo>
                    <a:pt x="415" y="7"/>
                  </a:lnTo>
                  <a:lnTo>
                    <a:pt x="376" y="14"/>
                  </a:lnTo>
                  <a:lnTo>
                    <a:pt x="339" y="21"/>
                  </a:lnTo>
                  <a:lnTo>
                    <a:pt x="303" y="33"/>
                  </a:lnTo>
                  <a:lnTo>
                    <a:pt x="267" y="45"/>
                  </a:lnTo>
                  <a:lnTo>
                    <a:pt x="232" y="59"/>
                  </a:lnTo>
                  <a:lnTo>
                    <a:pt x="198" y="78"/>
                  </a:lnTo>
                  <a:lnTo>
                    <a:pt x="169" y="97"/>
                  </a:lnTo>
                  <a:lnTo>
                    <a:pt x="140" y="119"/>
                  </a:lnTo>
                  <a:lnTo>
                    <a:pt x="114" y="145"/>
                  </a:lnTo>
                  <a:lnTo>
                    <a:pt x="89" y="174"/>
                  </a:lnTo>
                  <a:lnTo>
                    <a:pt x="67" y="204"/>
                  </a:lnTo>
                  <a:lnTo>
                    <a:pt x="48" y="240"/>
                  </a:lnTo>
                  <a:lnTo>
                    <a:pt x="31" y="276"/>
                  </a:lnTo>
                  <a:lnTo>
                    <a:pt x="19" y="316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58"/>
                  </a:lnTo>
                  <a:lnTo>
                    <a:pt x="2" y="513"/>
                  </a:lnTo>
                  <a:lnTo>
                    <a:pt x="7" y="573"/>
                  </a:lnTo>
                  <a:lnTo>
                    <a:pt x="26" y="568"/>
                  </a:lnTo>
                  <a:lnTo>
                    <a:pt x="77" y="553"/>
                  </a:lnTo>
                  <a:lnTo>
                    <a:pt x="157" y="537"/>
                  </a:lnTo>
                  <a:lnTo>
                    <a:pt x="264" y="520"/>
                  </a:lnTo>
                  <a:lnTo>
                    <a:pt x="262" y="470"/>
                  </a:lnTo>
                  <a:lnTo>
                    <a:pt x="262" y="439"/>
                  </a:lnTo>
                  <a:lnTo>
                    <a:pt x="264" y="406"/>
                  </a:lnTo>
                  <a:lnTo>
                    <a:pt x="267" y="373"/>
                  </a:lnTo>
                  <a:lnTo>
                    <a:pt x="274" y="340"/>
                  </a:lnTo>
                  <a:lnTo>
                    <a:pt x="284" y="311"/>
                  </a:lnTo>
                  <a:lnTo>
                    <a:pt x="291" y="299"/>
                  </a:lnTo>
                  <a:lnTo>
                    <a:pt x="298" y="287"/>
                  </a:lnTo>
                  <a:lnTo>
                    <a:pt x="296" y="311"/>
                  </a:lnTo>
                  <a:lnTo>
                    <a:pt x="288" y="368"/>
                  </a:lnTo>
                  <a:lnTo>
                    <a:pt x="288" y="404"/>
                  </a:lnTo>
                  <a:lnTo>
                    <a:pt x="288" y="442"/>
                  </a:lnTo>
                  <a:lnTo>
                    <a:pt x="293" y="480"/>
                  </a:lnTo>
                  <a:lnTo>
                    <a:pt x="298" y="497"/>
                  </a:lnTo>
                  <a:lnTo>
                    <a:pt x="303" y="516"/>
                  </a:lnTo>
                  <a:lnTo>
                    <a:pt x="369" y="508"/>
                  </a:lnTo>
                  <a:lnTo>
                    <a:pt x="364" y="466"/>
                  </a:lnTo>
                  <a:lnTo>
                    <a:pt x="361" y="439"/>
                  </a:lnTo>
                  <a:lnTo>
                    <a:pt x="359" y="413"/>
                  </a:lnTo>
                  <a:lnTo>
                    <a:pt x="361" y="385"/>
                  </a:lnTo>
                  <a:lnTo>
                    <a:pt x="366" y="356"/>
                  </a:lnTo>
                  <a:lnTo>
                    <a:pt x="374" y="333"/>
                  </a:lnTo>
                  <a:lnTo>
                    <a:pt x="383" y="311"/>
                  </a:lnTo>
                  <a:lnTo>
                    <a:pt x="388" y="382"/>
                  </a:lnTo>
                  <a:lnTo>
                    <a:pt x="395" y="447"/>
                  </a:lnTo>
                  <a:lnTo>
                    <a:pt x="400" y="477"/>
                  </a:lnTo>
                  <a:lnTo>
                    <a:pt x="405" y="504"/>
                  </a:lnTo>
                  <a:lnTo>
                    <a:pt x="487" y="499"/>
                  </a:lnTo>
                  <a:lnTo>
                    <a:pt x="575" y="497"/>
                  </a:lnTo>
                  <a:lnTo>
                    <a:pt x="667" y="499"/>
                  </a:lnTo>
                  <a:lnTo>
                    <a:pt x="762" y="506"/>
                  </a:lnTo>
                  <a:lnTo>
                    <a:pt x="769" y="480"/>
                  </a:lnTo>
                  <a:lnTo>
                    <a:pt x="774" y="449"/>
                  </a:lnTo>
                  <a:lnTo>
                    <a:pt x="784" y="387"/>
                  </a:lnTo>
                  <a:lnTo>
                    <a:pt x="791" y="318"/>
                  </a:lnTo>
                  <a:lnTo>
                    <a:pt x="801" y="340"/>
                  </a:lnTo>
                  <a:lnTo>
                    <a:pt x="805" y="363"/>
                  </a:lnTo>
                  <a:lnTo>
                    <a:pt x="808" y="390"/>
                  </a:lnTo>
                  <a:lnTo>
                    <a:pt x="808" y="416"/>
                  </a:lnTo>
                  <a:lnTo>
                    <a:pt x="808" y="442"/>
                  </a:lnTo>
                  <a:lnTo>
                    <a:pt x="805" y="468"/>
                  </a:lnTo>
                  <a:lnTo>
                    <a:pt x="798" y="511"/>
                  </a:lnTo>
                  <a:lnTo>
                    <a:pt x="864" y="520"/>
                  </a:lnTo>
                  <a:lnTo>
                    <a:pt x="873" y="485"/>
                  </a:lnTo>
                  <a:lnTo>
                    <a:pt x="878" y="447"/>
                  </a:lnTo>
                  <a:lnTo>
                    <a:pt x="881" y="411"/>
                  </a:lnTo>
                  <a:lnTo>
                    <a:pt x="881" y="375"/>
                  </a:lnTo>
                  <a:lnTo>
                    <a:pt x="878" y="321"/>
                  </a:lnTo>
                  <a:lnTo>
                    <a:pt x="876" y="297"/>
                  </a:lnTo>
                  <a:lnTo>
                    <a:pt x="883" y="309"/>
                  </a:lnTo>
                  <a:lnTo>
                    <a:pt x="888" y="321"/>
                  </a:lnTo>
                  <a:lnTo>
                    <a:pt x="898" y="349"/>
                  </a:lnTo>
                  <a:lnTo>
                    <a:pt x="903" y="380"/>
                  </a:lnTo>
                  <a:lnTo>
                    <a:pt x="905" y="411"/>
                  </a:lnTo>
                  <a:lnTo>
                    <a:pt x="907" y="444"/>
                  </a:lnTo>
                  <a:lnTo>
                    <a:pt x="905" y="475"/>
                  </a:lnTo>
                  <a:lnTo>
                    <a:pt x="903" y="525"/>
                  </a:lnTo>
                  <a:lnTo>
                    <a:pt x="951" y="534"/>
                  </a:lnTo>
                  <a:lnTo>
                    <a:pt x="1002" y="546"/>
                  </a:lnTo>
                  <a:lnTo>
                    <a:pt x="1051" y="561"/>
                  </a:lnTo>
                  <a:lnTo>
                    <a:pt x="1102" y="575"/>
                  </a:lnTo>
                  <a:lnTo>
                    <a:pt x="1107" y="558"/>
                  </a:lnTo>
                  <a:lnTo>
                    <a:pt x="1114" y="513"/>
                  </a:lnTo>
                  <a:lnTo>
                    <a:pt x="1119" y="482"/>
                  </a:lnTo>
                  <a:lnTo>
                    <a:pt x="1121" y="447"/>
                  </a:lnTo>
                  <a:lnTo>
                    <a:pt x="1124" y="409"/>
                  </a:lnTo>
                  <a:lnTo>
                    <a:pt x="1121" y="368"/>
                  </a:lnTo>
                  <a:lnTo>
                    <a:pt x="1114" y="326"/>
                  </a:lnTo>
                  <a:lnTo>
                    <a:pt x="1104" y="285"/>
                  </a:lnTo>
                  <a:lnTo>
                    <a:pt x="1097" y="264"/>
                  </a:lnTo>
                  <a:lnTo>
                    <a:pt x="1090" y="242"/>
                  </a:lnTo>
                  <a:lnTo>
                    <a:pt x="1078" y="221"/>
                  </a:lnTo>
                  <a:lnTo>
                    <a:pt x="1065" y="202"/>
                  </a:lnTo>
                  <a:lnTo>
                    <a:pt x="1053" y="181"/>
                  </a:lnTo>
                  <a:lnTo>
                    <a:pt x="1036" y="162"/>
                  </a:lnTo>
                  <a:lnTo>
                    <a:pt x="1019" y="145"/>
                  </a:lnTo>
                  <a:lnTo>
                    <a:pt x="1000" y="126"/>
                  </a:lnTo>
                  <a:lnTo>
                    <a:pt x="978" y="112"/>
                  </a:lnTo>
                  <a:lnTo>
                    <a:pt x="954" y="95"/>
                  </a:lnTo>
                  <a:lnTo>
                    <a:pt x="929" y="81"/>
                  </a:lnTo>
                  <a:lnTo>
                    <a:pt x="900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" name="Freeform 262">
              <a:extLst>
                <a:ext uri="{FF2B5EF4-FFF2-40B4-BE49-F238E27FC236}">
                  <a16:creationId xmlns:a16="http://schemas.microsoft.com/office/drawing/2014/main" id="{297F080C-8C1E-411D-8569-8F9DAE7D309E}"/>
                </a:ext>
              </a:extLst>
            </p:cNvPr>
            <p:cNvSpPr/>
            <p:nvPr/>
          </p:nvSpPr>
          <p:spPr bwMode="auto">
            <a:xfrm>
              <a:off x="793872" y="2485126"/>
              <a:ext cx="376707" cy="71150"/>
            </a:xfrm>
            <a:custGeom>
              <a:cxnLst>
                <a:cxn ang="0">
                  <a:pos x="132" y="0"/>
                </a:cxn>
                <a:cxn ang="0">
                  <a:pos x="173" y="10"/>
                </a:cxn>
                <a:cxn ang="0">
                  <a:pos x="219" y="17"/>
                </a:cxn>
                <a:cxn ang="0">
                  <a:pos x="275" y="24"/>
                </a:cxn>
                <a:cxn ang="0">
                  <a:pos x="338" y="31"/>
                </a:cxn>
                <a:cxn ang="0">
                  <a:pos x="401" y="31"/>
                </a:cxn>
                <a:cxn ang="0">
                  <a:pos x="433" y="31"/>
                </a:cxn>
                <a:cxn ang="0">
                  <a:pos x="462" y="29"/>
                </a:cxn>
                <a:cxn ang="0">
                  <a:pos x="491" y="24"/>
                </a:cxn>
                <a:cxn ang="0">
                  <a:pos x="515" y="17"/>
                </a:cxn>
                <a:cxn ang="0">
                  <a:pos x="542" y="24"/>
                </a:cxn>
                <a:cxn ang="0">
                  <a:pos x="600" y="38"/>
                </a:cxn>
                <a:cxn ang="0">
                  <a:pos x="629" y="48"/>
                </a:cxn>
                <a:cxn ang="0">
                  <a:pos x="656" y="57"/>
                </a:cxn>
                <a:cxn ang="0">
                  <a:pos x="675" y="67"/>
                </a:cxn>
                <a:cxn ang="0">
                  <a:pos x="680" y="71"/>
                </a:cxn>
                <a:cxn ang="0">
                  <a:pos x="683" y="76"/>
                </a:cxn>
                <a:cxn ang="0">
                  <a:pos x="683" y="78"/>
                </a:cxn>
                <a:cxn ang="0">
                  <a:pos x="678" y="81"/>
                </a:cxn>
                <a:cxn ang="0">
                  <a:pos x="661" y="86"/>
                </a:cxn>
                <a:cxn ang="0">
                  <a:pos x="637" y="93"/>
                </a:cxn>
                <a:cxn ang="0">
                  <a:pos x="603" y="100"/>
                </a:cxn>
                <a:cxn ang="0">
                  <a:pos x="518" y="114"/>
                </a:cxn>
                <a:cxn ang="0">
                  <a:pos x="467" y="119"/>
                </a:cxn>
                <a:cxn ang="0">
                  <a:pos x="411" y="124"/>
                </a:cxn>
                <a:cxn ang="0">
                  <a:pos x="355" y="129"/>
                </a:cxn>
                <a:cxn ang="0">
                  <a:pos x="299" y="129"/>
                </a:cxn>
                <a:cxn ang="0">
                  <a:pos x="241" y="126"/>
                </a:cxn>
                <a:cxn ang="0">
                  <a:pos x="185" y="121"/>
                </a:cxn>
                <a:cxn ang="0">
                  <a:pos x="134" y="114"/>
                </a:cxn>
                <a:cxn ang="0">
                  <a:pos x="83" y="102"/>
                </a:cxn>
                <a:cxn ang="0">
                  <a:pos x="61" y="98"/>
                </a:cxn>
                <a:cxn ang="0">
                  <a:pos x="39" y="88"/>
                </a:cxn>
                <a:cxn ang="0">
                  <a:pos x="20" y="78"/>
                </a:cxn>
                <a:cxn ang="0">
                  <a:pos x="0" y="69"/>
                </a:cxn>
                <a:cxn ang="0">
                  <a:pos x="5" y="60"/>
                </a:cxn>
                <a:cxn ang="0">
                  <a:pos x="13" y="50"/>
                </a:cxn>
                <a:cxn ang="0">
                  <a:pos x="25" y="38"/>
                </a:cxn>
                <a:cxn ang="0">
                  <a:pos x="42" y="26"/>
                </a:cxn>
                <a:cxn ang="0">
                  <a:pos x="64" y="17"/>
                </a:cxn>
                <a:cxn ang="0">
                  <a:pos x="95" y="7"/>
                </a:cxn>
                <a:cxn ang="0">
                  <a:pos x="132" y="0"/>
                </a:cxn>
              </a:cxnLst>
              <a:rect b="b" l="0" r="r" t="0"/>
              <a:pathLst>
                <a:path h="129" w="683">
                  <a:moveTo>
                    <a:pt x="132" y="0"/>
                  </a:moveTo>
                  <a:lnTo>
                    <a:pt x="173" y="10"/>
                  </a:lnTo>
                  <a:lnTo>
                    <a:pt x="219" y="17"/>
                  </a:lnTo>
                  <a:lnTo>
                    <a:pt x="275" y="24"/>
                  </a:lnTo>
                  <a:lnTo>
                    <a:pt x="338" y="31"/>
                  </a:lnTo>
                  <a:lnTo>
                    <a:pt x="401" y="31"/>
                  </a:lnTo>
                  <a:lnTo>
                    <a:pt x="433" y="31"/>
                  </a:lnTo>
                  <a:lnTo>
                    <a:pt x="462" y="29"/>
                  </a:lnTo>
                  <a:lnTo>
                    <a:pt x="491" y="24"/>
                  </a:lnTo>
                  <a:lnTo>
                    <a:pt x="515" y="17"/>
                  </a:lnTo>
                  <a:lnTo>
                    <a:pt x="542" y="24"/>
                  </a:lnTo>
                  <a:lnTo>
                    <a:pt x="600" y="38"/>
                  </a:lnTo>
                  <a:lnTo>
                    <a:pt x="629" y="48"/>
                  </a:lnTo>
                  <a:lnTo>
                    <a:pt x="656" y="57"/>
                  </a:lnTo>
                  <a:lnTo>
                    <a:pt x="675" y="67"/>
                  </a:lnTo>
                  <a:lnTo>
                    <a:pt x="680" y="71"/>
                  </a:lnTo>
                  <a:lnTo>
                    <a:pt x="683" y="76"/>
                  </a:lnTo>
                  <a:lnTo>
                    <a:pt x="683" y="78"/>
                  </a:lnTo>
                  <a:lnTo>
                    <a:pt x="678" y="81"/>
                  </a:lnTo>
                  <a:lnTo>
                    <a:pt x="661" y="86"/>
                  </a:lnTo>
                  <a:lnTo>
                    <a:pt x="637" y="93"/>
                  </a:lnTo>
                  <a:lnTo>
                    <a:pt x="603" y="100"/>
                  </a:lnTo>
                  <a:lnTo>
                    <a:pt x="518" y="114"/>
                  </a:lnTo>
                  <a:lnTo>
                    <a:pt x="467" y="119"/>
                  </a:lnTo>
                  <a:lnTo>
                    <a:pt x="411" y="124"/>
                  </a:lnTo>
                  <a:lnTo>
                    <a:pt x="355" y="129"/>
                  </a:lnTo>
                  <a:lnTo>
                    <a:pt x="299" y="129"/>
                  </a:lnTo>
                  <a:lnTo>
                    <a:pt x="241" y="126"/>
                  </a:lnTo>
                  <a:lnTo>
                    <a:pt x="185" y="121"/>
                  </a:lnTo>
                  <a:lnTo>
                    <a:pt x="134" y="114"/>
                  </a:lnTo>
                  <a:lnTo>
                    <a:pt x="83" y="102"/>
                  </a:lnTo>
                  <a:lnTo>
                    <a:pt x="61" y="98"/>
                  </a:lnTo>
                  <a:lnTo>
                    <a:pt x="39" y="88"/>
                  </a:lnTo>
                  <a:lnTo>
                    <a:pt x="20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3" y="50"/>
                  </a:lnTo>
                  <a:lnTo>
                    <a:pt x="25" y="38"/>
                  </a:lnTo>
                  <a:lnTo>
                    <a:pt x="42" y="26"/>
                  </a:lnTo>
                  <a:lnTo>
                    <a:pt x="64" y="17"/>
                  </a:lnTo>
                  <a:lnTo>
                    <a:pt x="95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1" name="Freeform 263">
              <a:extLst>
                <a:ext uri="{FF2B5EF4-FFF2-40B4-BE49-F238E27FC236}">
                  <a16:creationId xmlns:a16="http://schemas.microsoft.com/office/drawing/2014/main" id="{119F962D-39CE-42B9-AF44-BF289C53822C}"/>
                </a:ext>
              </a:extLst>
            </p:cNvPr>
            <p:cNvSpPr/>
            <p:nvPr/>
          </p:nvSpPr>
          <p:spPr bwMode="auto">
            <a:xfrm>
              <a:off x="760779" y="2485126"/>
              <a:ext cx="167119" cy="87696"/>
            </a:xfrm>
            <a:custGeom>
              <a:cxnLst>
                <a:cxn ang="0">
                  <a:pos x="170" y="0"/>
                </a:cxn>
                <a:cxn ang="0">
                  <a:pos x="150" y="12"/>
                </a:cxn>
                <a:cxn ang="0">
                  <a:pos x="102" y="38"/>
                </a:cxn>
                <a:cxn ang="0">
                  <a:pos x="75" y="55"/>
                </a:cxn>
                <a:cxn ang="0">
                  <a:pos x="51" y="76"/>
                </a:cxn>
                <a:cxn ang="0">
                  <a:pos x="26" y="98"/>
                </a:cxn>
                <a:cxn ang="0">
                  <a:pos x="19" y="109"/>
                </a:cxn>
                <a:cxn ang="0">
                  <a:pos x="12" y="119"/>
                </a:cxn>
                <a:cxn ang="0">
                  <a:pos x="2" y="138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2" y="152"/>
                </a:cxn>
                <a:cxn ang="0">
                  <a:pos x="7" y="150"/>
                </a:cxn>
                <a:cxn ang="0">
                  <a:pos x="26" y="136"/>
                </a:cxn>
                <a:cxn ang="0">
                  <a:pos x="51" y="121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8" y="119"/>
                </a:cxn>
                <a:cxn ang="0">
                  <a:pos x="82" y="124"/>
                </a:cxn>
                <a:cxn ang="0">
                  <a:pos x="87" y="131"/>
                </a:cxn>
                <a:cxn ang="0">
                  <a:pos x="90" y="140"/>
                </a:cxn>
                <a:cxn ang="0">
                  <a:pos x="92" y="157"/>
                </a:cxn>
                <a:cxn ang="0">
                  <a:pos x="92" y="159"/>
                </a:cxn>
                <a:cxn ang="0">
                  <a:pos x="99" y="150"/>
                </a:cxn>
                <a:cxn ang="0">
                  <a:pos x="109" y="136"/>
                </a:cxn>
                <a:cxn ang="0">
                  <a:pos x="126" y="117"/>
                </a:cxn>
                <a:cxn ang="0">
                  <a:pos x="150" y="98"/>
                </a:cxn>
                <a:cxn ang="0">
                  <a:pos x="163" y="88"/>
                </a:cxn>
                <a:cxn ang="0">
                  <a:pos x="180" y="78"/>
                </a:cxn>
                <a:cxn ang="0">
                  <a:pos x="197" y="71"/>
                </a:cxn>
                <a:cxn ang="0">
                  <a:pos x="216" y="64"/>
                </a:cxn>
                <a:cxn ang="0">
                  <a:pos x="238" y="62"/>
                </a:cxn>
                <a:cxn ang="0">
                  <a:pos x="262" y="60"/>
                </a:cxn>
                <a:cxn ang="0">
                  <a:pos x="284" y="57"/>
                </a:cxn>
                <a:cxn ang="0">
                  <a:pos x="296" y="57"/>
                </a:cxn>
                <a:cxn ang="0">
                  <a:pos x="303" y="52"/>
                </a:cxn>
                <a:cxn ang="0">
                  <a:pos x="303" y="50"/>
                </a:cxn>
                <a:cxn ang="0">
                  <a:pos x="301" y="45"/>
                </a:cxn>
                <a:cxn ang="0">
                  <a:pos x="291" y="41"/>
                </a:cxn>
                <a:cxn ang="0">
                  <a:pos x="267" y="29"/>
                </a:cxn>
                <a:cxn ang="0">
                  <a:pos x="204" y="10"/>
                </a:cxn>
                <a:cxn ang="0">
                  <a:pos x="170" y="0"/>
                </a:cxn>
              </a:cxnLst>
              <a:rect b="b" l="0" r="r" t="0"/>
              <a:pathLst>
                <a:path h="159" w="303">
                  <a:moveTo>
                    <a:pt x="170" y="0"/>
                  </a:moveTo>
                  <a:lnTo>
                    <a:pt x="150" y="12"/>
                  </a:lnTo>
                  <a:lnTo>
                    <a:pt x="102" y="38"/>
                  </a:lnTo>
                  <a:lnTo>
                    <a:pt x="75" y="55"/>
                  </a:lnTo>
                  <a:lnTo>
                    <a:pt x="51" y="76"/>
                  </a:lnTo>
                  <a:lnTo>
                    <a:pt x="26" y="98"/>
                  </a:lnTo>
                  <a:lnTo>
                    <a:pt x="19" y="109"/>
                  </a:lnTo>
                  <a:lnTo>
                    <a:pt x="12" y="119"/>
                  </a:lnTo>
                  <a:lnTo>
                    <a:pt x="2" y="138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7" y="150"/>
                  </a:lnTo>
                  <a:lnTo>
                    <a:pt x="26" y="136"/>
                  </a:lnTo>
                  <a:lnTo>
                    <a:pt x="51" y="121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8" y="119"/>
                  </a:lnTo>
                  <a:lnTo>
                    <a:pt x="82" y="124"/>
                  </a:lnTo>
                  <a:lnTo>
                    <a:pt x="87" y="131"/>
                  </a:lnTo>
                  <a:lnTo>
                    <a:pt x="90" y="140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9" y="150"/>
                  </a:lnTo>
                  <a:lnTo>
                    <a:pt x="109" y="136"/>
                  </a:lnTo>
                  <a:lnTo>
                    <a:pt x="126" y="117"/>
                  </a:lnTo>
                  <a:lnTo>
                    <a:pt x="150" y="98"/>
                  </a:lnTo>
                  <a:lnTo>
                    <a:pt x="163" y="88"/>
                  </a:lnTo>
                  <a:lnTo>
                    <a:pt x="180" y="78"/>
                  </a:lnTo>
                  <a:lnTo>
                    <a:pt x="197" y="71"/>
                  </a:lnTo>
                  <a:lnTo>
                    <a:pt x="216" y="64"/>
                  </a:lnTo>
                  <a:lnTo>
                    <a:pt x="238" y="62"/>
                  </a:lnTo>
                  <a:lnTo>
                    <a:pt x="262" y="60"/>
                  </a:lnTo>
                  <a:lnTo>
                    <a:pt x="284" y="57"/>
                  </a:lnTo>
                  <a:lnTo>
                    <a:pt x="296" y="57"/>
                  </a:lnTo>
                  <a:lnTo>
                    <a:pt x="303" y="52"/>
                  </a:lnTo>
                  <a:lnTo>
                    <a:pt x="303" y="50"/>
                  </a:lnTo>
                  <a:lnTo>
                    <a:pt x="301" y="45"/>
                  </a:lnTo>
                  <a:lnTo>
                    <a:pt x="291" y="41"/>
                  </a:lnTo>
                  <a:lnTo>
                    <a:pt x="267" y="29"/>
                  </a:lnTo>
                  <a:lnTo>
                    <a:pt x="204" y="1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Freeform 264">
              <a:extLst>
                <a:ext uri="{FF2B5EF4-FFF2-40B4-BE49-F238E27FC236}">
                  <a16:creationId xmlns:a16="http://schemas.microsoft.com/office/drawing/2014/main" id="{FE2DD14D-71FB-4515-A968-D3D8AC0C0C3F}"/>
                </a:ext>
              </a:extLst>
            </p:cNvPr>
            <p:cNvSpPr/>
            <p:nvPr/>
          </p:nvSpPr>
          <p:spPr bwMode="auto">
            <a:xfrm>
              <a:off x="776774" y="2883343"/>
              <a:ext cx="467160" cy="241026"/>
            </a:xfrm>
            <a:custGeom>
              <a:cxnLst>
                <a:cxn ang="0">
                  <a:pos x="835" y="57"/>
                </a:cxn>
                <a:cxn ang="0">
                  <a:pos x="828" y="22"/>
                </a:cxn>
                <a:cxn ang="0">
                  <a:pos x="825" y="7"/>
                </a:cxn>
                <a:cxn ang="0">
                  <a:pos x="828" y="45"/>
                </a:cxn>
                <a:cxn ang="0">
                  <a:pos x="828" y="117"/>
                </a:cxn>
                <a:cxn ang="0">
                  <a:pos x="816" y="176"/>
                </a:cxn>
                <a:cxn ang="0">
                  <a:pos x="789" y="226"/>
                </a:cxn>
                <a:cxn ang="0">
                  <a:pos x="758" y="264"/>
                </a:cxn>
                <a:cxn ang="0">
                  <a:pos x="724" y="295"/>
                </a:cxn>
                <a:cxn ang="0">
                  <a:pos x="672" y="326"/>
                </a:cxn>
                <a:cxn ang="0">
                  <a:pos x="641" y="342"/>
                </a:cxn>
                <a:cxn ang="0">
                  <a:pos x="590" y="364"/>
                </a:cxn>
                <a:cxn ang="0">
                  <a:pos x="507" y="385"/>
                </a:cxn>
                <a:cxn ang="0">
                  <a:pos x="398" y="397"/>
                </a:cxn>
                <a:cxn ang="0">
                  <a:pos x="289" y="395"/>
                </a:cxn>
                <a:cxn ang="0">
                  <a:pos x="187" y="385"/>
                </a:cxn>
                <a:cxn ang="0">
                  <a:pos x="68" y="364"/>
                </a:cxn>
                <a:cxn ang="0">
                  <a:pos x="0" y="345"/>
                </a:cxn>
                <a:cxn ang="0">
                  <a:pos x="78" y="385"/>
                </a:cxn>
                <a:cxn ang="0">
                  <a:pos x="170" y="416"/>
                </a:cxn>
                <a:cxn ang="0">
                  <a:pos x="277" y="433"/>
                </a:cxn>
                <a:cxn ang="0">
                  <a:pos x="401" y="437"/>
                </a:cxn>
                <a:cxn ang="0">
                  <a:pos x="481" y="430"/>
                </a:cxn>
                <a:cxn ang="0">
                  <a:pos x="549" y="418"/>
                </a:cxn>
                <a:cxn ang="0">
                  <a:pos x="609" y="404"/>
                </a:cxn>
                <a:cxn ang="0">
                  <a:pos x="663" y="383"/>
                </a:cxn>
                <a:cxn ang="0">
                  <a:pos x="706" y="359"/>
                </a:cxn>
                <a:cxn ang="0">
                  <a:pos x="743" y="333"/>
                </a:cxn>
                <a:cxn ang="0">
                  <a:pos x="796" y="273"/>
                </a:cxn>
                <a:cxn ang="0">
                  <a:pos x="828" y="212"/>
                </a:cxn>
                <a:cxn ang="0">
                  <a:pos x="845" y="155"/>
                </a:cxn>
                <a:cxn ang="0">
                  <a:pos x="847" y="109"/>
                </a:cxn>
                <a:cxn ang="0">
                  <a:pos x="843" y="79"/>
                </a:cxn>
              </a:cxnLst>
              <a:rect b="b" l="0" r="r" t="0"/>
              <a:pathLst>
                <a:path h="437" w="845">
                  <a:moveTo>
                    <a:pt x="843" y="79"/>
                  </a:moveTo>
                  <a:lnTo>
                    <a:pt x="835" y="57"/>
                  </a:lnTo>
                  <a:lnTo>
                    <a:pt x="830" y="41"/>
                  </a:lnTo>
                  <a:lnTo>
                    <a:pt x="828" y="22"/>
                  </a:lnTo>
                  <a:lnTo>
                    <a:pt x="828" y="0"/>
                  </a:lnTo>
                  <a:lnTo>
                    <a:pt x="825" y="7"/>
                  </a:lnTo>
                  <a:lnTo>
                    <a:pt x="825" y="19"/>
                  </a:lnTo>
                  <a:lnTo>
                    <a:pt x="828" y="45"/>
                  </a:lnTo>
                  <a:lnTo>
                    <a:pt x="830" y="83"/>
                  </a:lnTo>
                  <a:lnTo>
                    <a:pt x="828" y="117"/>
                  </a:lnTo>
                  <a:lnTo>
                    <a:pt x="823" y="148"/>
                  </a:lnTo>
                  <a:lnTo>
                    <a:pt x="816" y="176"/>
                  </a:lnTo>
                  <a:lnTo>
                    <a:pt x="804" y="202"/>
                  </a:lnTo>
                  <a:lnTo>
                    <a:pt x="789" y="226"/>
                  </a:lnTo>
                  <a:lnTo>
                    <a:pt x="775" y="247"/>
                  </a:lnTo>
                  <a:lnTo>
                    <a:pt x="758" y="264"/>
                  </a:lnTo>
                  <a:lnTo>
                    <a:pt x="740" y="281"/>
                  </a:lnTo>
                  <a:lnTo>
                    <a:pt x="724" y="295"/>
                  </a:lnTo>
                  <a:lnTo>
                    <a:pt x="694" y="314"/>
                  </a:lnTo>
                  <a:lnTo>
                    <a:pt x="672" y="326"/>
                  </a:lnTo>
                  <a:lnTo>
                    <a:pt x="665" y="331"/>
                  </a:lnTo>
                  <a:lnTo>
                    <a:pt x="641" y="342"/>
                  </a:lnTo>
                  <a:lnTo>
                    <a:pt x="614" y="354"/>
                  </a:lnTo>
                  <a:lnTo>
                    <a:pt x="590" y="364"/>
                  </a:lnTo>
                  <a:lnTo>
                    <a:pt x="563" y="371"/>
                  </a:lnTo>
                  <a:lnTo>
                    <a:pt x="507" y="385"/>
                  </a:lnTo>
                  <a:lnTo>
                    <a:pt x="454" y="392"/>
                  </a:lnTo>
                  <a:lnTo>
                    <a:pt x="398" y="397"/>
                  </a:lnTo>
                  <a:lnTo>
                    <a:pt x="342" y="397"/>
                  </a:lnTo>
                  <a:lnTo>
                    <a:pt x="289" y="395"/>
                  </a:lnTo>
                  <a:lnTo>
                    <a:pt x="236" y="392"/>
                  </a:lnTo>
                  <a:lnTo>
                    <a:pt x="187" y="385"/>
                  </a:lnTo>
                  <a:lnTo>
                    <a:pt x="143" y="378"/>
                  </a:lnTo>
                  <a:lnTo>
                    <a:pt x="68" y="364"/>
                  </a:lnTo>
                  <a:lnTo>
                    <a:pt x="17" y="349"/>
                  </a:lnTo>
                  <a:lnTo>
                    <a:pt x="0" y="345"/>
                  </a:lnTo>
                  <a:lnTo>
                    <a:pt x="36" y="366"/>
                  </a:lnTo>
                  <a:lnTo>
                    <a:pt x="78" y="385"/>
                  </a:lnTo>
                  <a:lnTo>
                    <a:pt x="121" y="402"/>
                  </a:lnTo>
                  <a:lnTo>
                    <a:pt x="170" y="416"/>
                  </a:lnTo>
                  <a:lnTo>
                    <a:pt x="221" y="426"/>
                  </a:lnTo>
                  <a:lnTo>
                    <a:pt x="277" y="433"/>
                  </a:lnTo>
                  <a:lnTo>
                    <a:pt x="338" y="437"/>
                  </a:lnTo>
                  <a:lnTo>
                    <a:pt x="401" y="437"/>
                  </a:lnTo>
                  <a:lnTo>
                    <a:pt x="442" y="435"/>
                  </a:lnTo>
                  <a:lnTo>
                    <a:pt x="481" y="430"/>
                  </a:lnTo>
                  <a:lnTo>
                    <a:pt x="517" y="426"/>
                  </a:lnTo>
                  <a:lnTo>
                    <a:pt x="549" y="418"/>
                  </a:lnTo>
                  <a:lnTo>
                    <a:pt x="580" y="411"/>
                  </a:lnTo>
                  <a:lnTo>
                    <a:pt x="609" y="404"/>
                  </a:lnTo>
                  <a:lnTo>
                    <a:pt x="636" y="395"/>
                  </a:lnTo>
                  <a:lnTo>
                    <a:pt x="663" y="383"/>
                  </a:lnTo>
                  <a:lnTo>
                    <a:pt x="685" y="371"/>
                  </a:lnTo>
                  <a:lnTo>
                    <a:pt x="706" y="359"/>
                  </a:lnTo>
                  <a:lnTo>
                    <a:pt x="726" y="345"/>
                  </a:lnTo>
                  <a:lnTo>
                    <a:pt x="743" y="333"/>
                  </a:lnTo>
                  <a:lnTo>
                    <a:pt x="772" y="302"/>
                  </a:lnTo>
                  <a:lnTo>
                    <a:pt x="796" y="273"/>
                  </a:lnTo>
                  <a:lnTo>
                    <a:pt x="816" y="243"/>
                  </a:lnTo>
                  <a:lnTo>
                    <a:pt x="828" y="212"/>
                  </a:lnTo>
                  <a:lnTo>
                    <a:pt x="838" y="183"/>
                  </a:lnTo>
                  <a:lnTo>
                    <a:pt x="845" y="155"/>
                  </a:lnTo>
                  <a:lnTo>
                    <a:pt x="847" y="131"/>
                  </a:lnTo>
                  <a:lnTo>
                    <a:pt x="847" y="109"/>
                  </a:lnTo>
                  <a:lnTo>
                    <a:pt x="845" y="91"/>
                  </a:lnTo>
                  <a:lnTo>
                    <a:pt x="84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Freeform 265">
              <a:extLst>
                <a:ext uri="{FF2B5EF4-FFF2-40B4-BE49-F238E27FC236}">
                  <a16:creationId xmlns:a16="http://schemas.microsoft.com/office/drawing/2014/main" id="{2B8E4288-F273-4FD4-97FE-024995DD0DB6}"/>
                </a:ext>
              </a:extLst>
            </p:cNvPr>
            <p:cNvSpPr/>
            <p:nvPr/>
          </p:nvSpPr>
          <p:spPr bwMode="auto">
            <a:xfrm>
              <a:off x="672532" y="2749868"/>
              <a:ext cx="77768" cy="140093"/>
            </a:xfrm>
            <a:custGeom>
              <a:cxnLst>
                <a:cxn ang="0">
                  <a:pos x="0" y="36"/>
                </a:cxn>
                <a:cxn ang="0">
                  <a:pos x="2" y="60"/>
                </a:cxn>
                <a:cxn ang="0">
                  <a:pos x="9" y="116"/>
                </a:cxn>
                <a:cxn ang="0">
                  <a:pos x="14" y="150"/>
                </a:cxn>
                <a:cxn ang="0">
                  <a:pos x="21" y="185"/>
                </a:cxn>
                <a:cxn ang="0">
                  <a:pos x="31" y="216"/>
                </a:cxn>
                <a:cxn ang="0">
                  <a:pos x="43" y="245"/>
                </a:cxn>
                <a:cxn ang="0">
                  <a:pos x="46" y="249"/>
                </a:cxn>
                <a:cxn ang="0">
                  <a:pos x="51" y="252"/>
                </a:cxn>
                <a:cxn ang="0">
                  <a:pos x="53" y="254"/>
                </a:cxn>
                <a:cxn ang="0">
                  <a:pos x="58" y="252"/>
                </a:cxn>
                <a:cxn ang="0">
                  <a:pos x="65" y="245"/>
                </a:cxn>
                <a:cxn ang="0">
                  <a:pos x="73" y="233"/>
                </a:cxn>
                <a:cxn ang="0">
                  <a:pos x="80" y="216"/>
                </a:cxn>
                <a:cxn ang="0">
                  <a:pos x="89" y="195"/>
                </a:cxn>
                <a:cxn ang="0">
                  <a:pos x="104" y="147"/>
                </a:cxn>
                <a:cxn ang="0">
                  <a:pos x="119" y="95"/>
                </a:cxn>
                <a:cxn ang="0">
                  <a:pos x="128" y="48"/>
                </a:cxn>
                <a:cxn ang="0">
                  <a:pos x="141" y="0"/>
                </a:cxn>
                <a:cxn ang="0">
                  <a:pos x="0" y="36"/>
                </a:cxn>
              </a:cxnLst>
              <a:rect b="b" l="0" r="r" t="0"/>
              <a:pathLst>
                <a:path h="254" w="141">
                  <a:moveTo>
                    <a:pt x="0" y="36"/>
                  </a:moveTo>
                  <a:lnTo>
                    <a:pt x="2" y="60"/>
                  </a:lnTo>
                  <a:lnTo>
                    <a:pt x="9" y="116"/>
                  </a:lnTo>
                  <a:lnTo>
                    <a:pt x="14" y="150"/>
                  </a:lnTo>
                  <a:lnTo>
                    <a:pt x="21" y="185"/>
                  </a:lnTo>
                  <a:lnTo>
                    <a:pt x="31" y="216"/>
                  </a:lnTo>
                  <a:lnTo>
                    <a:pt x="43" y="245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3" y="254"/>
                  </a:lnTo>
                  <a:lnTo>
                    <a:pt x="58" y="252"/>
                  </a:lnTo>
                  <a:lnTo>
                    <a:pt x="65" y="245"/>
                  </a:lnTo>
                  <a:lnTo>
                    <a:pt x="73" y="233"/>
                  </a:lnTo>
                  <a:lnTo>
                    <a:pt x="80" y="216"/>
                  </a:lnTo>
                  <a:lnTo>
                    <a:pt x="89" y="195"/>
                  </a:lnTo>
                  <a:lnTo>
                    <a:pt x="104" y="147"/>
                  </a:lnTo>
                  <a:lnTo>
                    <a:pt x="119" y="95"/>
                  </a:lnTo>
                  <a:lnTo>
                    <a:pt x="128" y="48"/>
                  </a:lnTo>
                  <a:lnTo>
                    <a:pt x="14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" name="Freeform 266">
              <a:extLst>
                <a:ext uri="{FF2B5EF4-FFF2-40B4-BE49-F238E27FC236}">
                  <a16:creationId xmlns:a16="http://schemas.microsoft.com/office/drawing/2014/main" id="{06AA3EDA-7239-4D54-88F8-66C5193E7382}"/>
                </a:ext>
              </a:extLst>
            </p:cNvPr>
            <p:cNvSpPr/>
            <p:nvPr/>
          </p:nvSpPr>
          <p:spPr bwMode="auto">
            <a:xfrm>
              <a:off x="1217460" y="2961111"/>
              <a:ext cx="44124" cy="98175"/>
            </a:xfrm>
            <a:custGeom>
              <a:cxnLst>
                <a:cxn ang="0">
                  <a:pos x="0" y="7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6" y="7"/>
                </a:cxn>
                <a:cxn ang="0">
                  <a:pos x="46" y="14"/>
                </a:cxn>
                <a:cxn ang="0">
                  <a:pos x="56" y="23"/>
                </a:cxn>
                <a:cxn ang="0">
                  <a:pos x="65" y="33"/>
                </a:cxn>
                <a:cxn ang="0">
                  <a:pos x="70" y="45"/>
                </a:cxn>
                <a:cxn ang="0">
                  <a:pos x="75" y="54"/>
                </a:cxn>
                <a:cxn ang="0">
                  <a:pos x="80" y="73"/>
                </a:cxn>
                <a:cxn ang="0">
                  <a:pos x="80" y="88"/>
                </a:cxn>
                <a:cxn ang="0">
                  <a:pos x="80" y="109"/>
                </a:cxn>
                <a:cxn ang="0">
                  <a:pos x="78" y="132"/>
                </a:cxn>
                <a:cxn ang="0">
                  <a:pos x="70" y="144"/>
                </a:cxn>
                <a:cxn ang="0">
                  <a:pos x="58" y="161"/>
                </a:cxn>
                <a:cxn ang="0">
                  <a:pos x="46" y="178"/>
                </a:cxn>
                <a:cxn ang="0">
                  <a:pos x="29" y="109"/>
                </a:cxn>
                <a:cxn ang="0">
                  <a:pos x="14" y="54"/>
                </a:cxn>
                <a:cxn ang="0">
                  <a:pos x="0" y="7"/>
                </a:cxn>
              </a:cxnLst>
              <a:rect b="b" l="0" r="r" t="0"/>
              <a:pathLst>
                <a:path h="178" w="80">
                  <a:moveTo>
                    <a:pt x="0" y="7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6" y="7"/>
                  </a:lnTo>
                  <a:lnTo>
                    <a:pt x="46" y="14"/>
                  </a:lnTo>
                  <a:lnTo>
                    <a:pt x="56" y="23"/>
                  </a:lnTo>
                  <a:lnTo>
                    <a:pt x="65" y="33"/>
                  </a:lnTo>
                  <a:lnTo>
                    <a:pt x="70" y="45"/>
                  </a:lnTo>
                  <a:lnTo>
                    <a:pt x="75" y="54"/>
                  </a:lnTo>
                  <a:lnTo>
                    <a:pt x="80" y="73"/>
                  </a:lnTo>
                  <a:lnTo>
                    <a:pt x="80" y="88"/>
                  </a:lnTo>
                  <a:lnTo>
                    <a:pt x="80" y="109"/>
                  </a:lnTo>
                  <a:lnTo>
                    <a:pt x="78" y="132"/>
                  </a:lnTo>
                  <a:lnTo>
                    <a:pt x="70" y="144"/>
                  </a:lnTo>
                  <a:lnTo>
                    <a:pt x="58" y="161"/>
                  </a:lnTo>
                  <a:lnTo>
                    <a:pt x="46" y="178"/>
                  </a:lnTo>
                  <a:lnTo>
                    <a:pt x="29" y="109"/>
                  </a:lnTo>
                  <a:lnTo>
                    <a:pt x="14" y="5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" name="Freeform 267">
              <a:extLst>
                <a:ext uri="{FF2B5EF4-FFF2-40B4-BE49-F238E27FC236}">
                  <a16:creationId xmlns:a16="http://schemas.microsoft.com/office/drawing/2014/main" id="{82190145-9AB8-436F-9E1B-099DBCEA3CC3}"/>
                </a:ext>
              </a:extLst>
            </p:cNvPr>
            <p:cNvSpPr/>
            <p:nvPr/>
          </p:nvSpPr>
          <p:spPr bwMode="auto">
            <a:xfrm>
              <a:off x="1217460" y="2962214"/>
              <a:ext cx="31990" cy="57361"/>
            </a:xfrm>
            <a:custGeom>
              <a:cxnLst>
                <a:cxn ang="0">
                  <a:pos x="0" y="5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9" y="7"/>
                </a:cxn>
                <a:cxn ang="0">
                  <a:pos x="34" y="21"/>
                </a:cxn>
                <a:cxn ang="0">
                  <a:pos x="51" y="38"/>
                </a:cxn>
                <a:cxn ang="0">
                  <a:pos x="56" y="47"/>
                </a:cxn>
                <a:cxn ang="0">
                  <a:pos x="58" y="57"/>
                </a:cxn>
                <a:cxn ang="0">
                  <a:pos x="58" y="74"/>
                </a:cxn>
                <a:cxn ang="0">
                  <a:pos x="56" y="90"/>
                </a:cxn>
                <a:cxn ang="0">
                  <a:pos x="51" y="102"/>
                </a:cxn>
                <a:cxn ang="0">
                  <a:pos x="46" y="104"/>
                </a:cxn>
                <a:cxn ang="0">
                  <a:pos x="44" y="104"/>
                </a:cxn>
                <a:cxn ang="0">
                  <a:pos x="22" y="54"/>
                </a:cxn>
                <a:cxn ang="0">
                  <a:pos x="0" y="5"/>
                </a:cxn>
              </a:cxnLst>
              <a:rect b="b" l="0" r="r" t="0"/>
              <a:pathLst>
                <a:path h="104" w="57">
                  <a:moveTo>
                    <a:pt x="0" y="5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4" y="21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8" y="57"/>
                  </a:lnTo>
                  <a:lnTo>
                    <a:pt x="58" y="74"/>
                  </a:lnTo>
                  <a:lnTo>
                    <a:pt x="56" y="90"/>
                  </a:lnTo>
                  <a:lnTo>
                    <a:pt x="51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22" y="5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" name="Freeform 268">
              <a:extLst>
                <a:ext uri="{FF2B5EF4-FFF2-40B4-BE49-F238E27FC236}">
                  <a16:creationId xmlns:a16="http://schemas.microsoft.com/office/drawing/2014/main" id="{AFF7874D-B923-4A09-8B99-0EE35B6A3C05}"/>
                </a:ext>
              </a:extLst>
            </p:cNvPr>
            <p:cNvSpPr/>
            <p:nvPr/>
          </p:nvSpPr>
          <p:spPr bwMode="auto">
            <a:xfrm>
              <a:off x="1187677" y="2958353"/>
              <a:ext cx="60670" cy="140093"/>
            </a:xfrm>
            <a:custGeom>
              <a:cxnLst>
                <a:cxn ang="0">
                  <a:pos x="0" y="14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4" y="2"/>
                </a:cxn>
                <a:cxn ang="0">
                  <a:pos x="49" y="7"/>
                </a:cxn>
                <a:cxn ang="0">
                  <a:pos x="59" y="16"/>
                </a:cxn>
                <a:cxn ang="0">
                  <a:pos x="71" y="24"/>
                </a:cxn>
                <a:cxn ang="0">
                  <a:pos x="80" y="35"/>
                </a:cxn>
                <a:cxn ang="0">
                  <a:pos x="88" y="47"/>
                </a:cxn>
                <a:cxn ang="0">
                  <a:pos x="100" y="71"/>
                </a:cxn>
                <a:cxn ang="0">
                  <a:pos x="105" y="95"/>
                </a:cxn>
                <a:cxn ang="0">
                  <a:pos x="107" y="140"/>
                </a:cxn>
                <a:cxn ang="0">
                  <a:pos x="110" y="183"/>
                </a:cxn>
                <a:cxn ang="0">
                  <a:pos x="107" y="190"/>
                </a:cxn>
                <a:cxn ang="0">
                  <a:pos x="102" y="197"/>
                </a:cxn>
                <a:cxn ang="0">
                  <a:pos x="90" y="209"/>
                </a:cxn>
                <a:cxn ang="0">
                  <a:pos x="73" y="223"/>
                </a:cxn>
                <a:cxn ang="0">
                  <a:pos x="54" y="237"/>
                </a:cxn>
                <a:cxn ang="0">
                  <a:pos x="34" y="247"/>
                </a:cxn>
                <a:cxn ang="0">
                  <a:pos x="20" y="254"/>
                </a:cxn>
                <a:cxn ang="0">
                  <a:pos x="13" y="254"/>
                </a:cxn>
                <a:cxn ang="0">
                  <a:pos x="8" y="252"/>
                </a:cxn>
                <a:cxn ang="0">
                  <a:pos x="5" y="249"/>
                </a:cxn>
                <a:cxn ang="0">
                  <a:pos x="3" y="244"/>
                </a:cxn>
                <a:cxn ang="0">
                  <a:pos x="5" y="228"/>
                </a:cxn>
                <a:cxn ang="0">
                  <a:pos x="8" y="204"/>
                </a:cxn>
                <a:cxn ang="0">
                  <a:pos x="17" y="140"/>
                </a:cxn>
                <a:cxn ang="0">
                  <a:pos x="20" y="104"/>
                </a:cxn>
                <a:cxn ang="0">
                  <a:pos x="17" y="71"/>
                </a:cxn>
                <a:cxn ang="0">
                  <a:pos x="17" y="54"/>
                </a:cxn>
                <a:cxn ang="0">
                  <a:pos x="13" y="40"/>
                </a:cxn>
                <a:cxn ang="0">
                  <a:pos x="8" y="26"/>
                </a:cxn>
                <a:cxn ang="0">
                  <a:pos x="0" y="14"/>
                </a:cxn>
              </a:cxnLst>
              <a:rect b="b" l="0" r="r" t="0"/>
              <a:pathLst>
                <a:path h="254" w="110">
                  <a:moveTo>
                    <a:pt x="0" y="14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9" y="7"/>
                  </a:lnTo>
                  <a:lnTo>
                    <a:pt x="59" y="16"/>
                  </a:lnTo>
                  <a:lnTo>
                    <a:pt x="71" y="24"/>
                  </a:lnTo>
                  <a:lnTo>
                    <a:pt x="80" y="35"/>
                  </a:lnTo>
                  <a:lnTo>
                    <a:pt x="88" y="47"/>
                  </a:lnTo>
                  <a:lnTo>
                    <a:pt x="100" y="71"/>
                  </a:lnTo>
                  <a:lnTo>
                    <a:pt x="105" y="95"/>
                  </a:lnTo>
                  <a:lnTo>
                    <a:pt x="107" y="140"/>
                  </a:lnTo>
                  <a:lnTo>
                    <a:pt x="110" y="183"/>
                  </a:lnTo>
                  <a:lnTo>
                    <a:pt x="107" y="190"/>
                  </a:lnTo>
                  <a:lnTo>
                    <a:pt x="102" y="197"/>
                  </a:lnTo>
                  <a:lnTo>
                    <a:pt x="90" y="209"/>
                  </a:lnTo>
                  <a:lnTo>
                    <a:pt x="73" y="223"/>
                  </a:lnTo>
                  <a:lnTo>
                    <a:pt x="54" y="237"/>
                  </a:lnTo>
                  <a:lnTo>
                    <a:pt x="34" y="247"/>
                  </a:lnTo>
                  <a:lnTo>
                    <a:pt x="20" y="254"/>
                  </a:lnTo>
                  <a:lnTo>
                    <a:pt x="13" y="254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4"/>
                  </a:lnTo>
                  <a:lnTo>
                    <a:pt x="5" y="228"/>
                  </a:lnTo>
                  <a:lnTo>
                    <a:pt x="8" y="204"/>
                  </a:lnTo>
                  <a:lnTo>
                    <a:pt x="17" y="140"/>
                  </a:lnTo>
                  <a:lnTo>
                    <a:pt x="20" y="104"/>
                  </a:lnTo>
                  <a:lnTo>
                    <a:pt x="17" y="71"/>
                  </a:lnTo>
                  <a:lnTo>
                    <a:pt x="17" y="54"/>
                  </a:lnTo>
                  <a:lnTo>
                    <a:pt x="13" y="40"/>
                  </a:lnTo>
                  <a:lnTo>
                    <a:pt x="8" y="2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7" name="Freeform 269">
              <a:extLst>
                <a:ext uri="{FF2B5EF4-FFF2-40B4-BE49-F238E27FC236}">
                  <a16:creationId xmlns:a16="http://schemas.microsoft.com/office/drawing/2014/main" id="{41B2FD33-0924-4D59-9E1D-F4B4E55F31DC}"/>
                </a:ext>
              </a:extLst>
            </p:cNvPr>
            <p:cNvSpPr/>
            <p:nvPr/>
          </p:nvSpPr>
          <p:spPr bwMode="auto">
            <a:xfrm>
              <a:off x="1187677" y="2958353"/>
              <a:ext cx="43021" cy="91557"/>
            </a:xfrm>
            <a:custGeom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27" y="21"/>
                </a:cxn>
                <a:cxn ang="0">
                  <a:pos x="32" y="28"/>
                </a:cxn>
                <a:cxn ang="0">
                  <a:pos x="44" y="45"/>
                </a:cxn>
                <a:cxn ang="0">
                  <a:pos x="61" y="73"/>
                </a:cxn>
                <a:cxn ang="0">
                  <a:pos x="73" y="104"/>
                </a:cxn>
                <a:cxn ang="0">
                  <a:pos x="76" y="116"/>
                </a:cxn>
                <a:cxn ang="0">
                  <a:pos x="78" y="126"/>
                </a:cxn>
                <a:cxn ang="0">
                  <a:pos x="73" y="137"/>
                </a:cxn>
                <a:cxn ang="0">
                  <a:pos x="66" y="159"/>
                </a:cxn>
                <a:cxn ang="0">
                  <a:pos x="61" y="164"/>
                </a:cxn>
                <a:cxn ang="0">
                  <a:pos x="59" y="166"/>
                </a:cxn>
                <a:cxn ang="0">
                  <a:pos x="49" y="166"/>
                </a:cxn>
                <a:cxn ang="0">
                  <a:pos x="44" y="166"/>
                </a:cxn>
                <a:cxn ang="0">
                  <a:pos x="37" y="166"/>
                </a:cxn>
                <a:cxn ang="0">
                  <a:pos x="37" y="149"/>
                </a:cxn>
                <a:cxn ang="0">
                  <a:pos x="32" y="111"/>
                </a:cxn>
                <a:cxn ang="0">
                  <a:pos x="30" y="85"/>
                </a:cxn>
                <a:cxn ang="0">
                  <a:pos x="22" y="61"/>
                </a:cxn>
                <a:cxn ang="0">
                  <a:pos x="13" y="35"/>
                </a:cxn>
                <a:cxn ang="0">
                  <a:pos x="0" y="14"/>
                </a:cxn>
              </a:cxnLst>
              <a:rect b="b" l="0" r="r" t="0"/>
              <a:pathLst>
                <a:path h="166" w="78">
                  <a:moveTo>
                    <a:pt x="0" y="14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7" y="21"/>
                  </a:lnTo>
                  <a:lnTo>
                    <a:pt x="32" y="28"/>
                  </a:lnTo>
                  <a:lnTo>
                    <a:pt x="44" y="45"/>
                  </a:lnTo>
                  <a:lnTo>
                    <a:pt x="61" y="73"/>
                  </a:lnTo>
                  <a:lnTo>
                    <a:pt x="73" y="104"/>
                  </a:lnTo>
                  <a:lnTo>
                    <a:pt x="76" y="116"/>
                  </a:lnTo>
                  <a:lnTo>
                    <a:pt x="78" y="126"/>
                  </a:lnTo>
                  <a:lnTo>
                    <a:pt x="73" y="137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9" y="166"/>
                  </a:lnTo>
                  <a:lnTo>
                    <a:pt x="49" y="166"/>
                  </a:lnTo>
                  <a:lnTo>
                    <a:pt x="44" y="166"/>
                  </a:lnTo>
                  <a:lnTo>
                    <a:pt x="37" y="166"/>
                  </a:lnTo>
                  <a:lnTo>
                    <a:pt x="37" y="149"/>
                  </a:lnTo>
                  <a:lnTo>
                    <a:pt x="32" y="111"/>
                  </a:lnTo>
                  <a:lnTo>
                    <a:pt x="30" y="85"/>
                  </a:lnTo>
                  <a:lnTo>
                    <a:pt x="22" y="61"/>
                  </a:lnTo>
                  <a:lnTo>
                    <a:pt x="13" y="3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8" name="Freeform 270">
              <a:extLst>
                <a:ext uri="{FF2B5EF4-FFF2-40B4-BE49-F238E27FC236}">
                  <a16:creationId xmlns:a16="http://schemas.microsoft.com/office/drawing/2014/main" id="{26703A46-6894-46BF-8F46-9F27F66EE7A2}"/>
                </a:ext>
              </a:extLst>
            </p:cNvPr>
            <p:cNvSpPr/>
            <p:nvPr/>
          </p:nvSpPr>
          <p:spPr bwMode="auto">
            <a:xfrm>
              <a:off x="1158445" y="2958353"/>
              <a:ext cx="59016" cy="158294"/>
            </a:xfrm>
            <a:custGeom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39" y="7"/>
                </a:cxn>
                <a:cxn ang="0">
                  <a:pos x="51" y="14"/>
                </a:cxn>
                <a:cxn ang="0">
                  <a:pos x="63" y="26"/>
                </a:cxn>
                <a:cxn ang="0">
                  <a:pos x="70" y="40"/>
                </a:cxn>
                <a:cxn ang="0">
                  <a:pos x="85" y="66"/>
                </a:cxn>
                <a:cxn ang="0">
                  <a:pos x="95" y="93"/>
                </a:cxn>
                <a:cxn ang="0">
                  <a:pos x="102" y="116"/>
                </a:cxn>
                <a:cxn ang="0">
                  <a:pos x="107" y="140"/>
                </a:cxn>
                <a:cxn ang="0">
                  <a:pos x="102" y="157"/>
                </a:cxn>
                <a:cxn ang="0">
                  <a:pos x="95" y="178"/>
                </a:cxn>
                <a:cxn ang="0">
                  <a:pos x="85" y="206"/>
                </a:cxn>
                <a:cxn ang="0">
                  <a:pos x="70" y="233"/>
                </a:cxn>
                <a:cxn ang="0">
                  <a:pos x="56" y="256"/>
                </a:cxn>
                <a:cxn ang="0">
                  <a:pos x="44" y="275"/>
                </a:cxn>
                <a:cxn ang="0">
                  <a:pos x="36" y="282"/>
                </a:cxn>
                <a:cxn ang="0">
                  <a:pos x="29" y="287"/>
                </a:cxn>
                <a:cxn ang="0">
                  <a:pos x="24" y="287"/>
                </a:cxn>
                <a:cxn ang="0">
                  <a:pos x="19" y="285"/>
                </a:cxn>
                <a:cxn ang="0">
                  <a:pos x="14" y="278"/>
                </a:cxn>
                <a:cxn ang="0">
                  <a:pos x="10" y="264"/>
                </a:cxn>
                <a:cxn ang="0">
                  <a:pos x="10" y="249"/>
                </a:cxn>
                <a:cxn ang="0">
                  <a:pos x="10" y="230"/>
                </a:cxn>
                <a:cxn ang="0">
                  <a:pos x="17" y="190"/>
                </a:cxn>
                <a:cxn ang="0">
                  <a:pos x="29" y="145"/>
                </a:cxn>
              </a:cxnLst>
              <a:rect b="b" l="0" r="r" t="0"/>
              <a:pathLst>
                <a:path h="287" w="10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9" y="7"/>
                  </a:lnTo>
                  <a:lnTo>
                    <a:pt x="51" y="14"/>
                  </a:lnTo>
                  <a:lnTo>
                    <a:pt x="63" y="26"/>
                  </a:lnTo>
                  <a:lnTo>
                    <a:pt x="70" y="40"/>
                  </a:lnTo>
                  <a:lnTo>
                    <a:pt x="85" y="66"/>
                  </a:lnTo>
                  <a:lnTo>
                    <a:pt x="95" y="93"/>
                  </a:lnTo>
                  <a:lnTo>
                    <a:pt x="102" y="116"/>
                  </a:lnTo>
                  <a:lnTo>
                    <a:pt x="107" y="140"/>
                  </a:lnTo>
                  <a:lnTo>
                    <a:pt x="102" y="157"/>
                  </a:lnTo>
                  <a:lnTo>
                    <a:pt x="95" y="178"/>
                  </a:lnTo>
                  <a:lnTo>
                    <a:pt x="85" y="206"/>
                  </a:lnTo>
                  <a:lnTo>
                    <a:pt x="70" y="233"/>
                  </a:lnTo>
                  <a:lnTo>
                    <a:pt x="56" y="256"/>
                  </a:lnTo>
                  <a:lnTo>
                    <a:pt x="44" y="275"/>
                  </a:lnTo>
                  <a:lnTo>
                    <a:pt x="36" y="282"/>
                  </a:lnTo>
                  <a:lnTo>
                    <a:pt x="29" y="287"/>
                  </a:lnTo>
                  <a:lnTo>
                    <a:pt x="24" y="287"/>
                  </a:lnTo>
                  <a:lnTo>
                    <a:pt x="19" y="285"/>
                  </a:lnTo>
                  <a:lnTo>
                    <a:pt x="14" y="278"/>
                  </a:lnTo>
                  <a:lnTo>
                    <a:pt x="10" y="264"/>
                  </a:lnTo>
                  <a:lnTo>
                    <a:pt x="10" y="249"/>
                  </a:lnTo>
                  <a:lnTo>
                    <a:pt x="10" y="230"/>
                  </a:lnTo>
                  <a:lnTo>
                    <a:pt x="17" y="190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9" name="Freeform 271">
              <a:extLst>
                <a:ext uri="{FF2B5EF4-FFF2-40B4-BE49-F238E27FC236}">
                  <a16:creationId xmlns:a16="http://schemas.microsoft.com/office/drawing/2014/main" id="{46DAD170-7EA5-4D1C-B3E3-5B4DAE083BF4}"/>
                </a:ext>
              </a:extLst>
            </p:cNvPr>
            <p:cNvSpPr/>
            <p:nvPr/>
          </p:nvSpPr>
          <p:spPr bwMode="auto">
            <a:xfrm>
              <a:off x="1158445" y="2958353"/>
              <a:ext cx="33645" cy="103139"/>
            </a:xfrm>
            <a:custGeom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9" y="2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4" y="31"/>
                </a:cxn>
                <a:cxn ang="0">
                  <a:pos x="29" y="38"/>
                </a:cxn>
                <a:cxn ang="0">
                  <a:pos x="41" y="57"/>
                </a:cxn>
                <a:cxn ang="0">
                  <a:pos x="51" y="83"/>
                </a:cxn>
                <a:cxn ang="0">
                  <a:pos x="58" y="109"/>
                </a:cxn>
                <a:cxn ang="0">
                  <a:pos x="61" y="121"/>
                </a:cxn>
                <a:cxn ang="0">
                  <a:pos x="61" y="130"/>
                </a:cxn>
                <a:cxn ang="0">
                  <a:pos x="53" y="149"/>
                </a:cxn>
                <a:cxn ang="0">
                  <a:pos x="39" y="171"/>
                </a:cxn>
                <a:cxn ang="0">
                  <a:pos x="29" y="187"/>
                </a:cxn>
                <a:cxn ang="0">
                  <a:pos x="24" y="187"/>
                </a:cxn>
                <a:cxn ang="0">
                  <a:pos x="22" y="183"/>
                </a:cxn>
                <a:cxn ang="0">
                  <a:pos x="22" y="176"/>
                </a:cxn>
                <a:cxn ang="0">
                  <a:pos x="29" y="145"/>
                </a:cxn>
              </a:cxnLst>
              <a:rect b="b" l="0" r="r" t="0"/>
              <a:pathLst>
                <a:path h="187" w="61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9" y="38"/>
                  </a:lnTo>
                  <a:lnTo>
                    <a:pt x="41" y="57"/>
                  </a:lnTo>
                  <a:lnTo>
                    <a:pt x="51" y="83"/>
                  </a:lnTo>
                  <a:lnTo>
                    <a:pt x="58" y="109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53" y="149"/>
                  </a:lnTo>
                  <a:lnTo>
                    <a:pt x="39" y="171"/>
                  </a:lnTo>
                  <a:lnTo>
                    <a:pt x="29" y="187"/>
                  </a:lnTo>
                  <a:lnTo>
                    <a:pt x="24" y="187"/>
                  </a:lnTo>
                  <a:lnTo>
                    <a:pt x="22" y="183"/>
                  </a:lnTo>
                  <a:lnTo>
                    <a:pt x="22" y="176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" name="Freeform 272">
              <a:extLst>
                <a:ext uri="{FF2B5EF4-FFF2-40B4-BE49-F238E27FC236}">
                  <a16:creationId xmlns:a16="http://schemas.microsoft.com/office/drawing/2014/main" id="{C72FCD46-1423-4051-AA28-0F485B859964}"/>
                </a:ext>
              </a:extLst>
            </p:cNvPr>
            <p:cNvSpPr/>
            <p:nvPr/>
          </p:nvSpPr>
          <p:spPr bwMode="auto">
            <a:xfrm>
              <a:off x="1098326" y="2980415"/>
              <a:ext cx="77768" cy="162706"/>
            </a:xfrm>
            <a:custGeom>
              <a:cxnLst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6" y="5"/>
                </a:cxn>
                <a:cxn ang="0">
                  <a:pos x="133" y="12"/>
                </a:cxn>
                <a:cxn ang="0">
                  <a:pos x="136" y="21"/>
                </a:cxn>
                <a:cxn ang="0">
                  <a:pos x="138" y="45"/>
                </a:cxn>
                <a:cxn ang="0">
                  <a:pos x="138" y="71"/>
                </a:cxn>
                <a:cxn ang="0">
                  <a:pos x="141" y="128"/>
                </a:cxn>
                <a:cxn ang="0">
                  <a:pos x="141" y="171"/>
                </a:cxn>
                <a:cxn ang="0">
                  <a:pos x="141" y="193"/>
                </a:cxn>
                <a:cxn ang="0">
                  <a:pos x="138" y="214"/>
                </a:cxn>
                <a:cxn ang="0">
                  <a:pos x="133" y="235"/>
                </a:cxn>
                <a:cxn ang="0">
                  <a:pos x="126" y="254"/>
                </a:cxn>
                <a:cxn ang="0">
                  <a:pos x="116" y="268"/>
                </a:cxn>
                <a:cxn ang="0">
                  <a:pos x="107" y="283"/>
                </a:cxn>
                <a:cxn ang="0">
                  <a:pos x="92" y="290"/>
                </a:cxn>
                <a:cxn ang="0">
                  <a:pos x="82" y="292"/>
                </a:cxn>
                <a:cxn ang="0">
                  <a:pos x="73" y="295"/>
                </a:cxn>
                <a:cxn ang="0">
                  <a:pos x="53" y="292"/>
                </a:cxn>
                <a:cxn ang="0">
                  <a:pos x="26" y="285"/>
                </a:cxn>
              </a:cxnLst>
              <a:rect b="b" l="0" r="r" t="0"/>
              <a:pathLst>
                <a:path h="295" w="141">
                  <a:moveTo>
                    <a:pt x="26" y="285"/>
                  </a:move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6" y="5"/>
                  </a:lnTo>
                  <a:lnTo>
                    <a:pt x="133" y="12"/>
                  </a:lnTo>
                  <a:lnTo>
                    <a:pt x="136" y="21"/>
                  </a:lnTo>
                  <a:lnTo>
                    <a:pt x="138" y="45"/>
                  </a:lnTo>
                  <a:lnTo>
                    <a:pt x="138" y="71"/>
                  </a:lnTo>
                  <a:lnTo>
                    <a:pt x="141" y="128"/>
                  </a:lnTo>
                  <a:lnTo>
                    <a:pt x="141" y="171"/>
                  </a:lnTo>
                  <a:lnTo>
                    <a:pt x="141" y="193"/>
                  </a:lnTo>
                  <a:lnTo>
                    <a:pt x="138" y="214"/>
                  </a:lnTo>
                  <a:lnTo>
                    <a:pt x="133" y="235"/>
                  </a:lnTo>
                  <a:lnTo>
                    <a:pt x="126" y="254"/>
                  </a:lnTo>
                  <a:lnTo>
                    <a:pt x="116" y="268"/>
                  </a:lnTo>
                  <a:lnTo>
                    <a:pt x="107" y="283"/>
                  </a:lnTo>
                  <a:lnTo>
                    <a:pt x="92" y="290"/>
                  </a:lnTo>
                  <a:lnTo>
                    <a:pt x="82" y="292"/>
                  </a:lnTo>
                  <a:lnTo>
                    <a:pt x="73" y="295"/>
                  </a:lnTo>
                  <a:lnTo>
                    <a:pt x="53" y="292"/>
                  </a:lnTo>
                  <a:lnTo>
                    <a:pt x="26" y="2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" name="Freeform 273">
              <a:extLst>
                <a:ext uri="{FF2B5EF4-FFF2-40B4-BE49-F238E27FC236}">
                  <a16:creationId xmlns:a16="http://schemas.microsoft.com/office/drawing/2014/main" id="{1E7C92D8-AF19-4313-83F9-D69AADA88407}"/>
                </a:ext>
              </a:extLst>
            </p:cNvPr>
            <p:cNvSpPr/>
            <p:nvPr/>
          </p:nvSpPr>
          <p:spPr bwMode="auto">
            <a:xfrm>
              <a:off x="1098326" y="2980415"/>
              <a:ext cx="66737" cy="161052"/>
            </a:xfrm>
            <a:custGeom>
              <a:cxnLst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1" y="5"/>
                </a:cxn>
                <a:cxn ang="0">
                  <a:pos x="116" y="7"/>
                </a:cxn>
                <a:cxn ang="0">
                  <a:pos x="109" y="17"/>
                </a:cxn>
                <a:cxn ang="0">
                  <a:pos x="104" y="24"/>
                </a:cxn>
                <a:cxn ang="0">
                  <a:pos x="102" y="33"/>
                </a:cxn>
                <a:cxn ang="0">
                  <a:pos x="99" y="45"/>
                </a:cxn>
                <a:cxn ang="0">
                  <a:pos x="99" y="60"/>
                </a:cxn>
                <a:cxn ang="0">
                  <a:pos x="102" y="76"/>
                </a:cxn>
                <a:cxn ang="0">
                  <a:pos x="99" y="95"/>
                </a:cxn>
                <a:cxn ang="0">
                  <a:pos x="97" y="114"/>
                </a:cxn>
                <a:cxn ang="0">
                  <a:pos x="92" y="133"/>
                </a:cxn>
                <a:cxn ang="0">
                  <a:pos x="85" y="152"/>
                </a:cxn>
                <a:cxn ang="0">
                  <a:pos x="77" y="169"/>
                </a:cxn>
                <a:cxn ang="0">
                  <a:pos x="68" y="183"/>
                </a:cxn>
                <a:cxn ang="0">
                  <a:pos x="58" y="195"/>
                </a:cxn>
                <a:cxn ang="0">
                  <a:pos x="48" y="204"/>
                </a:cxn>
                <a:cxn ang="0">
                  <a:pos x="43" y="216"/>
                </a:cxn>
                <a:cxn ang="0">
                  <a:pos x="41" y="231"/>
                </a:cxn>
                <a:cxn ang="0">
                  <a:pos x="39" y="245"/>
                </a:cxn>
                <a:cxn ang="0">
                  <a:pos x="39" y="259"/>
                </a:cxn>
                <a:cxn ang="0">
                  <a:pos x="41" y="273"/>
                </a:cxn>
                <a:cxn ang="0">
                  <a:pos x="46" y="283"/>
                </a:cxn>
                <a:cxn ang="0">
                  <a:pos x="48" y="292"/>
                </a:cxn>
                <a:cxn ang="0">
                  <a:pos x="43" y="292"/>
                </a:cxn>
                <a:cxn ang="0">
                  <a:pos x="39" y="290"/>
                </a:cxn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</a:cxnLst>
              <a:rect b="b" l="0" r="r" t="0"/>
              <a:pathLst>
                <a:path h="292" w="120">
                  <a:moveTo>
                    <a:pt x="24" y="176"/>
                  </a:move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9" y="17"/>
                  </a:lnTo>
                  <a:lnTo>
                    <a:pt x="104" y="24"/>
                  </a:lnTo>
                  <a:lnTo>
                    <a:pt x="102" y="33"/>
                  </a:lnTo>
                  <a:lnTo>
                    <a:pt x="99" y="45"/>
                  </a:lnTo>
                  <a:lnTo>
                    <a:pt x="99" y="60"/>
                  </a:lnTo>
                  <a:lnTo>
                    <a:pt x="102" y="76"/>
                  </a:lnTo>
                  <a:lnTo>
                    <a:pt x="99" y="95"/>
                  </a:lnTo>
                  <a:lnTo>
                    <a:pt x="97" y="114"/>
                  </a:lnTo>
                  <a:lnTo>
                    <a:pt x="92" y="133"/>
                  </a:lnTo>
                  <a:lnTo>
                    <a:pt x="85" y="152"/>
                  </a:lnTo>
                  <a:lnTo>
                    <a:pt x="77" y="169"/>
                  </a:lnTo>
                  <a:lnTo>
                    <a:pt x="68" y="183"/>
                  </a:lnTo>
                  <a:lnTo>
                    <a:pt x="58" y="195"/>
                  </a:lnTo>
                  <a:lnTo>
                    <a:pt x="48" y="204"/>
                  </a:lnTo>
                  <a:lnTo>
                    <a:pt x="43" y="216"/>
                  </a:lnTo>
                  <a:lnTo>
                    <a:pt x="41" y="231"/>
                  </a:lnTo>
                  <a:lnTo>
                    <a:pt x="39" y="245"/>
                  </a:lnTo>
                  <a:lnTo>
                    <a:pt x="39" y="259"/>
                  </a:lnTo>
                  <a:lnTo>
                    <a:pt x="41" y="273"/>
                  </a:lnTo>
                  <a:lnTo>
                    <a:pt x="46" y="283"/>
                  </a:lnTo>
                  <a:lnTo>
                    <a:pt x="48" y="292"/>
                  </a:lnTo>
                  <a:lnTo>
                    <a:pt x="43" y="292"/>
                  </a:lnTo>
                  <a:lnTo>
                    <a:pt x="39" y="290"/>
                  </a:lnTo>
                  <a:lnTo>
                    <a:pt x="26" y="285"/>
                  </a:ln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" name="Freeform 274">
              <a:extLst>
                <a:ext uri="{FF2B5EF4-FFF2-40B4-BE49-F238E27FC236}">
                  <a16:creationId xmlns:a16="http://schemas.microsoft.com/office/drawing/2014/main" id="{82C06BC5-41D7-4B64-84FC-000F4099502A}"/>
                </a:ext>
              </a:extLst>
            </p:cNvPr>
            <p:cNvSpPr/>
            <p:nvPr/>
          </p:nvSpPr>
          <p:spPr bwMode="auto">
            <a:xfrm>
              <a:off x="1134177" y="3019575"/>
              <a:ext cx="126304" cy="121892"/>
            </a:xfrm>
            <a:custGeom>
              <a:cxnLst>
                <a:cxn ang="0">
                  <a:pos x="229" y="0"/>
                </a:cxn>
                <a:cxn ang="0">
                  <a:pos x="229" y="24"/>
                </a:cxn>
                <a:cxn ang="0">
                  <a:pos x="229" y="48"/>
                </a:cxn>
                <a:cxn ang="0">
                  <a:pos x="224" y="76"/>
                </a:cxn>
                <a:cxn ang="0">
                  <a:pos x="216" y="110"/>
                </a:cxn>
                <a:cxn ang="0">
                  <a:pos x="211" y="124"/>
                </a:cxn>
                <a:cxn ang="0">
                  <a:pos x="204" y="141"/>
                </a:cxn>
                <a:cxn ang="0">
                  <a:pos x="195" y="155"/>
                </a:cxn>
                <a:cxn ang="0">
                  <a:pos x="185" y="169"/>
                </a:cxn>
                <a:cxn ang="0">
                  <a:pos x="173" y="183"/>
                </a:cxn>
                <a:cxn ang="0">
                  <a:pos x="158" y="193"/>
                </a:cxn>
                <a:cxn ang="0">
                  <a:pos x="144" y="202"/>
                </a:cxn>
                <a:cxn ang="0">
                  <a:pos x="127" y="209"/>
                </a:cxn>
                <a:cxn ang="0">
                  <a:pos x="112" y="214"/>
                </a:cxn>
                <a:cxn ang="0">
                  <a:pos x="100" y="219"/>
                </a:cxn>
                <a:cxn ang="0">
                  <a:pos x="85" y="221"/>
                </a:cxn>
                <a:cxn ang="0">
                  <a:pos x="73" y="221"/>
                </a:cxn>
                <a:cxn ang="0">
                  <a:pos x="49" y="219"/>
                </a:cxn>
                <a:cxn ang="0">
                  <a:pos x="29" y="212"/>
                </a:cxn>
                <a:cxn ang="0">
                  <a:pos x="12" y="200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0" y="176"/>
                </a:cxn>
                <a:cxn ang="0">
                  <a:pos x="3" y="169"/>
                </a:cxn>
                <a:cxn ang="0">
                  <a:pos x="8" y="162"/>
                </a:cxn>
                <a:cxn ang="0">
                  <a:pos x="17" y="155"/>
                </a:cxn>
                <a:cxn ang="0">
                  <a:pos x="29" y="145"/>
                </a:cxn>
                <a:cxn ang="0">
                  <a:pos x="63" y="129"/>
                </a:cxn>
                <a:cxn ang="0">
                  <a:pos x="100" y="107"/>
                </a:cxn>
                <a:cxn ang="0">
                  <a:pos x="139" y="86"/>
                </a:cxn>
                <a:cxn ang="0">
                  <a:pos x="177" y="60"/>
                </a:cxn>
                <a:cxn ang="0">
                  <a:pos x="192" y="48"/>
                </a:cxn>
                <a:cxn ang="0">
                  <a:pos x="207" y="34"/>
                </a:cxn>
                <a:cxn ang="0">
                  <a:pos x="219" y="17"/>
                </a:cxn>
                <a:cxn ang="0">
                  <a:pos x="229" y="0"/>
                </a:cxn>
              </a:cxnLst>
              <a:rect b="b" l="0" r="r" t="0"/>
              <a:pathLst>
                <a:path h="221" w="229">
                  <a:moveTo>
                    <a:pt x="229" y="0"/>
                  </a:moveTo>
                  <a:lnTo>
                    <a:pt x="229" y="24"/>
                  </a:lnTo>
                  <a:lnTo>
                    <a:pt x="229" y="48"/>
                  </a:lnTo>
                  <a:lnTo>
                    <a:pt x="224" y="76"/>
                  </a:lnTo>
                  <a:lnTo>
                    <a:pt x="216" y="110"/>
                  </a:lnTo>
                  <a:lnTo>
                    <a:pt x="211" y="124"/>
                  </a:lnTo>
                  <a:lnTo>
                    <a:pt x="204" y="141"/>
                  </a:lnTo>
                  <a:lnTo>
                    <a:pt x="195" y="155"/>
                  </a:lnTo>
                  <a:lnTo>
                    <a:pt x="185" y="169"/>
                  </a:lnTo>
                  <a:lnTo>
                    <a:pt x="173" y="183"/>
                  </a:lnTo>
                  <a:lnTo>
                    <a:pt x="158" y="193"/>
                  </a:lnTo>
                  <a:lnTo>
                    <a:pt x="144" y="202"/>
                  </a:lnTo>
                  <a:lnTo>
                    <a:pt x="127" y="209"/>
                  </a:lnTo>
                  <a:lnTo>
                    <a:pt x="112" y="214"/>
                  </a:lnTo>
                  <a:lnTo>
                    <a:pt x="100" y="219"/>
                  </a:lnTo>
                  <a:lnTo>
                    <a:pt x="85" y="221"/>
                  </a:lnTo>
                  <a:lnTo>
                    <a:pt x="73" y="221"/>
                  </a:lnTo>
                  <a:lnTo>
                    <a:pt x="49" y="219"/>
                  </a:lnTo>
                  <a:lnTo>
                    <a:pt x="29" y="212"/>
                  </a:lnTo>
                  <a:lnTo>
                    <a:pt x="12" y="200"/>
                  </a:lnTo>
                  <a:lnTo>
                    <a:pt x="3" y="188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9"/>
                  </a:lnTo>
                  <a:lnTo>
                    <a:pt x="8" y="162"/>
                  </a:lnTo>
                  <a:lnTo>
                    <a:pt x="17" y="155"/>
                  </a:lnTo>
                  <a:lnTo>
                    <a:pt x="29" y="145"/>
                  </a:lnTo>
                  <a:lnTo>
                    <a:pt x="63" y="129"/>
                  </a:lnTo>
                  <a:lnTo>
                    <a:pt x="100" y="107"/>
                  </a:lnTo>
                  <a:lnTo>
                    <a:pt x="139" y="86"/>
                  </a:lnTo>
                  <a:lnTo>
                    <a:pt x="177" y="60"/>
                  </a:lnTo>
                  <a:lnTo>
                    <a:pt x="192" y="48"/>
                  </a:lnTo>
                  <a:lnTo>
                    <a:pt x="207" y="34"/>
                  </a:lnTo>
                  <a:lnTo>
                    <a:pt x="219" y="17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Freeform 275">
              <a:extLst>
                <a:ext uri="{FF2B5EF4-FFF2-40B4-BE49-F238E27FC236}">
                  <a16:creationId xmlns:a16="http://schemas.microsoft.com/office/drawing/2014/main" id="{772B232A-56A3-4A30-B8A2-3BE907F2F531}"/>
                </a:ext>
              </a:extLst>
            </p:cNvPr>
            <p:cNvSpPr/>
            <p:nvPr/>
          </p:nvSpPr>
          <p:spPr bwMode="auto">
            <a:xfrm>
              <a:off x="1011182" y="3086863"/>
              <a:ext cx="260882" cy="306109"/>
            </a:xfrm>
            <a:custGeom>
              <a:cxnLst>
                <a:cxn ang="0">
                  <a:pos x="184" y="28"/>
                </a:cxn>
                <a:cxn ang="0">
                  <a:pos x="189" y="49"/>
                </a:cxn>
                <a:cxn ang="0">
                  <a:pos x="206" y="71"/>
                </a:cxn>
                <a:cxn ang="0">
                  <a:pos x="250" y="83"/>
                </a:cxn>
                <a:cxn ang="0">
                  <a:pos x="306" y="78"/>
                </a:cxn>
                <a:cxn ang="0">
                  <a:pos x="359" y="61"/>
                </a:cxn>
                <a:cxn ang="0">
                  <a:pos x="403" y="38"/>
                </a:cxn>
                <a:cxn ang="0">
                  <a:pos x="430" y="9"/>
                </a:cxn>
                <a:cxn ang="0">
                  <a:pos x="439" y="0"/>
                </a:cxn>
                <a:cxn ang="0">
                  <a:pos x="449" y="0"/>
                </a:cxn>
                <a:cxn ang="0">
                  <a:pos x="466" y="19"/>
                </a:cxn>
                <a:cxn ang="0">
                  <a:pos x="473" y="54"/>
                </a:cxn>
                <a:cxn ang="0">
                  <a:pos x="468" y="90"/>
                </a:cxn>
                <a:cxn ang="0">
                  <a:pos x="449" y="116"/>
                </a:cxn>
                <a:cxn ang="0">
                  <a:pos x="418" y="154"/>
                </a:cxn>
                <a:cxn ang="0">
                  <a:pos x="403" y="183"/>
                </a:cxn>
                <a:cxn ang="0">
                  <a:pos x="400" y="228"/>
                </a:cxn>
                <a:cxn ang="0">
                  <a:pos x="388" y="325"/>
                </a:cxn>
                <a:cxn ang="0">
                  <a:pos x="374" y="382"/>
                </a:cxn>
                <a:cxn ang="0">
                  <a:pos x="350" y="439"/>
                </a:cxn>
                <a:cxn ang="0">
                  <a:pos x="318" y="489"/>
                </a:cxn>
                <a:cxn ang="0">
                  <a:pos x="274" y="527"/>
                </a:cxn>
                <a:cxn ang="0">
                  <a:pos x="235" y="546"/>
                </a:cxn>
                <a:cxn ang="0">
                  <a:pos x="192" y="553"/>
                </a:cxn>
                <a:cxn ang="0">
                  <a:pos x="138" y="555"/>
                </a:cxn>
                <a:cxn ang="0">
                  <a:pos x="95" y="546"/>
                </a:cxn>
                <a:cxn ang="0">
                  <a:pos x="61" y="529"/>
                </a:cxn>
                <a:cxn ang="0">
                  <a:pos x="34" y="506"/>
                </a:cxn>
                <a:cxn ang="0">
                  <a:pos x="14" y="477"/>
                </a:cxn>
                <a:cxn ang="0">
                  <a:pos x="5" y="444"/>
                </a:cxn>
                <a:cxn ang="0">
                  <a:pos x="0" y="408"/>
                </a:cxn>
                <a:cxn ang="0">
                  <a:pos x="7" y="356"/>
                </a:cxn>
                <a:cxn ang="0">
                  <a:pos x="32" y="294"/>
                </a:cxn>
                <a:cxn ang="0">
                  <a:pos x="73" y="220"/>
                </a:cxn>
                <a:cxn ang="0">
                  <a:pos x="95" y="178"/>
                </a:cxn>
                <a:cxn ang="0">
                  <a:pos x="119" y="102"/>
                </a:cxn>
                <a:cxn ang="0">
                  <a:pos x="143" y="49"/>
                </a:cxn>
                <a:cxn ang="0">
                  <a:pos x="163" y="23"/>
                </a:cxn>
                <a:cxn ang="0">
                  <a:pos x="177" y="19"/>
                </a:cxn>
              </a:cxnLst>
              <a:rect b="b" l="0" r="r" t="0"/>
              <a:pathLst>
                <a:path h="555" w="472">
                  <a:moveTo>
                    <a:pt x="184" y="19"/>
                  </a:moveTo>
                  <a:lnTo>
                    <a:pt x="184" y="28"/>
                  </a:lnTo>
                  <a:lnTo>
                    <a:pt x="184" y="38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206" y="71"/>
                  </a:lnTo>
                  <a:lnTo>
                    <a:pt x="223" y="78"/>
                  </a:lnTo>
                  <a:lnTo>
                    <a:pt x="250" y="83"/>
                  </a:lnTo>
                  <a:lnTo>
                    <a:pt x="277" y="83"/>
                  </a:lnTo>
                  <a:lnTo>
                    <a:pt x="306" y="78"/>
                  </a:lnTo>
                  <a:lnTo>
                    <a:pt x="333" y="71"/>
                  </a:lnTo>
                  <a:lnTo>
                    <a:pt x="359" y="61"/>
                  </a:lnTo>
                  <a:lnTo>
                    <a:pt x="384" y="49"/>
                  </a:lnTo>
                  <a:lnTo>
                    <a:pt x="403" y="38"/>
                  </a:lnTo>
                  <a:lnTo>
                    <a:pt x="420" y="23"/>
                  </a:lnTo>
                  <a:lnTo>
                    <a:pt x="430" y="9"/>
                  </a:lnTo>
                  <a:lnTo>
                    <a:pt x="434" y="2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7"/>
                  </a:lnTo>
                  <a:lnTo>
                    <a:pt x="466" y="19"/>
                  </a:lnTo>
                  <a:lnTo>
                    <a:pt x="471" y="35"/>
                  </a:lnTo>
                  <a:lnTo>
                    <a:pt x="473" y="54"/>
                  </a:lnTo>
                  <a:lnTo>
                    <a:pt x="473" y="73"/>
                  </a:lnTo>
                  <a:lnTo>
                    <a:pt x="468" y="90"/>
                  </a:lnTo>
                  <a:lnTo>
                    <a:pt x="461" y="102"/>
                  </a:lnTo>
                  <a:lnTo>
                    <a:pt x="449" y="116"/>
                  </a:lnTo>
                  <a:lnTo>
                    <a:pt x="427" y="140"/>
                  </a:lnTo>
                  <a:lnTo>
                    <a:pt x="418" y="154"/>
                  </a:lnTo>
                  <a:lnTo>
                    <a:pt x="410" y="168"/>
                  </a:lnTo>
                  <a:lnTo>
                    <a:pt x="403" y="183"/>
                  </a:lnTo>
                  <a:lnTo>
                    <a:pt x="403" y="199"/>
                  </a:lnTo>
                  <a:lnTo>
                    <a:pt x="400" y="228"/>
                  </a:lnTo>
                  <a:lnTo>
                    <a:pt x="398" y="273"/>
                  </a:lnTo>
                  <a:lnTo>
                    <a:pt x="388" y="325"/>
                  </a:lnTo>
                  <a:lnTo>
                    <a:pt x="381" y="354"/>
                  </a:lnTo>
                  <a:lnTo>
                    <a:pt x="374" y="382"/>
                  </a:lnTo>
                  <a:lnTo>
                    <a:pt x="362" y="410"/>
                  </a:lnTo>
                  <a:lnTo>
                    <a:pt x="350" y="439"/>
                  </a:lnTo>
                  <a:lnTo>
                    <a:pt x="335" y="465"/>
                  </a:lnTo>
                  <a:lnTo>
                    <a:pt x="318" y="489"/>
                  </a:lnTo>
                  <a:lnTo>
                    <a:pt x="299" y="510"/>
                  </a:lnTo>
                  <a:lnTo>
                    <a:pt x="274" y="527"/>
                  </a:lnTo>
                  <a:lnTo>
                    <a:pt x="250" y="541"/>
                  </a:lnTo>
                  <a:lnTo>
                    <a:pt x="235" y="546"/>
                  </a:lnTo>
                  <a:lnTo>
                    <a:pt x="221" y="548"/>
                  </a:lnTo>
                  <a:lnTo>
                    <a:pt x="192" y="553"/>
                  </a:lnTo>
                  <a:lnTo>
                    <a:pt x="165" y="555"/>
                  </a:lnTo>
                  <a:lnTo>
                    <a:pt x="138" y="555"/>
                  </a:lnTo>
                  <a:lnTo>
                    <a:pt x="116" y="551"/>
                  </a:lnTo>
                  <a:lnTo>
                    <a:pt x="95" y="546"/>
                  </a:lnTo>
                  <a:lnTo>
                    <a:pt x="78" y="539"/>
                  </a:lnTo>
                  <a:lnTo>
                    <a:pt x="61" y="529"/>
                  </a:lnTo>
                  <a:lnTo>
                    <a:pt x="46" y="518"/>
                  </a:lnTo>
                  <a:lnTo>
                    <a:pt x="34" y="506"/>
                  </a:lnTo>
                  <a:lnTo>
                    <a:pt x="24" y="491"/>
                  </a:lnTo>
                  <a:lnTo>
                    <a:pt x="14" y="477"/>
                  </a:lnTo>
                  <a:lnTo>
                    <a:pt x="10" y="460"/>
                  </a:lnTo>
                  <a:lnTo>
                    <a:pt x="5" y="444"/>
                  </a:lnTo>
                  <a:lnTo>
                    <a:pt x="2" y="427"/>
                  </a:lnTo>
                  <a:lnTo>
                    <a:pt x="0" y="408"/>
                  </a:lnTo>
                  <a:lnTo>
                    <a:pt x="2" y="391"/>
                  </a:lnTo>
                  <a:lnTo>
                    <a:pt x="7" y="356"/>
                  </a:lnTo>
                  <a:lnTo>
                    <a:pt x="19" y="323"/>
                  </a:lnTo>
                  <a:lnTo>
                    <a:pt x="32" y="294"/>
                  </a:lnTo>
                  <a:lnTo>
                    <a:pt x="46" y="268"/>
                  </a:lnTo>
                  <a:lnTo>
                    <a:pt x="73" y="220"/>
                  </a:lnTo>
                  <a:lnTo>
                    <a:pt x="85" y="199"/>
                  </a:lnTo>
                  <a:lnTo>
                    <a:pt x="95" y="178"/>
                  </a:lnTo>
                  <a:lnTo>
                    <a:pt x="109" y="128"/>
                  </a:lnTo>
                  <a:lnTo>
                    <a:pt x="119" y="102"/>
                  </a:lnTo>
                  <a:lnTo>
                    <a:pt x="131" y="73"/>
                  </a:lnTo>
                  <a:lnTo>
                    <a:pt x="143" y="49"/>
                  </a:lnTo>
                  <a:lnTo>
                    <a:pt x="155" y="31"/>
                  </a:lnTo>
                  <a:lnTo>
                    <a:pt x="163" y="23"/>
                  </a:lnTo>
                  <a:lnTo>
                    <a:pt x="170" y="19"/>
                  </a:lnTo>
                  <a:lnTo>
                    <a:pt x="177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Freeform 276">
              <a:extLst>
                <a:ext uri="{FF2B5EF4-FFF2-40B4-BE49-F238E27FC236}">
                  <a16:creationId xmlns:a16="http://schemas.microsoft.com/office/drawing/2014/main" id="{535C19F7-849C-42D1-BD15-D3FF61F31EA8}"/>
                </a:ext>
              </a:extLst>
            </p:cNvPr>
            <p:cNvSpPr/>
            <p:nvPr/>
          </p:nvSpPr>
          <p:spPr bwMode="auto">
            <a:xfrm>
              <a:off x="1011182" y="3097343"/>
              <a:ext cx="195248" cy="297284"/>
            </a:xfrm>
            <a:custGeom>
              <a:cxnLst>
                <a:cxn ang="0">
                  <a:pos x="240" y="104"/>
                </a:cxn>
                <a:cxn ang="0">
                  <a:pos x="211" y="97"/>
                </a:cxn>
                <a:cxn ang="0">
                  <a:pos x="189" y="85"/>
                </a:cxn>
                <a:cxn ang="0">
                  <a:pos x="177" y="68"/>
                </a:cxn>
                <a:cxn ang="0">
                  <a:pos x="170" y="42"/>
                </a:cxn>
                <a:cxn ang="0">
                  <a:pos x="172" y="9"/>
                </a:cxn>
                <a:cxn ang="0">
                  <a:pos x="170" y="2"/>
                </a:cxn>
                <a:cxn ang="0">
                  <a:pos x="150" y="19"/>
                </a:cxn>
                <a:cxn ang="0">
                  <a:pos x="126" y="61"/>
                </a:cxn>
                <a:cxn ang="0">
                  <a:pos x="95" y="159"/>
                </a:cxn>
                <a:cxn ang="0">
                  <a:pos x="73" y="201"/>
                </a:cxn>
                <a:cxn ang="0">
                  <a:pos x="32" y="275"/>
                </a:cxn>
                <a:cxn ang="0">
                  <a:pos x="7" y="337"/>
                </a:cxn>
                <a:cxn ang="0">
                  <a:pos x="0" y="399"/>
                </a:cxn>
                <a:cxn ang="0">
                  <a:pos x="12" y="453"/>
                </a:cxn>
                <a:cxn ang="0">
                  <a:pos x="24" y="477"/>
                </a:cxn>
                <a:cxn ang="0">
                  <a:pos x="44" y="499"/>
                </a:cxn>
                <a:cxn ang="0">
                  <a:pos x="70" y="515"/>
                </a:cxn>
                <a:cxn ang="0">
                  <a:pos x="102" y="529"/>
                </a:cxn>
                <a:cxn ang="0">
                  <a:pos x="146" y="536"/>
                </a:cxn>
                <a:cxn ang="0">
                  <a:pos x="168" y="539"/>
                </a:cxn>
                <a:cxn ang="0">
                  <a:pos x="192" y="536"/>
                </a:cxn>
                <a:cxn ang="0">
                  <a:pos x="209" y="529"/>
                </a:cxn>
                <a:cxn ang="0">
                  <a:pos x="218" y="517"/>
                </a:cxn>
                <a:cxn ang="0">
                  <a:pos x="218" y="501"/>
                </a:cxn>
                <a:cxn ang="0">
                  <a:pos x="209" y="482"/>
                </a:cxn>
                <a:cxn ang="0">
                  <a:pos x="175" y="446"/>
                </a:cxn>
                <a:cxn ang="0">
                  <a:pos x="124" y="411"/>
                </a:cxn>
                <a:cxn ang="0">
                  <a:pos x="107" y="382"/>
                </a:cxn>
                <a:cxn ang="0">
                  <a:pos x="107" y="354"/>
                </a:cxn>
                <a:cxn ang="0">
                  <a:pos x="124" y="325"/>
                </a:cxn>
                <a:cxn ang="0">
                  <a:pos x="153" y="296"/>
                </a:cxn>
                <a:cxn ang="0">
                  <a:pos x="206" y="259"/>
                </a:cxn>
                <a:cxn ang="0">
                  <a:pos x="284" y="216"/>
                </a:cxn>
                <a:cxn ang="0">
                  <a:pos x="315" y="199"/>
                </a:cxn>
                <a:cxn ang="0">
                  <a:pos x="337" y="180"/>
                </a:cxn>
                <a:cxn ang="0">
                  <a:pos x="352" y="161"/>
                </a:cxn>
                <a:cxn ang="0">
                  <a:pos x="354" y="142"/>
                </a:cxn>
                <a:cxn ang="0">
                  <a:pos x="347" y="128"/>
                </a:cxn>
                <a:cxn ang="0">
                  <a:pos x="330" y="114"/>
                </a:cxn>
                <a:cxn ang="0">
                  <a:pos x="301" y="106"/>
                </a:cxn>
                <a:cxn ang="0">
                  <a:pos x="260" y="104"/>
                </a:cxn>
              </a:cxnLst>
              <a:rect b="b" l="0" r="r" t="0"/>
              <a:pathLst>
                <a:path h="539" w="354">
                  <a:moveTo>
                    <a:pt x="260" y="104"/>
                  </a:moveTo>
                  <a:lnTo>
                    <a:pt x="240" y="104"/>
                  </a:lnTo>
                  <a:lnTo>
                    <a:pt x="223" y="102"/>
                  </a:lnTo>
                  <a:lnTo>
                    <a:pt x="211" y="97"/>
                  </a:lnTo>
                  <a:lnTo>
                    <a:pt x="199" y="92"/>
                  </a:lnTo>
                  <a:lnTo>
                    <a:pt x="189" y="85"/>
                  </a:lnTo>
                  <a:lnTo>
                    <a:pt x="182" y="78"/>
                  </a:lnTo>
                  <a:lnTo>
                    <a:pt x="177" y="68"/>
                  </a:lnTo>
                  <a:lnTo>
                    <a:pt x="175" y="59"/>
                  </a:lnTo>
                  <a:lnTo>
                    <a:pt x="170" y="42"/>
                  </a:lnTo>
                  <a:lnTo>
                    <a:pt x="170" y="23"/>
                  </a:lnTo>
                  <a:lnTo>
                    <a:pt x="172" y="9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63" y="4"/>
                  </a:lnTo>
                  <a:lnTo>
                    <a:pt x="150" y="19"/>
                  </a:lnTo>
                  <a:lnTo>
                    <a:pt x="138" y="38"/>
                  </a:lnTo>
                  <a:lnTo>
                    <a:pt x="126" y="61"/>
                  </a:lnTo>
                  <a:lnTo>
                    <a:pt x="109" y="114"/>
                  </a:lnTo>
                  <a:lnTo>
                    <a:pt x="95" y="159"/>
                  </a:lnTo>
                  <a:lnTo>
                    <a:pt x="85" y="180"/>
                  </a:lnTo>
                  <a:lnTo>
                    <a:pt x="73" y="201"/>
                  </a:lnTo>
                  <a:lnTo>
                    <a:pt x="46" y="249"/>
                  </a:lnTo>
                  <a:lnTo>
                    <a:pt x="32" y="275"/>
                  </a:lnTo>
                  <a:lnTo>
                    <a:pt x="19" y="304"/>
                  </a:lnTo>
                  <a:lnTo>
                    <a:pt x="7" y="337"/>
                  </a:lnTo>
                  <a:lnTo>
                    <a:pt x="2" y="372"/>
                  </a:lnTo>
                  <a:lnTo>
                    <a:pt x="0" y="399"/>
                  </a:lnTo>
                  <a:lnTo>
                    <a:pt x="2" y="427"/>
                  </a:lnTo>
                  <a:lnTo>
                    <a:pt x="12" y="453"/>
                  </a:lnTo>
                  <a:lnTo>
                    <a:pt x="17" y="465"/>
                  </a:lnTo>
                  <a:lnTo>
                    <a:pt x="24" y="477"/>
                  </a:lnTo>
                  <a:lnTo>
                    <a:pt x="34" y="487"/>
                  </a:lnTo>
                  <a:lnTo>
                    <a:pt x="44" y="499"/>
                  </a:lnTo>
                  <a:lnTo>
                    <a:pt x="56" y="508"/>
                  </a:lnTo>
                  <a:lnTo>
                    <a:pt x="70" y="515"/>
                  </a:lnTo>
                  <a:lnTo>
                    <a:pt x="85" y="522"/>
                  </a:lnTo>
                  <a:lnTo>
                    <a:pt x="102" y="529"/>
                  </a:lnTo>
                  <a:lnTo>
                    <a:pt x="124" y="534"/>
                  </a:lnTo>
                  <a:lnTo>
                    <a:pt x="146" y="536"/>
                  </a:lnTo>
                  <a:lnTo>
                    <a:pt x="153" y="539"/>
                  </a:lnTo>
                  <a:lnTo>
                    <a:pt x="168" y="539"/>
                  </a:lnTo>
                  <a:lnTo>
                    <a:pt x="182" y="539"/>
                  </a:lnTo>
                  <a:lnTo>
                    <a:pt x="192" y="536"/>
                  </a:lnTo>
                  <a:lnTo>
                    <a:pt x="201" y="534"/>
                  </a:lnTo>
                  <a:lnTo>
                    <a:pt x="209" y="529"/>
                  </a:lnTo>
                  <a:lnTo>
                    <a:pt x="216" y="522"/>
                  </a:lnTo>
                  <a:lnTo>
                    <a:pt x="218" y="517"/>
                  </a:lnTo>
                  <a:lnTo>
                    <a:pt x="218" y="508"/>
                  </a:lnTo>
                  <a:lnTo>
                    <a:pt x="218" y="501"/>
                  </a:lnTo>
                  <a:lnTo>
                    <a:pt x="213" y="491"/>
                  </a:lnTo>
                  <a:lnTo>
                    <a:pt x="209" y="482"/>
                  </a:lnTo>
                  <a:lnTo>
                    <a:pt x="199" y="470"/>
                  </a:lnTo>
                  <a:lnTo>
                    <a:pt x="175" y="446"/>
                  </a:lnTo>
                  <a:lnTo>
                    <a:pt x="141" y="423"/>
                  </a:lnTo>
                  <a:lnTo>
                    <a:pt x="124" y="411"/>
                  </a:lnTo>
                  <a:lnTo>
                    <a:pt x="112" y="396"/>
                  </a:lnTo>
                  <a:lnTo>
                    <a:pt x="107" y="382"/>
                  </a:lnTo>
                  <a:lnTo>
                    <a:pt x="104" y="368"/>
                  </a:lnTo>
                  <a:lnTo>
                    <a:pt x="107" y="354"/>
                  </a:lnTo>
                  <a:lnTo>
                    <a:pt x="114" y="339"/>
                  </a:lnTo>
                  <a:lnTo>
                    <a:pt x="124" y="325"/>
                  </a:lnTo>
                  <a:lnTo>
                    <a:pt x="136" y="311"/>
                  </a:lnTo>
                  <a:lnTo>
                    <a:pt x="153" y="296"/>
                  </a:lnTo>
                  <a:lnTo>
                    <a:pt x="170" y="285"/>
                  </a:lnTo>
                  <a:lnTo>
                    <a:pt x="206" y="259"/>
                  </a:lnTo>
                  <a:lnTo>
                    <a:pt x="245" y="235"/>
                  </a:lnTo>
                  <a:lnTo>
                    <a:pt x="284" y="216"/>
                  </a:lnTo>
                  <a:lnTo>
                    <a:pt x="301" y="209"/>
                  </a:lnTo>
                  <a:lnTo>
                    <a:pt x="315" y="199"/>
                  </a:lnTo>
                  <a:lnTo>
                    <a:pt x="328" y="190"/>
                  </a:lnTo>
                  <a:lnTo>
                    <a:pt x="337" y="180"/>
                  </a:lnTo>
                  <a:lnTo>
                    <a:pt x="345" y="171"/>
                  </a:lnTo>
                  <a:lnTo>
                    <a:pt x="352" y="161"/>
                  </a:lnTo>
                  <a:lnTo>
                    <a:pt x="354" y="152"/>
                  </a:lnTo>
                  <a:lnTo>
                    <a:pt x="354" y="142"/>
                  </a:lnTo>
                  <a:lnTo>
                    <a:pt x="352" y="135"/>
                  </a:lnTo>
                  <a:lnTo>
                    <a:pt x="347" y="128"/>
                  </a:lnTo>
                  <a:lnTo>
                    <a:pt x="340" y="121"/>
                  </a:lnTo>
                  <a:lnTo>
                    <a:pt x="330" y="114"/>
                  </a:lnTo>
                  <a:lnTo>
                    <a:pt x="318" y="109"/>
                  </a:lnTo>
                  <a:lnTo>
                    <a:pt x="301" y="106"/>
                  </a:lnTo>
                  <a:lnTo>
                    <a:pt x="281" y="104"/>
                  </a:lnTo>
                  <a:lnTo>
                    <a:pt x="260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Freeform 277">
              <a:extLst>
                <a:ext uri="{FF2B5EF4-FFF2-40B4-BE49-F238E27FC236}">
                  <a16:creationId xmlns:a16="http://schemas.microsoft.com/office/drawing/2014/main" id="{D0979015-0DBF-44D9-A1DF-1564574FCA75}"/>
                </a:ext>
              </a:extLst>
            </p:cNvPr>
            <p:cNvSpPr/>
            <p:nvPr/>
          </p:nvSpPr>
          <p:spPr bwMode="auto">
            <a:xfrm>
              <a:off x="726032" y="2939600"/>
              <a:ext cx="30887" cy="86593"/>
            </a:xfrm>
            <a:custGeom>
              <a:cxnLst>
                <a:cxn ang="0">
                  <a:pos x="56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4"/>
                </a:cxn>
                <a:cxn ang="0">
                  <a:pos x="12" y="39"/>
                </a:cxn>
                <a:cxn ang="0">
                  <a:pos x="5" y="58"/>
                </a:cxn>
                <a:cxn ang="0">
                  <a:pos x="0" y="76"/>
                </a:cxn>
                <a:cxn ang="0">
                  <a:pos x="0" y="88"/>
                </a:cxn>
                <a:cxn ang="0">
                  <a:pos x="2" y="103"/>
                </a:cxn>
                <a:cxn ang="0">
                  <a:pos x="5" y="117"/>
                </a:cxn>
                <a:cxn ang="0">
                  <a:pos x="12" y="131"/>
                </a:cxn>
                <a:cxn ang="0">
                  <a:pos x="17" y="143"/>
                </a:cxn>
                <a:cxn ang="0">
                  <a:pos x="24" y="153"/>
                </a:cxn>
                <a:cxn ang="0">
                  <a:pos x="31" y="157"/>
                </a:cxn>
                <a:cxn ang="0">
                  <a:pos x="34" y="157"/>
                </a:cxn>
                <a:cxn ang="0">
                  <a:pos x="36" y="155"/>
                </a:cxn>
                <a:cxn ang="0">
                  <a:pos x="41" y="148"/>
                </a:cxn>
                <a:cxn ang="0">
                  <a:pos x="44" y="131"/>
                </a:cxn>
                <a:cxn ang="0">
                  <a:pos x="44" y="88"/>
                </a:cxn>
                <a:cxn ang="0">
                  <a:pos x="48" y="46"/>
                </a:cxn>
                <a:cxn ang="0">
                  <a:pos x="56" y="0"/>
                </a:cxn>
              </a:cxnLst>
              <a:rect b="b" l="0" r="r" t="0"/>
              <a:pathLst>
                <a:path h="157" w="56">
                  <a:moveTo>
                    <a:pt x="56" y="0"/>
                  </a:moveTo>
                  <a:lnTo>
                    <a:pt x="44" y="5"/>
                  </a:lnTo>
                  <a:lnTo>
                    <a:pt x="34" y="15"/>
                  </a:lnTo>
                  <a:lnTo>
                    <a:pt x="24" y="24"/>
                  </a:lnTo>
                  <a:lnTo>
                    <a:pt x="12" y="39"/>
                  </a:lnTo>
                  <a:lnTo>
                    <a:pt x="5" y="58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5" y="117"/>
                  </a:lnTo>
                  <a:lnTo>
                    <a:pt x="12" y="131"/>
                  </a:lnTo>
                  <a:lnTo>
                    <a:pt x="17" y="143"/>
                  </a:lnTo>
                  <a:lnTo>
                    <a:pt x="24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55"/>
                  </a:lnTo>
                  <a:lnTo>
                    <a:pt x="41" y="148"/>
                  </a:lnTo>
                  <a:lnTo>
                    <a:pt x="44" y="131"/>
                  </a:lnTo>
                  <a:lnTo>
                    <a:pt x="44" y="88"/>
                  </a:lnTo>
                  <a:lnTo>
                    <a:pt x="48" y="4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" name="Freeform 278">
              <a:extLst>
                <a:ext uri="{FF2B5EF4-FFF2-40B4-BE49-F238E27FC236}">
                  <a16:creationId xmlns:a16="http://schemas.microsoft.com/office/drawing/2014/main" id="{F2BE09BA-023E-424F-B9CF-0667983C12C9}"/>
                </a:ext>
              </a:extLst>
            </p:cNvPr>
            <p:cNvSpPr/>
            <p:nvPr/>
          </p:nvSpPr>
          <p:spPr bwMode="auto">
            <a:xfrm>
              <a:off x="684115" y="3025090"/>
              <a:ext cx="243784" cy="362918"/>
            </a:xfrm>
            <a:custGeom>
              <a:cxnLst>
                <a:cxn ang="0">
                  <a:pos x="112" y="145"/>
                </a:cxn>
                <a:cxn ang="0">
                  <a:pos x="105" y="164"/>
                </a:cxn>
                <a:cxn ang="0">
                  <a:pos x="107" y="185"/>
                </a:cxn>
                <a:cxn ang="0">
                  <a:pos x="117" y="192"/>
                </a:cxn>
                <a:cxn ang="0">
                  <a:pos x="120" y="190"/>
                </a:cxn>
                <a:cxn ang="0">
                  <a:pos x="117" y="171"/>
                </a:cxn>
                <a:cxn ang="0">
                  <a:pos x="110" y="169"/>
                </a:cxn>
                <a:cxn ang="0">
                  <a:pos x="95" y="187"/>
                </a:cxn>
                <a:cxn ang="0">
                  <a:pos x="54" y="278"/>
                </a:cxn>
                <a:cxn ang="0">
                  <a:pos x="18" y="371"/>
                </a:cxn>
                <a:cxn ang="0">
                  <a:pos x="10" y="477"/>
                </a:cxn>
                <a:cxn ang="0">
                  <a:pos x="0" y="603"/>
                </a:cxn>
                <a:cxn ang="0">
                  <a:pos x="5" y="651"/>
                </a:cxn>
                <a:cxn ang="0">
                  <a:pos x="10" y="658"/>
                </a:cxn>
                <a:cxn ang="0">
                  <a:pos x="20" y="651"/>
                </a:cxn>
                <a:cxn ang="0">
                  <a:pos x="47" y="587"/>
                </a:cxn>
                <a:cxn ang="0">
                  <a:pos x="88" y="482"/>
                </a:cxn>
                <a:cxn ang="0">
                  <a:pos x="124" y="401"/>
                </a:cxn>
                <a:cxn ang="0">
                  <a:pos x="154" y="354"/>
                </a:cxn>
                <a:cxn ang="0">
                  <a:pos x="185" y="318"/>
                </a:cxn>
                <a:cxn ang="0">
                  <a:pos x="224" y="299"/>
                </a:cxn>
                <a:cxn ang="0">
                  <a:pos x="263" y="295"/>
                </a:cxn>
                <a:cxn ang="0">
                  <a:pos x="328" y="285"/>
                </a:cxn>
                <a:cxn ang="0">
                  <a:pos x="401" y="261"/>
                </a:cxn>
                <a:cxn ang="0">
                  <a:pos x="440" y="242"/>
                </a:cxn>
                <a:cxn ang="0">
                  <a:pos x="440" y="235"/>
                </a:cxn>
                <a:cxn ang="0">
                  <a:pos x="423" y="235"/>
                </a:cxn>
                <a:cxn ang="0">
                  <a:pos x="391" y="230"/>
                </a:cxn>
                <a:cxn ang="0">
                  <a:pos x="350" y="216"/>
                </a:cxn>
                <a:cxn ang="0">
                  <a:pos x="263" y="164"/>
                </a:cxn>
                <a:cxn ang="0">
                  <a:pos x="187" y="107"/>
                </a:cxn>
                <a:cxn ang="0">
                  <a:pos x="146" y="71"/>
                </a:cxn>
                <a:cxn ang="0">
                  <a:pos x="115" y="45"/>
                </a:cxn>
                <a:cxn ang="0">
                  <a:pos x="86" y="9"/>
                </a:cxn>
                <a:cxn ang="0">
                  <a:pos x="81" y="2"/>
                </a:cxn>
                <a:cxn ang="0">
                  <a:pos x="83" y="31"/>
                </a:cxn>
                <a:cxn ang="0">
                  <a:pos x="93" y="59"/>
                </a:cxn>
                <a:cxn ang="0">
                  <a:pos x="117" y="114"/>
                </a:cxn>
                <a:cxn ang="0">
                  <a:pos x="120" y="135"/>
                </a:cxn>
              </a:cxnLst>
              <a:rect b="b" l="0" r="r" t="0"/>
              <a:pathLst>
                <a:path h="658" w="442">
                  <a:moveTo>
                    <a:pt x="120" y="138"/>
                  </a:moveTo>
                  <a:lnTo>
                    <a:pt x="112" y="145"/>
                  </a:lnTo>
                  <a:lnTo>
                    <a:pt x="107" y="152"/>
                  </a:lnTo>
                  <a:lnTo>
                    <a:pt x="105" y="164"/>
                  </a:lnTo>
                  <a:lnTo>
                    <a:pt x="105" y="176"/>
                  </a:lnTo>
                  <a:lnTo>
                    <a:pt x="107" y="185"/>
                  </a:lnTo>
                  <a:lnTo>
                    <a:pt x="112" y="192"/>
                  </a:lnTo>
                  <a:lnTo>
                    <a:pt x="117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78"/>
                  </a:lnTo>
                  <a:lnTo>
                    <a:pt x="117" y="171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5" y="173"/>
                  </a:lnTo>
                  <a:lnTo>
                    <a:pt x="95" y="187"/>
                  </a:lnTo>
                  <a:lnTo>
                    <a:pt x="88" y="202"/>
                  </a:lnTo>
                  <a:lnTo>
                    <a:pt x="54" y="278"/>
                  </a:lnTo>
                  <a:lnTo>
                    <a:pt x="15" y="351"/>
                  </a:lnTo>
                  <a:lnTo>
                    <a:pt x="18" y="371"/>
                  </a:lnTo>
                  <a:lnTo>
                    <a:pt x="18" y="399"/>
                  </a:lnTo>
                  <a:lnTo>
                    <a:pt x="10" y="477"/>
                  </a:lnTo>
                  <a:lnTo>
                    <a:pt x="3" y="565"/>
                  </a:lnTo>
                  <a:lnTo>
                    <a:pt x="0" y="603"/>
                  </a:lnTo>
                  <a:lnTo>
                    <a:pt x="0" y="632"/>
                  </a:lnTo>
                  <a:lnTo>
                    <a:pt x="5" y="651"/>
                  </a:lnTo>
                  <a:lnTo>
                    <a:pt x="8" y="656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0" y="651"/>
                  </a:lnTo>
                  <a:lnTo>
                    <a:pt x="32" y="627"/>
                  </a:lnTo>
                  <a:lnTo>
                    <a:pt x="47" y="587"/>
                  </a:lnTo>
                  <a:lnTo>
                    <a:pt x="66" y="537"/>
                  </a:lnTo>
                  <a:lnTo>
                    <a:pt x="88" y="482"/>
                  </a:lnTo>
                  <a:lnTo>
                    <a:pt x="110" y="427"/>
                  </a:lnTo>
                  <a:lnTo>
                    <a:pt x="124" y="401"/>
                  </a:lnTo>
                  <a:lnTo>
                    <a:pt x="139" y="378"/>
                  </a:lnTo>
                  <a:lnTo>
                    <a:pt x="154" y="354"/>
                  </a:lnTo>
                  <a:lnTo>
                    <a:pt x="168" y="335"/>
                  </a:lnTo>
                  <a:lnTo>
                    <a:pt x="185" y="318"/>
                  </a:lnTo>
                  <a:lnTo>
                    <a:pt x="204" y="306"/>
                  </a:lnTo>
                  <a:lnTo>
                    <a:pt x="224" y="299"/>
                  </a:lnTo>
                  <a:lnTo>
                    <a:pt x="243" y="297"/>
                  </a:lnTo>
                  <a:lnTo>
                    <a:pt x="263" y="295"/>
                  </a:lnTo>
                  <a:lnTo>
                    <a:pt x="285" y="292"/>
                  </a:lnTo>
                  <a:lnTo>
                    <a:pt x="328" y="285"/>
                  </a:lnTo>
                  <a:lnTo>
                    <a:pt x="367" y="275"/>
                  </a:lnTo>
                  <a:lnTo>
                    <a:pt x="401" y="261"/>
                  </a:lnTo>
                  <a:lnTo>
                    <a:pt x="428" y="252"/>
                  </a:lnTo>
                  <a:lnTo>
                    <a:pt x="440" y="242"/>
                  </a:lnTo>
                  <a:lnTo>
                    <a:pt x="442" y="237"/>
                  </a:lnTo>
                  <a:lnTo>
                    <a:pt x="440" y="235"/>
                  </a:lnTo>
                  <a:lnTo>
                    <a:pt x="435" y="235"/>
                  </a:lnTo>
                  <a:lnTo>
                    <a:pt x="423" y="235"/>
                  </a:lnTo>
                  <a:lnTo>
                    <a:pt x="408" y="235"/>
                  </a:lnTo>
                  <a:lnTo>
                    <a:pt x="391" y="230"/>
                  </a:lnTo>
                  <a:lnTo>
                    <a:pt x="372" y="226"/>
                  </a:lnTo>
                  <a:lnTo>
                    <a:pt x="350" y="216"/>
                  </a:lnTo>
                  <a:lnTo>
                    <a:pt x="309" y="192"/>
                  </a:lnTo>
                  <a:lnTo>
                    <a:pt x="263" y="164"/>
                  </a:lnTo>
                  <a:lnTo>
                    <a:pt x="221" y="135"/>
                  </a:lnTo>
                  <a:lnTo>
                    <a:pt x="187" y="107"/>
                  </a:lnTo>
                  <a:lnTo>
                    <a:pt x="161" y="85"/>
                  </a:lnTo>
                  <a:lnTo>
                    <a:pt x="146" y="71"/>
                  </a:lnTo>
                  <a:lnTo>
                    <a:pt x="136" y="64"/>
                  </a:lnTo>
                  <a:lnTo>
                    <a:pt x="115" y="45"/>
                  </a:lnTo>
                  <a:lnTo>
                    <a:pt x="93" y="21"/>
                  </a:lnTo>
                  <a:lnTo>
                    <a:pt x="86" y="9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1" y="14"/>
                  </a:lnTo>
                  <a:lnTo>
                    <a:pt x="83" y="31"/>
                  </a:lnTo>
                  <a:lnTo>
                    <a:pt x="86" y="45"/>
                  </a:lnTo>
                  <a:lnTo>
                    <a:pt x="93" y="59"/>
                  </a:lnTo>
                  <a:lnTo>
                    <a:pt x="107" y="90"/>
                  </a:lnTo>
                  <a:lnTo>
                    <a:pt x="117" y="11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0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" name="Freeform 279">
              <a:extLst>
                <a:ext uri="{FF2B5EF4-FFF2-40B4-BE49-F238E27FC236}">
                  <a16:creationId xmlns:a16="http://schemas.microsoft.com/office/drawing/2014/main" id="{F2DB754F-B6B9-4999-AA10-AD477EF27AEA}"/>
                </a:ext>
              </a:extLst>
            </p:cNvPr>
            <p:cNvSpPr/>
            <p:nvPr/>
          </p:nvSpPr>
          <p:spPr bwMode="auto">
            <a:xfrm>
              <a:off x="1253311" y="3014611"/>
              <a:ext cx="12134" cy="39160"/>
            </a:xfrm>
            <a:custGeom>
              <a:cxnLst>
                <a:cxn ang="0">
                  <a:pos x="17" y="5"/>
                </a:cxn>
                <a:cxn ang="0">
                  <a:pos x="13" y="31"/>
                </a:cxn>
                <a:cxn ang="0">
                  <a:pos x="8" y="52"/>
                </a:cxn>
                <a:cxn ang="0">
                  <a:pos x="3" y="69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8" y="66"/>
                </a:cxn>
                <a:cxn ang="0">
                  <a:pos x="15" y="52"/>
                </a:cxn>
                <a:cxn ang="0">
                  <a:pos x="20" y="33"/>
                </a:cxn>
                <a:cxn ang="0">
                  <a:pos x="22" y="1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7" y="5"/>
                </a:cxn>
              </a:cxnLst>
              <a:rect b="b" l="0" r="r" t="0"/>
              <a:pathLst>
                <a:path h="71" w="22">
                  <a:moveTo>
                    <a:pt x="17" y="5"/>
                  </a:moveTo>
                  <a:lnTo>
                    <a:pt x="13" y="31"/>
                  </a:lnTo>
                  <a:lnTo>
                    <a:pt x="8" y="5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0" y="33"/>
                  </a:lnTo>
                  <a:lnTo>
                    <a:pt x="22" y="1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Freeform 280">
              <a:extLst>
                <a:ext uri="{FF2B5EF4-FFF2-40B4-BE49-F238E27FC236}">
                  <a16:creationId xmlns:a16="http://schemas.microsoft.com/office/drawing/2014/main" id="{4C2E7047-7CF1-434E-8D82-18AE29D93BB1}"/>
                </a:ext>
              </a:extLst>
            </p:cNvPr>
            <p:cNvSpPr/>
            <p:nvPr/>
          </p:nvSpPr>
          <p:spPr bwMode="auto">
            <a:xfrm>
              <a:off x="707280" y="2976554"/>
              <a:ext cx="31990" cy="51294"/>
            </a:xfrm>
            <a:custGeom>
              <a:cxnLst>
                <a:cxn ang="0">
                  <a:pos x="36" y="0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7" y="55"/>
                </a:cxn>
                <a:cxn ang="0">
                  <a:pos x="12" y="64"/>
                </a:cxn>
                <a:cxn ang="0">
                  <a:pos x="19" y="74"/>
                </a:cxn>
                <a:cxn ang="0">
                  <a:pos x="31" y="88"/>
                </a:cxn>
                <a:cxn ang="0">
                  <a:pos x="39" y="93"/>
                </a:cxn>
                <a:cxn ang="0">
                  <a:pos x="44" y="83"/>
                </a:cxn>
                <a:cxn ang="0">
                  <a:pos x="51" y="71"/>
                </a:cxn>
                <a:cxn ang="0">
                  <a:pos x="56" y="60"/>
                </a:cxn>
                <a:cxn ang="0">
                  <a:pos x="58" y="45"/>
                </a:cxn>
                <a:cxn ang="0">
                  <a:pos x="58" y="28"/>
                </a:cxn>
                <a:cxn ang="0">
                  <a:pos x="56" y="21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</a:cxnLst>
              <a:rect b="b" l="0" r="r" t="0"/>
              <a:pathLst>
                <a:path h="93" w="57">
                  <a:moveTo>
                    <a:pt x="36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5"/>
                  </a:lnTo>
                  <a:lnTo>
                    <a:pt x="12" y="64"/>
                  </a:lnTo>
                  <a:lnTo>
                    <a:pt x="19" y="74"/>
                  </a:lnTo>
                  <a:lnTo>
                    <a:pt x="31" y="88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51" y="71"/>
                  </a:lnTo>
                  <a:lnTo>
                    <a:pt x="56" y="60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Freeform 281">
              <a:extLst>
                <a:ext uri="{FF2B5EF4-FFF2-40B4-BE49-F238E27FC236}">
                  <a16:creationId xmlns:a16="http://schemas.microsoft.com/office/drawing/2014/main" id="{A5AE2AD9-F28C-48D6-8841-F8DDEA282EAA}"/>
                </a:ext>
              </a:extLst>
            </p:cNvPr>
            <p:cNvSpPr/>
            <p:nvPr/>
          </p:nvSpPr>
          <p:spPr bwMode="auto">
            <a:xfrm>
              <a:off x="711140" y="2984276"/>
              <a:ext cx="144505" cy="141748"/>
            </a:xfrm>
            <a:custGeom>
              <a:cxnLst>
                <a:cxn ang="0">
                  <a:pos x="32" y="79"/>
                </a:cxn>
                <a:cxn ang="0">
                  <a:pos x="15" y="57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4" y="5"/>
                </a:cxn>
                <a:cxn ang="0">
                  <a:pos x="49" y="19"/>
                </a:cxn>
                <a:cxn ang="0">
                  <a:pos x="73" y="43"/>
                </a:cxn>
                <a:cxn ang="0">
                  <a:pos x="138" y="112"/>
                </a:cxn>
                <a:cxn ang="0">
                  <a:pos x="226" y="209"/>
                </a:cxn>
                <a:cxn ang="0">
                  <a:pos x="262" y="257"/>
                </a:cxn>
                <a:cxn ang="0">
                  <a:pos x="250" y="257"/>
                </a:cxn>
                <a:cxn ang="0">
                  <a:pos x="240" y="254"/>
                </a:cxn>
                <a:cxn ang="0">
                  <a:pos x="228" y="250"/>
                </a:cxn>
                <a:cxn ang="0">
                  <a:pos x="192" y="224"/>
                </a:cxn>
                <a:cxn ang="0">
                  <a:pos x="131" y="176"/>
                </a:cxn>
                <a:cxn ang="0">
                  <a:pos x="97" y="150"/>
                </a:cxn>
                <a:cxn ang="0">
                  <a:pos x="66" y="121"/>
                </a:cxn>
                <a:cxn ang="0">
                  <a:pos x="44" y="98"/>
                </a:cxn>
                <a:cxn ang="0">
                  <a:pos x="37" y="88"/>
                </a:cxn>
                <a:cxn ang="0">
                  <a:pos x="32" y="79"/>
                </a:cxn>
              </a:cxnLst>
              <a:rect b="b" l="0" r="r" t="0"/>
              <a:pathLst>
                <a:path h="257" w="262">
                  <a:moveTo>
                    <a:pt x="32" y="79"/>
                  </a:moveTo>
                  <a:lnTo>
                    <a:pt x="15" y="57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9" y="19"/>
                  </a:lnTo>
                  <a:lnTo>
                    <a:pt x="73" y="43"/>
                  </a:lnTo>
                  <a:lnTo>
                    <a:pt x="138" y="112"/>
                  </a:lnTo>
                  <a:lnTo>
                    <a:pt x="226" y="209"/>
                  </a:lnTo>
                  <a:lnTo>
                    <a:pt x="262" y="257"/>
                  </a:lnTo>
                  <a:lnTo>
                    <a:pt x="250" y="257"/>
                  </a:lnTo>
                  <a:lnTo>
                    <a:pt x="240" y="254"/>
                  </a:lnTo>
                  <a:lnTo>
                    <a:pt x="228" y="250"/>
                  </a:lnTo>
                  <a:lnTo>
                    <a:pt x="192" y="224"/>
                  </a:lnTo>
                  <a:lnTo>
                    <a:pt x="131" y="176"/>
                  </a:lnTo>
                  <a:lnTo>
                    <a:pt x="97" y="150"/>
                  </a:lnTo>
                  <a:lnTo>
                    <a:pt x="66" y="121"/>
                  </a:lnTo>
                  <a:lnTo>
                    <a:pt x="44" y="98"/>
                  </a:lnTo>
                  <a:lnTo>
                    <a:pt x="37" y="88"/>
                  </a:lnTo>
                  <a:lnTo>
                    <a:pt x="32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Freeform 282">
              <a:extLst>
                <a:ext uri="{FF2B5EF4-FFF2-40B4-BE49-F238E27FC236}">
                  <a16:creationId xmlns:a16="http://schemas.microsoft.com/office/drawing/2014/main" id="{79E1CF6B-F286-470F-9217-51F8EBB8FB31}"/>
                </a:ext>
              </a:extLst>
            </p:cNvPr>
            <p:cNvSpPr/>
            <p:nvPr/>
          </p:nvSpPr>
          <p:spPr bwMode="auto">
            <a:xfrm>
              <a:off x="732651" y="2931879"/>
              <a:ext cx="47985" cy="89351"/>
            </a:xfrm>
            <a:custGeom>
              <a:cxnLst>
                <a:cxn ang="0">
                  <a:pos x="87" y="7"/>
                </a:cxn>
                <a:cxn ang="0">
                  <a:pos x="85" y="3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8" y="3"/>
                </a:cxn>
                <a:cxn ang="0">
                  <a:pos x="48" y="7"/>
                </a:cxn>
                <a:cxn ang="0">
                  <a:pos x="36" y="14"/>
                </a:cxn>
                <a:cxn ang="0">
                  <a:pos x="27" y="26"/>
                </a:cxn>
                <a:cxn ang="0">
                  <a:pos x="17" y="36"/>
                </a:cxn>
                <a:cxn ang="0">
                  <a:pos x="10" y="48"/>
                </a:cxn>
                <a:cxn ang="0">
                  <a:pos x="5" y="60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5" y="114"/>
                </a:cxn>
                <a:cxn ang="0">
                  <a:pos x="14" y="136"/>
                </a:cxn>
                <a:cxn ang="0">
                  <a:pos x="27" y="162"/>
                </a:cxn>
                <a:cxn ang="0">
                  <a:pos x="51" y="105"/>
                </a:cxn>
                <a:cxn ang="0">
                  <a:pos x="87" y="7"/>
                </a:cxn>
              </a:cxnLst>
              <a:rect b="b" l="0" r="r" t="0"/>
              <a:pathLst>
                <a:path h="162" w="87">
                  <a:moveTo>
                    <a:pt x="87" y="7"/>
                  </a:moveTo>
                  <a:lnTo>
                    <a:pt x="85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48" y="7"/>
                  </a:lnTo>
                  <a:lnTo>
                    <a:pt x="36" y="14"/>
                  </a:lnTo>
                  <a:lnTo>
                    <a:pt x="27" y="26"/>
                  </a:lnTo>
                  <a:lnTo>
                    <a:pt x="17" y="36"/>
                  </a:lnTo>
                  <a:lnTo>
                    <a:pt x="10" y="48"/>
                  </a:lnTo>
                  <a:lnTo>
                    <a:pt x="5" y="6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5" y="114"/>
                  </a:lnTo>
                  <a:lnTo>
                    <a:pt x="14" y="136"/>
                  </a:lnTo>
                  <a:lnTo>
                    <a:pt x="27" y="162"/>
                  </a:lnTo>
                  <a:lnTo>
                    <a:pt x="51" y="105"/>
                  </a:lnTo>
                  <a:lnTo>
                    <a:pt x="87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Freeform 283">
              <a:extLst>
                <a:ext uri="{FF2B5EF4-FFF2-40B4-BE49-F238E27FC236}">
                  <a16:creationId xmlns:a16="http://schemas.microsoft.com/office/drawing/2014/main" id="{21C2ECAA-516A-4F40-B84A-0799EA3395EA}"/>
                </a:ext>
              </a:extLst>
            </p:cNvPr>
            <p:cNvSpPr/>
            <p:nvPr/>
          </p:nvSpPr>
          <p:spPr bwMode="auto">
            <a:xfrm>
              <a:off x="745888" y="2931879"/>
              <a:ext cx="34748" cy="64531"/>
            </a:xfrm>
            <a:custGeom>
              <a:cxnLst>
                <a:cxn ang="0">
                  <a:pos x="63" y="5"/>
                </a:cxn>
                <a:cxn ang="0">
                  <a:pos x="61" y="5"/>
                </a:cxn>
                <a:cxn ang="0">
                  <a:pos x="53" y="0"/>
                </a:cxn>
                <a:cxn ang="0">
                  <a:pos x="44" y="10"/>
                </a:cxn>
                <a:cxn ang="0">
                  <a:pos x="24" y="26"/>
                </a:cxn>
                <a:cxn ang="0">
                  <a:pos x="10" y="45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83"/>
                </a:cxn>
                <a:cxn ang="0">
                  <a:pos x="3" y="100"/>
                </a:cxn>
                <a:cxn ang="0">
                  <a:pos x="10" y="114"/>
                </a:cxn>
                <a:cxn ang="0">
                  <a:pos x="12" y="117"/>
                </a:cxn>
                <a:cxn ang="0">
                  <a:pos x="15" y="117"/>
                </a:cxn>
                <a:cxn ang="0">
                  <a:pos x="42" y="62"/>
                </a:cxn>
                <a:cxn ang="0">
                  <a:pos x="63" y="7"/>
                </a:cxn>
                <a:cxn ang="0">
                  <a:pos x="63" y="5"/>
                </a:cxn>
              </a:cxnLst>
              <a:rect b="b" l="0" r="r" t="0"/>
              <a:pathLst>
                <a:path h="117" w="62">
                  <a:moveTo>
                    <a:pt x="63" y="5"/>
                  </a:moveTo>
                  <a:lnTo>
                    <a:pt x="61" y="5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24" y="26"/>
                  </a:lnTo>
                  <a:lnTo>
                    <a:pt x="10" y="45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3" y="100"/>
                  </a:lnTo>
                  <a:lnTo>
                    <a:pt x="10" y="114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42" y="62"/>
                  </a:lnTo>
                  <a:lnTo>
                    <a:pt x="63" y="7"/>
                  </a:lnTo>
                  <a:lnTo>
                    <a:pt x="6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Freeform 284">
              <a:extLst>
                <a:ext uri="{FF2B5EF4-FFF2-40B4-BE49-F238E27FC236}">
                  <a16:creationId xmlns:a16="http://schemas.microsoft.com/office/drawing/2014/main" id="{B93DE4C7-9537-465C-8113-35C988F3E5CE}"/>
                </a:ext>
              </a:extLst>
            </p:cNvPr>
            <p:cNvSpPr/>
            <p:nvPr/>
          </p:nvSpPr>
          <p:spPr bwMode="auto">
            <a:xfrm>
              <a:off x="748645" y="2928018"/>
              <a:ext cx="64531" cy="152227"/>
            </a:xfrm>
            <a:custGeom>
              <a:cxnLst>
                <a:cxn ang="0">
                  <a:pos x="117" y="17"/>
                </a:cxn>
                <a:cxn ang="0">
                  <a:pos x="117" y="12"/>
                </a:cxn>
                <a:cxn ang="0">
                  <a:pos x="112" y="7"/>
                </a:cxn>
                <a:cxn ang="0">
                  <a:pos x="109" y="5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0" y="2"/>
                </a:cxn>
                <a:cxn ang="0">
                  <a:pos x="66" y="10"/>
                </a:cxn>
                <a:cxn ang="0">
                  <a:pos x="48" y="21"/>
                </a:cxn>
                <a:cxn ang="0">
                  <a:pos x="34" y="36"/>
                </a:cxn>
                <a:cxn ang="0">
                  <a:pos x="22" y="52"/>
                </a:cxn>
                <a:cxn ang="0">
                  <a:pos x="12" y="69"/>
                </a:cxn>
                <a:cxn ang="0">
                  <a:pos x="5" y="88"/>
                </a:cxn>
                <a:cxn ang="0">
                  <a:pos x="0" y="107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7" y="152"/>
                </a:cxn>
                <a:cxn ang="0">
                  <a:pos x="19" y="176"/>
                </a:cxn>
                <a:cxn ang="0">
                  <a:pos x="37" y="202"/>
                </a:cxn>
                <a:cxn ang="0">
                  <a:pos x="56" y="228"/>
                </a:cxn>
                <a:cxn ang="0">
                  <a:pos x="75" y="252"/>
                </a:cxn>
                <a:cxn ang="0">
                  <a:pos x="92" y="268"/>
                </a:cxn>
                <a:cxn ang="0">
                  <a:pos x="100" y="273"/>
                </a:cxn>
                <a:cxn ang="0">
                  <a:pos x="104" y="276"/>
                </a:cxn>
                <a:cxn ang="0">
                  <a:pos x="107" y="273"/>
                </a:cxn>
                <a:cxn ang="0">
                  <a:pos x="109" y="271"/>
                </a:cxn>
                <a:cxn ang="0">
                  <a:pos x="107" y="252"/>
                </a:cxn>
                <a:cxn ang="0">
                  <a:pos x="104" y="226"/>
                </a:cxn>
                <a:cxn ang="0">
                  <a:pos x="97" y="155"/>
                </a:cxn>
                <a:cxn ang="0">
                  <a:pos x="95" y="116"/>
                </a:cxn>
                <a:cxn ang="0">
                  <a:pos x="97" y="79"/>
                </a:cxn>
                <a:cxn ang="0">
                  <a:pos x="100" y="60"/>
                </a:cxn>
                <a:cxn ang="0">
                  <a:pos x="104" y="45"/>
                </a:cxn>
                <a:cxn ang="0">
                  <a:pos x="109" y="28"/>
                </a:cxn>
                <a:cxn ang="0">
                  <a:pos x="117" y="17"/>
                </a:cxn>
              </a:cxnLst>
              <a:rect b="b" l="0" r="r" t="0"/>
              <a:pathLst>
                <a:path h="276" w="117">
                  <a:moveTo>
                    <a:pt x="117" y="17"/>
                  </a:moveTo>
                  <a:lnTo>
                    <a:pt x="117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0" y="2"/>
                  </a:lnTo>
                  <a:lnTo>
                    <a:pt x="66" y="10"/>
                  </a:lnTo>
                  <a:lnTo>
                    <a:pt x="48" y="21"/>
                  </a:lnTo>
                  <a:lnTo>
                    <a:pt x="34" y="36"/>
                  </a:lnTo>
                  <a:lnTo>
                    <a:pt x="22" y="52"/>
                  </a:lnTo>
                  <a:lnTo>
                    <a:pt x="12" y="69"/>
                  </a:lnTo>
                  <a:lnTo>
                    <a:pt x="5" y="88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7" y="152"/>
                  </a:lnTo>
                  <a:lnTo>
                    <a:pt x="19" y="176"/>
                  </a:lnTo>
                  <a:lnTo>
                    <a:pt x="37" y="202"/>
                  </a:lnTo>
                  <a:lnTo>
                    <a:pt x="56" y="228"/>
                  </a:lnTo>
                  <a:lnTo>
                    <a:pt x="75" y="252"/>
                  </a:lnTo>
                  <a:lnTo>
                    <a:pt x="92" y="268"/>
                  </a:lnTo>
                  <a:lnTo>
                    <a:pt x="100" y="273"/>
                  </a:lnTo>
                  <a:lnTo>
                    <a:pt x="104" y="276"/>
                  </a:lnTo>
                  <a:lnTo>
                    <a:pt x="107" y="273"/>
                  </a:lnTo>
                  <a:lnTo>
                    <a:pt x="109" y="271"/>
                  </a:lnTo>
                  <a:lnTo>
                    <a:pt x="107" y="252"/>
                  </a:lnTo>
                  <a:lnTo>
                    <a:pt x="104" y="226"/>
                  </a:lnTo>
                  <a:lnTo>
                    <a:pt x="97" y="155"/>
                  </a:lnTo>
                  <a:lnTo>
                    <a:pt x="95" y="116"/>
                  </a:lnTo>
                  <a:lnTo>
                    <a:pt x="97" y="79"/>
                  </a:lnTo>
                  <a:lnTo>
                    <a:pt x="100" y="60"/>
                  </a:lnTo>
                  <a:lnTo>
                    <a:pt x="104" y="45"/>
                  </a:lnTo>
                  <a:lnTo>
                    <a:pt x="109" y="28"/>
                  </a:lnTo>
                  <a:lnTo>
                    <a:pt x="117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3" name="Freeform 285">
              <a:extLst>
                <a:ext uri="{FF2B5EF4-FFF2-40B4-BE49-F238E27FC236}">
                  <a16:creationId xmlns:a16="http://schemas.microsoft.com/office/drawing/2014/main" id="{492F066D-E12E-4D08-B1B4-169595C397ED}"/>
                </a:ext>
              </a:extLst>
            </p:cNvPr>
            <p:cNvSpPr/>
            <p:nvPr/>
          </p:nvSpPr>
          <p:spPr bwMode="auto">
            <a:xfrm>
              <a:off x="767398" y="2928018"/>
              <a:ext cx="45779" cy="129614"/>
            </a:xfrm>
            <a:custGeom>
              <a:cxnLst>
                <a:cxn ang="0">
                  <a:pos x="83" y="17"/>
                </a:cxn>
                <a:cxn ang="0">
                  <a:pos x="80" y="10"/>
                </a:cxn>
                <a:cxn ang="0">
                  <a:pos x="73" y="5"/>
                </a:cxn>
                <a:cxn ang="0">
                  <a:pos x="63" y="0"/>
                </a:cxn>
                <a:cxn ang="0">
                  <a:pos x="58" y="2"/>
                </a:cxn>
                <a:cxn ang="0">
                  <a:pos x="58" y="14"/>
                </a:cxn>
                <a:cxn ang="0">
                  <a:pos x="56" y="24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4" y="50"/>
                </a:cxn>
                <a:cxn ang="0">
                  <a:pos x="17" y="81"/>
                </a:cxn>
                <a:cxn ang="0">
                  <a:pos x="5" y="114"/>
                </a:cxn>
                <a:cxn ang="0">
                  <a:pos x="0" y="128"/>
                </a:cxn>
                <a:cxn ang="0">
                  <a:pos x="0" y="138"/>
                </a:cxn>
                <a:cxn ang="0">
                  <a:pos x="3" y="164"/>
                </a:cxn>
                <a:cxn ang="0">
                  <a:pos x="12" y="200"/>
                </a:cxn>
                <a:cxn ang="0">
                  <a:pos x="32" y="221"/>
                </a:cxn>
                <a:cxn ang="0">
                  <a:pos x="48" y="235"/>
                </a:cxn>
                <a:cxn ang="0">
                  <a:pos x="53" y="231"/>
                </a:cxn>
                <a:cxn ang="0">
                  <a:pos x="58" y="223"/>
                </a:cxn>
                <a:cxn ang="0">
                  <a:pos x="56" y="183"/>
                </a:cxn>
                <a:cxn ang="0">
                  <a:pos x="56" y="155"/>
                </a:cxn>
                <a:cxn ang="0">
                  <a:pos x="53" y="126"/>
                </a:cxn>
                <a:cxn ang="0">
                  <a:pos x="56" y="97"/>
                </a:cxn>
                <a:cxn ang="0">
                  <a:pos x="61" y="69"/>
                </a:cxn>
                <a:cxn ang="0">
                  <a:pos x="70" y="40"/>
                </a:cxn>
                <a:cxn ang="0">
                  <a:pos x="75" y="28"/>
                </a:cxn>
                <a:cxn ang="0">
                  <a:pos x="83" y="17"/>
                </a:cxn>
              </a:cxnLst>
              <a:rect b="b" l="0" r="r" t="0"/>
              <a:pathLst>
                <a:path h="235" w="83">
                  <a:moveTo>
                    <a:pt x="83" y="17"/>
                  </a:moveTo>
                  <a:lnTo>
                    <a:pt x="80" y="10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8" y="14"/>
                  </a:lnTo>
                  <a:lnTo>
                    <a:pt x="56" y="24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4" y="50"/>
                  </a:lnTo>
                  <a:lnTo>
                    <a:pt x="17" y="81"/>
                  </a:lnTo>
                  <a:lnTo>
                    <a:pt x="5" y="114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3" y="164"/>
                  </a:lnTo>
                  <a:lnTo>
                    <a:pt x="12" y="200"/>
                  </a:lnTo>
                  <a:lnTo>
                    <a:pt x="32" y="221"/>
                  </a:lnTo>
                  <a:lnTo>
                    <a:pt x="48" y="235"/>
                  </a:lnTo>
                  <a:lnTo>
                    <a:pt x="53" y="231"/>
                  </a:lnTo>
                  <a:lnTo>
                    <a:pt x="58" y="223"/>
                  </a:lnTo>
                  <a:lnTo>
                    <a:pt x="56" y="183"/>
                  </a:lnTo>
                  <a:lnTo>
                    <a:pt x="56" y="155"/>
                  </a:lnTo>
                  <a:lnTo>
                    <a:pt x="53" y="126"/>
                  </a:lnTo>
                  <a:lnTo>
                    <a:pt x="56" y="97"/>
                  </a:lnTo>
                  <a:lnTo>
                    <a:pt x="61" y="69"/>
                  </a:lnTo>
                  <a:lnTo>
                    <a:pt x="70" y="40"/>
                  </a:lnTo>
                  <a:lnTo>
                    <a:pt x="75" y="28"/>
                  </a:lnTo>
                  <a:lnTo>
                    <a:pt x="83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Freeform 286">
              <a:extLst>
                <a:ext uri="{FF2B5EF4-FFF2-40B4-BE49-F238E27FC236}">
                  <a16:creationId xmlns:a16="http://schemas.microsoft.com/office/drawing/2014/main" id="{0C43FE88-1B27-4F4C-90CE-29465E41B076}"/>
                </a:ext>
              </a:extLst>
            </p:cNvPr>
            <p:cNvSpPr/>
            <p:nvPr/>
          </p:nvSpPr>
          <p:spPr bwMode="auto">
            <a:xfrm>
              <a:off x="782290" y="2929121"/>
              <a:ext cx="62876" cy="173186"/>
            </a:xfrm>
            <a:custGeom>
              <a:cxnLst>
                <a:cxn ang="0">
                  <a:pos x="82" y="157"/>
                </a:cxn>
                <a:cxn ang="0">
                  <a:pos x="80" y="153"/>
                </a:cxn>
                <a:cxn ang="0">
                  <a:pos x="73" y="141"/>
                </a:cxn>
                <a:cxn ang="0">
                  <a:pos x="70" y="134"/>
                </a:cxn>
                <a:cxn ang="0">
                  <a:pos x="68" y="126"/>
                </a:cxn>
                <a:cxn ang="0">
                  <a:pos x="68" y="117"/>
                </a:cxn>
                <a:cxn ang="0">
                  <a:pos x="70" y="107"/>
                </a:cxn>
                <a:cxn ang="0">
                  <a:pos x="82" y="88"/>
                </a:cxn>
                <a:cxn ang="0">
                  <a:pos x="94" y="69"/>
                </a:cxn>
                <a:cxn ang="0">
                  <a:pos x="107" y="46"/>
                </a:cxn>
                <a:cxn ang="0">
                  <a:pos x="111" y="34"/>
                </a:cxn>
                <a:cxn ang="0">
                  <a:pos x="114" y="19"/>
                </a:cxn>
                <a:cxn ang="0">
                  <a:pos x="114" y="15"/>
                </a:cxn>
                <a:cxn ang="0">
                  <a:pos x="111" y="8"/>
                </a:cxn>
                <a:cxn ang="0">
                  <a:pos x="109" y="5"/>
                </a:cxn>
                <a:cxn ang="0">
                  <a:pos x="107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0" y="8"/>
                </a:cxn>
                <a:cxn ang="0">
                  <a:pos x="58" y="15"/>
                </a:cxn>
                <a:cxn ang="0">
                  <a:pos x="46" y="26"/>
                </a:cxn>
                <a:cxn ang="0">
                  <a:pos x="36" y="41"/>
                </a:cxn>
                <a:cxn ang="0">
                  <a:pos x="21" y="72"/>
                </a:cxn>
                <a:cxn ang="0">
                  <a:pos x="9" y="100"/>
                </a:cxn>
                <a:cxn ang="0">
                  <a:pos x="2" y="126"/>
                </a:cxn>
                <a:cxn ang="0">
                  <a:pos x="0" y="138"/>
                </a:cxn>
                <a:cxn ang="0">
                  <a:pos x="0" y="153"/>
                </a:cxn>
                <a:cxn ang="0">
                  <a:pos x="2" y="169"/>
                </a:cxn>
                <a:cxn ang="0">
                  <a:pos x="9" y="195"/>
                </a:cxn>
                <a:cxn ang="0">
                  <a:pos x="21" y="224"/>
                </a:cxn>
                <a:cxn ang="0">
                  <a:pos x="36" y="252"/>
                </a:cxn>
                <a:cxn ang="0">
                  <a:pos x="53" y="278"/>
                </a:cxn>
                <a:cxn ang="0">
                  <a:pos x="68" y="300"/>
                </a:cxn>
                <a:cxn ang="0">
                  <a:pos x="75" y="307"/>
                </a:cxn>
                <a:cxn ang="0">
                  <a:pos x="82" y="312"/>
                </a:cxn>
                <a:cxn ang="0">
                  <a:pos x="87" y="314"/>
                </a:cxn>
                <a:cxn ang="0">
                  <a:pos x="92" y="312"/>
                </a:cxn>
                <a:cxn ang="0">
                  <a:pos x="99" y="300"/>
                </a:cxn>
                <a:cxn ang="0">
                  <a:pos x="104" y="288"/>
                </a:cxn>
                <a:cxn ang="0">
                  <a:pos x="104" y="271"/>
                </a:cxn>
                <a:cxn ang="0">
                  <a:pos x="104" y="250"/>
                </a:cxn>
                <a:cxn ang="0">
                  <a:pos x="94" y="207"/>
                </a:cxn>
                <a:cxn ang="0">
                  <a:pos x="82" y="157"/>
                </a:cxn>
              </a:cxnLst>
              <a:rect b="b" l="0" r="r" t="0"/>
              <a:pathLst>
                <a:path h="314" w="114">
                  <a:moveTo>
                    <a:pt x="82" y="157"/>
                  </a:moveTo>
                  <a:lnTo>
                    <a:pt x="80" y="153"/>
                  </a:lnTo>
                  <a:lnTo>
                    <a:pt x="73" y="141"/>
                  </a:lnTo>
                  <a:lnTo>
                    <a:pt x="70" y="134"/>
                  </a:lnTo>
                  <a:lnTo>
                    <a:pt x="68" y="126"/>
                  </a:lnTo>
                  <a:lnTo>
                    <a:pt x="68" y="117"/>
                  </a:lnTo>
                  <a:lnTo>
                    <a:pt x="70" y="107"/>
                  </a:lnTo>
                  <a:lnTo>
                    <a:pt x="82" y="88"/>
                  </a:lnTo>
                  <a:lnTo>
                    <a:pt x="94" y="69"/>
                  </a:lnTo>
                  <a:lnTo>
                    <a:pt x="107" y="46"/>
                  </a:lnTo>
                  <a:lnTo>
                    <a:pt x="111" y="34"/>
                  </a:lnTo>
                  <a:lnTo>
                    <a:pt x="114" y="19"/>
                  </a:lnTo>
                  <a:lnTo>
                    <a:pt x="114" y="15"/>
                  </a:lnTo>
                  <a:lnTo>
                    <a:pt x="111" y="8"/>
                  </a:lnTo>
                  <a:lnTo>
                    <a:pt x="109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0" y="8"/>
                  </a:lnTo>
                  <a:lnTo>
                    <a:pt x="58" y="15"/>
                  </a:lnTo>
                  <a:lnTo>
                    <a:pt x="46" y="26"/>
                  </a:lnTo>
                  <a:lnTo>
                    <a:pt x="36" y="41"/>
                  </a:lnTo>
                  <a:lnTo>
                    <a:pt x="21" y="72"/>
                  </a:lnTo>
                  <a:lnTo>
                    <a:pt x="9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2" y="169"/>
                  </a:lnTo>
                  <a:lnTo>
                    <a:pt x="9" y="195"/>
                  </a:lnTo>
                  <a:lnTo>
                    <a:pt x="21" y="224"/>
                  </a:lnTo>
                  <a:lnTo>
                    <a:pt x="36" y="252"/>
                  </a:lnTo>
                  <a:lnTo>
                    <a:pt x="53" y="278"/>
                  </a:lnTo>
                  <a:lnTo>
                    <a:pt x="68" y="300"/>
                  </a:lnTo>
                  <a:lnTo>
                    <a:pt x="75" y="307"/>
                  </a:lnTo>
                  <a:lnTo>
                    <a:pt x="82" y="312"/>
                  </a:lnTo>
                  <a:lnTo>
                    <a:pt x="87" y="314"/>
                  </a:lnTo>
                  <a:lnTo>
                    <a:pt x="92" y="312"/>
                  </a:lnTo>
                  <a:lnTo>
                    <a:pt x="99" y="300"/>
                  </a:lnTo>
                  <a:lnTo>
                    <a:pt x="104" y="288"/>
                  </a:lnTo>
                  <a:lnTo>
                    <a:pt x="104" y="271"/>
                  </a:lnTo>
                  <a:lnTo>
                    <a:pt x="104" y="250"/>
                  </a:lnTo>
                  <a:lnTo>
                    <a:pt x="94" y="207"/>
                  </a:lnTo>
                  <a:lnTo>
                    <a:pt x="82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5" name="Freeform 287">
              <a:extLst>
                <a:ext uri="{FF2B5EF4-FFF2-40B4-BE49-F238E27FC236}">
                  <a16:creationId xmlns:a16="http://schemas.microsoft.com/office/drawing/2014/main" id="{DDD1DFD5-7118-41E0-8DBA-5B513FF93392}"/>
                </a:ext>
              </a:extLst>
            </p:cNvPr>
            <p:cNvSpPr/>
            <p:nvPr/>
          </p:nvSpPr>
          <p:spPr bwMode="auto">
            <a:xfrm>
              <a:off x="808764" y="2929121"/>
              <a:ext cx="36402" cy="113067"/>
            </a:xfrm>
            <a:custGeom>
              <a:cxnLst>
                <a:cxn ang="0">
                  <a:pos x="34" y="157"/>
                </a:cxn>
                <a:cxn ang="0">
                  <a:pos x="32" y="153"/>
                </a:cxn>
                <a:cxn ang="0">
                  <a:pos x="25" y="141"/>
                </a:cxn>
                <a:cxn ang="0">
                  <a:pos x="22" y="134"/>
                </a:cxn>
                <a:cxn ang="0">
                  <a:pos x="20" y="126"/>
                </a:cxn>
                <a:cxn ang="0">
                  <a:pos x="20" y="117"/>
                </a:cxn>
                <a:cxn ang="0">
                  <a:pos x="22" y="107"/>
                </a:cxn>
                <a:cxn ang="0">
                  <a:pos x="34" y="88"/>
                </a:cxn>
                <a:cxn ang="0">
                  <a:pos x="46" y="69"/>
                </a:cxn>
                <a:cxn ang="0">
                  <a:pos x="59" y="46"/>
                </a:cxn>
                <a:cxn ang="0">
                  <a:pos x="63" y="34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3" y="8"/>
                </a:cxn>
                <a:cxn ang="0">
                  <a:pos x="61" y="5"/>
                </a:cxn>
                <a:cxn ang="0">
                  <a:pos x="56" y="3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9" y="15"/>
                </a:cxn>
                <a:cxn ang="0">
                  <a:pos x="42" y="19"/>
                </a:cxn>
                <a:cxn ang="0">
                  <a:pos x="42" y="26"/>
                </a:cxn>
                <a:cxn ang="0">
                  <a:pos x="39" y="34"/>
                </a:cxn>
                <a:cxn ang="0">
                  <a:pos x="34" y="41"/>
                </a:cxn>
                <a:cxn ang="0">
                  <a:pos x="22" y="60"/>
                </a:cxn>
                <a:cxn ang="0">
                  <a:pos x="10" y="88"/>
                </a:cxn>
                <a:cxn ang="0">
                  <a:pos x="3" y="117"/>
                </a:cxn>
                <a:cxn ang="0">
                  <a:pos x="0" y="131"/>
                </a:cxn>
                <a:cxn ang="0">
                  <a:pos x="0" y="141"/>
                </a:cxn>
                <a:cxn ang="0">
                  <a:pos x="10" y="162"/>
                </a:cxn>
                <a:cxn ang="0">
                  <a:pos x="22" y="186"/>
                </a:cxn>
                <a:cxn ang="0">
                  <a:pos x="29" y="195"/>
                </a:cxn>
                <a:cxn ang="0">
                  <a:pos x="37" y="202"/>
                </a:cxn>
                <a:cxn ang="0">
                  <a:pos x="39" y="205"/>
                </a:cxn>
                <a:cxn ang="0">
                  <a:pos x="42" y="200"/>
                </a:cxn>
                <a:cxn ang="0">
                  <a:pos x="44" y="190"/>
                </a:cxn>
                <a:cxn ang="0">
                  <a:pos x="34" y="157"/>
                </a:cxn>
              </a:cxnLst>
              <a:rect b="b" l="0" r="r" t="0"/>
              <a:pathLst>
                <a:path h="205" w="66">
                  <a:moveTo>
                    <a:pt x="34" y="157"/>
                  </a:moveTo>
                  <a:lnTo>
                    <a:pt x="32" y="153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07"/>
                  </a:lnTo>
                  <a:lnTo>
                    <a:pt x="34" y="88"/>
                  </a:lnTo>
                  <a:lnTo>
                    <a:pt x="46" y="69"/>
                  </a:lnTo>
                  <a:lnTo>
                    <a:pt x="59" y="46"/>
                  </a:lnTo>
                  <a:lnTo>
                    <a:pt x="63" y="3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39" y="34"/>
                  </a:lnTo>
                  <a:lnTo>
                    <a:pt x="34" y="41"/>
                  </a:lnTo>
                  <a:lnTo>
                    <a:pt x="22" y="60"/>
                  </a:lnTo>
                  <a:lnTo>
                    <a:pt x="10" y="88"/>
                  </a:lnTo>
                  <a:lnTo>
                    <a:pt x="3" y="117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10" y="162"/>
                  </a:lnTo>
                  <a:lnTo>
                    <a:pt x="22" y="186"/>
                  </a:lnTo>
                  <a:lnTo>
                    <a:pt x="29" y="195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42" y="200"/>
                  </a:lnTo>
                  <a:lnTo>
                    <a:pt x="44" y="190"/>
                  </a:lnTo>
                  <a:lnTo>
                    <a:pt x="34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6" name="Freeform 288">
              <a:extLst>
                <a:ext uri="{FF2B5EF4-FFF2-40B4-BE49-F238E27FC236}">
                  <a16:creationId xmlns:a16="http://schemas.microsoft.com/office/drawing/2014/main" id="{AC11DF05-093E-4115-85D0-46BA893478B2}"/>
                </a:ext>
              </a:extLst>
            </p:cNvPr>
            <p:cNvSpPr/>
            <p:nvPr/>
          </p:nvSpPr>
          <p:spPr bwMode="auto">
            <a:xfrm>
              <a:off x="826414" y="2951734"/>
              <a:ext cx="84387" cy="178150"/>
            </a:xfrm>
            <a:custGeom>
              <a:cxnLst>
                <a:cxn ang="0">
                  <a:pos x="124" y="313"/>
                </a:cxn>
                <a:cxn ang="0">
                  <a:pos x="133" y="306"/>
                </a:cxn>
                <a:cxn ang="0">
                  <a:pos x="141" y="297"/>
                </a:cxn>
                <a:cxn ang="0">
                  <a:pos x="148" y="285"/>
                </a:cxn>
                <a:cxn ang="0">
                  <a:pos x="153" y="268"/>
                </a:cxn>
                <a:cxn ang="0">
                  <a:pos x="153" y="259"/>
                </a:cxn>
                <a:cxn ang="0">
                  <a:pos x="153" y="247"/>
                </a:cxn>
                <a:cxn ang="0">
                  <a:pos x="150" y="235"/>
                </a:cxn>
                <a:cxn ang="0">
                  <a:pos x="146" y="223"/>
                </a:cxn>
                <a:cxn ang="0">
                  <a:pos x="138" y="209"/>
                </a:cxn>
                <a:cxn ang="0">
                  <a:pos x="128" y="195"/>
                </a:cxn>
                <a:cxn ang="0">
                  <a:pos x="119" y="188"/>
                </a:cxn>
                <a:cxn ang="0">
                  <a:pos x="102" y="171"/>
                </a:cxn>
                <a:cxn ang="0">
                  <a:pos x="92" y="157"/>
                </a:cxn>
                <a:cxn ang="0">
                  <a:pos x="83" y="142"/>
                </a:cxn>
                <a:cxn ang="0">
                  <a:pos x="78" y="123"/>
                </a:cxn>
                <a:cxn ang="0">
                  <a:pos x="73" y="102"/>
                </a:cxn>
                <a:cxn ang="0">
                  <a:pos x="73" y="62"/>
                </a:cxn>
                <a:cxn ang="0">
                  <a:pos x="70" y="45"/>
                </a:cxn>
                <a:cxn ang="0">
                  <a:pos x="68" y="28"/>
                </a:cxn>
                <a:cxn ang="0">
                  <a:pos x="63" y="17"/>
                </a:cxn>
                <a:cxn ang="0">
                  <a:pos x="56" y="7"/>
                </a:cxn>
                <a:cxn ang="0">
                  <a:pos x="48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9"/>
                </a:cxn>
                <a:cxn ang="0">
                  <a:pos x="10" y="17"/>
                </a:cxn>
                <a:cxn ang="0">
                  <a:pos x="5" y="26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81"/>
                </a:cxn>
                <a:cxn ang="0">
                  <a:pos x="0" y="142"/>
                </a:cxn>
                <a:cxn ang="0">
                  <a:pos x="0" y="188"/>
                </a:cxn>
                <a:cxn ang="0">
                  <a:pos x="0" y="21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14" y="278"/>
                </a:cxn>
                <a:cxn ang="0">
                  <a:pos x="24" y="294"/>
                </a:cxn>
                <a:cxn ang="0">
                  <a:pos x="39" y="309"/>
                </a:cxn>
                <a:cxn ang="0">
                  <a:pos x="46" y="313"/>
                </a:cxn>
                <a:cxn ang="0">
                  <a:pos x="53" y="318"/>
                </a:cxn>
                <a:cxn ang="0">
                  <a:pos x="63" y="320"/>
                </a:cxn>
                <a:cxn ang="0">
                  <a:pos x="73" y="323"/>
                </a:cxn>
                <a:cxn ang="0">
                  <a:pos x="85" y="323"/>
                </a:cxn>
                <a:cxn ang="0">
                  <a:pos x="97" y="320"/>
                </a:cxn>
                <a:cxn ang="0">
                  <a:pos x="124" y="313"/>
                </a:cxn>
              </a:cxnLst>
              <a:rect b="b" l="0" r="r" t="0"/>
              <a:pathLst>
                <a:path h="323" w="153">
                  <a:moveTo>
                    <a:pt x="124" y="313"/>
                  </a:moveTo>
                  <a:lnTo>
                    <a:pt x="133" y="306"/>
                  </a:lnTo>
                  <a:lnTo>
                    <a:pt x="141" y="297"/>
                  </a:lnTo>
                  <a:lnTo>
                    <a:pt x="148" y="285"/>
                  </a:lnTo>
                  <a:lnTo>
                    <a:pt x="153" y="268"/>
                  </a:lnTo>
                  <a:lnTo>
                    <a:pt x="153" y="259"/>
                  </a:lnTo>
                  <a:lnTo>
                    <a:pt x="153" y="247"/>
                  </a:lnTo>
                  <a:lnTo>
                    <a:pt x="150" y="235"/>
                  </a:lnTo>
                  <a:lnTo>
                    <a:pt x="146" y="223"/>
                  </a:lnTo>
                  <a:lnTo>
                    <a:pt x="138" y="209"/>
                  </a:lnTo>
                  <a:lnTo>
                    <a:pt x="128" y="195"/>
                  </a:lnTo>
                  <a:lnTo>
                    <a:pt x="119" y="188"/>
                  </a:lnTo>
                  <a:lnTo>
                    <a:pt x="102" y="171"/>
                  </a:lnTo>
                  <a:lnTo>
                    <a:pt x="92" y="157"/>
                  </a:lnTo>
                  <a:lnTo>
                    <a:pt x="83" y="142"/>
                  </a:lnTo>
                  <a:lnTo>
                    <a:pt x="78" y="123"/>
                  </a:lnTo>
                  <a:lnTo>
                    <a:pt x="73" y="102"/>
                  </a:lnTo>
                  <a:lnTo>
                    <a:pt x="73" y="62"/>
                  </a:lnTo>
                  <a:lnTo>
                    <a:pt x="70" y="45"/>
                  </a:lnTo>
                  <a:lnTo>
                    <a:pt x="68" y="28"/>
                  </a:lnTo>
                  <a:lnTo>
                    <a:pt x="63" y="17"/>
                  </a:lnTo>
                  <a:lnTo>
                    <a:pt x="56" y="7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9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81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0" y="21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14" y="278"/>
                  </a:lnTo>
                  <a:lnTo>
                    <a:pt x="24" y="294"/>
                  </a:lnTo>
                  <a:lnTo>
                    <a:pt x="39" y="309"/>
                  </a:lnTo>
                  <a:lnTo>
                    <a:pt x="46" y="313"/>
                  </a:lnTo>
                  <a:lnTo>
                    <a:pt x="53" y="318"/>
                  </a:lnTo>
                  <a:lnTo>
                    <a:pt x="63" y="320"/>
                  </a:lnTo>
                  <a:lnTo>
                    <a:pt x="73" y="323"/>
                  </a:lnTo>
                  <a:lnTo>
                    <a:pt x="85" y="323"/>
                  </a:lnTo>
                  <a:lnTo>
                    <a:pt x="97" y="320"/>
                  </a:lnTo>
                  <a:lnTo>
                    <a:pt x="124" y="3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7" name="Freeform 289">
              <a:extLst>
                <a:ext uri="{FF2B5EF4-FFF2-40B4-BE49-F238E27FC236}">
                  <a16:creationId xmlns:a16="http://schemas.microsoft.com/office/drawing/2014/main" id="{3D45B375-E0C3-4609-8AB2-E46758654EB7}"/>
                </a:ext>
              </a:extLst>
            </p:cNvPr>
            <p:cNvSpPr/>
            <p:nvPr/>
          </p:nvSpPr>
          <p:spPr bwMode="auto">
            <a:xfrm>
              <a:off x="838548" y="2951734"/>
              <a:ext cx="72253" cy="176495"/>
            </a:xfrm>
            <a:custGeom>
              <a:cxnLst>
                <a:cxn ang="0">
                  <a:pos x="106" y="195"/>
                </a:cxn>
                <a:cxn ang="0">
                  <a:pos x="97" y="188"/>
                </a:cxn>
                <a:cxn ang="0">
                  <a:pos x="80" y="171"/>
                </a:cxn>
                <a:cxn ang="0">
                  <a:pos x="70" y="157"/>
                </a:cxn>
                <a:cxn ang="0">
                  <a:pos x="61" y="142"/>
                </a:cxn>
                <a:cxn ang="0">
                  <a:pos x="56" y="123"/>
                </a:cxn>
                <a:cxn ang="0">
                  <a:pos x="51" y="102"/>
                </a:cxn>
                <a:cxn ang="0">
                  <a:pos x="51" y="62"/>
                </a:cxn>
                <a:cxn ang="0">
                  <a:pos x="48" y="45"/>
                </a:cxn>
                <a:cxn ang="0">
                  <a:pos x="46" y="28"/>
                </a:cxn>
                <a:cxn ang="0">
                  <a:pos x="41" y="17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12" y="19"/>
                </a:cxn>
                <a:cxn ang="0">
                  <a:pos x="17" y="28"/>
                </a:cxn>
                <a:cxn ang="0">
                  <a:pos x="22" y="38"/>
                </a:cxn>
                <a:cxn ang="0">
                  <a:pos x="22" y="50"/>
                </a:cxn>
                <a:cxn ang="0">
                  <a:pos x="22" y="66"/>
                </a:cxn>
                <a:cxn ang="0">
                  <a:pos x="22" y="85"/>
                </a:cxn>
                <a:cxn ang="0">
                  <a:pos x="22" y="105"/>
                </a:cxn>
                <a:cxn ang="0">
                  <a:pos x="26" y="126"/>
                </a:cxn>
                <a:cxn ang="0">
                  <a:pos x="31" y="147"/>
                </a:cxn>
                <a:cxn ang="0">
                  <a:pos x="39" y="169"/>
                </a:cxn>
                <a:cxn ang="0">
                  <a:pos x="46" y="185"/>
                </a:cxn>
                <a:cxn ang="0">
                  <a:pos x="58" y="202"/>
                </a:cxn>
                <a:cxn ang="0">
                  <a:pos x="68" y="214"/>
                </a:cxn>
                <a:cxn ang="0">
                  <a:pos x="77" y="223"/>
                </a:cxn>
                <a:cxn ang="0">
                  <a:pos x="85" y="237"/>
                </a:cxn>
                <a:cxn ang="0">
                  <a:pos x="87" y="252"/>
                </a:cxn>
                <a:cxn ang="0">
                  <a:pos x="90" y="268"/>
                </a:cxn>
                <a:cxn ang="0">
                  <a:pos x="87" y="285"/>
                </a:cxn>
                <a:cxn ang="0">
                  <a:pos x="87" y="299"/>
                </a:cxn>
                <a:cxn ang="0">
                  <a:pos x="82" y="311"/>
                </a:cxn>
                <a:cxn ang="0">
                  <a:pos x="77" y="320"/>
                </a:cxn>
                <a:cxn ang="0">
                  <a:pos x="82" y="320"/>
                </a:cxn>
                <a:cxn ang="0">
                  <a:pos x="90" y="316"/>
                </a:cxn>
                <a:cxn ang="0">
                  <a:pos x="97" y="313"/>
                </a:cxn>
                <a:cxn ang="0">
                  <a:pos x="102" y="313"/>
                </a:cxn>
                <a:cxn ang="0">
                  <a:pos x="111" y="306"/>
                </a:cxn>
                <a:cxn ang="0">
                  <a:pos x="119" y="297"/>
                </a:cxn>
                <a:cxn ang="0">
                  <a:pos x="126" y="285"/>
                </a:cxn>
                <a:cxn ang="0">
                  <a:pos x="131" y="268"/>
                </a:cxn>
                <a:cxn ang="0">
                  <a:pos x="131" y="259"/>
                </a:cxn>
                <a:cxn ang="0">
                  <a:pos x="131" y="247"/>
                </a:cxn>
                <a:cxn ang="0">
                  <a:pos x="128" y="235"/>
                </a:cxn>
                <a:cxn ang="0">
                  <a:pos x="124" y="223"/>
                </a:cxn>
                <a:cxn ang="0">
                  <a:pos x="116" y="209"/>
                </a:cxn>
                <a:cxn ang="0">
                  <a:pos x="106" y="195"/>
                </a:cxn>
              </a:cxnLst>
              <a:rect b="b" l="0" r="r" t="0"/>
              <a:pathLst>
                <a:path h="320" w="131">
                  <a:moveTo>
                    <a:pt x="106" y="195"/>
                  </a:moveTo>
                  <a:lnTo>
                    <a:pt x="97" y="188"/>
                  </a:lnTo>
                  <a:lnTo>
                    <a:pt x="80" y="171"/>
                  </a:lnTo>
                  <a:lnTo>
                    <a:pt x="70" y="157"/>
                  </a:lnTo>
                  <a:lnTo>
                    <a:pt x="61" y="142"/>
                  </a:lnTo>
                  <a:lnTo>
                    <a:pt x="56" y="123"/>
                  </a:lnTo>
                  <a:lnTo>
                    <a:pt x="51" y="102"/>
                  </a:lnTo>
                  <a:lnTo>
                    <a:pt x="51" y="62"/>
                  </a:lnTo>
                  <a:lnTo>
                    <a:pt x="48" y="45"/>
                  </a:lnTo>
                  <a:lnTo>
                    <a:pt x="46" y="28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2" y="38"/>
                  </a:lnTo>
                  <a:lnTo>
                    <a:pt x="22" y="50"/>
                  </a:lnTo>
                  <a:lnTo>
                    <a:pt x="22" y="66"/>
                  </a:lnTo>
                  <a:lnTo>
                    <a:pt x="22" y="85"/>
                  </a:lnTo>
                  <a:lnTo>
                    <a:pt x="22" y="105"/>
                  </a:lnTo>
                  <a:lnTo>
                    <a:pt x="26" y="126"/>
                  </a:lnTo>
                  <a:lnTo>
                    <a:pt x="31" y="147"/>
                  </a:lnTo>
                  <a:lnTo>
                    <a:pt x="39" y="169"/>
                  </a:lnTo>
                  <a:lnTo>
                    <a:pt x="46" y="185"/>
                  </a:lnTo>
                  <a:lnTo>
                    <a:pt x="58" y="202"/>
                  </a:lnTo>
                  <a:lnTo>
                    <a:pt x="68" y="214"/>
                  </a:lnTo>
                  <a:lnTo>
                    <a:pt x="77" y="223"/>
                  </a:lnTo>
                  <a:lnTo>
                    <a:pt x="85" y="237"/>
                  </a:lnTo>
                  <a:lnTo>
                    <a:pt x="87" y="252"/>
                  </a:lnTo>
                  <a:lnTo>
                    <a:pt x="90" y="268"/>
                  </a:lnTo>
                  <a:lnTo>
                    <a:pt x="87" y="285"/>
                  </a:lnTo>
                  <a:lnTo>
                    <a:pt x="87" y="299"/>
                  </a:lnTo>
                  <a:lnTo>
                    <a:pt x="82" y="311"/>
                  </a:lnTo>
                  <a:lnTo>
                    <a:pt x="77" y="320"/>
                  </a:lnTo>
                  <a:lnTo>
                    <a:pt x="82" y="320"/>
                  </a:lnTo>
                  <a:lnTo>
                    <a:pt x="90" y="316"/>
                  </a:lnTo>
                  <a:lnTo>
                    <a:pt x="97" y="313"/>
                  </a:lnTo>
                  <a:lnTo>
                    <a:pt x="102" y="313"/>
                  </a:lnTo>
                  <a:lnTo>
                    <a:pt x="111" y="306"/>
                  </a:lnTo>
                  <a:lnTo>
                    <a:pt x="119" y="297"/>
                  </a:lnTo>
                  <a:lnTo>
                    <a:pt x="126" y="285"/>
                  </a:lnTo>
                  <a:lnTo>
                    <a:pt x="131" y="268"/>
                  </a:lnTo>
                  <a:lnTo>
                    <a:pt x="131" y="259"/>
                  </a:lnTo>
                  <a:lnTo>
                    <a:pt x="131" y="247"/>
                  </a:lnTo>
                  <a:lnTo>
                    <a:pt x="128" y="235"/>
                  </a:lnTo>
                  <a:lnTo>
                    <a:pt x="124" y="223"/>
                  </a:lnTo>
                  <a:lnTo>
                    <a:pt x="116" y="209"/>
                  </a:lnTo>
                  <a:lnTo>
                    <a:pt x="106" y="19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Freeform 290">
              <a:extLst>
                <a:ext uri="{FF2B5EF4-FFF2-40B4-BE49-F238E27FC236}">
                  <a16:creationId xmlns:a16="http://schemas.microsoft.com/office/drawing/2014/main" id="{B93B8ED7-879A-4430-BE1E-9FB42EA175AB}"/>
                </a:ext>
              </a:extLst>
            </p:cNvPr>
            <p:cNvSpPr/>
            <p:nvPr/>
          </p:nvSpPr>
          <p:spPr bwMode="auto">
            <a:xfrm>
              <a:off x="728790" y="2972693"/>
              <a:ext cx="9376" cy="30335"/>
            </a:xfrm>
            <a:custGeom>
              <a:cxnLst>
                <a:cxn ang="0">
                  <a:pos x="7" y="12"/>
                </a:cxn>
                <a:cxn ang="0">
                  <a:pos x="7" y="26"/>
                </a:cxn>
                <a:cxn ang="0">
                  <a:pos x="12" y="40"/>
                </a:cxn>
                <a:cxn ang="0">
                  <a:pos x="17" y="52"/>
                </a:cxn>
                <a:cxn ang="0">
                  <a:pos x="14" y="55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2"/>
                </a:cxn>
              </a:cxnLst>
              <a:rect b="b" l="0" r="r" t="0"/>
              <a:pathLst>
                <a:path h="55" w="17">
                  <a:moveTo>
                    <a:pt x="7" y="12"/>
                  </a:moveTo>
                  <a:lnTo>
                    <a:pt x="7" y="26"/>
                  </a:lnTo>
                  <a:lnTo>
                    <a:pt x="12" y="40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" name="Freeform 291">
              <a:extLst>
                <a:ext uri="{FF2B5EF4-FFF2-40B4-BE49-F238E27FC236}">
                  <a16:creationId xmlns:a16="http://schemas.microsoft.com/office/drawing/2014/main" id="{06918B9E-3394-4C56-8AD9-CE6F97D5E984}"/>
                </a:ext>
              </a:extLst>
            </p:cNvPr>
            <p:cNvSpPr/>
            <p:nvPr/>
          </p:nvSpPr>
          <p:spPr bwMode="auto">
            <a:xfrm>
              <a:off x="745888" y="2938497"/>
              <a:ext cx="24268" cy="81078"/>
            </a:xfrm>
            <a:custGeom>
              <a:cxnLst>
                <a:cxn ang="0">
                  <a:pos x="44" y="0"/>
                </a:cxn>
                <a:cxn ang="0">
                  <a:pos x="34" y="7"/>
                </a:cxn>
                <a:cxn ang="0">
                  <a:pos x="20" y="29"/>
                </a:cxn>
                <a:cxn ang="0">
                  <a:pos x="10" y="41"/>
                </a:cxn>
                <a:cxn ang="0">
                  <a:pos x="5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12"/>
                </a:cxn>
                <a:cxn ang="0">
                  <a:pos x="8" y="131"/>
                </a:cxn>
                <a:cxn ang="0">
                  <a:pos x="10" y="143"/>
                </a:cxn>
                <a:cxn ang="0">
                  <a:pos x="15" y="147"/>
                </a:cxn>
                <a:cxn ang="0">
                  <a:pos x="15" y="143"/>
                </a:cxn>
                <a:cxn ang="0">
                  <a:pos x="15" y="133"/>
                </a:cxn>
                <a:cxn ang="0">
                  <a:pos x="12" y="117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71"/>
                </a:cxn>
                <a:cxn ang="0">
                  <a:pos x="12" y="60"/>
                </a:cxn>
                <a:cxn ang="0">
                  <a:pos x="17" y="45"/>
                </a:cxn>
                <a:cxn ang="0">
                  <a:pos x="27" y="31"/>
                </a:cxn>
                <a:cxn ang="0">
                  <a:pos x="39" y="19"/>
                </a:cxn>
                <a:cxn ang="0">
                  <a:pos x="44" y="0"/>
                </a:cxn>
              </a:cxnLst>
              <a:rect b="b" l="0" r="r" t="0"/>
              <a:pathLst>
                <a:path h="147" w="44">
                  <a:moveTo>
                    <a:pt x="44" y="0"/>
                  </a:moveTo>
                  <a:lnTo>
                    <a:pt x="34" y="7"/>
                  </a:lnTo>
                  <a:lnTo>
                    <a:pt x="20" y="29"/>
                  </a:lnTo>
                  <a:lnTo>
                    <a:pt x="10" y="41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3" y="112"/>
                  </a:lnTo>
                  <a:lnTo>
                    <a:pt x="8" y="131"/>
                  </a:lnTo>
                  <a:lnTo>
                    <a:pt x="10" y="143"/>
                  </a:lnTo>
                  <a:lnTo>
                    <a:pt x="15" y="147"/>
                  </a:lnTo>
                  <a:lnTo>
                    <a:pt x="15" y="143"/>
                  </a:lnTo>
                  <a:lnTo>
                    <a:pt x="15" y="133"/>
                  </a:lnTo>
                  <a:lnTo>
                    <a:pt x="12" y="117"/>
                  </a:lnTo>
                  <a:lnTo>
                    <a:pt x="8" y="97"/>
                  </a:lnTo>
                  <a:lnTo>
                    <a:pt x="8" y="86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7" y="45"/>
                  </a:lnTo>
                  <a:lnTo>
                    <a:pt x="27" y="31"/>
                  </a:lnTo>
                  <a:lnTo>
                    <a:pt x="39" y="1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" name="Freeform 292">
              <a:extLst>
                <a:ext uri="{FF2B5EF4-FFF2-40B4-BE49-F238E27FC236}">
                  <a16:creationId xmlns:a16="http://schemas.microsoft.com/office/drawing/2014/main" id="{EA2BEB12-4EA0-4B9F-BE85-9094C24ED4C9}"/>
                </a:ext>
              </a:extLst>
            </p:cNvPr>
            <p:cNvSpPr/>
            <p:nvPr/>
          </p:nvSpPr>
          <p:spPr bwMode="auto">
            <a:xfrm>
              <a:off x="835790" y="3119405"/>
              <a:ext cx="45227" cy="22062"/>
            </a:xfrm>
            <a:custGeom>
              <a:cxnLst>
                <a:cxn ang="0">
                  <a:pos x="82" y="16"/>
                </a:cxn>
                <a:cxn ang="0">
                  <a:pos x="68" y="40"/>
                </a:cxn>
                <a:cxn ang="0">
                  <a:pos x="39" y="26"/>
                </a:cxn>
                <a:cxn ang="0">
                  <a:pos x="17" y="14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39" y="5"/>
                </a:cxn>
                <a:cxn ang="0">
                  <a:pos x="82" y="16"/>
                </a:cxn>
              </a:cxnLst>
              <a:rect b="b" l="0" r="r" t="0"/>
              <a:pathLst>
                <a:path h="40" w="82">
                  <a:moveTo>
                    <a:pt x="82" y="16"/>
                  </a:moveTo>
                  <a:lnTo>
                    <a:pt x="68" y="40"/>
                  </a:lnTo>
                  <a:lnTo>
                    <a:pt x="39" y="26"/>
                  </a:lnTo>
                  <a:lnTo>
                    <a:pt x="17" y="14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1" name="组合 456">
            <a:extLst>
              <a:ext uri="{FF2B5EF4-FFF2-40B4-BE49-F238E27FC236}">
                <a16:creationId xmlns:a16="http://schemas.microsoft.com/office/drawing/2014/main" id="{66163CA3-357B-475C-99A1-2838E5282D49}"/>
              </a:ext>
            </a:extLst>
          </p:cNvPr>
          <p:cNvGrpSpPr/>
          <p:nvPr/>
        </p:nvGrpSpPr>
        <p:grpSpPr>
          <a:xfrm flipH="1">
            <a:off x="3993901" y="5069199"/>
            <a:ext cx="800616" cy="1214446"/>
            <a:chOff x="285346" y="2428868"/>
            <a:chExt cx="1000506" cy="1643058"/>
          </a:xfrm>
          <a:solidFill>
            <a:srgbClr val="000000">
              <a:lumMod val="60000"/>
              <a:lumOff val="40000"/>
            </a:srgbClr>
          </a:solidFill>
        </p:grpSpPr>
        <p:sp>
          <p:nvSpPr>
            <p:cNvPr id="312" name="Freeform 8">
              <a:extLst>
                <a:ext uri="{FF2B5EF4-FFF2-40B4-BE49-F238E27FC236}">
                  <a16:creationId xmlns:a16="http://schemas.microsoft.com/office/drawing/2014/main" id="{4F3919F4-CF4B-4BD8-A32C-644B1D6DCBB6}"/>
                </a:ext>
              </a:extLst>
            </p:cNvPr>
            <p:cNvSpPr/>
            <p:nvPr/>
          </p:nvSpPr>
          <p:spPr bwMode="auto">
            <a:xfrm>
              <a:off x="1250553" y="3009647"/>
              <a:ext cx="32541" cy="67840"/>
            </a:xfrm>
            <a:custGeom>
              <a:cxnLst>
                <a:cxn ang="0">
                  <a:pos x="0" y="14"/>
                </a:cxn>
                <a:cxn ang="0">
                  <a:pos x="18" y="7"/>
                </a:cxn>
                <a:cxn ang="0">
                  <a:pos x="32" y="2"/>
                </a:cxn>
                <a:cxn ang="0">
                  <a:pos x="39" y="0"/>
                </a:cxn>
                <a:cxn ang="0">
                  <a:pos x="47" y="2"/>
                </a:cxn>
                <a:cxn ang="0">
                  <a:pos x="52" y="4"/>
                </a:cxn>
                <a:cxn ang="0">
                  <a:pos x="54" y="7"/>
                </a:cxn>
                <a:cxn ang="0">
                  <a:pos x="56" y="11"/>
                </a:cxn>
                <a:cxn ang="0">
                  <a:pos x="59" y="18"/>
                </a:cxn>
                <a:cxn ang="0">
                  <a:pos x="56" y="30"/>
                </a:cxn>
                <a:cxn ang="0">
                  <a:pos x="54" y="37"/>
                </a:cxn>
                <a:cxn ang="0">
                  <a:pos x="49" y="44"/>
                </a:cxn>
                <a:cxn ang="0">
                  <a:pos x="39" y="66"/>
                </a:cxn>
                <a:cxn ang="0">
                  <a:pos x="27" y="92"/>
                </a:cxn>
                <a:cxn ang="0">
                  <a:pos x="15" y="113"/>
                </a:cxn>
                <a:cxn ang="0">
                  <a:pos x="13" y="120"/>
                </a:cxn>
                <a:cxn ang="0">
                  <a:pos x="8" y="123"/>
                </a:cxn>
                <a:cxn ang="0">
                  <a:pos x="5" y="120"/>
                </a:cxn>
                <a:cxn ang="0">
                  <a:pos x="5" y="118"/>
                </a:cxn>
                <a:cxn ang="0">
                  <a:pos x="3" y="106"/>
                </a:cxn>
                <a:cxn ang="0">
                  <a:pos x="0" y="68"/>
                </a:cxn>
                <a:cxn ang="0">
                  <a:pos x="0" y="14"/>
                </a:cxn>
              </a:cxnLst>
              <a:rect b="b" l="0" r="r" t="0"/>
              <a:pathLst>
                <a:path h="123" w="59">
                  <a:moveTo>
                    <a:pt x="0" y="14"/>
                  </a:moveTo>
                  <a:lnTo>
                    <a:pt x="18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2" y="4"/>
                  </a:lnTo>
                  <a:lnTo>
                    <a:pt x="54" y="7"/>
                  </a:lnTo>
                  <a:lnTo>
                    <a:pt x="56" y="11"/>
                  </a:lnTo>
                  <a:lnTo>
                    <a:pt x="59" y="18"/>
                  </a:lnTo>
                  <a:lnTo>
                    <a:pt x="56" y="30"/>
                  </a:lnTo>
                  <a:lnTo>
                    <a:pt x="54" y="37"/>
                  </a:lnTo>
                  <a:lnTo>
                    <a:pt x="49" y="44"/>
                  </a:lnTo>
                  <a:lnTo>
                    <a:pt x="39" y="66"/>
                  </a:lnTo>
                  <a:lnTo>
                    <a:pt x="27" y="92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8" y="123"/>
                  </a:lnTo>
                  <a:lnTo>
                    <a:pt x="5" y="120"/>
                  </a:lnTo>
                  <a:lnTo>
                    <a:pt x="5" y="118"/>
                  </a:lnTo>
                  <a:lnTo>
                    <a:pt x="3" y="106"/>
                  </a:lnTo>
                  <a:lnTo>
                    <a:pt x="0" y="6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3" name="Freeform 148">
              <a:extLst>
                <a:ext uri="{FF2B5EF4-FFF2-40B4-BE49-F238E27FC236}">
                  <a16:creationId xmlns:a16="http://schemas.microsoft.com/office/drawing/2014/main" id="{CA97F2AB-635F-4F9C-A186-BD75EBD43FAE}"/>
                </a:ext>
              </a:extLst>
            </p:cNvPr>
            <p:cNvSpPr/>
            <p:nvPr/>
          </p:nvSpPr>
          <p:spPr bwMode="auto">
            <a:xfrm>
              <a:off x="697903" y="3030054"/>
              <a:ext cx="400423" cy="456129"/>
            </a:xfrm>
            <a:custGeom>
              <a:cxnLst>
                <a:cxn ang="0">
                  <a:pos x="454" y="112"/>
                </a:cxn>
                <a:cxn ang="0">
                  <a:pos x="631" y="93"/>
                </a:cxn>
                <a:cxn ang="0">
                  <a:pos x="677" y="83"/>
                </a:cxn>
                <a:cxn ang="0">
                  <a:pos x="692" y="88"/>
                </a:cxn>
                <a:cxn ang="0">
                  <a:pos x="706" y="105"/>
                </a:cxn>
                <a:cxn ang="0">
                  <a:pos x="718" y="150"/>
                </a:cxn>
                <a:cxn ang="0">
                  <a:pos x="726" y="212"/>
                </a:cxn>
                <a:cxn ang="0">
                  <a:pos x="723" y="286"/>
                </a:cxn>
                <a:cxn ang="0">
                  <a:pos x="714" y="364"/>
                </a:cxn>
                <a:cxn ang="0">
                  <a:pos x="699" y="447"/>
                </a:cxn>
                <a:cxn ang="0">
                  <a:pos x="677" y="523"/>
                </a:cxn>
                <a:cxn ang="0">
                  <a:pos x="650" y="592"/>
                </a:cxn>
                <a:cxn ang="0">
                  <a:pos x="626" y="675"/>
                </a:cxn>
                <a:cxn ang="0">
                  <a:pos x="612" y="753"/>
                </a:cxn>
                <a:cxn ang="0">
                  <a:pos x="602" y="792"/>
                </a:cxn>
                <a:cxn ang="0">
                  <a:pos x="592" y="810"/>
                </a:cxn>
                <a:cxn ang="0">
                  <a:pos x="573" y="822"/>
                </a:cxn>
                <a:cxn ang="0">
                  <a:pos x="546" y="827"/>
                </a:cxn>
                <a:cxn ang="0">
                  <a:pos x="507" y="825"/>
                </a:cxn>
                <a:cxn ang="0">
                  <a:pos x="432" y="808"/>
                </a:cxn>
                <a:cxn ang="0">
                  <a:pos x="308" y="777"/>
                </a:cxn>
                <a:cxn ang="0">
                  <a:pos x="240" y="765"/>
                </a:cxn>
                <a:cxn ang="0">
                  <a:pos x="172" y="761"/>
                </a:cxn>
                <a:cxn ang="0">
                  <a:pos x="107" y="768"/>
                </a:cxn>
                <a:cxn ang="0">
                  <a:pos x="77" y="763"/>
                </a:cxn>
                <a:cxn ang="0">
                  <a:pos x="53" y="744"/>
                </a:cxn>
                <a:cxn ang="0">
                  <a:pos x="34" y="708"/>
                </a:cxn>
                <a:cxn ang="0">
                  <a:pos x="19" y="661"/>
                </a:cxn>
                <a:cxn ang="0">
                  <a:pos x="2" y="540"/>
                </a:cxn>
                <a:cxn ang="0">
                  <a:pos x="0" y="397"/>
                </a:cxn>
                <a:cxn ang="0">
                  <a:pos x="5" y="252"/>
                </a:cxn>
                <a:cxn ang="0">
                  <a:pos x="22" y="34"/>
                </a:cxn>
                <a:cxn ang="0">
                  <a:pos x="61" y="10"/>
                </a:cxn>
                <a:cxn ang="0">
                  <a:pos x="138" y="36"/>
                </a:cxn>
                <a:cxn ang="0">
                  <a:pos x="230" y="74"/>
                </a:cxn>
                <a:cxn ang="0">
                  <a:pos x="269" y="98"/>
                </a:cxn>
                <a:cxn ang="0">
                  <a:pos x="296" y="124"/>
                </a:cxn>
              </a:cxnLst>
              <a:rect b="b" l="0" r="r" t="0"/>
              <a:pathLst>
                <a:path h="825" w="726">
                  <a:moveTo>
                    <a:pt x="296" y="124"/>
                  </a:moveTo>
                  <a:lnTo>
                    <a:pt x="454" y="112"/>
                  </a:lnTo>
                  <a:lnTo>
                    <a:pt x="578" y="100"/>
                  </a:lnTo>
                  <a:lnTo>
                    <a:pt x="631" y="93"/>
                  </a:lnTo>
                  <a:lnTo>
                    <a:pt x="670" y="83"/>
                  </a:lnTo>
                  <a:lnTo>
                    <a:pt x="677" y="83"/>
                  </a:lnTo>
                  <a:lnTo>
                    <a:pt x="684" y="86"/>
                  </a:lnTo>
                  <a:lnTo>
                    <a:pt x="692" y="88"/>
                  </a:lnTo>
                  <a:lnTo>
                    <a:pt x="697" y="93"/>
                  </a:lnTo>
                  <a:lnTo>
                    <a:pt x="706" y="105"/>
                  </a:lnTo>
                  <a:lnTo>
                    <a:pt x="714" y="124"/>
                  </a:lnTo>
                  <a:lnTo>
                    <a:pt x="718" y="150"/>
                  </a:lnTo>
                  <a:lnTo>
                    <a:pt x="723" y="178"/>
                  </a:lnTo>
                  <a:lnTo>
                    <a:pt x="726" y="212"/>
                  </a:lnTo>
                  <a:lnTo>
                    <a:pt x="726" y="247"/>
                  </a:lnTo>
                  <a:lnTo>
                    <a:pt x="723" y="286"/>
                  </a:lnTo>
                  <a:lnTo>
                    <a:pt x="718" y="323"/>
                  </a:lnTo>
                  <a:lnTo>
                    <a:pt x="714" y="364"/>
                  </a:lnTo>
                  <a:lnTo>
                    <a:pt x="706" y="407"/>
                  </a:lnTo>
                  <a:lnTo>
                    <a:pt x="699" y="447"/>
                  </a:lnTo>
                  <a:lnTo>
                    <a:pt x="687" y="485"/>
                  </a:lnTo>
                  <a:lnTo>
                    <a:pt x="677" y="523"/>
                  </a:lnTo>
                  <a:lnTo>
                    <a:pt x="663" y="559"/>
                  </a:lnTo>
                  <a:lnTo>
                    <a:pt x="650" y="592"/>
                  </a:lnTo>
                  <a:lnTo>
                    <a:pt x="641" y="623"/>
                  </a:lnTo>
                  <a:lnTo>
                    <a:pt x="626" y="675"/>
                  </a:lnTo>
                  <a:lnTo>
                    <a:pt x="619" y="718"/>
                  </a:lnTo>
                  <a:lnTo>
                    <a:pt x="612" y="753"/>
                  </a:lnTo>
                  <a:lnTo>
                    <a:pt x="607" y="782"/>
                  </a:lnTo>
                  <a:lnTo>
                    <a:pt x="602" y="792"/>
                  </a:lnTo>
                  <a:lnTo>
                    <a:pt x="597" y="801"/>
                  </a:lnTo>
                  <a:lnTo>
                    <a:pt x="592" y="810"/>
                  </a:lnTo>
                  <a:lnTo>
                    <a:pt x="582" y="815"/>
                  </a:lnTo>
                  <a:lnTo>
                    <a:pt x="573" y="822"/>
                  </a:lnTo>
                  <a:lnTo>
                    <a:pt x="561" y="825"/>
                  </a:lnTo>
                  <a:lnTo>
                    <a:pt x="546" y="827"/>
                  </a:lnTo>
                  <a:lnTo>
                    <a:pt x="527" y="827"/>
                  </a:lnTo>
                  <a:lnTo>
                    <a:pt x="507" y="825"/>
                  </a:lnTo>
                  <a:lnTo>
                    <a:pt x="483" y="820"/>
                  </a:lnTo>
                  <a:lnTo>
                    <a:pt x="432" y="808"/>
                  </a:lnTo>
                  <a:lnTo>
                    <a:pt x="371" y="792"/>
                  </a:lnTo>
                  <a:lnTo>
                    <a:pt x="308" y="777"/>
                  </a:lnTo>
                  <a:lnTo>
                    <a:pt x="274" y="770"/>
                  </a:lnTo>
                  <a:lnTo>
                    <a:pt x="240" y="765"/>
                  </a:lnTo>
                  <a:lnTo>
                    <a:pt x="206" y="763"/>
                  </a:lnTo>
                  <a:lnTo>
                    <a:pt x="172" y="761"/>
                  </a:lnTo>
                  <a:lnTo>
                    <a:pt x="140" y="763"/>
                  </a:lnTo>
                  <a:lnTo>
                    <a:pt x="107" y="768"/>
                  </a:lnTo>
                  <a:lnTo>
                    <a:pt x="90" y="768"/>
                  </a:lnTo>
                  <a:lnTo>
                    <a:pt x="77" y="763"/>
                  </a:lnTo>
                  <a:lnTo>
                    <a:pt x="63" y="756"/>
                  </a:lnTo>
                  <a:lnTo>
                    <a:pt x="53" y="744"/>
                  </a:lnTo>
                  <a:lnTo>
                    <a:pt x="41" y="727"/>
                  </a:lnTo>
                  <a:lnTo>
                    <a:pt x="34" y="708"/>
                  </a:lnTo>
                  <a:lnTo>
                    <a:pt x="27" y="687"/>
                  </a:lnTo>
                  <a:lnTo>
                    <a:pt x="19" y="661"/>
                  </a:lnTo>
                  <a:lnTo>
                    <a:pt x="9" y="604"/>
                  </a:lnTo>
                  <a:lnTo>
                    <a:pt x="2" y="540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2" y="323"/>
                  </a:lnTo>
                  <a:lnTo>
                    <a:pt x="5" y="252"/>
                  </a:lnTo>
                  <a:lnTo>
                    <a:pt x="14" y="124"/>
                  </a:lnTo>
                  <a:lnTo>
                    <a:pt x="22" y="34"/>
                  </a:lnTo>
                  <a:lnTo>
                    <a:pt x="27" y="0"/>
                  </a:lnTo>
                  <a:lnTo>
                    <a:pt x="61" y="10"/>
                  </a:lnTo>
                  <a:lnTo>
                    <a:pt x="97" y="19"/>
                  </a:lnTo>
                  <a:lnTo>
                    <a:pt x="138" y="36"/>
                  </a:lnTo>
                  <a:lnTo>
                    <a:pt x="184" y="53"/>
                  </a:lnTo>
                  <a:lnTo>
                    <a:pt x="230" y="74"/>
                  </a:lnTo>
                  <a:lnTo>
                    <a:pt x="250" y="86"/>
                  </a:lnTo>
                  <a:lnTo>
                    <a:pt x="269" y="98"/>
                  </a:lnTo>
                  <a:lnTo>
                    <a:pt x="284" y="110"/>
                  </a:lnTo>
                  <a:lnTo>
                    <a:pt x="296" y="1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4" name="Freeform 149">
              <a:extLst>
                <a:ext uri="{FF2B5EF4-FFF2-40B4-BE49-F238E27FC236}">
                  <a16:creationId xmlns:a16="http://schemas.microsoft.com/office/drawing/2014/main" id="{3918C88A-A133-46A0-85DB-B2DDDDC313B4}"/>
                </a:ext>
              </a:extLst>
            </p:cNvPr>
            <p:cNvSpPr/>
            <p:nvPr/>
          </p:nvSpPr>
          <p:spPr bwMode="auto">
            <a:xfrm>
              <a:off x="787254" y="3905359"/>
              <a:ext cx="352439" cy="75010"/>
            </a:xfrm>
            <a:custGeom>
              <a:cxnLst>
                <a:cxn ang="0">
                  <a:pos x="634" y="0"/>
                </a:cxn>
                <a:cxn ang="0">
                  <a:pos x="637" y="10"/>
                </a:cxn>
                <a:cxn ang="0">
                  <a:pos x="639" y="31"/>
                </a:cxn>
                <a:cxn ang="0">
                  <a:pos x="639" y="55"/>
                </a:cxn>
                <a:cxn ang="0">
                  <a:pos x="637" y="64"/>
                </a:cxn>
                <a:cxn ang="0">
                  <a:pos x="632" y="69"/>
                </a:cxn>
                <a:cxn ang="0">
                  <a:pos x="603" y="88"/>
                </a:cxn>
                <a:cxn ang="0">
                  <a:pos x="571" y="102"/>
                </a:cxn>
                <a:cxn ang="0">
                  <a:pos x="535" y="117"/>
                </a:cxn>
                <a:cxn ang="0">
                  <a:pos x="496" y="126"/>
                </a:cxn>
                <a:cxn ang="0">
                  <a:pos x="452" y="133"/>
                </a:cxn>
                <a:cxn ang="0">
                  <a:pos x="408" y="136"/>
                </a:cxn>
                <a:cxn ang="0">
                  <a:pos x="365" y="136"/>
                </a:cxn>
                <a:cxn ang="0">
                  <a:pos x="319" y="131"/>
                </a:cxn>
                <a:cxn ang="0">
                  <a:pos x="270" y="124"/>
                </a:cxn>
                <a:cxn ang="0">
                  <a:pos x="219" y="114"/>
                </a:cxn>
                <a:cxn ang="0">
                  <a:pos x="117" y="91"/>
                </a:cxn>
                <a:cxn ang="0">
                  <a:pos x="37" y="69"/>
                </a:cxn>
                <a:cxn ang="0">
                  <a:pos x="10" y="60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5" y="24"/>
                </a:cxn>
                <a:cxn ang="0">
                  <a:pos x="15" y="3"/>
                </a:cxn>
                <a:cxn ang="0">
                  <a:pos x="98" y="19"/>
                </a:cxn>
                <a:cxn ang="0">
                  <a:pos x="183" y="31"/>
                </a:cxn>
                <a:cxn ang="0">
                  <a:pos x="287" y="43"/>
                </a:cxn>
                <a:cxn ang="0">
                  <a:pos x="340" y="48"/>
                </a:cxn>
                <a:cxn ang="0">
                  <a:pos x="394" y="50"/>
                </a:cxn>
                <a:cxn ang="0">
                  <a:pos x="445" y="50"/>
                </a:cxn>
                <a:cxn ang="0">
                  <a:pos x="493" y="48"/>
                </a:cxn>
                <a:cxn ang="0">
                  <a:pos x="540" y="41"/>
                </a:cxn>
                <a:cxn ang="0">
                  <a:pos x="578" y="34"/>
                </a:cxn>
                <a:cxn ang="0">
                  <a:pos x="595" y="27"/>
                </a:cxn>
                <a:cxn ang="0">
                  <a:pos x="610" y="19"/>
                </a:cxn>
                <a:cxn ang="0">
                  <a:pos x="624" y="10"/>
                </a:cxn>
                <a:cxn ang="0">
                  <a:pos x="634" y="0"/>
                </a:cxn>
              </a:cxnLst>
              <a:rect b="b" l="0" r="r" t="0"/>
              <a:pathLst>
                <a:path h="136" w="639">
                  <a:moveTo>
                    <a:pt x="634" y="0"/>
                  </a:moveTo>
                  <a:lnTo>
                    <a:pt x="637" y="10"/>
                  </a:lnTo>
                  <a:lnTo>
                    <a:pt x="639" y="31"/>
                  </a:lnTo>
                  <a:lnTo>
                    <a:pt x="639" y="55"/>
                  </a:lnTo>
                  <a:lnTo>
                    <a:pt x="637" y="64"/>
                  </a:lnTo>
                  <a:lnTo>
                    <a:pt x="632" y="69"/>
                  </a:lnTo>
                  <a:lnTo>
                    <a:pt x="603" y="88"/>
                  </a:lnTo>
                  <a:lnTo>
                    <a:pt x="571" y="102"/>
                  </a:lnTo>
                  <a:lnTo>
                    <a:pt x="535" y="117"/>
                  </a:lnTo>
                  <a:lnTo>
                    <a:pt x="496" y="126"/>
                  </a:lnTo>
                  <a:lnTo>
                    <a:pt x="452" y="133"/>
                  </a:lnTo>
                  <a:lnTo>
                    <a:pt x="408" y="136"/>
                  </a:lnTo>
                  <a:lnTo>
                    <a:pt x="365" y="136"/>
                  </a:lnTo>
                  <a:lnTo>
                    <a:pt x="319" y="131"/>
                  </a:lnTo>
                  <a:lnTo>
                    <a:pt x="270" y="124"/>
                  </a:lnTo>
                  <a:lnTo>
                    <a:pt x="219" y="114"/>
                  </a:lnTo>
                  <a:lnTo>
                    <a:pt x="117" y="91"/>
                  </a:lnTo>
                  <a:lnTo>
                    <a:pt x="37" y="69"/>
                  </a:lnTo>
                  <a:lnTo>
                    <a:pt x="10" y="60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5" y="24"/>
                  </a:lnTo>
                  <a:lnTo>
                    <a:pt x="15" y="3"/>
                  </a:lnTo>
                  <a:lnTo>
                    <a:pt x="98" y="19"/>
                  </a:lnTo>
                  <a:lnTo>
                    <a:pt x="183" y="31"/>
                  </a:lnTo>
                  <a:lnTo>
                    <a:pt x="287" y="43"/>
                  </a:lnTo>
                  <a:lnTo>
                    <a:pt x="340" y="48"/>
                  </a:lnTo>
                  <a:lnTo>
                    <a:pt x="394" y="50"/>
                  </a:lnTo>
                  <a:lnTo>
                    <a:pt x="445" y="50"/>
                  </a:lnTo>
                  <a:lnTo>
                    <a:pt x="493" y="48"/>
                  </a:lnTo>
                  <a:lnTo>
                    <a:pt x="540" y="41"/>
                  </a:lnTo>
                  <a:lnTo>
                    <a:pt x="578" y="34"/>
                  </a:lnTo>
                  <a:lnTo>
                    <a:pt x="595" y="27"/>
                  </a:lnTo>
                  <a:lnTo>
                    <a:pt x="610" y="19"/>
                  </a:lnTo>
                  <a:lnTo>
                    <a:pt x="624" y="10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5" name="Freeform 150">
              <a:extLst>
                <a:ext uri="{FF2B5EF4-FFF2-40B4-BE49-F238E27FC236}">
                  <a16:creationId xmlns:a16="http://schemas.microsoft.com/office/drawing/2014/main" id="{1BBDE4D7-25E0-4F71-90E9-948E170BF9D1}"/>
                </a:ext>
              </a:extLst>
            </p:cNvPr>
            <p:cNvSpPr/>
            <p:nvPr/>
          </p:nvSpPr>
          <p:spPr bwMode="auto">
            <a:xfrm>
              <a:off x="829171" y="3844137"/>
              <a:ext cx="307763" cy="100382"/>
            </a:xfrm>
            <a:custGeom>
              <a:cxnLst>
                <a:cxn ang="0">
                  <a:pos x="432" y="21"/>
                </a:cxn>
                <a:cxn ang="0">
                  <a:pos x="449" y="30"/>
                </a:cxn>
                <a:cxn ang="0">
                  <a:pos x="490" y="52"/>
                </a:cxn>
                <a:cxn ang="0">
                  <a:pos x="512" y="64"/>
                </a:cxn>
                <a:cxn ang="0">
                  <a:pos x="531" y="78"/>
                </a:cxn>
                <a:cxn ang="0">
                  <a:pos x="548" y="92"/>
                </a:cxn>
                <a:cxn ang="0">
                  <a:pos x="553" y="99"/>
                </a:cxn>
                <a:cxn ang="0">
                  <a:pos x="556" y="106"/>
                </a:cxn>
                <a:cxn ang="0">
                  <a:pos x="558" y="116"/>
                </a:cxn>
                <a:cxn ang="0">
                  <a:pos x="556" y="128"/>
                </a:cxn>
                <a:cxn ang="0">
                  <a:pos x="548" y="135"/>
                </a:cxn>
                <a:cxn ang="0">
                  <a:pos x="539" y="145"/>
                </a:cxn>
                <a:cxn ang="0">
                  <a:pos x="527" y="152"/>
                </a:cxn>
                <a:cxn ang="0">
                  <a:pos x="509" y="159"/>
                </a:cxn>
                <a:cxn ang="0">
                  <a:pos x="468" y="173"/>
                </a:cxn>
                <a:cxn ang="0">
                  <a:pos x="451" y="175"/>
                </a:cxn>
                <a:cxn ang="0">
                  <a:pos x="432" y="178"/>
                </a:cxn>
                <a:cxn ang="0">
                  <a:pos x="374" y="182"/>
                </a:cxn>
                <a:cxn ang="0">
                  <a:pos x="303" y="180"/>
                </a:cxn>
                <a:cxn ang="0">
                  <a:pos x="225" y="178"/>
                </a:cxn>
                <a:cxn ang="0">
                  <a:pos x="150" y="171"/>
                </a:cxn>
                <a:cxn ang="0">
                  <a:pos x="82" y="161"/>
                </a:cxn>
                <a:cxn ang="0">
                  <a:pos x="56" y="154"/>
                </a:cxn>
                <a:cxn ang="0">
                  <a:pos x="34" y="147"/>
                </a:cxn>
                <a:cxn ang="0">
                  <a:pos x="17" y="138"/>
                </a:cxn>
                <a:cxn ang="0">
                  <a:pos x="12" y="133"/>
                </a:cxn>
                <a:cxn ang="0">
                  <a:pos x="7" y="130"/>
                </a:cxn>
                <a:cxn ang="0">
                  <a:pos x="2" y="118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2" y="88"/>
                </a:cxn>
                <a:cxn ang="0">
                  <a:pos x="12" y="66"/>
                </a:cxn>
                <a:cxn ang="0">
                  <a:pos x="26" y="45"/>
                </a:cxn>
                <a:cxn ang="0">
                  <a:pos x="41" y="2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78" y="4"/>
                </a:cxn>
                <a:cxn ang="0">
                  <a:pos x="99" y="16"/>
                </a:cxn>
                <a:cxn ang="0">
                  <a:pos x="136" y="30"/>
                </a:cxn>
                <a:cxn ang="0">
                  <a:pos x="182" y="45"/>
                </a:cxn>
                <a:cxn ang="0">
                  <a:pos x="209" y="50"/>
                </a:cxn>
                <a:cxn ang="0">
                  <a:pos x="235" y="54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30" y="54"/>
                </a:cxn>
                <a:cxn ang="0">
                  <a:pos x="362" y="47"/>
                </a:cxn>
                <a:cxn ang="0">
                  <a:pos x="396" y="38"/>
                </a:cxn>
                <a:cxn ang="0">
                  <a:pos x="432" y="21"/>
                </a:cxn>
              </a:cxnLst>
              <a:rect b="b" l="0" r="r" t="0"/>
              <a:pathLst>
                <a:path h="182" w="558">
                  <a:moveTo>
                    <a:pt x="432" y="21"/>
                  </a:moveTo>
                  <a:lnTo>
                    <a:pt x="449" y="30"/>
                  </a:lnTo>
                  <a:lnTo>
                    <a:pt x="490" y="52"/>
                  </a:lnTo>
                  <a:lnTo>
                    <a:pt x="512" y="64"/>
                  </a:lnTo>
                  <a:lnTo>
                    <a:pt x="531" y="78"/>
                  </a:lnTo>
                  <a:lnTo>
                    <a:pt x="548" y="92"/>
                  </a:lnTo>
                  <a:lnTo>
                    <a:pt x="553" y="99"/>
                  </a:lnTo>
                  <a:lnTo>
                    <a:pt x="556" y="106"/>
                  </a:lnTo>
                  <a:lnTo>
                    <a:pt x="558" y="116"/>
                  </a:lnTo>
                  <a:lnTo>
                    <a:pt x="556" y="128"/>
                  </a:lnTo>
                  <a:lnTo>
                    <a:pt x="548" y="135"/>
                  </a:lnTo>
                  <a:lnTo>
                    <a:pt x="539" y="145"/>
                  </a:lnTo>
                  <a:lnTo>
                    <a:pt x="527" y="152"/>
                  </a:lnTo>
                  <a:lnTo>
                    <a:pt x="509" y="159"/>
                  </a:lnTo>
                  <a:lnTo>
                    <a:pt x="468" y="173"/>
                  </a:lnTo>
                  <a:lnTo>
                    <a:pt x="451" y="175"/>
                  </a:lnTo>
                  <a:lnTo>
                    <a:pt x="432" y="178"/>
                  </a:lnTo>
                  <a:lnTo>
                    <a:pt x="374" y="182"/>
                  </a:lnTo>
                  <a:lnTo>
                    <a:pt x="303" y="180"/>
                  </a:lnTo>
                  <a:lnTo>
                    <a:pt x="225" y="178"/>
                  </a:lnTo>
                  <a:lnTo>
                    <a:pt x="150" y="171"/>
                  </a:lnTo>
                  <a:lnTo>
                    <a:pt x="82" y="161"/>
                  </a:lnTo>
                  <a:lnTo>
                    <a:pt x="56" y="154"/>
                  </a:lnTo>
                  <a:lnTo>
                    <a:pt x="34" y="147"/>
                  </a:lnTo>
                  <a:lnTo>
                    <a:pt x="17" y="138"/>
                  </a:lnTo>
                  <a:lnTo>
                    <a:pt x="12" y="133"/>
                  </a:lnTo>
                  <a:lnTo>
                    <a:pt x="7" y="130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1" y="2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99" y="16"/>
                  </a:lnTo>
                  <a:lnTo>
                    <a:pt x="136" y="30"/>
                  </a:lnTo>
                  <a:lnTo>
                    <a:pt x="182" y="45"/>
                  </a:lnTo>
                  <a:lnTo>
                    <a:pt x="209" y="50"/>
                  </a:lnTo>
                  <a:lnTo>
                    <a:pt x="235" y="54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30" y="54"/>
                  </a:lnTo>
                  <a:lnTo>
                    <a:pt x="362" y="47"/>
                  </a:lnTo>
                  <a:lnTo>
                    <a:pt x="396" y="38"/>
                  </a:lnTo>
                  <a:lnTo>
                    <a:pt x="43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6" name="Freeform 151">
              <a:extLst>
                <a:ext uri="{FF2B5EF4-FFF2-40B4-BE49-F238E27FC236}">
                  <a16:creationId xmlns:a16="http://schemas.microsoft.com/office/drawing/2014/main" id="{A3999E7C-613F-4F48-B215-1E8B9E1F31CA}"/>
                </a:ext>
              </a:extLst>
            </p:cNvPr>
            <p:cNvSpPr/>
            <p:nvPr/>
          </p:nvSpPr>
          <p:spPr bwMode="auto">
            <a:xfrm>
              <a:off x="910800" y="3814905"/>
              <a:ext cx="162155" cy="71150"/>
            </a:xfrm>
            <a:custGeom>
              <a:cxnLst>
                <a:cxn ang="0">
                  <a:pos x="155" y="0"/>
                </a:cxn>
                <a:cxn ang="0">
                  <a:pos x="177" y="12"/>
                </a:cxn>
                <a:cxn ang="0">
                  <a:pos x="223" y="36"/>
                </a:cxn>
                <a:cxn ang="0">
                  <a:pos x="250" y="53"/>
                </a:cxn>
                <a:cxn ang="0">
                  <a:pos x="272" y="67"/>
                </a:cxn>
                <a:cxn ang="0">
                  <a:pos x="286" y="79"/>
                </a:cxn>
                <a:cxn ang="0">
                  <a:pos x="291" y="83"/>
                </a:cxn>
                <a:cxn ang="0">
                  <a:pos x="294" y="88"/>
                </a:cxn>
                <a:cxn ang="0">
                  <a:pos x="294" y="93"/>
                </a:cxn>
                <a:cxn ang="0">
                  <a:pos x="289" y="98"/>
                </a:cxn>
                <a:cxn ang="0">
                  <a:pos x="279" y="107"/>
                </a:cxn>
                <a:cxn ang="0">
                  <a:pos x="260" y="117"/>
                </a:cxn>
                <a:cxn ang="0">
                  <a:pos x="233" y="126"/>
                </a:cxn>
                <a:cxn ang="0">
                  <a:pos x="199" y="129"/>
                </a:cxn>
                <a:cxn ang="0">
                  <a:pos x="179" y="129"/>
                </a:cxn>
                <a:cxn ang="0">
                  <a:pos x="158" y="129"/>
                </a:cxn>
                <a:cxn ang="0">
                  <a:pos x="136" y="124"/>
                </a:cxn>
                <a:cxn ang="0">
                  <a:pos x="109" y="119"/>
                </a:cxn>
                <a:cxn ang="0">
                  <a:pos x="82" y="112"/>
                </a:cxn>
                <a:cxn ang="0">
                  <a:pos x="56" y="103"/>
                </a:cxn>
                <a:cxn ang="0">
                  <a:pos x="29" y="91"/>
                </a:cxn>
                <a:cxn ang="0">
                  <a:pos x="12" y="81"/>
                </a:cxn>
                <a:cxn ang="0">
                  <a:pos x="2" y="72"/>
                </a:cxn>
                <a:cxn ang="0">
                  <a:pos x="0" y="62"/>
                </a:cxn>
                <a:cxn ang="0">
                  <a:pos x="2" y="53"/>
                </a:cxn>
                <a:cxn ang="0">
                  <a:pos x="7" y="46"/>
                </a:cxn>
                <a:cxn ang="0">
                  <a:pos x="19" y="38"/>
                </a:cxn>
                <a:cxn ang="0">
                  <a:pos x="31" y="31"/>
                </a:cxn>
                <a:cxn ang="0">
                  <a:pos x="65" y="19"/>
                </a:cxn>
                <a:cxn ang="0">
                  <a:pos x="102" y="10"/>
                </a:cxn>
                <a:cxn ang="0">
                  <a:pos x="133" y="5"/>
                </a:cxn>
                <a:cxn ang="0">
                  <a:pos x="155" y="0"/>
                </a:cxn>
              </a:cxnLst>
              <a:rect b="b" l="0" r="r" t="0"/>
              <a:pathLst>
                <a:path h="129" w="294">
                  <a:moveTo>
                    <a:pt x="155" y="0"/>
                  </a:moveTo>
                  <a:lnTo>
                    <a:pt x="177" y="12"/>
                  </a:lnTo>
                  <a:lnTo>
                    <a:pt x="223" y="36"/>
                  </a:lnTo>
                  <a:lnTo>
                    <a:pt x="250" y="53"/>
                  </a:lnTo>
                  <a:lnTo>
                    <a:pt x="272" y="67"/>
                  </a:lnTo>
                  <a:lnTo>
                    <a:pt x="286" y="79"/>
                  </a:lnTo>
                  <a:lnTo>
                    <a:pt x="291" y="83"/>
                  </a:lnTo>
                  <a:lnTo>
                    <a:pt x="294" y="88"/>
                  </a:lnTo>
                  <a:lnTo>
                    <a:pt x="294" y="93"/>
                  </a:lnTo>
                  <a:lnTo>
                    <a:pt x="289" y="98"/>
                  </a:lnTo>
                  <a:lnTo>
                    <a:pt x="279" y="107"/>
                  </a:lnTo>
                  <a:lnTo>
                    <a:pt x="260" y="117"/>
                  </a:lnTo>
                  <a:lnTo>
                    <a:pt x="233" y="126"/>
                  </a:lnTo>
                  <a:lnTo>
                    <a:pt x="199" y="129"/>
                  </a:lnTo>
                  <a:lnTo>
                    <a:pt x="179" y="129"/>
                  </a:lnTo>
                  <a:lnTo>
                    <a:pt x="158" y="129"/>
                  </a:lnTo>
                  <a:lnTo>
                    <a:pt x="136" y="124"/>
                  </a:lnTo>
                  <a:lnTo>
                    <a:pt x="109" y="119"/>
                  </a:lnTo>
                  <a:lnTo>
                    <a:pt x="82" y="112"/>
                  </a:lnTo>
                  <a:lnTo>
                    <a:pt x="56" y="103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2" y="53"/>
                  </a:lnTo>
                  <a:lnTo>
                    <a:pt x="7" y="46"/>
                  </a:lnTo>
                  <a:lnTo>
                    <a:pt x="19" y="38"/>
                  </a:lnTo>
                  <a:lnTo>
                    <a:pt x="31" y="31"/>
                  </a:lnTo>
                  <a:lnTo>
                    <a:pt x="65" y="19"/>
                  </a:lnTo>
                  <a:lnTo>
                    <a:pt x="102" y="10"/>
                  </a:lnTo>
                  <a:lnTo>
                    <a:pt x="13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7" name="Freeform 152">
              <a:extLst>
                <a:ext uri="{FF2B5EF4-FFF2-40B4-BE49-F238E27FC236}">
                  <a16:creationId xmlns:a16="http://schemas.microsoft.com/office/drawing/2014/main" id="{A5E75588-23E7-44AD-A668-3E6A1145F705}"/>
                </a:ext>
              </a:extLst>
            </p:cNvPr>
            <p:cNvSpPr/>
            <p:nvPr/>
          </p:nvSpPr>
          <p:spPr bwMode="auto">
            <a:xfrm>
              <a:off x="910800" y="3844137"/>
              <a:ext cx="162155" cy="41918"/>
            </a:xfrm>
            <a:custGeom>
              <a:cxnLst>
                <a:cxn ang="0">
                  <a:pos x="211" y="40"/>
                </a:cxn>
                <a:cxn ang="0">
                  <a:pos x="223" y="35"/>
                </a:cxn>
                <a:cxn ang="0">
                  <a:pos x="230" y="30"/>
                </a:cxn>
                <a:cxn ang="0">
                  <a:pos x="238" y="23"/>
                </a:cxn>
                <a:cxn ang="0">
                  <a:pos x="243" y="16"/>
                </a:cxn>
                <a:cxn ang="0">
                  <a:pos x="245" y="4"/>
                </a:cxn>
                <a:cxn ang="0">
                  <a:pos x="248" y="0"/>
                </a:cxn>
                <a:cxn ang="0">
                  <a:pos x="274" y="16"/>
                </a:cxn>
                <a:cxn ang="0">
                  <a:pos x="284" y="23"/>
                </a:cxn>
                <a:cxn ang="0">
                  <a:pos x="291" y="33"/>
                </a:cxn>
                <a:cxn ang="0">
                  <a:pos x="294" y="35"/>
                </a:cxn>
                <a:cxn ang="0">
                  <a:pos x="294" y="40"/>
                </a:cxn>
                <a:cxn ang="0">
                  <a:pos x="289" y="45"/>
                </a:cxn>
                <a:cxn ang="0">
                  <a:pos x="279" y="54"/>
                </a:cxn>
                <a:cxn ang="0">
                  <a:pos x="260" y="64"/>
                </a:cxn>
                <a:cxn ang="0">
                  <a:pos x="233" y="73"/>
                </a:cxn>
                <a:cxn ang="0">
                  <a:pos x="199" y="76"/>
                </a:cxn>
                <a:cxn ang="0">
                  <a:pos x="179" y="76"/>
                </a:cxn>
                <a:cxn ang="0">
                  <a:pos x="158" y="76"/>
                </a:cxn>
                <a:cxn ang="0">
                  <a:pos x="136" y="71"/>
                </a:cxn>
                <a:cxn ang="0">
                  <a:pos x="109" y="66"/>
                </a:cxn>
                <a:cxn ang="0">
                  <a:pos x="82" y="59"/>
                </a:cxn>
                <a:cxn ang="0">
                  <a:pos x="56" y="50"/>
                </a:cxn>
                <a:cxn ang="0">
                  <a:pos x="34" y="40"/>
                </a:cxn>
                <a:cxn ang="0">
                  <a:pos x="17" y="30"/>
                </a:cxn>
                <a:cxn ang="0">
                  <a:pos x="7" y="23"/>
                </a:cxn>
                <a:cxn ang="0">
                  <a:pos x="0" y="14"/>
                </a:cxn>
                <a:cxn ang="0">
                  <a:pos x="48" y="23"/>
                </a:cxn>
                <a:cxn ang="0">
                  <a:pos x="111" y="33"/>
                </a:cxn>
                <a:cxn ang="0">
                  <a:pos x="172" y="40"/>
                </a:cxn>
                <a:cxn ang="0">
                  <a:pos x="196" y="40"/>
                </a:cxn>
                <a:cxn ang="0">
                  <a:pos x="211" y="40"/>
                </a:cxn>
              </a:cxnLst>
              <a:rect b="b" l="0" r="r" t="0"/>
              <a:pathLst>
                <a:path h="76" w="294">
                  <a:moveTo>
                    <a:pt x="211" y="40"/>
                  </a:moveTo>
                  <a:lnTo>
                    <a:pt x="223" y="35"/>
                  </a:lnTo>
                  <a:lnTo>
                    <a:pt x="230" y="30"/>
                  </a:lnTo>
                  <a:lnTo>
                    <a:pt x="238" y="23"/>
                  </a:lnTo>
                  <a:lnTo>
                    <a:pt x="243" y="16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74" y="16"/>
                  </a:lnTo>
                  <a:lnTo>
                    <a:pt x="284" y="23"/>
                  </a:lnTo>
                  <a:lnTo>
                    <a:pt x="291" y="33"/>
                  </a:lnTo>
                  <a:lnTo>
                    <a:pt x="294" y="35"/>
                  </a:lnTo>
                  <a:lnTo>
                    <a:pt x="294" y="40"/>
                  </a:lnTo>
                  <a:lnTo>
                    <a:pt x="289" y="45"/>
                  </a:lnTo>
                  <a:lnTo>
                    <a:pt x="279" y="54"/>
                  </a:lnTo>
                  <a:lnTo>
                    <a:pt x="260" y="64"/>
                  </a:lnTo>
                  <a:lnTo>
                    <a:pt x="233" y="73"/>
                  </a:lnTo>
                  <a:lnTo>
                    <a:pt x="199" y="76"/>
                  </a:lnTo>
                  <a:lnTo>
                    <a:pt x="179" y="76"/>
                  </a:lnTo>
                  <a:lnTo>
                    <a:pt x="158" y="76"/>
                  </a:lnTo>
                  <a:lnTo>
                    <a:pt x="136" y="71"/>
                  </a:lnTo>
                  <a:lnTo>
                    <a:pt x="109" y="66"/>
                  </a:lnTo>
                  <a:lnTo>
                    <a:pt x="82" y="59"/>
                  </a:lnTo>
                  <a:lnTo>
                    <a:pt x="56" y="50"/>
                  </a:lnTo>
                  <a:lnTo>
                    <a:pt x="34" y="40"/>
                  </a:lnTo>
                  <a:lnTo>
                    <a:pt x="17" y="30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48" y="23"/>
                  </a:lnTo>
                  <a:lnTo>
                    <a:pt x="111" y="33"/>
                  </a:lnTo>
                  <a:lnTo>
                    <a:pt x="172" y="40"/>
                  </a:lnTo>
                  <a:lnTo>
                    <a:pt x="196" y="40"/>
                  </a:lnTo>
                  <a:lnTo>
                    <a:pt x="211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8" name="Freeform 153">
              <a:extLst>
                <a:ext uri="{FF2B5EF4-FFF2-40B4-BE49-F238E27FC236}">
                  <a16:creationId xmlns:a16="http://schemas.microsoft.com/office/drawing/2014/main" id="{4724E26E-355C-4A8F-AFB4-EF98541F9B1A}"/>
                </a:ext>
              </a:extLst>
            </p:cNvPr>
            <p:cNvSpPr/>
            <p:nvPr/>
          </p:nvSpPr>
          <p:spPr bwMode="auto">
            <a:xfrm>
              <a:off x="692388" y="3353812"/>
              <a:ext cx="448408" cy="579124"/>
            </a:xfrm>
            <a:custGeom>
              <a:cxnLst>
                <a:cxn ang="0">
                  <a:pos x="44" y="694"/>
                </a:cxn>
                <a:cxn ang="0">
                  <a:pos x="85" y="680"/>
                </a:cxn>
                <a:cxn ang="0">
                  <a:pos x="124" y="658"/>
                </a:cxn>
                <a:cxn ang="0">
                  <a:pos x="148" y="634"/>
                </a:cxn>
                <a:cxn ang="0">
                  <a:pos x="170" y="606"/>
                </a:cxn>
                <a:cxn ang="0">
                  <a:pos x="189" y="556"/>
                </a:cxn>
                <a:cxn ang="0">
                  <a:pos x="172" y="618"/>
                </a:cxn>
                <a:cxn ang="0">
                  <a:pos x="168" y="668"/>
                </a:cxn>
                <a:cxn ang="0">
                  <a:pos x="170" y="701"/>
                </a:cxn>
                <a:cxn ang="0">
                  <a:pos x="177" y="729"/>
                </a:cxn>
                <a:cxn ang="0">
                  <a:pos x="177" y="756"/>
                </a:cxn>
                <a:cxn ang="0">
                  <a:pos x="165" y="796"/>
                </a:cxn>
                <a:cxn ang="0">
                  <a:pos x="141" y="853"/>
                </a:cxn>
                <a:cxn ang="0">
                  <a:pos x="126" y="898"/>
                </a:cxn>
                <a:cxn ang="0">
                  <a:pos x="129" y="931"/>
                </a:cxn>
                <a:cxn ang="0">
                  <a:pos x="148" y="1005"/>
                </a:cxn>
                <a:cxn ang="0">
                  <a:pos x="160" y="1036"/>
                </a:cxn>
                <a:cxn ang="0">
                  <a:pos x="177" y="1048"/>
                </a:cxn>
                <a:cxn ang="0">
                  <a:pos x="204" y="1048"/>
                </a:cxn>
                <a:cxn ang="0">
                  <a:pos x="277" y="1017"/>
                </a:cxn>
                <a:cxn ang="0">
                  <a:pos x="473" y="939"/>
                </a:cxn>
                <a:cxn ang="0">
                  <a:pos x="571" y="910"/>
                </a:cxn>
                <a:cxn ang="0">
                  <a:pos x="622" y="903"/>
                </a:cxn>
                <a:cxn ang="0">
                  <a:pos x="673" y="908"/>
                </a:cxn>
                <a:cxn ang="0">
                  <a:pos x="690" y="903"/>
                </a:cxn>
                <a:cxn ang="0">
                  <a:pos x="697" y="896"/>
                </a:cxn>
                <a:cxn ang="0">
                  <a:pos x="697" y="851"/>
                </a:cxn>
                <a:cxn ang="0">
                  <a:pos x="699" y="824"/>
                </a:cxn>
                <a:cxn ang="0">
                  <a:pos x="712" y="801"/>
                </a:cxn>
                <a:cxn ang="0">
                  <a:pos x="719" y="737"/>
                </a:cxn>
                <a:cxn ang="0">
                  <a:pos x="726" y="672"/>
                </a:cxn>
                <a:cxn ang="0">
                  <a:pos x="755" y="582"/>
                </a:cxn>
                <a:cxn ang="0">
                  <a:pos x="779" y="520"/>
                </a:cxn>
                <a:cxn ang="0">
                  <a:pos x="796" y="447"/>
                </a:cxn>
                <a:cxn ang="0">
                  <a:pos x="809" y="364"/>
                </a:cxn>
                <a:cxn ang="0">
                  <a:pos x="813" y="276"/>
                </a:cxn>
                <a:cxn ang="0">
                  <a:pos x="809" y="195"/>
                </a:cxn>
                <a:cxn ang="0">
                  <a:pos x="794" y="121"/>
                </a:cxn>
                <a:cxn ang="0">
                  <a:pos x="772" y="74"/>
                </a:cxn>
                <a:cxn ang="0">
                  <a:pos x="753" y="48"/>
                </a:cxn>
                <a:cxn ang="0">
                  <a:pos x="728" y="29"/>
                </a:cxn>
                <a:cxn ang="0">
                  <a:pos x="687" y="10"/>
                </a:cxn>
                <a:cxn ang="0">
                  <a:pos x="624" y="0"/>
                </a:cxn>
                <a:cxn ang="0">
                  <a:pos x="554" y="5"/>
                </a:cxn>
                <a:cxn ang="0">
                  <a:pos x="478" y="22"/>
                </a:cxn>
                <a:cxn ang="0">
                  <a:pos x="403" y="52"/>
                </a:cxn>
                <a:cxn ang="0">
                  <a:pos x="333" y="90"/>
                </a:cxn>
                <a:cxn ang="0">
                  <a:pos x="267" y="138"/>
                </a:cxn>
                <a:cxn ang="0">
                  <a:pos x="214" y="190"/>
                </a:cxn>
                <a:cxn ang="0">
                  <a:pos x="170" y="249"/>
                </a:cxn>
                <a:cxn ang="0">
                  <a:pos x="107" y="359"/>
                </a:cxn>
                <a:cxn ang="0">
                  <a:pos x="37" y="516"/>
                </a:cxn>
                <a:cxn ang="0">
                  <a:pos x="12" y="587"/>
                </a:cxn>
                <a:cxn ang="0">
                  <a:pos x="0" y="644"/>
                </a:cxn>
                <a:cxn ang="0">
                  <a:pos x="3" y="684"/>
                </a:cxn>
                <a:cxn ang="0">
                  <a:pos x="12" y="694"/>
                </a:cxn>
                <a:cxn ang="0">
                  <a:pos x="24" y="696"/>
                </a:cxn>
              </a:cxnLst>
              <a:rect b="b" l="0" r="r" t="0"/>
              <a:pathLst>
                <a:path h="1050" w="813">
                  <a:moveTo>
                    <a:pt x="24" y="696"/>
                  </a:moveTo>
                  <a:lnTo>
                    <a:pt x="44" y="694"/>
                  </a:lnTo>
                  <a:lnTo>
                    <a:pt x="63" y="689"/>
                  </a:lnTo>
                  <a:lnTo>
                    <a:pt x="85" y="680"/>
                  </a:lnTo>
                  <a:lnTo>
                    <a:pt x="112" y="665"/>
                  </a:lnTo>
                  <a:lnTo>
                    <a:pt x="124" y="658"/>
                  </a:lnTo>
                  <a:lnTo>
                    <a:pt x="136" y="646"/>
                  </a:lnTo>
                  <a:lnTo>
                    <a:pt x="148" y="634"/>
                  </a:lnTo>
                  <a:lnTo>
                    <a:pt x="160" y="623"/>
                  </a:lnTo>
                  <a:lnTo>
                    <a:pt x="170" y="606"/>
                  </a:lnTo>
                  <a:lnTo>
                    <a:pt x="177" y="589"/>
                  </a:lnTo>
                  <a:lnTo>
                    <a:pt x="189" y="556"/>
                  </a:lnTo>
                  <a:lnTo>
                    <a:pt x="180" y="587"/>
                  </a:lnTo>
                  <a:lnTo>
                    <a:pt x="172" y="618"/>
                  </a:lnTo>
                  <a:lnTo>
                    <a:pt x="168" y="651"/>
                  </a:lnTo>
                  <a:lnTo>
                    <a:pt x="168" y="668"/>
                  </a:lnTo>
                  <a:lnTo>
                    <a:pt x="168" y="684"/>
                  </a:lnTo>
                  <a:lnTo>
                    <a:pt x="170" y="701"/>
                  </a:lnTo>
                  <a:lnTo>
                    <a:pt x="175" y="715"/>
                  </a:lnTo>
                  <a:lnTo>
                    <a:pt x="177" y="729"/>
                  </a:lnTo>
                  <a:lnTo>
                    <a:pt x="180" y="744"/>
                  </a:lnTo>
                  <a:lnTo>
                    <a:pt x="177" y="756"/>
                  </a:lnTo>
                  <a:lnTo>
                    <a:pt x="175" y="770"/>
                  </a:lnTo>
                  <a:lnTo>
                    <a:pt x="165" y="796"/>
                  </a:lnTo>
                  <a:lnTo>
                    <a:pt x="153" y="824"/>
                  </a:lnTo>
                  <a:lnTo>
                    <a:pt x="141" y="853"/>
                  </a:lnTo>
                  <a:lnTo>
                    <a:pt x="131" y="884"/>
                  </a:lnTo>
                  <a:lnTo>
                    <a:pt x="126" y="898"/>
                  </a:lnTo>
                  <a:lnTo>
                    <a:pt x="126" y="915"/>
                  </a:lnTo>
                  <a:lnTo>
                    <a:pt x="129" y="931"/>
                  </a:lnTo>
                  <a:lnTo>
                    <a:pt x="131" y="948"/>
                  </a:lnTo>
                  <a:lnTo>
                    <a:pt x="148" y="1005"/>
                  </a:lnTo>
                  <a:lnTo>
                    <a:pt x="155" y="1022"/>
                  </a:lnTo>
                  <a:lnTo>
                    <a:pt x="160" y="1036"/>
                  </a:lnTo>
                  <a:lnTo>
                    <a:pt x="168" y="1043"/>
                  </a:lnTo>
                  <a:lnTo>
                    <a:pt x="177" y="1048"/>
                  </a:lnTo>
                  <a:lnTo>
                    <a:pt x="189" y="1050"/>
                  </a:lnTo>
                  <a:lnTo>
                    <a:pt x="204" y="1048"/>
                  </a:lnTo>
                  <a:lnTo>
                    <a:pt x="231" y="1038"/>
                  </a:lnTo>
                  <a:lnTo>
                    <a:pt x="277" y="1017"/>
                  </a:lnTo>
                  <a:lnTo>
                    <a:pt x="403" y="965"/>
                  </a:lnTo>
                  <a:lnTo>
                    <a:pt x="473" y="939"/>
                  </a:lnTo>
                  <a:lnTo>
                    <a:pt x="539" y="917"/>
                  </a:lnTo>
                  <a:lnTo>
                    <a:pt x="571" y="910"/>
                  </a:lnTo>
                  <a:lnTo>
                    <a:pt x="597" y="903"/>
                  </a:lnTo>
                  <a:lnTo>
                    <a:pt x="622" y="903"/>
                  </a:lnTo>
                  <a:lnTo>
                    <a:pt x="644" y="903"/>
                  </a:lnTo>
                  <a:lnTo>
                    <a:pt x="673" y="908"/>
                  </a:lnTo>
                  <a:lnTo>
                    <a:pt x="682" y="905"/>
                  </a:lnTo>
                  <a:lnTo>
                    <a:pt x="690" y="903"/>
                  </a:lnTo>
                  <a:lnTo>
                    <a:pt x="694" y="900"/>
                  </a:lnTo>
                  <a:lnTo>
                    <a:pt x="697" y="896"/>
                  </a:lnTo>
                  <a:lnTo>
                    <a:pt x="699" y="884"/>
                  </a:lnTo>
                  <a:lnTo>
                    <a:pt x="697" y="851"/>
                  </a:lnTo>
                  <a:lnTo>
                    <a:pt x="697" y="834"/>
                  </a:lnTo>
                  <a:lnTo>
                    <a:pt x="699" y="824"/>
                  </a:lnTo>
                  <a:lnTo>
                    <a:pt x="704" y="817"/>
                  </a:lnTo>
                  <a:lnTo>
                    <a:pt x="712" y="801"/>
                  </a:lnTo>
                  <a:lnTo>
                    <a:pt x="716" y="784"/>
                  </a:lnTo>
                  <a:lnTo>
                    <a:pt x="719" y="737"/>
                  </a:lnTo>
                  <a:lnTo>
                    <a:pt x="721" y="708"/>
                  </a:lnTo>
                  <a:lnTo>
                    <a:pt x="726" y="672"/>
                  </a:lnTo>
                  <a:lnTo>
                    <a:pt x="738" y="630"/>
                  </a:lnTo>
                  <a:lnTo>
                    <a:pt x="755" y="582"/>
                  </a:lnTo>
                  <a:lnTo>
                    <a:pt x="767" y="554"/>
                  </a:lnTo>
                  <a:lnTo>
                    <a:pt x="779" y="520"/>
                  </a:lnTo>
                  <a:lnTo>
                    <a:pt x="789" y="485"/>
                  </a:lnTo>
                  <a:lnTo>
                    <a:pt x="796" y="447"/>
                  </a:lnTo>
                  <a:lnTo>
                    <a:pt x="804" y="404"/>
                  </a:lnTo>
                  <a:lnTo>
                    <a:pt x="809" y="364"/>
                  </a:lnTo>
                  <a:lnTo>
                    <a:pt x="813" y="321"/>
                  </a:lnTo>
                  <a:lnTo>
                    <a:pt x="813" y="276"/>
                  </a:lnTo>
                  <a:lnTo>
                    <a:pt x="813" y="235"/>
                  </a:lnTo>
                  <a:lnTo>
                    <a:pt x="809" y="195"/>
                  </a:lnTo>
                  <a:lnTo>
                    <a:pt x="804" y="157"/>
                  </a:lnTo>
                  <a:lnTo>
                    <a:pt x="794" y="121"/>
                  </a:lnTo>
                  <a:lnTo>
                    <a:pt x="779" y="88"/>
                  </a:lnTo>
                  <a:lnTo>
                    <a:pt x="772" y="74"/>
                  </a:lnTo>
                  <a:lnTo>
                    <a:pt x="762" y="60"/>
                  </a:lnTo>
                  <a:lnTo>
                    <a:pt x="753" y="48"/>
                  </a:lnTo>
                  <a:lnTo>
                    <a:pt x="741" y="38"/>
                  </a:lnTo>
                  <a:lnTo>
                    <a:pt x="728" y="29"/>
                  </a:lnTo>
                  <a:lnTo>
                    <a:pt x="716" y="22"/>
                  </a:lnTo>
                  <a:lnTo>
                    <a:pt x="687" y="10"/>
                  </a:lnTo>
                  <a:lnTo>
                    <a:pt x="658" y="2"/>
                  </a:lnTo>
                  <a:lnTo>
                    <a:pt x="624" y="0"/>
                  </a:lnTo>
                  <a:lnTo>
                    <a:pt x="590" y="0"/>
                  </a:lnTo>
                  <a:lnTo>
                    <a:pt x="554" y="5"/>
                  </a:lnTo>
                  <a:lnTo>
                    <a:pt x="517" y="12"/>
                  </a:lnTo>
                  <a:lnTo>
                    <a:pt x="478" y="22"/>
                  </a:lnTo>
                  <a:lnTo>
                    <a:pt x="442" y="36"/>
                  </a:lnTo>
                  <a:lnTo>
                    <a:pt x="403" y="52"/>
                  </a:lnTo>
                  <a:lnTo>
                    <a:pt x="367" y="71"/>
                  </a:lnTo>
                  <a:lnTo>
                    <a:pt x="333" y="90"/>
                  </a:lnTo>
                  <a:lnTo>
                    <a:pt x="299" y="114"/>
                  </a:lnTo>
                  <a:lnTo>
                    <a:pt x="267" y="138"/>
                  </a:lnTo>
                  <a:lnTo>
                    <a:pt x="238" y="164"/>
                  </a:lnTo>
                  <a:lnTo>
                    <a:pt x="214" y="190"/>
                  </a:lnTo>
                  <a:lnTo>
                    <a:pt x="189" y="219"/>
                  </a:lnTo>
                  <a:lnTo>
                    <a:pt x="170" y="249"/>
                  </a:lnTo>
                  <a:lnTo>
                    <a:pt x="148" y="283"/>
                  </a:lnTo>
                  <a:lnTo>
                    <a:pt x="107" y="359"/>
                  </a:lnTo>
                  <a:lnTo>
                    <a:pt x="68" y="437"/>
                  </a:lnTo>
                  <a:lnTo>
                    <a:pt x="37" y="516"/>
                  </a:lnTo>
                  <a:lnTo>
                    <a:pt x="22" y="554"/>
                  </a:lnTo>
                  <a:lnTo>
                    <a:pt x="12" y="587"/>
                  </a:lnTo>
                  <a:lnTo>
                    <a:pt x="5" y="618"/>
                  </a:lnTo>
                  <a:lnTo>
                    <a:pt x="0" y="644"/>
                  </a:lnTo>
                  <a:lnTo>
                    <a:pt x="0" y="668"/>
                  </a:lnTo>
                  <a:lnTo>
                    <a:pt x="3" y="684"/>
                  </a:lnTo>
                  <a:lnTo>
                    <a:pt x="7" y="689"/>
                  </a:lnTo>
                  <a:lnTo>
                    <a:pt x="12" y="694"/>
                  </a:lnTo>
                  <a:lnTo>
                    <a:pt x="17" y="696"/>
                  </a:lnTo>
                  <a:lnTo>
                    <a:pt x="24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9" name="Freeform 154">
              <a:extLst>
                <a:ext uri="{FF2B5EF4-FFF2-40B4-BE49-F238E27FC236}">
                  <a16:creationId xmlns:a16="http://schemas.microsoft.com/office/drawing/2014/main" id="{23AE9EE5-BAB4-46D2-9E61-80E9B96F7AF7}"/>
                </a:ext>
              </a:extLst>
            </p:cNvPr>
            <p:cNvSpPr/>
            <p:nvPr/>
          </p:nvSpPr>
          <p:spPr bwMode="auto">
            <a:xfrm>
              <a:off x="770156" y="3352709"/>
              <a:ext cx="326516" cy="534449"/>
            </a:xfrm>
            <a:custGeom>
              <a:cxnLst>
                <a:cxn ang="0">
                  <a:pos x="131" y="142"/>
                </a:cxn>
                <a:cxn ang="0">
                  <a:pos x="264" y="76"/>
                </a:cxn>
                <a:cxn ang="0">
                  <a:pos x="345" y="40"/>
                </a:cxn>
                <a:cxn ang="0">
                  <a:pos x="422" y="14"/>
                </a:cxn>
                <a:cxn ang="0">
                  <a:pos x="493" y="0"/>
                </a:cxn>
                <a:cxn ang="0">
                  <a:pos x="537" y="2"/>
                </a:cxn>
                <a:cxn ang="0">
                  <a:pos x="558" y="9"/>
                </a:cxn>
                <a:cxn ang="0">
                  <a:pos x="575" y="24"/>
                </a:cxn>
                <a:cxn ang="0">
                  <a:pos x="587" y="38"/>
                </a:cxn>
                <a:cxn ang="0">
                  <a:pos x="592" y="69"/>
                </a:cxn>
                <a:cxn ang="0">
                  <a:pos x="585" y="116"/>
                </a:cxn>
                <a:cxn ang="0">
                  <a:pos x="566" y="171"/>
                </a:cxn>
                <a:cxn ang="0">
                  <a:pos x="534" y="228"/>
                </a:cxn>
                <a:cxn ang="0">
                  <a:pos x="495" y="280"/>
                </a:cxn>
                <a:cxn ang="0">
                  <a:pos x="439" y="347"/>
                </a:cxn>
                <a:cxn ang="0">
                  <a:pos x="381" y="392"/>
                </a:cxn>
                <a:cxn ang="0">
                  <a:pos x="294" y="454"/>
                </a:cxn>
                <a:cxn ang="0">
                  <a:pos x="238" y="499"/>
                </a:cxn>
                <a:cxn ang="0">
                  <a:pos x="216" y="527"/>
                </a:cxn>
                <a:cxn ang="0">
                  <a:pos x="211" y="553"/>
                </a:cxn>
                <a:cxn ang="0">
                  <a:pos x="219" y="565"/>
                </a:cxn>
                <a:cxn ang="0">
                  <a:pos x="250" y="584"/>
                </a:cxn>
                <a:cxn ang="0">
                  <a:pos x="328" y="615"/>
                </a:cxn>
                <a:cxn ang="0">
                  <a:pos x="362" y="639"/>
                </a:cxn>
                <a:cxn ang="0">
                  <a:pos x="374" y="655"/>
                </a:cxn>
                <a:cxn ang="0">
                  <a:pos x="374" y="674"/>
                </a:cxn>
                <a:cxn ang="0">
                  <a:pos x="366" y="696"/>
                </a:cxn>
                <a:cxn ang="0">
                  <a:pos x="332" y="736"/>
                </a:cxn>
                <a:cxn ang="0">
                  <a:pos x="296" y="767"/>
                </a:cxn>
                <a:cxn ang="0">
                  <a:pos x="206" y="826"/>
                </a:cxn>
                <a:cxn ang="0">
                  <a:pos x="129" y="874"/>
                </a:cxn>
                <a:cxn ang="0">
                  <a:pos x="109" y="888"/>
                </a:cxn>
                <a:cxn ang="0">
                  <a:pos x="107" y="895"/>
                </a:cxn>
                <a:cxn ang="0">
                  <a:pos x="119" y="898"/>
                </a:cxn>
                <a:cxn ang="0">
                  <a:pos x="155" y="898"/>
                </a:cxn>
                <a:cxn ang="0">
                  <a:pos x="167" y="902"/>
                </a:cxn>
                <a:cxn ang="0">
                  <a:pos x="165" y="914"/>
                </a:cxn>
                <a:cxn ang="0">
                  <a:pos x="146" y="933"/>
                </a:cxn>
                <a:cxn ang="0">
                  <a:pos x="112" y="953"/>
                </a:cxn>
                <a:cxn ang="0">
                  <a:pos x="75" y="967"/>
                </a:cxn>
                <a:cxn ang="0">
                  <a:pos x="39" y="969"/>
                </a:cxn>
                <a:cxn ang="0">
                  <a:pos x="17" y="960"/>
                </a:cxn>
                <a:cxn ang="0">
                  <a:pos x="7" y="945"/>
                </a:cxn>
                <a:cxn ang="0">
                  <a:pos x="2" y="926"/>
                </a:cxn>
                <a:cxn ang="0">
                  <a:pos x="5" y="843"/>
                </a:cxn>
                <a:cxn ang="0">
                  <a:pos x="39" y="494"/>
                </a:cxn>
                <a:cxn ang="0">
                  <a:pos x="75" y="176"/>
                </a:cxn>
              </a:cxnLst>
              <a:rect b="b" l="0" r="r" t="0"/>
              <a:pathLst>
                <a:path h="969" w="592">
                  <a:moveTo>
                    <a:pt x="75" y="176"/>
                  </a:moveTo>
                  <a:lnTo>
                    <a:pt x="131" y="142"/>
                  </a:lnTo>
                  <a:lnTo>
                    <a:pt x="192" y="111"/>
                  </a:lnTo>
                  <a:lnTo>
                    <a:pt x="264" y="76"/>
                  </a:lnTo>
                  <a:lnTo>
                    <a:pt x="303" y="57"/>
                  </a:lnTo>
                  <a:lnTo>
                    <a:pt x="345" y="40"/>
                  </a:lnTo>
                  <a:lnTo>
                    <a:pt x="384" y="26"/>
                  </a:lnTo>
                  <a:lnTo>
                    <a:pt x="422" y="14"/>
                  </a:lnTo>
                  <a:lnTo>
                    <a:pt x="459" y="4"/>
                  </a:lnTo>
                  <a:lnTo>
                    <a:pt x="493" y="0"/>
                  </a:lnTo>
                  <a:lnTo>
                    <a:pt x="522" y="0"/>
                  </a:lnTo>
                  <a:lnTo>
                    <a:pt x="537" y="2"/>
                  </a:lnTo>
                  <a:lnTo>
                    <a:pt x="549" y="7"/>
                  </a:lnTo>
                  <a:lnTo>
                    <a:pt x="558" y="9"/>
                  </a:lnTo>
                  <a:lnTo>
                    <a:pt x="568" y="16"/>
                  </a:lnTo>
                  <a:lnTo>
                    <a:pt x="575" y="24"/>
                  </a:lnTo>
                  <a:lnTo>
                    <a:pt x="583" y="31"/>
                  </a:lnTo>
                  <a:lnTo>
                    <a:pt x="587" y="38"/>
                  </a:lnTo>
                  <a:lnTo>
                    <a:pt x="590" y="47"/>
                  </a:lnTo>
                  <a:lnTo>
                    <a:pt x="592" y="69"/>
                  </a:lnTo>
                  <a:lnTo>
                    <a:pt x="592" y="92"/>
                  </a:lnTo>
                  <a:lnTo>
                    <a:pt x="585" y="116"/>
                  </a:lnTo>
                  <a:lnTo>
                    <a:pt x="578" y="145"/>
                  </a:lnTo>
                  <a:lnTo>
                    <a:pt x="566" y="171"/>
                  </a:lnTo>
                  <a:lnTo>
                    <a:pt x="551" y="199"/>
                  </a:lnTo>
                  <a:lnTo>
                    <a:pt x="534" y="228"/>
                  </a:lnTo>
                  <a:lnTo>
                    <a:pt x="515" y="254"/>
                  </a:lnTo>
                  <a:lnTo>
                    <a:pt x="495" y="280"/>
                  </a:lnTo>
                  <a:lnTo>
                    <a:pt x="456" y="325"/>
                  </a:lnTo>
                  <a:lnTo>
                    <a:pt x="439" y="347"/>
                  </a:lnTo>
                  <a:lnTo>
                    <a:pt x="420" y="361"/>
                  </a:lnTo>
                  <a:lnTo>
                    <a:pt x="381" y="392"/>
                  </a:lnTo>
                  <a:lnTo>
                    <a:pt x="337" y="423"/>
                  </a:lnTo>
                  <a:lnTo>
                    <a:pt x="294" y="454"/>
                  </a:lnTo>
                  <a:lnTo>
                    <a:pt x="255" y="484"/>
                  </a:lnTo>
                  <a:lnTo>
                    <a:pt x="238" y="499"/>
                  </a:lnTo>
                  <a:lnTo>
                    <a:pt x="226" y="513"/>
                  </a:lnTo>
                  <a:lnTo>
                    <a:pt x="216" y="527"/>
                  </a:lnTo>
                  <a:lnTo>
                    <a:pt x="211" y="542"/>
                  </a:lnTo>
                  <a:lnTo>
                    <a:pt x="211" y="553"/>
                  </a:lnTo>
                  <a:lnTo>
                    <a:pt x="214" y="558"/>
                  </a:lnTo>
                  <a:lnTo>
                    <a:pt x="219" y="565"/>
                  </a:lnTo>
                  <a:lnTo>
                    <a:pt x="230" y="575"/>
                  </a:lnTo>
                  <a:lnTo>
                    <a:pt x="250" y="584"/>
                  </a:lnTo>
                  <a:lnTo>
                    <a:pt x="291" y="601"/>
                  </a:lnTo>
                  <a:lnTo>
                    <a:pt x="328" y="615"/>
                  </a:lnTo>
                  <a:lnTo>
                    <a:pt x="352" y="629"/>
                  </a:lnTo>
                  <a:lnTo>
                    <a:pt x="362" y="639"/>
                  </a:lnTo>
                  <a:lnTo>
                    <a:pt x="369" y="646"/>
                  </a:lnTo>
                  <a:lnTo>
                    <a:pt x="374" y="655"/>
                  </a:lnTo>
                  <a:lnTo>
                    <a:pt x="376" y="662"/>
                  </a:lnTo>
                  <a:lnTo>
                    <a:pt x="374" y="674"/>
                  </a:lnTo>
                  <a:lnTo>
                    <a:pt x="371" y="684"/>
                  </a:lnTo>
                  <a:lnTo>
                    <a:pt x="366" y="696"/>
                  </a:lnTo>
                  <a:lnTo>
                    <a:pt x="359" y="708"/>
                  </a:lnTo>
                  <a:lnTo>
                    <a:pt x="332" y="736"/>
                  </a:lnTo>
                  <a:lnTo>
                    <a:pt x="318" y="750"/>
                  </a:lnTo>
                  <a:lnTo>
                    <a:pt x="296" y="767"/>
                  </a:lnTo>
                  <a:lnTo>
                    <a:pt x="252" y="798"/>
                  </a:lnTo>
                  <a:lnTo>
                    <a:pt x="206" y="826"/>
                  </a:lnTo>
                  <a:lnTo>
                    <a:pt x="163" y="853"/>
                  </a:lnTo>
                  <a:lnTo>
                    <a:pt x="129" y="874"/>
                  </a:lnTo>
                  <a:lnTo>
                    <a:pt x="116" y="881"/>
                  </a:lnTo>
                  <a:lnTo>
                    <a:pt x="109" y="888"/>
                  </a:lnTo>
                  <a:lnTo>
                    <a:pt x="107" y="893"/>
                  </a:lnTo>
                  <a:lnTo>
                    <a:pt x="107" y="895"/>
                  </a:lnTo>
                  <a:lnTo>
                    <a:pt x="109" y="898"/>
                  </a:lnTo>
                  <a:lnTo>
                    <a:pt x="119" y="898"/>
                  </a:lnTo>
                  <a:lnTo>
                    <a:pt x="138" y="898"/>
                  </a:lnTo>
                  <a:lnTo>
                    <a:pt x="155" y="898"/>
                  </a:lnTo>
                  <a:lnTo>
                    <a:pt x="165" y="900"/>
                  </a:lnTo>
                  <a:lnTo>
                    <a:pt x="167" y="902"/>
                  </a:lnTo>
                  <a:lnTo>
                    <a:pt x="167" y="905"/>
                  </a:lnTo>
                  <a:lnTo>
                    <a:pt x="165" y="914"/>
                  </a:lnTo>
                  <a:lnTo>
                    <a:pt x="158" y="924"/>
                  </a:lnTo>
                  <a:lnTo>
                    <a:pt x="146" y="933"/>
                  </a:lnTo>
                  <a:lnTo>
                    <a:pt x="129" y="943"/>
                  </a:lnTo>
                  <a:lnTo>
                    <a:pt x="112" y="953"/>
                  </a:lnTo>
                  <a:lnTo>
                    <a:pt x="95" y="962"/>
                  </a:lnTo>
                  <a:lnTo>
                    <a:pt x="75" y="967"/>
                  </a:lnTo>
                  <a:lnTo>
                    <a:pt x="56" y="969"/>
                  </a:lnTo>
                  <a:lnTo>
                    <a:pt x="39" y="969"/>
                  </a:lnTo>
                  <a:lnTo>
                    <a:pt x="24" y="964"/>
                  </a:lnTo>
                  <a:lnTo>
                    <a:pt x="17" y="960"/>
                  </a:lnTo>
                  <a:lnTo>
                    <a:pt x="12" y="953"/>
                  </a:lnTo>
                  <a:lnTo>
                    <a:pt x="7" y="945"/>
                  </a:lnTo>
                  <a:lnTo>
                    <a:pt x="5" y="938"/>
                  </a:lnTo>
                  <a:lnTo>
                    <a:pt x="2" y="926"/>
                  </a:lnTo>
                  <a:lnTo>
                    <a:pt x="0" y="914"/>
                  </a:lnTo>
                  <a:lnTo>
                    <a:pt x="5" y="843"/>
                  </a:lnTo>
                  <a:lnTo>
                    <a:pt x="12" y="741"/>
                  </a:lnTo>
                  <a:lnTo>
                    <a:pt x="39" y="494"/>
                  </a:lnTo>
                  <a:lnTo>
                    <a:pt x="63" y="273"/>
                  </a:lnTo>
                  <a:lnTo>
                    <a:pt x="75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0" name="Freeform 155">
              <a:extLst>
                <a:ext uri="{FF2B5EF4-FFF2-40B4-BE49-F238E27FC236}">
                  <a16:creationId xmlns:a16="http://schemas.microsoft.com/office/drawing/2014/main" id="{64940A71-7DFB-4E03-B80B-23A11D7BE942}"/>
                </a:ext>
              </a:extLst>
            </p:cNvPr>
            <p:cNvSpPr/>
            <p:nvPr/>
          </p:nvSpPr>
          <p:spPr bwMode="auto">
            <a:xfrm>
              <a:off x="285346" y="3007992"/>
              <a:ext cx="456681" cy="827872"/>
            </a:xfrm>
            <a:custGeom>
              <a:cxnLst>
                <a:cxn ang="0">
                  <a:pos x="476" y="81"/>
                </a:cxn>
                <a:cxn ang="0">
                  <a:pos x="274" y="375"/>
                </a:cxn>
                <a:cxn ang="0">
                  <a:pos x="153" y="565"/>
                </a:cxn>
                <a:cxn ang="0">
                  <a:pos x="119" y="629"/>
                </a:cxn>
                <a:cxn ang="0">
                  <a:pos x="44" y="817"/>
                </a:cxn>
                <a:cxn ang="0">
                  <a:pos x="22" y="891"/>
                </a:cxn>
                <a:cxn ang="0">
                  <a:pos x="5" y="967"/>
                </a:cxn>
                <a:cxn ang="0">
                  <a:pos x="0" y="1038"/>
                </a:cxn>
                <a:cxn ang="0">
                  <a:pos x="10" y="1102"/>
                </a:cxn>
                <a:cxn ang="0">
                  <a:pos x="29" y="1147"/>
                </a:cxn>
                <a:cxn ang="0">
                  <a:pos x="53" y="1185"/>
                </a:cxn>
                <a:cxn ang="0">
                  <a:pos x="73" y="1223"/>
                </a:cxn>
                <a:cxn ang="0">
                  <a:pos x="83" y="1252"/>
                </a:cxn>
                <a:cxn ang="0">
                  <a:pos x="83" y="1283"/>
                </a:cxn>
                <a:cxn ang="0">
                  <a:pos x="80" y="1314"/>
                </a:cxn>
                <a:cxn ang="0">
                  <a:pos x="87" y="1330"/>
                </a:cxn>
                <a:cxn ang="0">
                  <a:pos x="105" y="1352"/>
                </a:cxn>
                <a:cxn ang="0">
                  <a:pos x="146" y="1406"/>
                </a:cxn>
                <a:cxn ang="0">
                  <a:pos x="194" y="1482"/>
                </a:cxn>
                <a:cxn ang="0">
                  <a:pos x="211" y="1497"/>
                </a:cxn>
                <a:cxn ang="0">
                  <a:pos x="228" y="1501"/>
                </a:cxn>
                <a:cxn ang="0">
                  <a:pos x="250" y="1494"/>
                </a:cxn>
                <a:cxn ang="0">
                  <a:pos x="262" y="1482"/>
                </a:cxn>
                <a:cxn ang="0">
                  <a:pos x="277" y="1432"/>
                </a:cxn>
                <a:cxn ang="0">
                  <a:pos x="301" y="1307"/>
                </a:cxn>
                <a:cxn ang="0">
                  <a:pos x="328" y="1202"/>
                </a:cxn>
                <a:cxn ang="0">
                  <a:pos x="362" y="1121"/>
                </a:cxn>
                <a:cxn ang="0">
                  <a:pos x="391" y="1067"/>
                </a:cxn>
                <a:cxn ang="0">
                  <a:pos x="427" y="1014"/>
                </a:cxn>
                <a:cxn ang="0">
                  <a:pos x="471" y="964"/>
                </a:cxn>
                <a:cxn ang="0">
                  <a:pos x="524" y="919"/>
                </a:cxn>
                <a:cxn ang="0">
                  <a:pos x="588" y="879"/>
                </a:cxn>
                <a:cxn ang="0">
                  <a:pos x="663" y="846"/>
                </a:cxn>
                <a:cxn ang="0">
                  <a:pos x="721" y="832"/>
                </a:cxn>
                <a:cxn ang="0">
                  <a:pos x="755" y="829"/>
                </a:cxn>
                <a:cxn ang="0">
                  <a:pos x="787" y="815"/>
                </a:cxn>
                <a:cxn ang="0">
                  <a:pos x="806" y="801"/>
                </a:cxn>
                <a:cxn ang="0">
                  <a:pos x="821" y="779"/>
                </a:cxn>
                <a:cxn ang="0">
                  <a:pos x="828" y="756"/>
                </a:cxn>
                <a:cxn ang="0">
                  <a:pos x="823" y="708"/>
                </a:cxn>
                <a:cxn ang="0">
                  <a:pos x="794" y="611"/>
                </a:cxn>
                <a:cxn ang="0">
                  <a:pos x="748" y="487"/>
                </a:cxn>
                <a:cxn ang="0">
                  <a:pos x="634" y="221"/>
                </a:cxn>
                <a:cxn ang="0">
                  <a:pos x="534" y="0"/>
                </a:cxn>
              </a:cxnLst>
              <a:rect b="b" l="0" r="r" t="0"/>
              <a:pathLst>
                <a:path h="1501" w="826">
                  <a:moveTo>
                    <a:pt x="534" y="0"/>
                  </a:moveTo>
                  <a:lnTo>
                    <a:pt x="476" y="81"/>
                  </a:lnTo>
                  <a:lnTo>
                    <a:pt x="347" y="266"/>
                  </a:lnTo>
                  <a:lnTo>
                    <a:pt x="274" y="375"/>
                  </a:lnTo>
                  <a:lnTo>
                    <a:pt x="206" y="477"/>
                  </a:lnTo>
                  <a:lnTo>
                    <a:pt x="153" y="565"/>
                  </a:lnTo>
                  <a:lnTo>
                    <a:pt x="134" y="601"/>
                  </a:lnTo>
                  <a:lnTo>
                    <a:pt x="119" y="629"/>
                  </a:lnTo>
                  <a:lnTo>
                    <a:pt x="71" y="748"/>
                  </a:lnTo>
                  <a:lnTo>
                    <a:pt x="44" y="817"/>
                  </a:lnTo>
                  <a:lnTo>
                    <a:pt x="32" y="855"/>
                  </a:lnTo>
                  <a:lnTo>
                    <a:pt x="22" y="891"/>
                  </a:lnTo>
                  <a:lnTo>
                    <a:pt x="12" y="929"/>
                  </a:lnTo>
                  <a:lnTo>
                    <a:pt x="5" y="967"/>
                  </a:lnTo>
                  <a:lnTo>
                    <a:pt x="2" y="1003"/>
                  </a:lnTo>
                  <a:lnTo>
                    <a:pt x="0" y="1038"/>
                  </a:lnTo>
                  <a:lnTo>
                    <a:pt x="2" y="1071"/>
                  </a:lnTo>
                  <a:lnTo>
                    <a:pt x="10" y="1102"/>
                  </a:lnTo>
                  <a:lnTo>
                    <a:pt x="22" y="1133"/>
                  </a:lnTo>
                  <a:lnTo>
                    <a:pt x="29" y="1147"/>
                  </a:lnTo>
                  <a:lnTo>
                    <a:pt x="36" y="1159"/>
                  </a:lnTo>
                  <a:lnTo>
                    <a:pt x="53" y="1185"/>
                  </a:lnTo>
                  <a:lnTo>
                    <a:pt x="66" y="1207"/>
                  </a:lnTo>
                  <a:lnTo>
                    <a:pt x="73" y="1223"/>
                  </a:lnTo>
                  <a:lnTo>
                    <a:pt x="80" y="1240"/>
                  </a:lnTo>
                  <a:lnTo>
                    <a:pt x="83" y="1252"/>
                  </a:lnTo>
                  <a:lnTo>
                    <a:pt x="85" y="1264"/>
                  </a:lnTo>
                  <a:lnTo>
                    <a:pt x="83" y="1283"/>
                  </a:lnTo>
                  <a:lnTo>
                    <a:pt x="80" y="1297"/>
                  </a:lnTo>
                  <a:lnTo>
                    <a:pt x="80" y="1314"/>
                  </a:lnTo>
                  <a:lnTo>
                    <a:pt x="83" y="1321"/>
                  </a:lnTo>
                  <a:lnTo>
                    <a:pt x="87" y="1330"/>
                  </a:lnTo>
                  <a:lnTo>
                    <a:pt x="95" y="1340"/>
                  </a:lnTo>
                  <a:lnTo>
                    <a:pt x="105" y="1352"/>
                  </a:lnTo>
                  <a:lnTo>
                    <a:pt x="126" y="1378"/>
                  </a:lnTo>
                  <a:lnTo>
                    <a:pt x="146" y="1406"/>
                  </a:lnTo>
                  <a:lnTo>
                    <a:pt x="177" y="1461"/>
                  </a:lnTo>
                  <a:lnTo>
                    <a:pt x="194" y="1482"/>
                  </a:lnTo>
                  <a:lnTo>
                    <a:pt x="202" y="1490"/>
                  </a:lnTo>
                  <a:lnTo>
                    <a:pt x="211" y="1497"/>
                  </a:lnTo>
                  <a:lnTo>
                    <a:pt x="218" y="1499"/>
                  </a:lnTo>
                  <a:lnTo>
                    <a:pt x="228" y="1501"/>
                  </a:lnTo>
                  <a:lnTo>
                    <a:pt x="240" y="1499"/>
                  </a:lnTo>
                  <a:lnTo>
                    <a:pt x="250" y="1494"/>
                  </a:lnTo>
                  <a:lnTo>
                    <a:pt x="257" y="1490"/>
                  </a:lnTo>
                  <a:lnTo>
                    <a:pt x="262" y="1482"/>
                  </a:lnTo>
                  <a:lnTo>
                    <a:pt x="270" y="1461"/>
                  </a:lnTo>
                  <a:lnTo>
                    <a:pt x="277" y="1432"/>
                  </a:lnTo>
                  <a:lnTo>
                    <a:pt x="284" y="1397"/>
                  </a:lnTo>
                  <a:lnTo>
                    <a:pt x="301" y="1307"/>
                  </a:lnTo>
                  <a:lnTo>
                    <a:pt x="313" y="1257"/>
                  </a:lnTo>
                  <a:lnTo>
                    <a:pt x="328" y="1202"/>
                  </a:lnTo>
                  <a:lnTo>
                    <a:pt x="347" y="1147"/>
                  </a:lnTo>
                  <a:lnTo>
                    <a:pt x="362" y="1121"/>
                  </a:lnTo>
                  <a:lnTo>
                    <a:pt x="374" y="1093"/>
                  </a:lnTo>
                  <a:lnTo>
                    <a:pt x="391" y="1067"/>
                  </a:lnTo>
                  <a:lnTo>
                    <a:pt x="408" y="1040"/>
                  </a:lnTo>
                  <a:lnTo>
                    <a:pt x="427" y="1014"/>
                  </a:lnTo>
                  <a:lnTo>
                    <a:pt x="447" y="988"/>
                  </a:lnTo>
                  <a:lnTo>
                    <a:pt x="471" y="964"/>
                  </a:lnTo>
                  <a:lnTo>
                    <a:pt x="495" y="941"/>
                  </a:lnTo>
                  <a:lnTo>
                    <a:pt x="524" y="919"/>
                  </a:lnTo>
                  <a:lnTo>
                    <a:pt x="556" y="898"/>
                  </a:lnTo>
                  <a:lnTo>
                    <a:pt x="588" y="879"/>
                  </a:lnTo>
                  <a:lnTo>
                    <a:pt x="624" y="860"/>
                  </a:lnTo>
                  <a:lnTo>
                    <a:pt x="663" y="846"/>
                  </a:lnTo>
                  <a:lnTo>
                    <a:pt x="704" y="832"/>
                  </a:lnTo>
                  <a:lnTo>
                    <a:pt x="721" y="832"/>
                  </a:lnTo>
                  <a:lnTo>
                    <a:pt x="736" y="832"/>
                  </a:lnTo>
                  <a:lnTo>
                    <a:pt x="755" y="829"/>
                  </a:lnTo>
                  <a:lnTo>
                    <a:pt x="775" y="822"/>
                  </a:lnTo>
                  <a:lnTo>
                    <a:pt x="787" y="815"/>
                  </a:lnTo>
                  <a:lnTo>
                    <a:pt x="796" y="808"/>
                  </a:lnTo>
                  <a:lnTo>
                    <a:pt x="806" y="801"/>
                  </a:lnTo>
                  <a:lnTo>
                    <a:pt x="813" y="791"/>
                  </a:lnTo>
                  <a:lnTo>
                    <a:pt x="821" y="779"/>
                  </a:lnTo>
                  <a:lnTo>
                    <a:pt x="828" y="765"/>
                  </a:lnTo>
                  <a:lnTo>
                    <a:pt x="828" y="756"/>
                  </a:lnTo>
                  <a:lnTo>
                    <a:pt x="828" y="741"/>
                  </a:lnTo>
                  <a:lnTo>
                    <a:pt x="823" y="708"/>
                  </a:lnTo>
                  <a:lnTo>
                    <a:pt x="811" y="663"/>
                  </a:lnTo>
                  <a:lnTo>
                    <a:pt x="794" y="611"/>
                  </a:lnTo>
                  <a:lnTo>
                    <a:pt x="772" y="551"/>
                  </a:lnTo>
                  <a:lnTo>
                    <a:pt x="748" y="487"/>
                  </a:lnTo>
                  <a:lnTo>
                    <a:pt x="692" y="352"/>
                  </a:lnTo>
                  <a:lnTo>
                    <a:pt x="634" y="221"/>
                  </a:lnTo>
                  <a:lnTo>
                    <a:pt x="585" y="109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1" name="Freeform 156">
              <a:extLst>
                <a:ext uri="{FF2B5EF4-FFF2-40B4-BE49-F238E27FC236}">
                  <a16:creationId xmlns:a16="http://schemas.microsoft.com/office/drawing/2014/main" id="{C72D3626-CBDA-427C-9DDA-20B26FA81ADE}"/>
                </a:ext>
              </a:extLst>
            </p:cNvPr>
            <p:cNvSpPr/>
            <p:nvPr/>
          </p:nvSpPr>
          <p:spPr bwMode="auto">
            <a:xfrm>
              <a:off x="398965" y="3503281"/>
              <a:ext cx="187526" cy="334237"/>
            </a:xfrm>
            <a:custGeom>
              <a:cxnLst>
                <a:cxn ang="0">
                  <a:pos x="37" y="606"/>
                </a:cxn>
                <a:cxn ang="0">
                  <a:pos x="61" y="606"/>
                </a:cxn>
                <a:cxn ang="0">
                  <a:pos x="85" y="603"/>
                </a:cxn>
                <a:cxn ang="0">
                  <a:pos x="114" y="601"/>
                </a:cxn>
                <a:cxn ang="0">
                  <a:pos x="146" y="594"/>
                </a:cxn>
                <a:cxn ang="0">
                  <a:pos x="178" y="584"/>
                </a:cxn>
                <a:cxn ang="0">
                  <a:pos x="192" y="577"/>
                </a:cxn>
                <a:cxn ang="0">
                  <a:pos x="204" y="570"/>
                </a:cxn>
                <a:cxn ang="0">
                  <a:pos x="217" y="561"/>
                </a:cxn>
                <a:cxn ang="0">
                  <a:pos x="226" y="551"/>
                </a:cxn>
                <a:cxn ang="0">
                  <a:pos x="233" y="534"/>
                </a:cxn>
                <a:cxn ang="0">
                  <a:pos x="243" y="508"/>
                </a:cxn>
                <a:cxn ang="0">
                  <a:pos x="253" y="477"/>
                </a:cxn>
                <a:cxn ang="0">
                  <a:pos x="263" y="440"/>
                </a:cxn>
                <a:cxn ang="0">
                  <a:pos x="282" y="349"/>
                </a:cxn>
                <a:cxn ang="0">
                  <a:pos x="299" y="252"/>
                </a:cxn>
                <a:cxn ang="0">
                  <a:pos x="328" y="78"/>
                </a:cxn>
                <a:cxn ang="0">
                  <a:pos x="340" y="0"/>
                </a:cxn>
                <a:cxn ang="0">
                  <a:pos x="321" y="12"/>
                </a:cxn>
                <a:cxn ang="0">
                  <a:pos x="267" y="47"/>
                </a:cxn>
                <a:cxn ang="0">
                  <a:pos x="236" y="74"/>
                </a:cxn>
                <a:cxn ang="0">
                  <a:pos x="199" y="102"/>
                </a:cxn>
                <a:cxn ang="0">
                  <a:pos x="163" y="138"/>
                </a:cxn>
                <a:cxn ang="0">
                  <a:pos x="124" y="176"/>
                </a:cxn>
                <a:cxn ang="0">
                  <a:pos x="90" y="221"/>
                </a:cxn>
                <a:cxn ang="0">
                  <a:pos x="73" y="242"/>
                </a:cxn>
                <a:cxn ang="0">
                  <a:pos x="59" y="266"/>
                </a:cxn>
                <a:cxn ang="0">
                  <a:pos x="44" y="290"/>
                </a:cxn>
                <a:cxn ang="0">
                  <a:pos x="32" y="316"/>
                </a:cxn>
                <a:cxn ang="0">
                  <a:pos x="22" y="342"/>
                </a:cxn>
                <a:cxn ang="0">
                  <a:pos x="12" y="368"/>
                </a:cxn>
                <a:cxn ang="0">
                  <a:pos x="5" y="397"/>
                </a:cxn>
                <a:cxn ang="0">
                  <a:pos x="3" y="425"/>
                </a:cxn>
                <a:cxn ang="0">
                  <a:pos x="0" y="454"/>
                </a:cxn>
                <a:cxn ang="0">
                  <a:pos x="0" y="482"/>
                </a:cxn>
                <a:cxn ang="0">
                  <a:pos x="5" y="513"/>
                </a:cxn>
                <a:cxn ang="0">
                  <a:pos x="12" y="542"/>
                </a:cxn>
                <a:cxn ang="0">
                  <a:pos x="22" y="573"/>
                </a:cxn>
                <a:cxn ang="0">
                  <a:pos x="37" y="606"/>
                </a:cxn>
              </a:cxnLst>
              <a:rect b="b" l="0" r="r" t="0"/>
              <a:pathLst>
                <a:path h="606" w="340">
                  <a:moveTo>
                    <a:pt x="37" y="606"/>
                  </a:moveTo>
                  <a:lnTo>
                    <a:pt x="61" y="606"/>
                  </a:lnTo>
                  <a:lnTo>
                    <a:pt x="85" y="603"/>
                  </a:lnTo>
                  <a:lnTo>
                    <a:pt x="114" y="601"/>
                  </a:lnTo>
                  <a:lnTo>
                    <a:pt x="146" y="594"/>
                  </a:lnTo>
                  <a:lnTo>
                    <a:pt x="178" y="584"/>
                  </a:lnTo>
                  <a:lnTo>
                    <a:pt x="192" y="577"/>
                  </a:lnTo>
                  <a:lnTo>
                    <a:pt x="204" y="570"/>
                  </a:lnTo>
                  <a:lnTo>
                    <a:pt x="217" y="561"/>
                  </a:lnTo>
                  <a:lnTo>
                    <a:pt x="226" y="551"/>
                  </a:lnTo>
                  <a:lnTo>
                    <a:pt x="233" y="534"/>
                  </a:lnTo>
                  <a:lnTo>
                    <a:pt x="243" y="508"/>
                  </a:lnTo>
                  <a:lnTo>
                    <a:pt x="253" y="477"/>
                  </a:lnTo>
                  <a:lnTo>
                    <a:pt x="263" y="440"/>
                  </a:lnTo>
                  <a:lnTo>
                    <a:pt x="282" y="349"/>
                  </a:lnTo>
                  <a:lnTo>
                    <a:pt x="299" y="252"/>
                  </a:lnTo>
                  <a:lnTo>
                    <a:pt x="328" y="78"/>
                  </a:lnTo>
                  <a:lnTo>
                    <a:pt x="340" y="0"/>
                  </a:lnTo>
                  <a:lnTo>
                    <a:pt x="321" y="12"/>
                  </a:lnTo>
                  <a:lnTo>
                    <a:pt x="267" y="47"/>
                  </a:lnTo>
                  <a:lnTo>
                    <a:pt x="236" y="74"/>
                  </a:lnTo>
                  <a:lnTo>
                    <a:pt x="199" y="102"/>
                  </a:lnTo>
                  <a:lnTo>
                    <a:pt x="163" y="138"/>
                  </a:lnTo>
                  <a:lnTo>
                    <a:pt x="124" y="176"/>
                  </a:lnTo>
                  <a:lnTo>
                    <a:pt x="90" y="221"/>
                  </a:lnTo>
                  <a:lnTo>
                    <a:pt x="73" y="242"/>
                  </a:lnTo>
                  <a:lnTo>
                    <a:pt x="59" y="266"/>
                  </a:lnTo>
                  <a:lnTo>
                    <a:pt x="44" y="290"/>
                  </a:lnTo>
                  <a:lnTo>
                    <a:pt x="32" y="316"/>
                  </a:lnTo>
                  <a:lnTo>
                    <a:pt x="22" y="342"/>
                  </a:lnTo>
                  <a:lnTo>
                    <a:pt x="12" y="368"/>
                  </a:lnTo>
                  <a:lnTo>
                    <a:pt x="5" y="397"/>
                  </a:lnTo>
                  <a:lnTo>
                    <a:pt x="3" y="425"/>
                  </a:lnTo>
                  <a:lnTo>
                    <a:pt x="0" y="454"/>
                  </a:lnTo>
                  <a:lnTo>
                    <a:pt x="0" y="482"/>
                  </a:lnTo>
                  <a:lnTo>
                    <a:pt x="5" y="513"/>
                  </a:lnTo>
                  <a:lnTo>
                    <a:pt x="12" y="542"/>
                  </a:lnTo>
                  <a:lnTo>
                    <a:pt x="22" y="573"/>
                  </a:lnTo>
                  <a:lnTo>
                    <a:pt x="37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2" name="Freeform 157">
              <a:extLst>
                <a:ext uri="{FF2B5EF4-FFF2-40B4-BE49-F238E27FC236}">
                  <a16:creationId xmlns:a16="http://schemas.microsoft.com/office/drawing/2014/main" id="{27BC8F37-310B-4BF4-AF81-8B35A241C48F}"/>
                </a:ext>
              </a:extLst>
            </p:cNvPr>
            <p:cNvSpPr/>
            <p:nvPr/>
          </p:nvSpPr>
          <p:spPr bwMode="auto">
            <a:xfrm>
              <a:off x="513135" y="3997467"/>
              <a:ext cx="351887" cy="74459"/>
            </a:xfrm>
            <a:custGeom>
              <a:cxnLst>
                <a:cxn ang="0">
                  <a:pos x="636" y="0"/>
                </a:cxn>
                <a:cxn ang="0">
                  <a:pos x="636" y="9"/>
                </a:cxn>
                <a:cxn ang="0">
                  <a:pos x="638" y="31"/>
                </a:cxn>
                <a:cxn ang="0">
                  <a:pos x="638" y="54"/>
                </a:cxn>
                <a:cxn ang="0">
                  <a:pos x="636" y="64"/>
                </a:cxn>
                <a:cxn ang="0">
                  <a:pos x="633" y="68"/>
                </a:cxn>
                <a:cxn ang="0">
                  <a:pos x="604" y="87"/>
                </a:cxn>
                <a:cxn ang="0">
                  <a:pos x="570" y="102"/>
                </a:cxn>
                <a:cxn ang="0">
                  <a:pos x="534" y="116"/>
                </a:cxn>
                <a:cxn ang="0">
                  <a:pos x="495" y="126"/>
                </a:cxn>
                <a:cxn ang="0">
                  <a:pos x="454" y="133"/>
                </a:cxn>
                <a:cxn ang="0">
                  <a:pos x="410" y="135"/>
                </a:cxn>
                <a:cxn ang="0">
                  <a:pos x="364" y="135"/>
                </a:cxn>
                <a:cxn ang="0">
                  <a:pos x="318" y="130"/>
                </a:cxn>
                <a:cxn ang="0">
                  <a:pos x="269" y="123"/>
                </a:cxn>
                <a:cxn ang="0">
                  <a:pos x="218" y="114"/>
                </a:cxn>
                <a:cxn ang="0">
                  <a:pos x="116" y="90"/>
                </a:cxn>
                <a:cxn ang="0">
                  <a:pos x="36" y="68"/>
                </a:cxn>
                <a:cxn ang="0">
                  <a:pos x="12" y="59"/>
                </a:cxn>
                <a:cxn ang="0">
                  <a:pos x="2" y="54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23"/>
                </a:cxn>
                <a:cxn ang="0">
                  <a:pos x="14" y="2"/>
                </a:cxn>
                <a:cxn ang="0">
                  <a:pos x="97" y="19"/>
                </a:cxn>
                <a:cxn ang="0">
                  <a:pos x="184" y="31"/>
                </a:cxn>
                <a:cxn ang="0">
                  <a:pos x="286" y="42"/>
                </a:cxn>
                <a:cxn ang="0">
                  <a:pos x="340" y="47"/>
                </a:cxn>
                <a:cxn ang="0">
                  <a:pos x="393" y="49"/>
                </a:cxn>
                <a:cxn ang="0">
                  <a:pos x="446" y="49"/>
                </a:cxn>
                <a:cxn ang="0">
                  <a:pos x="495" y="47"/>
                </a:cxn>
                <a:cxn ang="0">
                  <a:pos x="539" y="40"/>
                </a:cxn>
                <a:cxn ang="0">
                  <a:pos x="578" y="31"/>
                </a:cxn>
                <a:cxn ang="0">
                  <a:pos x="595" y="26"/>
                </a:cxn>
                <a:cxn ang="0">
                  <a:pos x="612" y="19"/>
                </a:cxn>
                <a:cxn ang="0">
                  <a:pos x="624" y="9"/>
                </a:cxn>
                <a:cxn ang="0">
                  <a:pos x="636" y="0"/>
                </a:cxn>
              </a:cxnLst>
              <a:rect b="b" l="0" r="r" t="0"/>
              <a:pathLst>
                <a:path h="135" w="638">
                  <a:moveTo>
                    <a:pt x="636" y="0"/>
                  </a:moveTo>
                  <a:lnTo>
                    <a:pt x="636" y="9"/>
                  </a:lnTo>
                  <a:lnTo>
                    <a:pt x="638" y="31"/>
                  </a:lnTo>
                  <a:lnTo>
                    <a:pt x="638" y="54"/>
                  </a:lnTo>
                  <a:lnTo>
                    <a:pt x="636" y="64"/>
                  </a:lnTo>
                  <a:lnTo>
                    <a:pt x="633" y="68"/>
                  </a:lnTo>
                  <a:lnTo>
                    <a:pt x="604" y="87"/>
                  </a:lnTo>
                  <a:lnTo>
                    <a:pt x="570" y="102"/>
                  </a:lnTo>
                  <a:lnTo>
                    <a:pt x="534" y="116"/>
                  </a:lnTo>
                  <a:lnTo>
                    <a:pt x="495" y="126"/>
                  </a:lnTo>
                  <a:lnTo>
                    <a:pt x="454" y="133"/>
                  </a:lnTo>
                  <a:lnTo>
                    <a:pt x="410" y="135"/>
                  </a:lnTo>
                  <a:lnTo>
                    <a:pt x="364" y="135"/>
                  </a:lnTo>
                  <a:lnTo>
                    <a:pt x="318" y="130"/>
                  </a:lnTo>
                  <a:lnTo>
                    <a:pt x="269" y="123"/>
                  </a:lnTo>
                  <a:lnTo>
                    <a:pt x="218" y="114"/>
                  </a:lnTo>
                  <a:lnTo>
                    <a:pt x="116" y="90"/>
                  </a:lnTo>
                  <a:lnTo>
                    <a:pt x="36" y="68"/>
                  </a:lnTo>
                  <a:lnTo>
                    <a:pt x="12" y="59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23"/>
                  </a:lnTo>
                  <a:lnTo>
                    <a:pt x="14" y="2"/>
                  </a:lnTo>
                  <a:lnTo>
                    <a:pt x="97" y="19"/>
                  </a:lnTo>
                  <a:lnTo>
                    <a:pt x="184" y="31"/>
                  </a:lnTo>
                  <a:lnTo>
                    <a:pt x="286" y="42"/>
                  </a:lnTo>
                  <a:lnTo>
                    <a:pt x="340" y="47"/>
                  </a:lnTo>
                  <a:lnTo>
                    <a:pt x="393" y="49"/>
                  </a:lnTo>
                  <a:lnTo>
                    <a:pt x="446" y="49"/>
                  </a:lnTo>
                  <a:lnTo>
                    <a:pt x="495" y="47"/>
                  </a:lnTo>
                  <a:lnTo>
                    <a:pt x="539" y="40"/>
                  </a:lnTo>
                  <a:lnTo>
                    <a:pt x="578" y="31"/>
                  </a:lnTo>
                  <a:lnTo>
                    <a:pt x="595" y="26"/>
                  </a:lnTo>
                  <a:lnTo>
                    <a:pt x="612" y="19"/>
                  </a:lnTo>
                  <a:lnTo>
                    <a:pt x="624" y="9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3" name="Freeform 158">
              <a:extLst>
                <a:ext uri="{FF2B5EF4-FFF2-40B4-BE49-F238E27FC236}">
                  <a16:creationId xmlns:a16="http://schemas.microsoft.com/office/drawing/2014/main" id="{633C39E4-FF70-4D91-9552-BFA18EB6CF60}"/>
                </a:ext>
              </a:extLst>
            </p:cNvPr>
            <p:cNvSpPr/>
            <p:nvPr/>
          </p:nvSpPr>
          <p:spPr bwMode="auto">
            <a:xfrm>
              <a:off x="556156" y="3935694"/>
              <a:ext cx="306109" cy="100933"/>
            </a:xfrm>
            <a:custGeom>
              <a:cxnLst>
                <a:cxn ang="0">
                  <a:pos x="429" y="21"/>
                </a:cxn>
                <a:cxn ang="0">
                  <a:pos x="446" y="31"/>
                </a:cxn>
                <a:cxn ang="0">
                  <a:pos x="487" y="52"/>
                </a:cxn>
                <a:cxn ang="0">
                  <a:pos x="509" y="64"/>
                </a:cxn>
                <a:cxn ang="0">
                  <a:pos x="531" y="78"/>
                </a:cxn>
                <a:cxn ang="0">
                  <a:pos x="546" y="93"/>
                </a:cxn>
                <a:cxn ang="0">
                  <a:pos x="551" y="100"/>
                </a:cxn>
                <a:cxn ang="0">
                  <a:pos x="555" y="104"/>
                </a:cxn>
                <a:cxn ang="0">
                  <a:pos x="555" y="116"/>
                </a:cxn>
                <a:cxn ang="0">
                  <a:pos x="553" y="128"/>
                </a:cxn>
                <a:cxn ang="0">
                  <a:pos x="548" y="135"/>
                </a:cxn>
                <a:cxn ang="0">
                  <a:pos x="538" y="145"/>
                </a:cxn>
                <a:cxn ang="0">
                  <a:pos x="524" y="152"/>
                </a:cxn>
                <a:cxn ang="0">
                  <a:pos x="507" y="159"/>
                </a:cxn>
                <a:cxn ang="0">
                  <a:pos x="466" y="173"/>
                </a:cxn>
                <a:cxn ang="0">
                  <a:pos x="451" y="176"/>
                </a:cxn>
                <a:cxn ang="0">
                  <a:pos x="429" y="178"/>
                </a:cxn>
                <a:cxn ang="0">
                  <a:pos x="373" y="183"/>
                </a:cxn>
                <a:cxn ang="0">
                  <a:pos x="300" y="180"/>
                </a:cxn>
                <a:cxn ang="0">
                  <a:pos x="225" y="178"/>
                </a:cxn>
                <a:cxn ang="0">
                  <a:pos x="147" y="171"/>
                </a:cxn>
                <a:cxn ang="0">
                  <a:pos x="82" y="161"/>
                </a:cxn>
                <a:cxn ang="0">
                  <a:pos x="55" y="154"/>
                </a:cxn>
                <a:cxn ang="0">
                  <a:pos x="31" y="147"/>
                </a:cxn>
                <a:cxn ang="0">
                  <a:pos x="14" y="138"/>
                </a:cxn>
                <a:cxn ang="0">
                  <a:pos x="9" y="133"/>
                </a:cxn>
                <a:cxn ang="0">
                  <a:pos x="4" y="128"/>
                </a:cxn>
                <a:cxn ang="0">
                  <a:pos x="2" y="119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11" y="67"/>
                </a:cxn>
                <a:cxn ang="0">
                  <a:pos x="24" y="45"/>
                </a:cxn>
                <a:cxn ang="0">
                  <a:pos x="38" y="28"/>
                </a:cxn>
                <a:cxn ang="0">
                  <a:pos x="53" y="12"/>
                </a:cxn>
                <a:cxn ang="0">
                  <a:pos x="67" y="0"/>
                </a:cxn>
                <a:cxn ang="0">
                  <a:pos x="75" y="5"/>
                </a:cxn>
                <a:cxn ang="0">
                  <a:pos x="99" y="16"/>
                </a:cxn>
                <a:cxn ang="0">
                  <a:pos x="133" y="31"/>
                </a:cxn>
                <a:cxn ang="0">
                  <a:pos x="179" y="45"/>
                </a:cxn>
                <a:cxn ang="0">
                  <a:pos x="206" y="50"/>
                </a:cxn>
                <a:cxn ang="0">
                  <a:pos x="235" y="55"/>
                </a:cxn>
                <a:cxn ang="0">
                  <a:pos x="264" y="57"/>
                </a:cxn>
                <a:cxn ang="0">
                  <a:pos x="296" y="57"/>
                </a:cxn>
                <a:cxn ang="0">
                  <a:pos x="327" y="55"/>
                </a:cxn>
                <a:cxn ang="0">
                  <a:pos x="361" y="47"/>
                </a:cxn>
                <a:cxn ang="0">
                  <a:pos x="395" y="36"/>
                </a:cxn>
                <a:cxn ang="0">
                  <a:pos x="429" y="21"/>
                </a:cxn>
              </a:cxnLst>
              <a:rect b="b" l="0" r="r" t="0"/>
              <a:pathLst>
                <a:path h="183" w="555">
                  <a:moveTo>
                    <a:pt x="429" y="21"/>
                  </a:moveTo>
                  <a:lnTo>
                    <a:pt x="446" y="31"/>
                  </a:lnTo>
                  <a:lnTo>
                    <a:pt x="487" y="52"/>
                  </a:lnTo>
                  <a:lnTo>
                    <a:pt x="509" y="64"/>
                  </a:lnTo>
                  <a:lnTo>
                    <a:pt x="531" y="78"/>
                  </a:lnTo>
                  <a:lnTo>
                    <a:pt x="546" y="93"/>
                  </a:lnTo>
                  <a:lnTo>
                    <a:pt x="551" y="100"/>
                  </a:lnTo>
                  <a:lnTo>
                    <a:pt x="555" y="104"/>
                  </a:lnTo>
                  <a:lnTo>
                    <a:pt x="555" y="116"/>
                  </a:lnTo>
                  <a:lnTo>
                    <a:pt x="553" y="128"/>
                  </a:lnTo>
                  <a:lnTo>
                    <a:pt x="548" y="135"/>
                  </a:lnTo>
                  <a:lnTo>
                    <a:pt x="538" y="145"/>
                  </a:lnTo>
                  <a:lnTo>
                    <a:pt x="524" y="152"/>
                  </a:lnTo>
                  <a:lnTo>
                    <a:pt x="507" y="159"/>
                  </a:lnTo>
                  <a:lnTo>
                    <a:pt x="466" y="173"/>
                  </a:lnTo>
                  <a:lnTo>
                    <a:pt x="451" y="176"/>
                  </a:lnTo>
                  <a:lnTo>
                    <a:pt x="429" y="178"/>
                  </a:lnTo>
                  <a:lnTo>
                    <a:pt x="373" y="183"/>
                  </a:lnTo>
                  <a:lnTo>
                    <a:pt x="300" y="180"/>
                  </a:lnTo>
                  <a:lnTo>
                    <a:pt x="225" y="178"/>
                  </a:lnTo>
                  <a:lnTo>
                    <a:pt x="147" y="171"/>
                  </a:lnTo>
                  <a:lnTo>
                    <a:pt x="82" y="161"/>
                  </a:lnTo>
                  <a:lnTo>
                    <a:pt x="55" y="154"/>
                  </a:lnTo>
                  <a:lnTo>
                    <a:pt x="31" y="147"/>
                  </a:lnTo>
                  <a:lnTo>
                    <a:pt x="14" y="138"/>
                  </a:lnTo>
                  <a:lnTo>
                    <a:pt x="9" y="133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11" y="67"/>
                  </a:lnTo>
                  <a:lnTo>
                    <a:pt x="24" y="45"/>
                  </a:lnTo>
                  <a:lnTo>
                    <a:pt x="38" y="28"/>
                  </a:lnTo>
                  <a:lnTo>
                    <a:pt x="53" y="12"/>
                  </a:lnTo>
                  <a:lnTo>
                    <a:pt x="67" y="0"/>
                  </a:lnTo>
                  <a:lnTo>
                    <a:pt x="75" y="5"/>
                  </a:lnTo>
                  <a:lnTo>
                    <a:pt x="99" y="16"/>
                  </a:lnTo>
                  <a:lnTo>
                    <a:pt x="133" y="31"/>
                  </a:lnTo>
                  <a:lnTo>
                    <a:pt x="179" y="45"/>
                  </a:lnTo>
                  <a:lnTo>
                    <a:pt x="206" y="50"/>
                  </a:lnTo>
                  <a:lnTo>
                    <a:pt x="235" y="55"/>
                  </a:lnTo>
                  <a:lnTo>
                    <a:pt x="264" y="57"/>
                  </a:lnTo>
                  <a:lnTo>
                    <a:pt x="296" y="57"/>
                  </a:lnTo>
                  <a:lnTo>
                    <a:pt x="327" y="55"/>
                  </a:lnTo>
                  <a:lnTo>
                    <a:pt x="361" y="47"/>
                  </a:lnTo>
                  <a:lnTo>
                    <a:pt x="395" y="36"/>
                  </a:lnTo>
                  <a:lnTo>
                    <a:pt x="42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" name="Freeform 159">
              <a:extLst>
                <a:ext uri="{FF2B5EF4-FFF2-40B4-BE49-F238E27FC236}">
                  <a16:creationId xmlns:a16="http://schemas.microsoft.com/office/drawing/2014/main" id="{5839BD06-85C8-4D00-B458-C1AEDEA2AD56}"/>
                </a:ext>
              </a:extLst>
            </p:cNvPr>
            <p:cNvSpPr/>
            <p:nvPr/>
          </p:nvSpPr>
          <p:spPr bwMode="auto">
            <a:xfrm>
              <a:off x="636130" y="3907013"/>
              <a:ext cx="162155" cy="70598"/>
            </a:xfrm>
            <a:custGeom>
              <a:cxnLst>
                <a:cxn ang="0">
                  <a:pos x="158" y="0"/>
                </a:cxn>
                <a:cxn ang="0">
                  <a:pos x="177" y="12"/>
                </a:cxn>
                <a:cxn ang="0">
                  <a:pos x="226" y="35"/>
                </a:cxn>
                <a:cxn ang="0">
                  <a:pos x="250" y="50"/>
                </a:cxn>
                <a:cxn ang="0">
                  <a:pos x="272" y="64"/>
                </a:cxn>
                <a:cxn ang="0">
                  <a:pos x="289" y="78"/>
                </a:cxn>
                <a:cxn ang="0">
                  <a:pos x="294" y="83"/>
                </a:cxn>
                <a:cxn ang="0">
                  <a:pos x="294" y="88"/>
                </a:cxn>
                <a:cxn ang="0">
                  <a:pos x="294" y="92"/>
                </a:cxn>
                <a:cxn ang="0">
                  <a:pos x="291" y="97"/>
                </a:cxn>
                <a:cxn ang="0">
                  <a:pos x="279" y="107"/>
                </a:cxn>
                <a:cxn ang="0">
                  <a:pos x="262" y="116"/>
                </a:cxn>
                <a:cxn ang="0">
                  <a:pos x="236" y="126"/>
                </a:cxn>
                <a:cxn ang="0">
                  <a:pos x="202" y="128"/>
                </a:cxn>
                <a:cxn ang="0">
                  <a:pos x="182" y="128"/>
                </a:cxn>
                <a:cxn ang="0">
                  <a:pos x="160" y="128"/>
                </a:cxn>
                <a:cxn ang="0">
                  <a:pos x="136" y="123"/>
                </a:cxn>
                <a:cxn ang="0">
                  <a:pos x="112" y="119"/>
                </a:cxn>
                <a:cxn ang="0">
                  <a:pos x="85" y="111"/>
                </a:cxn>
                <a:cxn ang="0">
                  <a:pos x="56" y="102"/>
                </a:cxn>
                <a:cxn ang="0">
                  <a:pos x="32" y="90"/>
                </a:cxn>
                <a:cxn ang="0">
                  <a:pos x="15" y="80"/>
                </a:cxn>
                <a:cxn ang="0">
                  <a:pos x="5" y="71"/>
                </a:cxn>
                <a:cxn ang="0">
                  <a:pos x="0" y="61"/>
                </a:cxn>
                <a:cxn ang="0">
                  <a:pos x="2" y="52"/>
                </a:cxn>
                <a:cxn ang="0">
                  <a:pos x="10" y="45"/>
                </a:cxn>
                <a:cxn ang="0">
                  <a:pos x="20" y="35"/>
                </a:cxn>
                <a:cxn ang="0">
                  <a:pos x="34" y="31"/>
                </a:cxn>
                <a:cxn ang="0">
                  <a:pos x="68" y="19"/>
                </a:cxn>
                <a:cxn ang="0">
                  <a:pos x="105" y="9"/>
                </a:cxn>
                <a:cxn ang="0">
                  <a:pos x="136" y="2"/>
                </a:cxn>
                <a:cxn ang="0">
                  <a:pos x="158" y="0"/>
                </a:cxn>
              </a:cxnLst>
              <a:rect b="b" l="0" r="r" t="0"/>
              <a:pathLst>
                <a:path h="128" w="294">
                  <a:moveTo>
                    <a:pt x="158" y="0"/>
                  </a:moveTo>
                  <a:lnTo>
                    <a:pt x="177" y="12"/>
                  </a:lnTo>
                  <a:lnTo>
                    <a:pt x="226" y="35"/>
                  </a:lnTo>
                  <a:lnTo>
                    <a:pt x="250" y="50"/>
                  </a:lnTo>
                  <a:lnTo>
                    <a:pt x="272" y="64"/>
                  </a:lnTo>
                  <a:lnTo>
                    <a:pt x="289" y="78"/>
                  </a:lnTo>
                  <a:lnTo>
                    <a:pt x="294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1" y="97"/>
                  </a:lnTo>
                  <a:lnTo>
                    <a:pt x="279" y="107"/>
                  </a:lnTo>
                  <a:lnTo>
                    <a:pt x="262" y="116"/>
                  </a:lnTo>
                  <a:lnTo>
                    <a:pt x="236" y="126"/>
                  </a:lnTo>
                  <a:lnTo>
                    <a:pt x="202" y="128"/>
                  </a:lnTo>
                  <a:lnTo>
                    <a:pt x="182" y="128"/>
                  </a:lnTo>
                  <a:lnTo>
                    <a:pt x="160" y="128"/>
                  </a:lnTo>
                  <a:lnTo>
                    <a:pt x="136" y="123"/>
                  </a:lnTo>
                  <a:lnTo>
                    <a:pt x="112" y="119"/>
                  </a:lnTo>
                  <a:lnTo>
                    <a:pt x="85" y="111"/>
                  </a:lnTo>
                  <a:lnTo>
                    <a:pt x="56" y="102"/>
                  </a:lnTo>
                  <a:lnTo>
                    <a:pt x="32" y="90"/>
                  </a:lnTo>
                  <a:lnTo>
                    <a:pt x="15" y="80"/>
                  </a:lnTo>
                  <a:lnTo>
                    <a:pt x="5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10" y="45"/>
                  </a:lnTo>
                  <a:lnTo>
                    <a:pt x="20" y="35"/>
                  </a:lnTo>
                  <a:lnTo>
                    <a:pt x="34" y="31"/>
                  </a:lnTo>
                  <a:lnTo>
                    <a:pt x="68" y="19"/>
                  </a:lnTo>
                  <a:lnTo>
                    <a:pt x="105" y="9"/>
                  </a:lnTo>
                  <a:lnTo>
                    <a:pt x="136" y="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" name="Freeform 160">
              <a:extLst>
                <a:ext uri="{FF2B5EF4-FFF2-40B4-BE49-F238E27FC236}">
                  <a16:creationId xmlns:a16="http://schemas.microsoft.com/office/drawing/2014/main" id="{A0D4BDCF-5758-4EC9-952E-D59F31CD0E33}"/>
                </a:ext>
              </a:extLst>
            </p:cNvPr>
            <p:cNvSpPr/>
            <p:nvPr/>
          </p:nvSpPr>
          <p:spPr bwMode="auto">
            <a:xfrm>
              <a:off x="637233" y="3935694"/>
              <a:ext cx="161052" cy="41918"/>
            </a:xfrm>
            <a:custGeom>
              <a:cxnLst>
                <a:cxn ang="0">
                  <a:pos x="212" y="40"/>
                </a:cxn>
                <a:cxn ang="0">
                  <a:pos x="221" y="36"/>
                </a:cxn>
                <a:cxn ang="0">
                  <a:pos x="231" y="31"/>
                </a:cxn>
                <a:cxn ang="0">
                  <a:pos x="239" y="24"/>
                </a:cxn>
                <a:cxn ang="0">
                  <a:pos x="241" y="16"/>
                </a:cxn>
                <a:cxn ang="0">
                  <a:pos x="246" y="5"/>
                </a:cxn>
                <a:cxn ang="0">
                  <a:pos x="246" y="0"/>
                </a:cxn>
                <a:cxn ang="0">
                  <a:pos x="275" y="16"/>
                </a:cxn>
                <a:cxn ang="0">
                  <a:pos x="284" y="24"/>
                </a:cxn>
                <a:cxn ang="0">
                  <a:pos x="292" y="33"/>
                </a:cxn>
                <a:cxn ang="0">
                  <a:pos x="292" y="36"/>
                </a:cxn>
                <a:cxn ang="0">
                  <a:pos x="292" y="40"/>
                </a:cxn>
                <a:cxn ang="0">
                  <a:pos x="289" y="45"/>
                </a:cxn>
                <a:cxn ang="0">
                  <a:pos x="277" y="55"/>
                </a:cxn>
                <a:cxn ang="0">
                  <a:pos x="260" y="64"/>
                </a:cxn>
                <a:cxn ang="0">
                  <a:pos x="234" y="74"/>
                </a:cxn>
                <a:cxn ang="0">
                  <a:pos x="200" y="76"/>
                </a:cxn>
                <a:cxn ang="0">
                  <a:pos x="180" y="76"/>
                </a:cxn>
                <a:cxn ang="0">
                  <a:pos x="158" y="76"/>
                </a:cxn>
                <a:cxn ang="0">
                  <a:pos x="134" y="71"/>
                </a:cxn>
                <a:cxn ang="0">
                  <a:pos x="110" y="67"/>
                </a:cxn>
                <a:cxn ang="0">
                  <a:pos x="83" y="59"/>
                </a:cxn>
                <a:cxn ang="0">
                  <a:pos x="54" y="50"/>
                </a:cxn>
                <a:cxn ang="0">
                  <a:pos x="32" y="40"/>
                </a:cxn>
                <a:cxn ang="0">
                  <a:pos x="18" y="31"/>
                </a:cxn>
                <a:cxn ang="0">
                  <a:pos x="5" y="24"/>
                </a:cxn>
                <a:cxn ang="0">
                  <a:pos x="0" y="14"/>
                </a:cxn>
                <a:cxn ang="0">
                  <a:pos x="47" y="24"/>
                </a:cxn>
                <a:cxn ang="0">
                  <a:pos x="110" y="33"/>
                </a:cxn>
                <a:cxn ang="0">
                  <a:pos x="173" y="40"/>
                </a:cxn>
                <a:cxn ang="0">
                  <a:pos x="195" y="40"/>
                </a:cxn>
                <a:cxn ang="0">
                  <a:pos x="212" y="40"/>
                </a:cxn>
              </a:cxnLst>
              <a:rect b="b" l="0" r="r" t="0"/>
              <a:pathLst>
                <a:path h="76" w="292">
                  <a:moveTo>
                    <a:pt x="212" y="40"/>
                  </a:moveTo>
                  <a:lnTo>
                    <a:pt x="221" y="36"/>
                  </a:lnTo>
                  <a:lnTo>
                    <a:pt x="231" y="31"/>
                  </a:lnTo>
                  <a:lnTo>
                    <a:pt x="239" y="24"/>
                  </a:lnTo>
                  <a:lnTo>
                    <a:pt x="241" y="16"/>
                  </a:lnTo>
                  <a:lnTo>
                    <a:pt x="246" y="5"/>
                  </a:lnTo>
                  <a:lnTo>
                    <a:pt x="246" y="0"/>
                  </a:lnTo>
                  <a:lnTo>
                    <a:pt x="275" y="16"/>
                  </a:lnTo>
                  <a:lnTo>
                    <a:pt x="284" y="24"/>
                  </a:lnTo>
                  <a:lnTo>
                    <a:pt x="292" y="33"/>
                  </a:lnTo>
                  <a:lnTo>
                    <a:pt x="292" y="36"/>
                  </a:lnTo>
                  <a:lnTo>
                    <a:pt x="292" y="40"/>
                  </a:lnTo>
                  <a:lnTo>
                    <a:pt x="289" y="45"/>
                  </a:lnTo>
                  <a:lnTo>
                    <a:pt x="277" y="55"/>
                  </a:lnTo>
                  <a:lnTo>
                    <a:pt x="260" y="64"/>
                  </a:lnTo>
                  <a:lnTo>
                    <a:pt x="234" y="74"/>
                  </a:lnTo>
                  <a:lnTo>
                    <a:pt x="200" y="76"/>
                  </a:lnTo>
                  <a:lnTo>
                    <a:pt x="180" y="76"/>
                  </a:lnTo>
                  <a:lnTo>
                    <a:pt x="158" y="76"/>
                  </a:lnTo>
                  <a:lnTo>
                    <a:pt x="134" y="71"/>
                  </a:lnTo>
                  <a:lnTo>
                    <a:pt x="110" y="67"/>
                  </a:lnTo>
                  <a:lnTo>
                    <a:pt x="83" y="59"/>
                  </a:lnTo>
                  <a:lnTo>
                    <a:pt x="54" y="50"/>
                  </a:lnTo>
                  <a:lnTo>
                    <a:pt x="32" y="40"/>
                  </a:lnTo>
                  <a:lnTo>
                    <a:pt x="18" y="31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47" y="24"/>
                  </a:lnTo>
                  <a:lnTo>
                    <a:pt x="110" y="33"/>
                  </a:lnTo>
                  <a:lnTo>
                    <a:pt x="173" y="40"/>
                  </a:lnTo>
                  <a:lnTo>
                    <a:pt x="195" y="40"/>
                  </a:lnTo>
                  <a:lnTo>
                    <a:pt x="212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6" name="Freeform 161">
              <a:extLst>
                <a:ext uri="{FF2B5EF4-FFF2-40B4-BE49-F238E27FC236}">
                  <a16:creationId xmlns:a16="http://schemas.microsoft.com/office/drawing/2014/main" id="{E2DF3ED2-BAAA-4CF7-8531-BC9EBDEC3D44}"/>
                </a:ext>
              </a:extLst>
            </p:cNvPr>
            <p:cNvSpPr/>
            <p:nvPr/>
          </p:nvSpPr>
          <p:spPr bwMode="auto">
            <a:xfrm>
              <a:off x="417717" y="3444266"/>
              <a:ext cx="452820" cy="579124"/>
            </a:xfrm>
            <a:custGeom>
              <a:cxnLst>
                <a:cxn ang="0">
                  <a:pos x="44" y="696"/>
                </a:cxn>
                <a:cxn ang="0">
                  <a:pos x="88" y="682"/>
                </a:cxn>
                <a:cxn ang="0">
                  <a:pos x="127" y="660"/>
                </a:cxn>
                <a:cxn ang="0">
                  <a:pos x="151" y="637"/>
                </a:cxn>
                <a:cxn ang="0">
                  <a:pos x="170" y="608"/>
                </a:cxn>
                <a:cxn ang="0">
                  <a:pos x="190" y="558"/>
                </a:cxn>
                <a:cxn ang="0">
                  <a:pos x="173" y="620"/>
                </a:cxn>
                <a:cxn ang="0">
                  <a:pos x="168" y="670"/>
                </a:cxn>
                <a:cxn ang="0">
                  <a:pos x="170" y="703"/>
                </a:cxn>
                <a:cxn ang="0">
                  <a:pos x="180" y="732"/>
                </a:cxn>
                <a:cxn ang="0">
                  <a:pos x="180" y="758"/>
                </a:cxn>
                <a:cxn ang="0">
                  <a:pos x="168" y="798"/>
                </a:cxn>
                <a:cxn ang="0">
                  <a:pos x="141" y="855"/>
                </a:cxn>
                <a:cxn ang="0">
                  <a:pos x="129" y="900"/>
                </a:cxn>
                <a:cxn ang="0">
                  <a:pos x="129" y="934"/>
                </a:cxn>
                <a:cxn ang="0">
                  <a:pos x="151" y="1005"/>
                </a:cxn>
                <a:cxn ang="0">
                  <a:pos x="163" y="1038"/>
                </a:cxn>
                <a:cxn ang="0">
                  <a:pos x="178" y="1050"/>
                </a:cxn>
                <a:cxn ang="0">
                  <a:pos x="204" y="1050"/>
                </a:cxn>
                <a:cxn ang="0">
                  <a:pos x="280" y="1019"/>
                </a:cxn>
                <a:cxn ang="0">
                  <a:pos x="474" y="941"/>
                </a:cxn>
                <a:cxn ang="0">
                  <a:pos x="571" y="910"/>
                </a:cxn>
                <a:cxn ang="0">
                  <a:pos x="624" y="905"/>
                </a:cxn>
                <a:cxn ang="0">
                  <a:pos x="673" y="910"/>
                </a:cxn>
                <a:cxn ang="0">
                  <a:pos x="690" y="905"/>
                </a:cxn>
                <a:cxn ang="0">
                  <a:pos x="700" y="898"/>
                </a:cxn>
                <a:cxn ang="0">
                  <a:pos x="697" y="853"/>
                </a:cxn>
                <a:cxn ang="0">
                  <a:pos x="702" y="827"/>
                </a:cxn>
                <a:cxn ang="0">
                  <a:pos x="714" y="803"/>
                </a:cxn>
                <a:cxn ang="0">
                  <a:pos x="719" y="739"/>
                </a:cxn>
                <a:cxn ang="0">
                  <a:pos x="729" y="675"/>
                </a:cxn>
                <a:cxn ang="0">
                  <a:pos x="758" y="584"/>
                </a:cxn>
                <a:cxn ang="0">
                  <a:pos x="780" y="520"/>
                </a:cxn>
                <a:cxn ang="0">
                  <a:pos x="799" y="442"/>
                </a:cxn>
                <a:cxn ang="0">
                  <a:pos x="814" y="352"/>
                </a:cxn>
                <a:cxn ang="0">
                  <a:pos x="821" y="259"/>
                </a:cxn>
                <a:cxn ang="0">
                  <a:pos x="816" y="171"/>
                </a:cxn>
                <a:cxn ang="0">
                  <a:pos x="802" y="95"/>
                </a:cxn>
                <a:cxn ang="0">
                  <a:pos x="780" y="50"/>
                </a:cxn>
                <a:cxn ang="0">
                  <a:pos x="760" y="29"/>
                </a:cxn>
                <a:cxn ang="0">
                  <a:pos x="736" y="12"/>
                </a:cxn>
                <a:cxn ang="0">
                  <a:pos x="692" y="2"/>
                </a:cxn>
                <a:cxn ang="0">
                  <a:pos x="627" y="0"/>
                </a:cxn>
                <a:cxn ang="0">
                  <a:pos x="554" y="10"/>
                </a:cxn>
                <a:cxn ang="0">
                  <a:pos x="479" y="29"/>
                </a:cxn>
                <a:cxn ang="0">
                  <a:pos x="403" y="57"/>
                </a:cxn>
                <a:cxn ang="0">
                  <a:pos x="333" y="95"/>
                </a:cxn>
                <a:cxn ang="0">
                  <a:pos x="267" y="143"/>
                </a:cxn>
                <a:cxn ang="0">
                  <a:pos x="214" y="193"/>
                </a:cxn>
                <a:cxn ang="0">
                  <a:pos x="170" y="252"/>
                </a:cxn>
                <a:cxn ang="0">
                  <a:pos x="107" y="361"/>
                </a:cxn>
                <a:cxn ang="0">
                  <a:pos x="37" y="518"/>
                </a:cxn>
                <a:cxn ang="0">
                  <a:pos x="12" y="589"/>
                </a:cxn>
                <a:cxn ang="0">
                  <a:pos x="3" y="646"/>
                </a:cxn>
                <a:cxn ang="0">
                  <a:pos x="5" y="687"/>
                </a:cxn>
                <a:cxn ang="0">
                  <a:pos x="12" y="696"/>
                </a:cxn>
                <a:cxn ang="0">
                  <a:pos x="25" y="699"/>
                </a:cxn>
              </a:cxnLst>
              <a:rect b="b" l="0" r="r" t="0"/>
              <a:pathLst>
                <a:path h="1050" w="821">
                  <a:moveTo>
                    <a:pt x="25" y="699"/>
                  </a:moveTo>
                  <a:lnTo>
                    <a:pt x="44" y="696"/>
                  </a:lnTo>
                  <a:lnTo>
                    <a:pt x="63" y="691"/>
                  </a:lnTo>
                  <a:lnTo>
                    <a:pt x="88" y="682"/>
                  </a:lnTo>
                  <a:lnTo>
                    <a:pt x="112" y="668"/>
                  </a:lnTo>
                  <a:lnTo>
                    <a:pt x="127" y="660"/>
                  </a:lnTo>
                  <a:lnTo>
                    <a:pt x="139" y="649"/>
                  </a:lnTo>
                  <a:lnTo>
                    <a:pt x="151" y="637"/>
                  </a:lnTo>
                  <a:lnTo>
                    <a:pt x="161" y="623"/>
                  </a:lnTo>
                  <a:lnTo>
                    <a:pt x="170" y="608"/>
                  </a:lnTo>
                  <a:lnTo>
                    <a:pt x="178" y="592"/>
                  </a:lnTo>
                  <a:lnTo>
                    <a:pt x="190" y="558"/>
                  </a:lnTo>
                  <a:lnTo>
                    <a:pt x="180" y="589"/>
                  </a:lnTo>
                  <a:lnTo>
                    <a:pt x="173" y="620"/>
                  </a:lnTo>
                  <a:lnTo>
                    <a:pt x="170" y="653"/>
                  </a:lnTo>
                  <a:lnTo>
                    <a:pt x="168" y="670"/>
                  </a:lnTo>
                  <a:lnTo>
                    <a:pt x="168" y="687"/>
                  </a:lnTo>
                  <a:lnTo>
                    <a:pt x="170" y="703"/>
                  </a:lnTo>
                  <a:lnTo>
                    <a:pt x="175" y="718"/>
                  </a:lnTo>
                  <a:lnTo>
                    <a:pt x="180" y="732"/>
                  </a:lnTo>
                  <a:lnTo>
                    <a:pt x="180" y="746"/>
                  </a:lnTo>
                  <a:lnTo>
                    <a:pt x="180" y="758"/>
                  </a:lnTo>
                  <a:lnTo>
                    <a:pt x="178" y="772"/>
                  </a:lnTo>
                  <a:lnTo>
                    <a:pt x="168" y="798"/>
                  </a:lnTo>
                  <a:lnTo>
                    <a:pt x="153" y="827"/>
                  </a:lnTo>
                  <a:lnTo>
                    <a:pt x="141" y="855"/>
                  </a:lnTo>
                  <a:lnTo>
                    <a:pt x="131" y="886"/>
                  </a:lnTo>
                  <a:lnTo>
                    <a:pt x="129" y="900"/>
                  </a:lnTo>
                  <a:lnTo>
                    <a:pt x="127" y="917"/>
                  </a:lnTo>
                  <a:lnTo>
                    <a:pt x="129" y="934"/>
                  </a:lnTo>
                  <a:lnTo>
                    <a:pt x="134" y="950"/>
                  </a:lnTo>
                  <a:lnTo>
                    <a:pt x="151" y="1005"/>
                  </a:lnTo>
                  <a:lnTo>
                    <a:pt x="156" y="1024"/>
                  </a:lnTo>
                  <a:lnTo>
                    <a:pt x="163" y="1038"/>
                  </a:lnTo>
                  <a:lnTo>
                    <a:pt x="170" y="1045"/>
                  </a:lnTo>
                  <a:lnTo>
                    <a:pt x="178" y="1050"/>
                  </a:lnTo>
                  <a:lnTo>
                    <a:pt x="190" y="1050"/>
                  </a:lnTo>
                  <a:lnTo>
                    <a:pt x="204" y="1050"/>
                  </a:lnTo>
                  <a:lnTo>
                    <a:pt x="233" y="1038"/>
                  </a:lnTo>
                  <a:lnTo>
                    <a:pt x="280" y="1019"/>
                  </a:lnTo>
                  <a:lnTo>
                    <a:pt x="406" y="967"/>
                  </a:lnTo>
                  <a:lnTo>
                    <a:pt x="474" y="941"/>
                  </a:lnTo>
                  <a:lnTo>
                    <a:pt x="539" y="919"/>
                  </a:lnTo>
                  <a:lnTo>
                    <a:pt x="571" y="910"/>
                  </a:lnTo>
                  <a:lnTo>
                    <a:pt x="600" y="905"/>
                  </a:lnTo>
                  <a:lnTo>
                    <a:pt x="624" y="905"/>
                  </a:lnTo>
                  <a:lnTo>
                    <a:pt x="644" y="905"/>
                  </a:lnTo>
                  <a:lnTo>
                    <a:pt x="673" y="910"/>
                  </a:lnTo>
                  <a:lnTo>
                    <a:pt x="682" y="907"/>
                  </a:lnTo>
                  <a:lnTo>
                    <a:pt x="690" y="905"/>
                  </a:lnTo>
                  <a:lnTo>
                    <a:pt x="695" y="903"/>
                  </a:lnTo>
                  <a:lnTo>
                    <a:pt x="700" y="898"/>
                  </a:lnTo>
                  <a:lnTo>
                    <a:pt x="700" y="886"/>
                  </a:lnTo>
                  <a:lnTo>
                    <a:pt x="697" y="853"/>
                  </a:lnTo>
                  <a:lnTo>
                    <a:pt x="700" y="836"/>
                  </a:lnTo>
                  <a:lnTo>
                    <a:pt x="702" y="827"/>
                  </a:lnTo>
                  <a:lnTo>
                    <a:pt x="707" y="820"/>
                  </a:lnTo>
                  <a:lnTo>
                    <a:pt x="714" y="803"/>
                  </a:lnTo>
                  <a:lnTo>
                    <a:pt x="717" y="787"/>
                  </a:lnTo>
                  <a:lnTo>
                    <a:pt x="719" y="739"/>
                  </a:lnTo>
                  <a:lnTo>
                    <a:pt x="721" y="710"/>
                  </a:lnTo>
                  <a:lnTo>
                    <a:pt x="729" y="675"/>
                  </a:lnTo>
                  <a:lnTo>
                    <a:pt x="738" y="632"/>
                  </a:lnTo>
                  <a:lnTo>
                    <a:pt x="758" y="584"/>
                  </a:lnTo>
                  <a:lnTo>
                    <a:pt x="770" y="556"/>
                  </a:lnTo>
                  <a:lnTo>
                    <a:pt x="780" y="520"/>
                  </a:lnTo>
                  <a:lnTo>
                    <a:pt x="789" y="482"/>
                  </a:lnTo>
                  <a:lnTo>
                    <a:pt x="799" y="442"/>
                  </a:lnTo>
                  <a:lnTo>
                    <a:pt x="809" y="397"/>
                  </a:lnTo>
                  <a:lnTo>
                    <a:pt x="814" y="352"/>
                  </a:lnTo>
                  <a:lnTo>
                    <a:pt x="819" y="304"/>
                  </a:lnTo>
                  <a:lnTo>
                    <a:pt x="821" y="259"/>
                  </a:lnTo>
                  <a:lnTo>
                    <a:pt x="821" y="214"/>
                  </a:lnTo>
                  <a:lnTo>
                    <a:pt x="816" y="171"/>
                  </a:lnTo>
                  <a:lnTo>
                    <a:pt x="811" y="131"/>
                  </a:lnTo>
                  <a:lnTo>
                    <a:pt x="802" y="95"/>
                  </a:lnTo>
                  <a:lnTo>
                    <a:pt x="787" y="64"/>
                  </a:lnTo>
                  <a:lnTo>
                    <a:pt x="780" y="50"/>
                  </a:lnTo>
                  <a:lnTo>
                    <a:pt x="770" y="38"/>
                  </a:lnTo>
                  <a:lnTo>
                    <a:pt x="760" y="29"/>
                  </a:lnTo>
                  <a:lnTo>
                    <a:pt x="748" y="19"/>
                  </a:lnTo>
                  <a:lnTo>
                    <a:pt x="736" y="12"/>
                  </a:lnTo>
                  <a:lnTo>
                    <a:pt x="721" y="7"/>
                  </a:lnTo>
                  <a:lnTo>
                    <a:pt x="692" y="2"/>
                  </a:lnTo>
                  <a:lnTo>
                    <a:pt x="661" y="0"/>
                  </a:lnTo>
                  <a:lnTo>
                    <a:pt x="627" y="0"/>
                  </a:lnTo>
                  <a:lnTo>
                    <a:pt x="590" y="2"/>
                  </a:lnTo>
                  <a:lnTo>
                    <a:pt x="554" y="10"/>
                  </a:lnTo>
                  <a:lnTo>
                    <a:pt x="515" y="17"/>
                  </a:lnTo>
                  <a:lnTo>
                    <a:pt x="479" y="29"/>
                  </a:lnTo>
                  <a:lnTo>
                    <a:pt x="440" y="43"/>
                  </a:lnTo>
                  <a:lnTo>
                    <a:pt x="403" y="57"/>
                  </a:lnTo>
                  <a:lnTo>
                    <a:pt x="367" y="76"/>
                  </a:lnTo>
                  <a:lnTo>
                    <a:pt x="333" y="95"/>
                  </a:lnTo>
                  <a:lnTo>
                    <a:pt x="299" y="119"/>
                  </a:lnTo>
                  <a:lnTo>
                    <a:pt x="267" y="143"/>
                  </a:lnTo>
                  <a:lnTo>
                    <a:pt x="241" y="166"/>
                  </a:lnTo>
                  <a:lnTo>
                    <a:pt x="214" y="193"/>
                  </a:lnTo>
                  <a:lnTo>
                    <a:pt x="192" y="221"/>
                  </a:lnTo>
                  <a:lnTo>
                    <a:pt x="170" y="252"/>
                  </a:lnTo>
                  <a:lnTo>
                    <a:pt x="149" y="285"/>
                  </a:lnTo>
                  <a:lnTo>
                    <a:pt x="107" y="361"/>
                  </a:lnTo>
                  <a:lnTo>
                    <a:pt x="68" y="440"/>
                  </a:lnTo>
                  <a:lnTo>
                    <a:pt x="37" y="518"/>
                  </a:lnTo>
                  <a:lnTo>
                    <a:pt x="25" y="556"/>
                  </a:lnTo>
                  <a:lnTo>
                    <a:pt x="12" y="589"/>
                  </a:lnTo>
                  <a:lnTo>
                    <a:pt x="5" y="620"/>
                  </a:lnTo>
                  <a:lnTo>
                    <a:pt x="3" y="646"/>
                  </a:lnTo>
                  <a:lnTo>
                    <a:pt x="0" y="670"/>
                  </a:lnTo>
                  <a:lnTo>
                    <a:pt x="5" y="687"/>
                  </a:lnTo>
                  <a:lnTo>
                    <a:pt x="8" y="691"/>
                  </a:lnTo>
                  <a:lnTo>
                    <a:pt x="12" y="696"/>
                  </a:lnTo>
                  <a:lnTo>
                    <a:pt x="20" y="699"/>
                  </a:lnTo>
                  <a:lnTo>
                    <a:pt x="25" y="6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7" name="Freeform 162">
              <a:extLst>
                <a:ext uri="{FF2B5EF4-FFF2-40B4-BE49-F238E27FC236}">
                  <a16:creationId xmlns:a16="http://schemas.microsoft.com/office/drawing/2014/main" id="{D0C23267-15A0-49E3-8A86-F1CD21A1F88A}"/>
                </a:ext>
              </a:extLst>
            </p:cNvPr>
            <p:cNvSpPr/>
            <p:nvPr/>
          </p:nvSpPr>
          <p:spPr bwMode="auto">
            <a:xfrm>
              <a:off x="452465" y="3550714"/>
              <a:ext cx="357954" cy="472676"/>
            </a:xfrm>
            <a:custGeom>
              <a:cxnLst>
                <a:cxn ang="0">
                  <a:pos x="603" y="615"/>
                </a:cxn>
                <a:cxn ang="0">
                  <a:pos x="479" y="622"/>
                </a:cxn>
                <a:cxn ang="0">
                  <a:pos x="287" y="641"/>
                </a:cxn>
                <a:cxn ang="0">
                  <a:pos x="199" y="648"/>
                </a:cxn>
                <a:cxn ang="0">
                  <a:pos x="195" y="643"/>
                </a:cxn>
                <a:cxn ang="0">
                  <a:pos x="202" y="627"/>
                </a:cxn>
                <a:cxn ang="0">
                  <a:pos x="226" y="598"/>
                </a:cxn>
                <a:cxn ang="0">
                  <a:pos x="316" y="527"/>
                </a:cxn>
                <a:cxn ang="0">
                  <a:pos x="472" y="418"/>
                </a:cxn>
                <a:cxn ang="0">
                  <a:pos x="496" y="391"/>
                </a:cxn>
                <a:cxn ang="0">
                  <a:pos x="498" y="384"/>
                </a:cxn>
                <a:cxn ang="0">
                  <a:pos x="491" y="380"/>
                </a:cxn>
                <a:cxn ang="0">
                  <a:pos x="462" y="377"/>
                </a:cxn>
                <a:cxn ang="0">
                  <a:pos x="294" y="391"/>
                </a:cxn>
                <a:cxn ang="0">
                  <a:pos x="209" y="391"/>
                </a:cxn>
                <a:cxn ang="0">
                  <a:pos x="178" y="384"/>
                </a:cxn>
                <a:cxn ang="0">
                  <a:pos x="168" y="377"/>
                </a:cxn>
                <a:cxn ang="0">
                  <a:pos x="166" y="365"/>
                </a:cxn>
                <a:cxn ang="0">
                  <a:pos x="175" y="342"/>
                </a:cxn>
                <a:cxn ang="0">
                  <a:pos x="207" y="301"/>
                </a:cxn>
                <a:cxn ang="0">
                  <a:pos x="314" y="197"/>
                </a:cxn>
                <a:cxn ang="0">
                  <a:pos x="391" y="111"/>
                </a:cxn>
                <a:cxn ang="0">
                  <a:pos x="430" y="52"/>
                </a:cxn>
                <a:cxn ang="0">
                  <a:pos x="445" y="14"/>
                </a:cxn>
                <a:cxn ang="0">
                  <a:pos x="442" y="2"/>
                </a:cxn>
                <a:cxn ang="0">
                  <a:pos x="433" y="2"/>
                </a:cxn>
                <a:cxn ang="0">
                  <a:pos x="404" y="23"/>
                </a:cxn>
                <a:cxn ang="0">
                  <a:pos x="350" y="80"/>
                </a:cxn>
                <a:cxn ang="0">
                  <a:pos x="214" y="244"/>
                </a:cxn>
                <a:cxn ang="0">
                  <a:pos x="93" y="401"/>
                </a:cxn>
                <a:cxn ang="0">
                  <a:pos x="32" y="456"/>
                </a:cxn>
                <a:cxn ang="0">
                  <a:pos x="0" y="498"/>
                </a:cxn>
                <a:cxn ang="0">
                  <a:pos x="47" y="477"/>
                </a:cxn>
                <a:cxn ang="0">
                  <a:pos x="78" y="453"/>
                </a:cxn>
                <a:cxn ang="0">
                  <a:pos x="105" y="420"/>
                </a:cxn>
                <a:cxn ang="0">
                  <a:pos x="122" y="380"/>
                </a:cxn>
                <a:cxn ang="0">
                  <a:pos x="107" y="446"/>
                </a:cxn>
                <a:cxn ang="0">
                  <a:pos x="105" y="489"/>
                </a:cxn>
                <a:cxn ang="0">
                  <a:pos x="112" y="525"/>
                </a:cxn>
                <a:cxn ang="0">
                  <a:pos x="117" y="553"/>
                </a:cxn>
                <a:cxn ang="0">
                  <a:pos x="115" y="579"/>
                </a:cxn>
                <a:cxn ang="0">
                  <a:pos x="90" y="634"/>
                </a:cxn>
                <a:cxn ang="0">
                  <a:pos x="68" y="693"/>
                </a:cxn>
                <a:cxn ang="0">
                  <a:pos x="64" y="724"/>
                </a:cxn>
                <a:cxn ang="0">
                  <a:pos x="71" y="757"/>
                </a:cxn>
                <a:cxn ang="0">
                  <a:pos x="98" y="841"/>
                </a:cxn>
                <a:cxn ang="0">
                  <a:pos x="110" y="855"/>
                </a:cxn>
                <a:cxn ang="0">
                  <a:pos x="129" y="857"/>
                </a:cxn>
                <a:cxn ang="0">
                  <a:pos x="188" y="819"/>
                </a:cxn>
                <a:cxn ang="0">
                  <a:pos x="251" y="788"/>
                </a:cxn>
                <a:cxn ang="0">
                  <a:pos x="319" y="765"/>
                </a:cxn>
                <a:cxn ang="0">
                  <a:pos x="522" y="710"/>
                </a:cxn>
                <a:cxn ang="0">
                  <a:pos x="610" y="684"/>
                </a:cxn>
                <a:cxn ang="0">
                  <a:pos x="634" y="662"/>
                </a:cxn>
                <a:cxn ang="0">
                  <a:pos x="637" y="638"/>
                </a:cxn>
                <a:cxn ang="0">
                  <a:pos x="649" y="617"/>
                </a:cxn>
              </a:cxnLst>
              <a:rect b="b" l="0" r="r" t="0"/>
              <a:pathLst>
                <a:path h="857" w="649">
                  <a:moveTo>
                    <a:pt x="649" y="617"/>
                  </a:moveTo>
                  <a:lnTo>
                    <a:pt x="603" y="615"/>
                  </a:lnTo>
                  <a:lnTo>
                    <a:pt x="544" y="617"/>
                  </a:lnTo>
                  <a:lnTo>
                    <a:pt x="479" y="622"/>
                  </a:lnTo>
                  <a:lnTo>
                    <a:pt x="411" y="629"/>
                  </a:lnTo>
                  <a:lnTo>
                    <a:pt x="287" y="641"/>
                  </a:lnTo>
                  <a:lnTo>
                    <a:pt x="209" y="648"/>
                  </a:lnTo>
                  <a:lnTo>
                    <a:pt x="199" y="648"/>
                  </a:lnTo>
                  <a:lnTo>
                    <a:pt x="195" y="646"/>
                  </a:lnTo>
                  <a:lnTo>
                    <a:pt x="195" y="643"/>
                  </a:lnTo>
                  <a:lnTo>
                    <a:pt x="195" y="636"/>
                  </a:lnTo>
                  <a:lnTo>
                    <a:pt x="202" y="627"/>
                  </a:lnTo>
                  <a:lnTo>
                    <a:pt x="212" y="612"/>
                  </a:lnTo>
                  <a:lnTo>
                    <a:pt x="226" y="598"/>
                  </a:lnTo>
                  <a:lnTo>
                    <a:pt x="267" y="565"/>
                  </a:lnTo>
                  <a:lnTo>
                    <a:pt x="316" y="527"/>
                  </a:lnTo>
                  <a:lnTo>
                    <a:pt x="370" y="489"/>
                  </a:lnTo>
                  <a:lnTo>
                    <a:pt x="472" y="418"/>
                  </a:lnTo>
                  <a:lnTo>
                    <a:pt x="488" y="403"/>
                  </a:lnTo>
                  <a:lnTo>
                    <a:pt x="496" y="391"/>
                  </a:lnTo>
                  <a:lnTo>
                    <a:pt x="498" y="389"/>
                  </a:lnTo>
                  <a:lnTo>
                    <a:pt x="498" y="384"/>
                  </a:lnTo>
                  <a:lnTo>
                    <a:pt x="496" y="382"/>
                  </a:lnTo>
                  <a:lnTo>
                    <a:pt x="491" y="380"/>
                  </a:lnTo>
                  <a:lnTo>
                    <a:pt x="479" y="377"/>
                  </a:lnTo>
                  <a:lnTo>
                    <a:pt x="462" y="377"/>
                  </a:lnTo>
                  <a:lnTo>
                    <a:pt x="413" y="380"/>
                  </a:lnTo>
                  <a:lnTo>
                    <a:pt x="294" y="391"/>
                  </a:lnTo>
                  <a:lnTo>
                    <a:pt x="236" y="391"/>
                  </a:lnTo>
                  <a:lnTo>
                    <a:pt x="209" y="391"/>
                  </a:lnTo>
                  <a:lnTo>
                    <a:pt x="188" y="389"/>
                  </a:lnTo>
                  <a:lnTo>
                    <a:pt x="178" y="384"/>
                  </a:lnTo>
                  <a:lnTo>
                    <a:pt x="170" y="382"/>
                  </a:lnTo>
                  <a:lnTo>
                    <a:pt x="168" y="377"/>
                  </a:lnTo>
                  <a:lnTo>
                    <a:pt x="166" y="372"/>
                  </a:lnTo>
                  <a:lnTo>
                    <a:pt x="166" y="365"/>
                  </a:lnTo>
                  <a:lnTo>
                    <a:pt x="166" y="358"/>
                  </a:lnTo>
                  <a:lnTo>
                    <a:pt x="175" y="342"/>
                  </a:lnTo>
                  <a:lnTo>
                    <a:pt x="188" y="323"/>
                  </a:lnTo>
                  <a:lnTo>
                    <a:pt x="207" y="301"/>
                  </a:lnTo>
                  <a:lnTo>
                    <a:pt x="258" y="251"/>
                  </a:lnTo>
                  <a:lnTo>
                    <a:pt x="314" y="197"/>
                  </a:lnTo>
                  <a:lnTo>
                    <a:pt x="367" y="140"/>
                  </a:lnTo>
                  <a:lnTo>
                    <a:pt x="391" y="111"/>
                  </a:lnTo>
                  <a:lnTo>
                    <a:pt x="413" y="80"/>
                  </a:lnTo>
                  <a:lnTo>
                    <a:pt x="430" y="52"/>
                  </a:lnTo>
                  <a:lnTo>
                    <a:pt x="440" y="26"/>
                  </a:lnTo>
                  <a:lnTo>
                    <a:pt x="445" y="14"/>
                  </a:lnTo>
                  <a:lnTo>
                    <a:pt x="445" y="7"/>
                  </a:lnTo>
                  <a:lnTo>
                    <a:pt x="442" y="2"/>
                  </a:lnTo>
                  <a:lnTo>
                    <a:pt x="438" y="0"/>
                  </a:lnTo>
                  <a:lnTo>
                    <a:pt x="433" y="2"/>
                  </a:lnTo>
                  <a:lnTo>
                    <a:pt x="425" y="7"/>
                  </a:lnTo>
                  <a:lnTo>
                    <a:pt x="404" y="23"/>
                  </a:lnTo>
                  <a:lnTo>
                    <a:pt x="379" y="49"/>
                  </a:lnTo>
                  <a:lnTo>
                    <a:pt x="350" y="80"/>
                  </a:lnTo>
                  <a:lnTo>
                    <a:pt x="282" y="159"/>
                  </a:lnTo>
                  <a:lnTo>
                    <a:pt x="214" y="244"/>
                  </a:lnTo>
                  <a:lnTo>
                    <a:pt x="154" y="323"/>
                  </a:lnTo>
                  <a:lnTo>
                    <a:pt x="93" y="401"/>
                  </a:lnTo>
                  <a:lnTo>
                    <a:pt x="59" y="430"/>
                  </a:lnTo>
                  <a:lnTo>
                    <a:pt x="32" y="456"/>
                  </a:lnTo>
                  <a:lnTo>
                    <a:pt x="13" y="477"/>
                  </a:lnTo>
                  <a:lnTo>
                    <a:pt x="0" y="498"/>
                  </a:lnTo>
                  <a:lnTo>
                    <a:pt x="32" y="487"/>
                  </a:lnTo>
                  <a:lnTo>
                    <a:pt x="47" y="477"/>
                  </a:lnTo>
                  <a:lnTo>
                    <a:pt x="64" y="467"/>
                  </a:lnTo>
                  <a:lnTo>
                    <a:pt x="78" y="453"/>
                  </a:lnTo>
                  <a:lnTo>
                    <a:pt x="93" y="437"/>
                  </a:lnTo>
                  <a:lnTo>
                    <a:pt x="105" y="420"/>
                  </a:lnTo>
                  <a:lnTo>
                    <a:pt x="115" y="399"/>
                  </a:lnTo>
                  <a:lnTo>
                    <a:pt x="122" y="380"/>
                  </a:lnTo>
                  <a:lnTo>
                    <a:pt x="115" y="408"/>
                  </a:lnTo>
                  <a:lnTo>
                    <a:pt x="107" y="446"/>
                  </a:lnTo>
                  <a:lnTo>
                    <a:pt x="105" y="467"/>
                  </a:lnTo>
                  <a:lnTo>
                    <a:pt x="105" y="489"/>
                  </a:lnTo>
                  <a:lnTo>
                    <a:pt x="107" y="508"/>
                  </a:lnTo>
                  <a:lnTo>
                    <a:pt x="112" y="525"/>
                  </a:lnTo>
                  <a:lnTo>
                    <a:pt x="117" y="539"/>
                  </a:lnTo>
                  <a:lnTo>
                    <a:pt x="117" y="553"/>
                  </a:lnTo>
                  <a:lnTo>
                    <a:pt x="117" y="565"/>
                  </a:lnTo>
                  <a:lnTo>
                    <a:pt x="115" y="579"/>
                  </a:lnTo>
                  <a:lnTo>
                    <a:pt x="105" y="605"/>
                  </a:lnTo>
                  <a:lnTo>
                    <a:pt x="90" y="634"/>
                  </a:lnTo>
                  <a:lnTo>
                    <a:pt x="78" y="662"/>
                  </a:lnTo>
                  <a:lnTo>
                    <a:pt x="68" y="693"/>
                  </a:lnTo>
                  <a:lnTo>
                    <a:pt x="66" y="707"/>
                  </a:lnTo>
                  <a:lnTo>
                    <a:pt x="64" y="724"/>
                  </a:lnTo>
                  <a:lnTo>
                    <a:pt x="66" y="741"/>
                  </a:lnTo>
                  <a:lnTo>
                    <a:pt x="71" y="757"/>
                  </a:lnTo>
                  <a:lnTo>
                    <a:pt x="86" y="807"/>
                  </a:lnTo>
                  <a:lnTo>
                    <a:pt x="98" y="841"/>
                  </a:lnTo>
                  <a:lnTo>
                    <a:pt x="102" y="850"/>
                  </a:lnTo>
                  <a:lnTo>
                    <a:pt x="110" y="855"/>
                  </a:lnTo>
                  <a:lnTo>
                    <a:pt x="117" y="857"/>
                  </a:lnTo>
                  <a:lnTo>
                    <a:pt x="129" y="857"/>
                  </a:lnTo>
                  <a:lnTo>
                    <a:pt x="156" y="838"/>
                  </a:lnTo>
                  <a:lnTo>
                    <a:pt x="188" y="819"/>
                  </a:lnTo>
                  <a:lnTo>
                    <a:pt x="217" y="802"/>
                  </a:lnTo>
                  <a:lnTo>
                    <a:pt x="251" y="788"/>
                  </a:lnTo>
                  <a:lnTo>
                    <a:pt x="285" y="776"/>
                  </a:lnTo>
                  <a:lnTo>
                    <a:pt x="319" y="765"/>
                  </a:lnTo>
                  <a:lnTo>
                    <a:pt x="389" y="745"/>
                  </a:lnTo>
                  <a:lnTo>
                    <a:pt x="522" y="710"/>
                  </a:lnTo>
                  <a:lnTo>
                    <a:pt x="583" y="693"/>
                  </a:lnTo>
                  <a:lnTo>
                    <a:pt x="610" y="684"/>
                  </a:lnTo>
                  <a:lnTo>
                    <a:pt x="637" y="672"/>
                  </a:lnTo>
                  <a:lnTo>
                    <a:pt x="634" y="662"/>
                  </a:lnTo>
                  <a:lnTo>
                    <a:pt x="634" y="650"/>
                  </a:lnTo>
                  <a:lnTo>
                    <a:pt x="637" y="638"/>
                  </a:lnTo>
                  <a:lnTo>
                    <a:pt x="644" y="627"/>
                  </a:lnTo>
                  <a:lnTo>
                    <a:pt x="649" y="6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" name="Freeform 163">
              <a:extLst>
                <a:ext uri="{FF2B5EF4-FFF2-40B4-BE49-F238E27FC236}">
                  <a16:creationId xmlns:a16="http://schemas.microsoft.com/office/drawing/2014/main" id="{D9017948-D858-4966-8675-C1599F98C4C5}"/>
                </a:ext>
              </a:extLst>
            </p:cNvPr>
            <p:cNvSpPr/>
            <p:nvPr/>
          </p:nvSpPr>
          <p:spPr bwMode="auto">
            <a:xfrm>
              <a:off x="815383" y="3132642"/>
              <a:ext cx="292320" cy="315485"/>
            </a:xfrm>
            <a:custGeom>
              <a:cxnLst>
                <a:cxn ang="0">
                  <a:pos x="523" y="0"/>
                </a:cxn>
                <a:cxn ang="0">
                  <a:pos x="525" y="14"/>
                </a:cxn>
                <a:cxn ang="0">
                  <a:pos x="530" y="54"/>
                </a:cxn>
                <a:cxn ang="0">
                  <a:pos x="530" y="114"/>
                </a:cxn>
                <a:cxn ang="0">
                  <a:pos x="530" y="147"/>
                </a:cxn>
                <a:cxn ang="0">
                  <a:pos x="525" y="185"/>
                </a:cxn>
                <a:cxn ang="0">
                  <a:pos x="520" y="223"/>
                </a:cxn>
                <a:cxn ang="0">
                  <a:pos x="513" y="261"/>
                </a:cxn>
                <a:cxn ang="0">
                  <a:pos x="501" y="297"/>
                </a:cxn>
                <a:cxn ang="0">
                  <a:pos x="484" y="335"/>
                </a:cxn>
                <a:cxn ang="0">
                  <a:pos x="464" y="368"/>
                </a:cxn>
                <a:cxn ang="0">
                  <a:pos x="455" y="385"/>
                </a:cxn>
                <a:cxn ang="0">
                  <a:pos x="440" y="401"/>
                </a:cxn>
                <a:cxn ang="0">
                  <a:pos x="425" y="415"/>
                </a:cxn>
                <a:cxn ang="0">
                  <a:pos x="411" y="427"/>
                </a:cxn>
                <a:cxn ang="0">
                  <a:pos x="394" y="439"/>
                </a:cxn>
                <a:cxn ang="0">
                  <a:pos x="377" y="451"/>
                </a:cxn>
                <a:cxn ang="0">
                  <a:pos x="338" y="470"/>
                </a:cxn>
                <a:cxn ang="0">
                  <a:pos x="302" y="487"/>
                </a:cxn>
                <a:cxn ang="0">
                  <a:pos x="231" y="518"/>
                </a:cxn>
                <a:cxn ang="0">
                  <a:pos x="168" y="539"/>
                </a:cxn>
                <a:cxn ang="0">
                  <a:pos x="112" y="553"/>
                </a:cxn>
                <a:cxn ang="0">
                  <a:pos x="66" y="563"/>
                </a:cxn>
                <a:cxn ang="0">
                  <a:pos x="32" y="570"/>
                </a:cxn>
                <a:cxn ang="0">
                  <a:pos x="0" y="572"/>
                </a:cxn>
                <a:cxn ang="0">
                  <a:pos x="22" y="551"/>
                </a:cxn>
                <a:cxn ang="0">
                  <a:pos x="76" y="494"/>
                </a:cxn>
                <a:cxn ang="0">
                  <a:pos x="112" y="458"/>
                </a:cxn>
                <a:cxn ang="0">
                  <a:pos x="151" y="420"/>
                </a:cxn>
                <a:cxn ang="0">
                  <a:pos x="197" y="385"/>
                </a:cxn>
                <a:cxn ang="0">
                  <a:pos x="243" y="349"/>
                </a:cxn>
                <a:cxn ang="0">
                  <a:pos x="268" y="330"/>
                </a:cxn>
                <a:cxn ang="0">
                  <a:pos x="292" y="308"/>
                </a:cxn>
                <a:cxn ang="0">
                  <a:pos x="316" y="282"/>
                </a:cxn>
                <a:cxn ang="0">
                  <a:pos x="340" y="256"/>
                </a:cxn>
                <a:cxn ang="0">
                  <a:pos x="387" y="199"/>
                </a:cxn>
                <a:cxn ang="0">
                  <a:pos x="430" y="140"/>
                </a:cxn>
                <a:cxn ang="0">
                  <a:pos x="467" y="85"/>
                </a:cxn>
                <a:cxn ang="0">
                  <a:pos x="496" y="42"/>
                </a:cxn>
                <a:cxn ang="0">
                  <a:pos x="523" y="0"/>
                </a:cxn>
              </a:cxnLst>
              <a:rect b="b" l="0" r="r" t="0"/>
              <a:pathLst>
                <a:path h="572" w="530">
                  <a:moveTo>
                    <a:pt x="523" y="0"/>
                  </a:moveTo>
                  <a:lnTo>
                    <a:pt x="525" y="14"/>
                  </a:lnTo>
                  <a:lnTo>
                    <a:pt x="530" y="54"/>
                  </a:lnTo>
                  <a:lnTo>
                    <a:pt x="530" y="114"/>
                  </a:lnTo>
                  <a:lnTo>
                    <a:pt x="530" y="147"/>
                  </a:lnTo>
                  <a:lnTo>
                    <a:pt x="525" y="185"/>
                  </a:lnTo>
                  <a:lnTo>
                    <a:pt x="520" y="223"/>
                  </a:lnTo>
                  <a:lnTo>
                    <a:pt x="513" y="261"/>
                  </a:lnTo>
                  <a:lnTo>
                    <a:pt x="501" y="297"/>
                  </a:lnTo>
                  <a:lnTo>
                    <a:pt x="484" y="335"/>
                  </a:lnTo>
                  <a:lnTo>
                    <a:pt x="464" y="368"/>
                  </a:lnTo>
                  <a:lnTo>
                    <a:pt x="455" y="385"/>
                  </a:lnTo>
                  <a:lnTo>
                    <a:pt x="440" y="401"/>
                  </a:lnTo>
                  <a:lnTo>
                    <a:pt x="425" y="415"/>
                  </a:lnTo>
                  <a:lnTo>
                    <a:pt x="411" y="427"/>
                  </a:lnTo>
                  <a:lnTo>
                    <a:pt x="394" y="439"/>
                  </a:lnTo>
                  <a:lnTo>
                    <a:pt x="377" y="451"/>
                  </a:lnTo>
                  <a:lnTo>
                    <a:pt x="338" y="470"/>
                  </a:lnTo>
                  <a:lnTo>
                    <a:pt x="302" y="487"/>
                  </a:lnTo>
                  <a:lnTo>
                    <a:pt x="231" y="518"/>
                  </a:lnTo>
                  <a:lnTo>
                    <a:pt x="168" y="539"/>
                  </a:lnTo>
                  <a:lnTo>
                    <a:pt x="112" y="553"/>
                  </a:lnTo>
                  <a:lnTo>
                    <a:pt x="66" y="563"/>
                  </a:lnTo>
                  <a:lnTo>
                    <a:pt x="32" y="570"/>
                  </a:lnTo>
                  <a:lnTo>
                    <a:pt x="0" y="572"/>
                  </a:lnTo>
                  <a:lnTo>
                    <a:pt x="22" y="551"/>
                  </a:lnTo>
                  <a:lnTo>
                    <a:pt x="76" y="494"/>
                  </a:lnTo>
                  <a:lnTo>
                    <a:pt x="112" y="458"/>
                  </a:lnTo>
                  <a:lnTo>
                    <a:pt x="151" y="420"/>
                  </a:lnTo>
                  <a:lnTo>
                    <a:pt x="197" y="385"/>
                  </a:lnTo>
                  <a:lnTo>
                    <a:pt x="243" y="349"/>
                  </a:lnTo>
                  <a:lnTo>
                    <a:pt x="268" y="330"/>
                  </a:lnTo>
                  <a:lnTo>
                    <a:pt x="292" y="308"/>
                  </a:lnTo>
                  <a:lnTo>
                    <a:pt x="316" y="282"/>
                  </a:lnTo>
                  <a:lnTo>
                    <a:pt x="340" y="256"/>
                  </a:lnTo>
                  <a:lnTo>
                    <a:pt x="387" y="199"/>
                  </a:lnTo>
                  <a:lnTo>
                    <a:pt x="430" y="140"/>
                  </a:lnTo>
                  <a:lnTo>
                    <a:pt x="467" y="85"/>
                  </a:lnTo>
                  <a:lnTo>
                    <a:pt x="496" y="42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9" name="Freeform 164">
              <a:extLst>
                <a:ext uri="{FF2B5EF4-FFF2-40B4-BE49-F238E27FC236}">
                  <a16:creationId xmlns:a16="http://schemas.microsoft.com/office/drawing/2014/main" id="{6A0505E0-4481-4694-8FF7-089FEBC3F1F8}"/>
                </a:ext>
              </a:extLst>
            </p:cNvPr>
            <p:cNvSpPr/>
            <p:nvPr/>
          </p:nvSpPr>
          <p:spPr bwMode="auto">
            <a:xfrm>
              <a:off x="491625" y="2968832"/>
              <a:ext cx="278531" cy="489774"/>
            </a:xfrm>
            <a:custGeom>
              <a:cxnLst>
                <a:cxn ang="0">
                  <a:pos x="442" y="74"/>
                </a:cxn>
                <a:cxn ang="0">
                  <a:pos x="427" y="57"/>
                </a:cxn>
                <a:cxn ang="0">
                  <a:pos x="413" y="42"/>
                </a:cxn>
                <a:cxn ang="0">
                  <a:pos x="398" y="31"/>
                </a:cxn>
                <a:cxn ang="0">
                  <a:pos x="383" y="19"/>
                </a:cxn>
                <a:cxn ang="0">
                  <a:pos x="369" y="12"/>
                </a:cxn>
                <a:cxn ang="0">
                  <a:pos x="354" y="7"/>
                </a:cxn>
                <a:cxn ang="0">
                  <a:pos x="340" y="2"/>
                </a:cxn>
                <a:cxn ang="0">
                  <a:pos x="325" y="0"/>
                </a:cxn>
                <a:cxn ang="0">
                  <a:pos x="313" y="0"/>
                </a:cxn>
                <a:cxn ang="0">
                  <a:pos x="299" y="2"/>
                </a:cxn>
                <a:cxn ang="0">
                  <a:pos x="267" y="7"/>
                </a:cxn>
                <a:cxn ang="0">
                  <a:pos x="235" y="19"/>
                </a:cxn>
                <a:cxn ang="0">
                  <a:pos x="201" y="31"/>
                </a:cxn>
                <a:cxn ang="0">
                  <a:pos x="182" y="40"/>
                </a:cxn>
                <a:cxn ang="0">
                  <a:pos x="165" y="52"/>
                </a:cxn>
                <a:cxn ang="0">
                  <a:pos x="148" y="69"/>
                </a:cxn>
                <a:cxn ang="0">
                  <a:pos x="131" y="85"/>
                </a:cxn>
                <a:cxn ang="0">
                  <a:pos x="99" y="126"/>
                </a:cxn>
                <a:cxn ang="0">
                  <a:pos x="73" y="168"/>
                </a:cxn>
                <a:cxn ang="0">
                  <a:pos x="51" y="209"/>
                </a:cxn>
                <a:cxn ang="0">
                  <a:pos x="31" y="245"/>
                </a:cxn>
                <a:cxn ang="0">
                  <a:pos x="17" y="275"/>
                </a:cxn>
                <a:cxn ang="0">
                  <a:pos x="10" y="318"/>
                </a:cxn>
                <a:cxn ang="0">
                  <a:pos x="2" y="361"/>
                </a:cxn>
                <a:cxn ang="0">
                  <a:pos x="0" y="406"/>
                </a:cxn>
                <a:cxn ang="0">
                  <a:pos x="2" y="453"/>
                </a:cxn>
                <a:cxn ang="0">
                  <a:pos x="7" y="501"/>
                </a:cxn>
                <a:cxn ang="0">
                  <a:pos x="15" y="548"/>
                </a:cxn>
                <a:cxn ang="0">
                  <a:pos x="27" y="596"/>
                </a:cxn>
                <a:cxn ang="0">
                  <a:pos x="41" y="641"/>
                </a:cxn>
                <a:cxn ang="0">
                  <a:pos x="61" y="686"/>
                </a:cxn>
                <a:cxn ang="0">
                  <a:pos x="85" y="727"/>
                </a:cxn>
                <a:cxn ang="0">
                  <a:pos x="112" y="767"/>
                </a:cxn>
                <a:cxn ang="0">
                  <a:pos x="126" y="784"/>
                </a:cxn>
                <a:cxn ang="0">
                  <a:pos x="143" y="800"/>
                </a:cxn>
                <a:cxn ang="0">
                  <a:pos x="160" y="817"/>
                </a:cxn>
                <a:cxn ang="0">
                  <a:pos x="177" y="831"/>
                </a:cxn>
                <a:cxn ang="0">
                  <a:pos x="196" y="845"/>
                </a:cxn>
                <a:cxn ang="0">
                  <a:pos x="218" y="857"/>
                </a:cxn>
                <a:cxn ang="0">
                  <a:pos x="240" y="867"/>
                </a:cxn>
                <a:cxn ang="0">
                  <a:pos x="262" y="876"/>
                </a:cxn>
                <a:cxn ang="0">
                  <a:pos x="284" y="883"/>
                </a:cxn>
                <a:cxn ang="0">
                  <a:pos x="311" y="888"/>
                </a:cxn>
                <a:cxn ang="0">
                  <a:pos x="342" y="800"/>
                </a:cxn>
                <a:cxn ang="0">
                  <a:pos x="371" y="710"/>
                </a:cxn>
                <a:cxn ang="0">
                  <a:pos x="398" y="620"/>
                </a:cxn>
                <a:cxn ang="0">
                  <a:pos x="422" y="529"/>
                </a:cxn>
                <a:cxn ang="0">
                  <a:pos x="444" y="437"/>
                </a:cxn>
                <a:cxn ang="0">
                  <a:pos x="466" y="344"/>
                </a:cxn>
                <a:cxn ang="0">
                  <a:pos x="485" y="252"/>
                </a:cxn>
                <a:cxn ang="0">
                  <a:pos x="505" y="159"/>
                </a:cxn>
                <a:cxn ang="0">
                  <a:pos x="459" y="100"/>
                </a:cxn>
                <a:cxn ang="0">
                  <a:pos x="442" y="74"/>
                </a:cxn>
              </a:cxnLst>
              <a:rect b="b" l="0" r="r" t="0"/>
              <a:pathLst>
                <a:path h="886" w="505">
                  <a:moveTo>
                    <a:pt x="442" y="74"/>
                  </a:moveTo>
                  <a:lnTo>
                    <a:pt x="427" y="57"/>
                  </a:lnTo>
                  <a:lnTo>
                    <a:pt x="413" y="42"/>
                  </a:lnTo>
                  <a:lnTo>
                    <a:pt x="398" y="31"/>
                  </a:lnTo>
                  <a:lnTo>
                    <a:pt x="383" y="19"/>
                  </a:lnTo>
                  <a:lnTo>
                    <a:pt x="369" y="12"/>
                  </a:lnTo>
                  <a:lnTo>
                    <a:pt x="354" y="7"/>
                  </a:lnTo>
                  <a:lnTo>
                    <a:pt x="340" y="2"/>
                  </a:lnTo>
                  <a:lnTo>
                    <a:pt x="325" y="0"/>
                  </a:lnTo>
                  <a:lnTo>
                    <a:pt x="313" y="0"/>
                  </a:lnTo>
                  <a:lnTo>
                    <a:pt x="299" y="2"/>
                  </a:lnTo>
                  <a:lnTo>
                    <a:pt x="267" y="7"/>
                  </a:lnTo>
                  <a:lnTo>
                    <a:pt x="235" y="19"/>
                  </a:lnTo>
                  <a:lnTo>
                    <a:pt x="201" y="31"/>
                  </a:lnTo>
                  <a:lnTo>
                    <a:pt x="182" y="40"/>
                  </a:lnTo>
                  <a:lnTo>
                    <a:pt x="165" y="52"/>
                  </a:lnTo>
                  <a:lnTo>
                    <a:pt x="148" y="69"/>
                  </a:lnTo>
                  <a:lnTo>
                    <a:pt x="131" y="85"/>
                  </a:lnTo>
                  <a:lnTo>
                    <a:pt x="99" y="126"/>
                  </a:lnTo>
                  <a:lnTo>
                    <a:pt x="73" y="168"/>
                  </a:lnTo>
                  <a:lnTo>
                    <a:pt x="51" y="209"/>
                  </a:lnTo>
                  <a:lnTo>
                    <a:pt x="31" y="245"/>
                  </a:lnTo>
                  <a:lnTo>
                    <a:pt x="17" y="275"/>
                  </a:lnTo>
                  <a:lnTo>
                    <a:pt x="10" y="318"/>
                  </a:lnTo>
                  <a:lnTo>
                    <a:pt x="2" y="361"/>
                  </a:lnTo>
                  <a:lnTo>
                    <a:pt x="0" y="406"/>
                  </a:lnTo>
                  <a:lnTo>
                    <a:pt x="2" y="453"/>
                  </a:lnTo>
                  <a:lnTo>
                    <a:pt x="7" y="501"/>
                  </a:lnTo>
                  <a:lnTo>
                    <a:pt x="15" y="548"/>
                  </a:lnTo>
                  <a:lnTo>
                    <a:pt x="27" y="596"/>
                  </a:lnTo>
                  <a:lnTo>
                    <a:pt x="41" y="641"/>
                  </a:lnTo>
                  <a:lnTo>
                    <a:pt x="61" y="686"/>
                  </a:lnTo>
                  <a:lnTo>
                    <a:pt x="85" y="727"/>
                  </a:lnTo>
                  <a:lnTo>
                    <a:pt x="112" y="767"/>
                  </a:lnTo>
                  <a:lnTo>
                    <a:pt x="126" y="784"/>
                  </a:lnTo>
                  <a:lnTo>
                    <a:pt x="143" y="800"/>
                  </a:lnTo>
                  <a:lnTo>
                    <a:pt x="160" y="817"/>
                  </a:lnTo>
                  <a:lnTo>
                    <a:pt x="177" y="831"/>
                  </a:lnTo>
                  <a:lnTo>
                    <a:pt x="196" y="845"/>
                  </a:lnTo>
                  <a:lnTo>
                    <a:pt x="218" y="857"/>
                  </a:lnTo>
                  <a:lnTo>
                    <a:pt x="240" y="867"/>
                  </a:lnTo>
                  <a:lnTo>
                    <a:pt x="262" y="876"/>
                  </a:lnTo>
                  <a:lnTo>
                    <a:pt x="284" y="883"/>
                  </a:lnTo>
                  <a:lnTo>
                    <a:pt x="311" y="888"/>
                  </a:lnTo>
                  <a:lnTo>
                    <a:pt x="342" y="800"/>
                  </a:lnTo>
                  <a:lnTo>
                    <a:pt x="371" y="710"/>
                  </a:lnTo>
                  <a:lnTo>
                    <a:pt x="398" y="620"/>
                  </a:lnTo>
                  <a:lnTo>
                    <a:pt x="422" y="529"/>
                  </a:lnTo>
                  <a:lnTo>
                    <a:pt x="444" y="437"/>
                  </a:lnTo>
                  <a:lnTo>
                    <a:pt x="466" y="344"/>
                  </a:lnTo>
                  <a:lnTo>
                    <a:pt x="485" y="252"/>
                  </a:lnTo>
                  <a:lnTo>
                    <a:pt x="505" y="159"/>
                  </a:lnTo>
                  <a:lnTo>
                    <a:pt x="459" y="100"/>
                  </a:lnTo>
                  <a:lnTo>
                    <a:pt x="442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0" name="Freeform 165">
              <a:extLst>
                <a:ext uri="{FF2B5EF4-FFF2-40B4-BE49-F238E27FC236}">
                  <a16:creationId xmlns:a16="http://schemas.microsoft.com/office/drawing/2014/main" id="{75EB06F5-2670-40F6-98A6-B2CCF7F7097A}"/>
                </a:ext>
              </a:extLst>
            </p:cNvPr>
            <p:cNvSpPr/>
            <p:nvPr/>
          </p:nvSpPr>
          <p:spPr bwMode="auto">
            <a:xfrm>
              <a:off x="589248" y="2966075"/>
              <a:ext cx="143402" cy="276325"/>
            </a:xfrm>
            <a:custGeom>
              <a:cxnLst>
                <a:cxn ang="0">
                  <a:pos x="240" y="259"/>
                </a:cxn>
                <a:cxn ang="0">
                  <a:pos x="248" y="190"/>
                </a:cxn>
                <a:cxn ang="0">
                  <a:pos x="245" y="114"/>
                </a:cxn>
                <a:cxn ang="0">
                  <a:pos x="238" y="62"/>
                </a:cxn>
                <a:cxn ang="0">
                  <a:pos x="226" y="36"/>
                </a:cxn>
                <a:cxn ang="0">
                  <a:pos x="202" y="17"/>
                </a:cxn>
                <a:cxn ang="0">
                  <a:pos x="168" y="2"/>
                </a:cxn>
                <a:cxn ang="0">
                  <a:pos x="134" y="0"/>
                </a:cxn>
                <a:cxn ang="0">
                  <a:pos x="85" y="7"/>
                </a:cxn>
                <a:cxn ang="0">
                  <a:pos x="37" y="28"/>
                </a:cxn>
                <a:cxn ang="0">
                  <a:pos x="3" y="64"/>
                </a:cxn>
                <a:cxn ang="0">
                  <a:pos x="3" y="79"/>
                </a:cxn>
                <a:cxn ang="0">
                  <a:pos x="12" y="83"/>
                </a:cxn>
                <a:cxn ang="0">
                  <a:pos x="58" y="86"/>
                </a:cxn>
                <a:cxn ang="0">
                  <a:pos x="107" y="95"/>
                </a:cxn>
                <a:cxn ang="0">
                  <a:pos x="146" y="112"/>
                </a:cxn>
                <a:cxn ang="0">
                  <a:pos x="180" y="140"/>
                </a:cxn>
                <a:cxn ang="0">
                  <a:pos x="197" y="176"/>
                </a:cxn>
                <a:cxn ang="0">
                  <a:pos x="197" y="216"/>
                </a:cxn>
                <a:cxn ang="0">
                  <a:pos x="182" y="257"/>
                </a:cxn>
                <a:cxn ang="0">
                  <a:pos x="143" y="323"/>
                </a:cxn>
                <a:cxn ang="0">
                  <a:pos x="58" y="430"/>
                </a:cxn>
                <a:cxn ang="0">
                  <a:pos x="29" y="475"/>
                </a:cxn>
                <a:cxn ang="0">
                  <a:pos x="24" y="489"/>
                </a:cxn>
                <a:cxn ang="0">
                  <a:pos x="29" y="499"/>
                </a:cxn>
                <a:cxn ang="0">
                  <a:pos x="41" y="501"/>
                </a:cxn>
                <a:cxn ang="0">
                  <a:pos x="85" y="487"/>
                </a:cxn>
                <a:cxn ang="0">
                  <a:pos x="146" y="451"/>
                </a:cxn>
                <a:cxn ang="0">
                  <a:pos x="168" y="444"/>
                </a:cxn>
                <a:cxn ang="0">
                  <a:pos x="180" y="447"/>
                </a:cxn>
                <a:cxn ang="0">
                  <a:pos x="187" y="458"/>
                </a:cxn>
                <a:cxn ang="0">
                  <a:pos x="260" y="309"/>
                </a:cxn>
                <a:cxn ang="0">
                  <a:pos x="253" y="314"/>
                </a:cxn>
                <a:cxn ang="0">
                  <a:pos x="243" y="309"/>
                </a:cxn>
                <a:cxn ang="0">
                  <a:pos x="236" y="287"/>
                </a:cxn>
              </a:cxnLst>
              <a:rect b="b" l="0" r="r" t="0"/>
              <a:pathLst>
                <a:path h="501" w="260">
                  <a:moveTo>
                    <a:pt x="236" y="280"/>
                  </a:moveTo>
                  <a:lnTo>
                    <a:pt x="240" y="259"/>
                  </a:lnTo>
                  <a:lnTo>
                    <a:pt x="245" y="228"/>
                  </a:lnTo>
                  <a:lnTo>
                    <a:pt x="248" y="190"/>
                  </a:lnTo>
                  <a:lnTo>
                    <a:pt x="248" y="152"/>
                  </a:lnTo>
                  <a:lnTo>
                    <a:pt x="245" y="114"/>
                  </a:lnTo>
                  <a:lnTo>
                    <a:pt x="240" y="79"/>
                  </a:lnTo>
                  <a:lnTo>
                    <a:pt x="238" y="62"/>
                  </a:lnTo>
                  <a:lnTo>
                    <a:pt x="231" y="47"/>
                  </a:lnTo>
                  <a:lnTo>
                    <a:pt x="226" y="36"/>
                  </a:lnTo>
                  <a:lnTo>
                    <a:pt x="219" y="28"/>
                  </a:lnTo>
                  <a:lnTo>
                    <a:pt x="202" y="17"/>
                  </a:lnTo>
                  <a:lnTo>
                    <a:pt x="185" y="10"/>
                  </a:lnTo>
                  <a:lnTo>
                    <a:pt x="168" y="2"/>
                  </a:lnTo>
                  <a:lnTo>
                    <a:pt x="151" y="0"/>
                  </a:lnTo>
                  <a:lnTo>
                    <a:pt x="134" y="0"/>
                  </a:lnTo>
                  <a:lnTo>
                    <a:pt x="117" y="0"/>
                  </a:lnTo>
                  <a:lnTo>
                    <a:pt x="85" y="7"/>
                  </a:lnTo>
                  <a:lnTo>
                    <a:pt x="58" y="17"/>
                  </a:lnTo>
                  <a:lnTo>
                    <a:pt x="37" y="28"/>
                  </a:lnTo>
                  <a:lnTo>
                    <a:pt x="15" y="40"/>
                  </a:lnTo>
                  <a:lnTo>
                    <a:pt x="3" y="64"/>
                  </a:lnTo>
                  <a:lnTo>
                    <a:pt x="0" y="71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12" y="83"/>
                  </a:lnTo>
                  <a:lnTo>
                    <a:pt x="32" y="86"/>
                  </a:lnTo>
                  <a:lnTo>
                    <a:pt x="58" y="86"/>
                  </a:lnTo>
                  <a:lnTo>
                    <a:pt x="90" y="90"/>
                  </a:lnTo>
                  <a:lnTo>
                    <a:pt x="107" y="95"/>
                  </a:lnTo>
                  <a:lnTo>
                    <a:pt x="126" y="102"/>
                  </a:lnTo>
                  <a:lnTo>
                    <a:pt x="146" y="112"/>
                  </a:lnTo>
                  <a:lnTo>
                    <a:pt x="165" y="123"/>
                  </a:lnTo>
                  <a:lnTo>
                    <a:pt x="180" y="140"/>
                  </a:lnTo>
                  <a:lnTo>
                    <a:pt x="192" y="157"/>
                  </a:lnTo>
                  <a:lnTo>
                    <a:pt x="197" y="176"/>
                  </a:lnTo>
                  <a:lnTo>
                    <a:pt x="199" y="195"/>
                  </a:lnTo>
                  <a:lnTo>
                    <a:pt x="197" y="216"/>
                  </a:lnTo>
                  <a:lnTo>
                    <a:pt x="190" y="235"/>
                  </a:lnTo>
                  <a:lnTo>
                    <a:pt x="182" y="257"/>
                  </a:lnTo>
                  <a:lnTo>
                    <a:pt x="170" y="280"/>
                  </a:lnTo>
                  <a:lnTo>
                    <a:pt x="143" y="323"/>
                  </a:lnTo>
                  <a:lnTo>
                    <a:pt x="114" y="363"/>
                  </a:lnTo>
                  <a:lnTo>
                    <a:pt x="58" y="430"/>
                  </a:lnTo>
                  <a:lnTo>
                    <a:pt x="39" y="456"/>
                  </a:lnTo>
                  <a:lnTo>
                    <a:pt x="29" y="475"/>
                  </a:lnTo>
                  <a:lnTo>
                    <a:pt x="27" y="482"/>
                  </a:lnTo>
                  <a:lnTo>
                    <a:pt x="24" y="489"/>
                  </a:lnTo>
                  <a:lnTo>
                    <a:pt x="27" y="494"/>
                  </a:lnTo>
                  <a:lnTo>
                    <a:pt x="29" y="499"/>
                  </a:lnTo>
                  <a:lnTo>
                    <a:pt x="34" y="501"/>
                  </a:lnTo>
                  <a:lnTo>
                    <a:pt x="41" y="501"/>
                  </a:lnTo>
                  <a:lnTo>
                    <a:pt x="58" y="499"/>
                  </a:lnTo>
                  <a:lnTo>
                    <a:pt x="85" y="487"/>
                  </a:lnTo>
                  <a:lnTo>
                    <a:pt x="117" y="468"/>
                  </a:lnTo>
                  <a:lnTo>
                    <a:pt x="146" y="451"/>
                  </a:lnTo>
                  <a:lnTo>
                    <a:pt x="158" y="447"/>
                  </a:lnTo>
                  <a:lnTo>
                    <a:pt x="168" y="444"/>
                  </a:lnTo>
                  <a:lnTo>
                    <a:pt x="175" y="444"/>
                  </a:lnTo>
                  <a:lnTo>
                    <a:pt x="180" y="447"/>
                  </a:lnTo>
                  <a:lnTo>
                    <a:pt x="185" y="451"/>
                  </a:lnTo>
                  <a:lnTo>
                    <a:pt x="187" y="458"/>
                  </a:lnTo>
                  <a:lnTo>
                    <a:pt x="226" y="385"/>
                  </a:lnTo>
                  <a:lnTo>
                    <a:pt x="260" y="309"/>
                  </a:lnTo>
                  <a:lnTo>
                    <a:pt x="255" y="314"/>
                  </a:lnTo>
                  <a:lnTo>
                    <a:pt x="253" y="314"/>
                  </a:lnTo>
                  <a:lnTo>
                    <a:pt x="248" y="311"/>
                  </a:lnTo>
                  <a:lnTo>
                    <a:pt x="243" y="309"/>
                  </a:lnTo>
                  <a:lnTo>
                    <a:pt x="238" y="294"/>
                  </a:lnTo>
                  <a:lnTo>
                    <a:pt x="236" y="287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1" name="Freeform 166">
              <a:extLst>
                <a:ext uri="{FF2B5EF4-FFF2-40B4-BE49-F238E27FC236}">
                  <a16:creationId xmlns:a16="http://schemas.microsoft.com/office/drawing/2014/main" id="{69463B44-222A-43D7-B7C3-5330811E796D}"/>
                </a:ext>
              </a:extLst>
            </p:cNvPr>
            <p:cNvSpPr/>
            <p:nvPr/>
          </p:nvSpPr>
          <p:spPr bwMode="auto">
            <a:xfrm>
              <a:off x="889290" y="3132642"/>
              <a:ext cx="40263" cy="25923"/>
            </a:xfrm>
            <a:custGeom>
              <a:cxnLst>
                <a:cxn ang="0">
                  <a:pos x="0" y="24"/>
                </a:cxn>
                <a:cxn ang="0">
                  <a:pos x="10" y="31"/>
                </a:cxn>
                <a:cxn ang="0">
                  <a:pos x="29" y="40"/>
                </a:cxn>
                <a:cxn ang="0">
                  <a:pos x="41" y="45"/>
                </a:cxn>
                <a:cxn ang="0">
                  <a:pos x="53" y="47"/>
                </a:cxn>
                <a:cxn ang="0">
                  <a:pos x="63" y="47"/>
                </a:cxn>
                <a:cxn ang="0">
                  <a:pos x="68" y="45"/>
                </a:cxn>
                <a:cxn ang="0">
                  <a:pos x="70" y="42"/>
                </a:cxn>
                <a:cxn ang="0">
                  <a:pos x="73" y="38"/>
                </a:cxn>
                <a:cxn ang="0">
                  <a:pos x="73" y="35"/>
                </a:cxn>
                <a:cxn ang="0">
                  <a:pos x="68" y="26"/>
                </a:cxn>
                <a:cxn ang="0">
                  <a:pos x="61" y="19"/>
                </a:cxn>
                <a:cxn ang="0">
                  <a:pos x="48" y="14"/>
                </a:cxn>
                <a:cxn ang="0">
                  <a:pos x="29" y="4"/>
                </a:cxn>
                <a:cxn ang="0">
                  <a:pos x="19" y="0"/>
                </a:cxn>
                <a:cxn ang="0">
                  <a:pos x="0" y="24"/>
                </a:cxn>
              </a:cxnLst>
              <a:rect b="b" l="0" r="r" t="0"/>
              <a:pathLst>
                <a:path h="47" w="73">
                  <a:moveTo>
                    <a:pt x="0" y="24"/>
                  </a:moveTo>
                  <a:lnTo>
                    <a:pt x="10" y="31"/>
                  </a:lnTo>
                  <a:lnTo>
                    <a:pt x="29" y="40"/>
                  </a:lnTo>
                  <a:lnTo>
                    <a:pt x="41" y="45"/>
                  </a:lnTo>
                  <a:lnTo>
                    <a:pt x="53" y="47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2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68" y="26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2" name="Freeform 167">
              <a:extLst>
                <a:ext uri="{FF2B5EF4-FFF2-40B4-BE49-F238E27FC236}">
                  <a16:creationId xmlns:a16="http://schemas.microsoft.com/office/drawing/2014/main" id="{3981729C-D826-4A27-ABB9-12780FDD6269}"/>
                </a:ext>
              </a:extLst>
            </p:cNvPr>
            <p:cNvSpPr/>
            <p:nvPr/>
          </p:nvSpPr>
          <p:spPr bwMode="auto">
            <a:xfrm>
              <a:off x="822553" y="3119405"/>
              <a:ext cx="182010" cy="327619"/>
            </a:xfrm>
            <a:custGeom>
              <a:cxnLst>
                <a:cxn ang="0">
                  <a:pos x="271" y="7"/>
                </a:cxn>
                <a:cxn ang="0">
                  <a:pos x="269" y="24"/>
                </a:cxn>
                <a:cxn ang="0">
                  <a:pos x="262" y="74"/>
                </a:cxn>
                <a:cxn ang="0">
                  <a:pos x="250" y="145"/>
                </a:cxn>
                <a:cxn ang="0">
                  <a:pos x="240" y="185"/>
                </a:cxn>
                <a:cxn ang="0">
                  <a:pos x="225" y="230"/>
                </a:cxn>
                <a:cxn ang="0">
                  <a:pos x="211" y="278"/>
                </a:cxn>
                <a:cxn ang="0">
                  <a:pos x="191" y="325"/>
                </a:cxn>
                <a:cxn ang="0">
                  <a:pos x="169" y="375"/>
                </a:cxn>
                <a:cxn ang="0">
                  <a:pos x="145" y="423"/>
                </a:cxn>
                <a:cxn ang="0">
                  <a:pos x="116" y="470"/>
                </a:cxn>
                <a:cxn ang="0">
                  <a:pos x="82" y="515"/>
                </a:cxn>
                <a:cxn ang="0">
                  <a:pos x="63" y="537"/>
                </a:cxn>
                <a:cxn ang="0">
                  <a:pos x="43" y="556"/>
                </a:cxn>
                <a:cxn ang="0">
                  <a:pos x="21" y="575"/>
                </a:cxn>
                <a:cxn ang="0">
                  <a:pos x="0" y="594"/>
                </a:cxn>
                <a:cxn ang="0">
                  <a:pos x="14" y="594"/>
                </a:cxn>
                <a:cxn ang="0">
                  <a:pos x="31" y="591"/>
                </a:cxn>
                <a:cxn ang="0">
                  <a:pos x="53" y="589"/>
                </a:cxn>
                <a:cxn ang="0">
                  <a:pos x="60" y="587"/>
                </a:cxn>
                <a:cxn ang="0">
                  <a:pos x="70" y="580"/>
                </a:cxn>
                <a:cxn ang="0">
                  <a:pos x="82" y="572"/>
                </a:cxn>
                <a:cxn ang="0">
                  <a:pos x="94" y="561"/>
                </a:cxn>
                <a:cxn ang="0">
                  <a:pos x="111" y="546"/>
                </a:cxn>
                <a:cxn ang="0">
                  <a:pos x="128" y="527"/>
                </a:cxn>
                <a:cxn ang="0">
                  <a:pos x="145" y="503"/>
                </a:cxn>
                <a:cxn ang="0">
                  <a:pos x="165" y="473"/>
                </a:cxn>
                <a:cxn ang="0">
                  <a:pos x="184" y="439"/>
                </a:cxn>
                <a:cxn ang="0">
                  <a:pos x="206" y="399"/>
                </a:cxn>
                <a:cxn ang="0">
                  <a:pos x="225" y="354"/>
                </a:cxn>
                <a:cxn ang="0">
                  <a:pos x="247" y="299"/>
                </a:cxn>
                <a:cxn ang="0">
                  <a:pos x="267" y="240"/>
                </a:cxn>
                <a:cxn ang="0">
                  <a:pos x="289" y="171"/>
                </a:cxn>
                <a:cxn ang="0">
                  <a:pos x="308" y="97"/>
                </a:cxn>
                <a:cxn ang="0">
                  <a:pos x="327" y="12"/>
                </a:cxn>
                <a:cxn ang="0">
                  <a:pos x="330" y="0"/>
                </a:cxn>
                <a:cxn ang="0">
                  <a:pos x="271" y="7"/>
                </a:cxn>
              </a:cxnLst>
              <a:rect b="b" l="0" r="r" t="0"/>
              <a:pathLst>
                <a:path h="594" w="330">
                  <a:moveTo>
                    <a:pt x="271" y="7"/>
                  </a:moveTo>
                  <a:lnTo>
                    <a:pt x="269" y="24"/>
                  </a:lnTo>
                  <a:lnTo>
                    <a:pt x="262" y="74"/>
                  </a:lnTo>
                  <a:lnTo>
                    <a:pt x="250" y="145"/>
                  </a:lnTo>
                  <a:lnTo>
                    <a:pt x="240" y="185"/>
                  </a:lnTo>
                  <a:lnTo>
                    <a:pt x="225" y="230"/>
                  </a:lnTo>
                  <a:lnTo>
                    <a:pt x="211" y="278"/>
                  </a:lnTo>
                  <a:lnTo>
                    <a:pt x="191" y="325"/>
                  </a:lnTo>
                  <a:lnTo>
                    <a:pt x="169" y="375"/>
                  </a:lnTo>
                  <a:lnTo>
                    <a:pt x="145" y="423"/>
                  </a:lnTo>
                  <a:lnTo>
                    <a:pt x="116" y="470"/>
                  </a:lnTo>
                  <a:lnTo>
                    <a:pt x="82" y="515"/>
                  </a:lnTo>
                  <a:lnTo>
                    <a:pt x="63" y="537"/>
                  </a:lnTo>
                  <a:lnTo>
                    <a:pt x="43" y="556"/>
                  </a:lnTo>
                  <a:lnTo>
                    <a:pt x="21" y="575"/>
                  </a:lnTo>
                  <a:lnTo>
                    <a:pt x="0" y="594"/>
                  </a:lnTo>
                  <a:lnTo>
                    <a:pt x="14" y="594"/>
                  </a:lnTo>
                  <a:lnTo>
                    <a:pt x="31" y="591"/>
                  </a:lnTo>
                  <a:lnTo>
                    <a:pt x="53" y="589"/>
                  </a:lnTo>
                  <a:lnTo>
                    <a:pt x="60" y="587"/>
                  </a:lnTo>
                  <a:lnTo>
                    <a:pt x="70" y="580"/>
                  </a:lnTo>
                  <a:lnTo>
                    <a:pt x="82" y="572"/>
                  </a:lnTo>
                  <a:lnTo>
                    <a:pt x="94" y="561"/>
                  </a:lnTo>
                  <a:lnTo>
                    <a:pt x="111" y="546"/>
                  </a:lnTo>
                  <a:lnTo>
                    <a:pt x="128" y="527"/>
                  </a:lnTo>
                  <a:lnTo>
                    <a:pt x="145" y="503"/>
                  </a:lnTo>
                  <a:lnTo>
                    <a:pt x="165" y="473"/>
                  </a:lnTo>
                  <a:lnTo>
                    <a:pt x="184" y="439"/>
                  </a:lnTo>
                  <a:lnTo>
                    <a:pt x="206" y="399"/>
                  </a:lnTo>
                  <a:lnTo>
                    <a:pt x="225" y="354"/>
                  </a:lnTo>
                  <a:lnTo>
                    <a:pt x="247" y="299"/>
                  </a:lnTo>
                  <a:lnTo>
                    <a:pt x="267" y="240"/>
                  </a:lnTo>
                  <a:lnTo>
                    <a:pt x="289" y="171"/>
                  </a:lnTo>
                  <a:lnTo>
                    <a:pt x="308" y="97"/>
                  </a:lnTo>
                  <a:lnTo>
                    <a:pt x="327" y="12"/>
                  </a:lnTo>
                  <a:lnTo>
                    <a:pt x="330" y="0"/>
                  </a:lnTo>
                  <a:lnTo>
                    <a:pt x="27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3" name="Freeform 168">
              <a:extLst>
                <a:ext uri="{FF2B5EF4-FFF2-40B4-BE49-F238E27FC236}">
                  <a16:creationId xmlns:a16="http://schemas.microsoft.com/office/drawing/2014/main" id="{E8D04B36-A0C6-4D03-A365-EBEF2D0BAE3A}"/>
                </a:ext>
              </a:extLst>
            </p:cNvPr>
            <p:cNvSpPr/>
            <p:nvPr/>
          </p:nvSpPr>
          <p:spPr bwMode="auto">
            <a:xfrm>
              <a:off x="1028831" y="3162425"/>
              <a:ext cx="44124" cy="40814"/>
            </a:xfrm>
            <a:custGeom>
              <a:cxnLst>
                <a:cxn ang="0">
                  <a:pos x="24" y="5"/>
                </a:cxn>
                <a:cxn ang="0">
                  <a:pos x="16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5"/>
                </a:cxn>
                <a:cxn ang="0">
                  <a:pos x="26" y="72"/>
                </a:cxn>
                <a:cxn ang="0">
                  <a:pos x="43" y="74"/>
                </a:cxn>
                <a:cxn ang="0">
                  <a:pos x="50" y="72"/>
                </a:cxn>
                <a:cxn ang="0">
                  <a:pos x="58" y="69"/>
                </a:cxn>
                <a:cxn ang="0">
                  <a:pos x="65" y="65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1"/>
                </a:cxn>
                <a:cxn ang="0">
                  <a:pos x="80" y="34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2" y="14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4" y="5"/>
                </a:cxn>
              </a:cxnLst>
              <a:rect b="b" l="0" r="r" t="0"/>
              <a:pathLst>
                <a:path h="74" w="80">
                  <a:moveTo>
                    <a:pt x="24" y="5"/>
                  </a:moveTo>
                  <a:lnTo>
                    <a:pt x="16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5"/>
                  </a:lnTo>
                  <a:lnTo>
                    <a:pt x="26" y="72"/>
                  </a:lnTo>
                  <a:lnTo>
                    <a:pt x="43" y="74"/>
                  </a:lnTo>
                  <a:lnTo>
                    <a:pt x="50" y="72"/>
                  </a:lnTo>
                  <a:lnTo>
                    <a:pt x="58" y="69"/>
                  </a:lnTo>
                  <a:lnTo>
                    <a:pt x="65" y="65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4" name="Freeform 169">
              <a:extLst>
                <a:ext uri="{FF2B5EF4-FFF2-40B4-BE49-F238E27FC236}">
                  <a16:creationId xmlns:a16="http://schemas.microsoft.com/office/drawing/2014/main" id="{821B5D27-6EE1-4EF2-8104-92D05B337849}"/>
                </a:ext>
              </a:extLst>
            </p:cNvPr>
            <p:cNvSpPr/>
            <p:nvPr/>
          </p:nvSpPr>
          <p:spPr bwMode="auto">
            <a:xfrm>
              <a:off x="1035450" y="3169044"/>
              <a:ext cx="30887" cy="27577"/>
            </a:xfrm>
            <a:custGeom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1"/>
                </a:cxn>
                <a:cxn ang="0">
                  <a:pos x="53" y="34"/>
                </a:cxn>
                <a:cxn ang="0">
                  <a:pos x="56" y="24"/>
                </a:cxn>
                <a:cxn ang="0">
                  <a:pos x="53" y="14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b="b" l="0" r="r" t="0"/>
              <a:pathLst>
                <a:path h="50" w="56">
                  <a:moveTo>
                    <a:pt x="17" y="2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4"/>
                  </a:lnTo>
                  <a:lnTo>
                    <a:pt x="53" y="14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5" name="Freeform 170">
              <a:extLst>
                <a:ext uri="{FF2B5EF4-FFF2-40B4-BE49-F238E27FC236}">
                  <a16:creationId xmlns:a16="http://schemas.microsoft.com/office/drawing/2014/main" id="{4FBE586A-2164-42F6-8868-55DDF664D76F}"/>
                </a:ext>
              </a:extLst>
            </p:cNvPr>
            <p:cNvSpPr/>
            <p:nvPr/>
          </p:nvSpPr>
          <p:spPr bwMode="auto">
            <a:xfrm>
              <a:off x="1039311" y="3172905"/>
              <a:ext cx="22614" cy="20959"/>
            </a:xfrm>
            <a:custGeom>
              <a:cxnLst>
                <a:cxn ang="0">
                  <a:pos x="12" y="3"/>
                </a:cxn>
                <a:cxn ang="0">
                  <a:pos x="5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5" y="36"/>
                </a:cxn>
                <a:cxn ang="0">
                  <a:pos x="22" y="38"/>
                </a:cxn>
                <a:cxn ang="0">
                  <a:pos x="29" y="36"/>
                </a:cxn>
                <a:cxn ang="0">
                  <a:pos x="36" y="31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9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b="b" l="0" r="r" t="0"/>
              <a:pathLst>
                <a:path h="38" w="41">
                  <a:moveTo>
                    <a:pt x="12" y="3"/>
                  </a:moveTo>
                  <a:lnTo>
                    <a:pt x="5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5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1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" name="Freeform 171">
              <a:extLst>
                <a:ext uri="{FF2B5EF4-FFF2-40B4-BE49-F238E27FC236}">
                  <a16:creationId xmlns:a16="http://schemas.microsoft.com/office/drawing/2014/main" id="{77347D71-4533-438B-972D-71C57D0637E5}"/>
                </a:ext>
              </a:extLst>
            </p:cNvPr>
            <p:cNvSpPr/>
            <p:nvPr/>
          </p:nvSpPr>
          <p:spPr bwMode="auto">
            <a:xfrm>
              <a:off x="1043171" y="3175662"/>
              <a:ext cx="14892" cy="14340"/>
            </a:xfrm>
            <a:custGeom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8" y="2"/>
                </a:cxn>
              </a:cxnLst>
              <a:rect b="b" l="0" r="r" t="0"/>
              <a:pathLst>
                <a:path h="26" w="27">
                  <a:moveTo>
                    <a:pt x="8" y="2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" name="Freeform 172">
              <a:extLst>
                <a:ext uri="{FF2B5EF4-FFF2-40B4-BE49-F238E27FC236}">
                  <a16:creationId xmlns:a16="http://schemas.microsoft.com/office/drawing/2014/main" id="{64B73635-69A9-445E-89E7-7A0E886BF0AD}"/>
                </a:ext>
              </a:extLst>
            </p:cNvPr>
            <p:cNvSpPr/>
            <p:nvPr/>
          </p:nvSpPr>
          <p:spPr bwMode="auto">
            <a:xfrm>
              <a:off x="1047584" y="3179523"/>
              <a:ext cx="6619" cy="6619"/>
            </a:xfrm>
            <a:custGeom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" name="Freeform 173">
              <a:extLst>
                <a:ext uri="{FF2B5EF4-FFF2-40B4-BE49-F238E27FC236}">
                  <a16:creationId xmlns:a16="http://schemas.microsoft.com/office/drawing/2014/main" id="{7C7336E9-F99B-4F76-96E0-E5FB91A49D23}"/>
                </a:ext>
              </a:extLst>
            </p:cNvPr>
            <p:cNvSpPr/>
            <p:nvPr/>
          </p:nvSpPr>
          <p:spPr bwMode="auto">
            <a:xfrm>
              <a:off x="995187" y="3188899"/>
              <a:ext cx="42469" cy="39160"/>
            </a:xfrm>
            <a:custGeom>
              <a:cxnLst>
                <a:cxn ang="0">
                  <a:pos x="22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2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6" y="69"/>
                </a:cxn>
                <a:cxn ang="0">
                  <a:pos x="41" y="71"/>
                </a:cxn>
                <a:cxn ang="0">
                  <a:pos x="48" y="69"/>
                </a:cxn>
                <a:cxn ang="0">
                  <a:pos x="56" y="66"/>
                </a:cxn>
                <a:cxn ang="0">
                  <a:pos x="63" y="62"/>
                </a:cxn>
                <a:cxn ang="0">
                  <a:pos x="68" y="57"/>
                </a:cxn>
                <a:cxn ang="0">
                  <a:pos x="75" y="45"/>
                </a:cxn>
                <a:cxn ang="0">
                  <a:pos x="77" y="38"/>
                </a:cxn>
                <a:cxn ang="0">
                  <a:pos x="77" y="31"/>
                </a:cxn>
                <a:cxn ang="0">
                  <a:pos x="77" y="24"/>
                </a:cxn>
                <a:cxn ang="0">
                  <a:pos x="75" y="19"/>
                </a:cxn>
                <a:cxn ang="0">
                  <a:pos x="70" y="12"/>
                </a:cxn>
                <a:cxn ang="0">
                  <a:pos x="65" y="7"/>
                </a:cxn>
                <a:cxn ang="0">
                  <a:pos x="51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</a:cxnLst>
              <a:rect b="b" l="0" r="r" t="0"/>
              <a:pathLst>
                <a:path h="71" w="77">
                  <a:moveTo>
                    <a:pt x="22" y="2"/>
                  </a:moveTo>
                  <a:lnTo>
                    <a:pt x="14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6" y="69"/>
                  </a:lnTo>
                  <a:lnTo>
                    <a:pt x="41" y="71"/>
                  </a:lnTo>
                  <a:lnTo>
                    <a:pt x="48" y="69"/>
                  </a:lnTo>
                  <a:lnTo>
                    <a:pt x="56" y="66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5" y="45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7" y="24"/>
                  </a:lnTo>
                  <a:lnTo>
                    <a:pt x="75" y="19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9" name="Freeform 174">
              <a:extLst>
                <a:ext uri="{FF2B5EF4-FFF2-40B4-BE49-F238E27FC236}">
                  <a16:creationId xmlns:a16="http://schemas.microsoft.com/office/drawing/2014/main" id="{EFCD4439-1ED5-4155-ACDA-D2CD77A41DCE}"/>
                </a:ext>
              </a:extLst>
            </p:cNvPr>
            <p:cNvSpPr/>
            <p:nvPr/>
          </p:nvSpPr>
          <p:spPr bwMode="auto">
            <a:xfrm>
              <a:off x="1001806" y="3193864"/>
              <a:ext cx="29232" cy="27577"/>
            </a:xfrm>
            <a:custGeom>
              <a:cxnLst>
                <a:cxn ang="0">
                  <a:pos x="14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5"/>
                </a:cxn>
                <a:cxn ang="0">
                  <a:pos x="17" y="50"/>
                </a:cxn>
                <a:cxn ang="0">
                  <a:pos x="29" y="50"/>
                </a:cxn>
                <a:cxn ang="0">
                  <a:pos x="39" y="48"/>
                </a:cxn>
                <a:cxn ang="0">
                  <a:pos x="49" y="43"/>
                </a:cxn>
                <a:cxn ang="0">
                  <a:pos x="53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6" y="5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4" y="3"/>
                </a:cxn>
              </a:cxnLst>
              <a:rect b="b" l="0" r="r" t="0"/>
              <a:pathLst>
                <a:path h="50" w="52">
                  <a:moveTo>
                    <a:pt x="14" y="3"/>
                  </a:moveTo>
                  <a:lnTo>
                    <a:pt x="5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5"/>
                  </a:lnTo>
                  <a:lnTo>
                    <a:pt x="17" y="50"/>
                  </a:lnTo>
                  <a:lnTo>
                    <a:pt x="29" y="50"/>
                  </a:lnTo>
                  <a:lnTo>
                    <a:pt x="39" y="48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6" y="5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0" name="Freeform 175">
              <a:extLst>
                <a:ext uri="{FF2B5EF4-FFF2-40B4-BE49-F238E27FC236}">
                  <a16:creationId xmlns:a16="http://schemas.microsoft.com/office/drawing/2014/main" id="{9ED7582D-EDC0-447F-8734-BC024D9AE4F9}"/>
                </a:ext>
              </a:extLst>
            </p:cNvPr>
            <p:cNvSpPr/>
            <p:nvPr/>
          </p:nvSpPr>
          <p:spPr bwMode="auto">
            <a:xfrm>
              <a:off x="1004563" y="3198276"/>
              <a:ext cx="24268" cy="20407"/>
            </a:xfrm>
            <a:custGeom>
              <a:cxnLst>
                <a:cxn ang="0">
                  <a:pos x="12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3"/>
                </a:cxn>
                <a:cxn ang="0">
                  <a:pos x="14" y="37"/>
                </a:cxn>
                <a:cxn ang="0">
                  <a:pos x="22" y="37"/>
                </a:cxn>
                <a:cxn ang="0">
                  <a:pos x="31" y="35"/>
                </a:cxn>
                <a:cxn ang="0">
                  <a:pos x="39" y="30"/>
                </a:cxn>
                <a:cxn ang="0">
                  <a:pos x="41" y="23"/>
                </a:cxn>
                <a:cxn ang="0">
                  <a:pos x="44" y="16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2" y="2"/>
                </a:cxn>
              </a:cxnLst>
              <a:rect b="b" l="0" r="r" t="0"/>
              <a:pathLst>
                <a:path h="37" w="44">
                  <a:moveTo>
                    <a:pt x="12" y="2"/>
                  </a:move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4" y="37"/>
                  </a:lnTo>
                  <a:lnTo>
                    <a:pt x="22" y="37"/>
                  </a:lnTo>
                  <a:lnTo>
                    <a:pt x="31" y="35"/>
                  </a:lnTo>
                  <a:lnTo>
                    <a:pt x="39" y="30"/>
                  </a:lnTo>
                  <a:lnTo>
                    <a:pt x="41" y="23"/>
                  </a:lnTo>
                  <a:lnTo>
                    <a:pt x="44" y="16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1" name="Freeform 176">
              <a:extLst>
                <a:ext uri="{FF2B5EF4-FFF2-40B4-BE49-F238E27FC236}">
                  <a16:creationId xmlns:a16="http://schemas.microsoft.com/office/drawing/2014/main" id="{8E3EFA16-EA58-4ACA-B538-B56FF10D3CCF}"/>
                </a:ext>
              </a:extLst>
            </p:cNvPr>
            <p:cNvSpPr/>
            <p:nvPr/>
          </p:nvSpPr>
          <p:spPr bwMode="auto">
            <a:xfrm>
              <a:off x="1008424" y="3202137"/>
              <a:ext cx="15995" cy="12686"/>
            </a:xfrm>
            <a:custGeom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2" y="21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</a:cxnLst>
              <a:rect b="b" l="0" r="r" t="0"/>
              <a:pathLst>
                <a:path h="23" w="28">
                  <a:moveTo>
                    <a:pt x="10" y="0"/>
                  </a:moveTo>
                  <a:lnTo>
                    <a:pt x="5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2" name="Freeform 177">
              <a:extLst>
                <a:ext uri="{FF2B5EF4-FFF2-40B4-BE49-F238E27FC236}">
                  <a16:creationId xmlns:a16="http://schemas.microsoft.com/office/drawing/2014/main" id="{5F6B95E7-8A3D-47DC-8606-A36B5761CA6E}"/>
                </a:ext>
              </a:extLst>
            </p:cNvPr>
            <p:cNvSpPr/>
            <p:nvPr/>
          </p:nvSpPr>
          <p:spPr bwMode="auto">
            <a:xfrm>
              <a:off x="1012285" y="3204343"/>
              <a:ext cx="8273" cy="6619"/>
            </a:xfrm>
            <a:custGeom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b="b" l="0" r="r" t="0"/>
              <a:pathLst>
                <a:path h="12" w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" name="Freeform 178">
              <a:extLst>
                <a:ext uri="{FF2B5EF4-FFF2-40B4-BE49-F238E27FC236}">
                  <a16:creationId xmlns:a16="http://schemas.microsoft.com/office/drawing/2014/main" id="{054C636B-2841-491D-9A13-71D7DD701C87}"/>
                </a:ext>
              </a:extLst>
            </p:cNvPr>
            <p:cNvSpPr/>
            <p:nvPr/>
          </p:nvSpPr>
          <p:spPr bwMode="auto">
            <a:xfrm>
              <a:off x="988568" y="3148085"/>
              <a:ext cx="44124" cy="40814"/>
            </a:xfrm>
            <a:custGeom>
              <a:cxnLst>
                <a:cxn ang="0">
                  <a:pos x="21" y="5"/>
                </a:cxn>
                <a:cxn ang="0">
                  <a:pos x="17" y="10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4" y="55"/>
                </a:cxn>
                <a:cxn ang="0">
                  <a:pos x="9" y="60"/>
                </a:cxn>
                <a:cxn ang="0">
                  <a:pos x="14" y="64"/>
                </a:cxn>
                <a:cxn ang="0">
                  <a:pos x="26" y="72"/>
                </a:cxn>
                <a:cxn ang="0">
                  <a:pos x="41" y="74"/>
                </a:cxn>
                <a:cxn ang="0">
                  <a:pos x="51" y="72"/>
                </a:cxn>
                <a:cxn ang="0">
                  <a:pos x="58" y="69"/>
                </a:cxn>
                <a:cxn ang="0">
                  <a:pos x="63" y="64"/>
                </a:cxn>
                <a:cxn ang="0">
                  <a:pos x="70" y="60"/>
                </a:cxn>
                <a:cxn ang="0">
                  <a:pos x="77" y="48"/>
                </a:cxn>
                <a:cxn ang="0">
                  <a:pos x="80" y="40"/>
                </a:cxn>
                <a:cxn ang="0">
                  <a:pos x="80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5" y="7"/>
                </a:cxn>
                <a:cxn ang="0">
                  <a:pos x="53" y="3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1" y="5"/>
                </a:cxn>
              </a:cxnLst>
              <a:rect b="b" l="0" r="r" t="0"/>
              <a:pathLst>
                <a:path h="74" w="80">
                  <a:moveTo>
                    <a:pt x="21" y="5"/>
                  </a:moveTo>
                  <a:lnTo>
                    <a:pt x="17" y="10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6" y="72"/>
                  </a:lnTo>
                  <a:lnTo>
                    <a:pt x="41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3" y="64"/>
                  </a:lnTo>
                  <a:lnTo>
                    <a:pt x="70" y="60"/>
                  </a:lnTo>
                  <a:lnTo>
                    <a:pt x="77" y="48"/>
                  </a:lnTo>
                  <a:lnTo>
                    <a:pt x="80" y="40"/>
                  </a:lnTo>
                  <a:lnTo>
                    <a:pt x="80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5" y="7"/>
                  </a:lnTo>
                  <a:lnTo>
                    <a:pt x="53" y="3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" name="Freeform 179">
              <a:extLst>
                <a:ext uri="{FF2B5EF4-FFF2-40B4-BE49-F238E27FC236}">
                  <a16:creationId xmlns:a16="http://schemas.microsoft.com/office/drawing/2014/main" id="{27112C6C-D103-4C1E-94AB-DA60A7035814}"/>
                </a:ext>
              </a:extLst>
            </p:cNvPr>
            <p:cNvSpPr/>
            <p:nvPr/>
          </p:nvSpPr>
          <p:spPr bwMode="auto">
            <a:xfrm>
              <a:off x="995187" y="3154704"/>
              <a:ext cx="30887" cy="27577"/>
            </a:xfrm>
            <a:custGeom>
              <a:cxnLst>
                <a:cxn ang="0">
                  <a:pos x="17" y="2"/>
                </a:cxn>
                <a:cxn ang="0">
                  <a:pos x="7" y="10"/>
                </a:cxn>
                <a:cxn ang="0">
                  <a:pos x="2" y="17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9" y="50"/>
                </a:cxn>
                <a:cxn ang="0">
                  <a:pos x="29" y="50"/>
                </a:cxn>
                <a:cxn ang="0">
                  <a:pos x="41" y="48"/>
                </a:cxn>
                <a:cxn ang="0">
                  <a:pos x="48" y="40"/>
                </a:cxn>
                <a:cxn ang="0">
                  <a:pos x="53" y="31"/>
                </a:cxn>
                <a:cxn ang="0">
                  <a:pos x="56" y="21"/>
                </a:cxn>
                <a:cxn ang="0">
                  <a:pos x="53" y="12"/>
                </a:cxn>
                <a:cxn ang="0">
                  <a:pos x="46" y="5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7" y="2"/>
                </a:cxn>
              </a:cxnLst>
              <a:rect b="b" l="0" r="r" t="0"/>
              <a:pathLst>
                <a:path h="50" w="56">
                  <a:moveTo>
                    <a:pt x="17" y="2"/>
                  </a:moveTo>
                  <a:lnTo>
                    <a:pt x="7" y="1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9" y="50"/>
                  </a:lnTo>
                  <a:lnTo>
                    <a:pt x="29" y="50"/>
                  </a:lnTo>
                  <a:lnTo>
                    <a:pt x="41" y="48"/>
                  </a:lnTo>
                  <a:lnTo>
                    <a:pt x="48" y="40"/>
                  </a:lnTo>
                  <a:lnTo>
                    <a:pt x="53" y="31"/>
                  </a:lnTo>
                  <a:lnTo>
                    <a:pt x="56" y="21"/>
                  </a:lnTo>
                  <a:lnTo>
                    <a:pt x="53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Freeform 180">
              <a:extLst>
                <a:ext uri="{FF2B5EF4-FFF2-40B4-BE49-F238E27FC236}">
                  <a16:creationId xmlns:a16="http://schemas.microsoft.com/office/drawing/2014/main" id="{21AA1529-935D-4966-8A1B-7B1E8C35C68B}"/>
                </a:ext>
              </a:extLst>
            </p:cNvPr>
            <p:cNvSpPr/>
            <p:nvPr/>
          </p:nvSpPr>
          <p:spPr bwMode="auto">
            <a:xfrm>
              <a:off x="999048" y="3157461"/>
              <a:ext cx="22614" cy="20959"/>
            </a:xfrm>
            <a:custGeom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" y="28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2" y="38"/>
                </a:cxn>
                <a:cxn ang="0">
                  <a:pos x="29" y="35"/>
                </a:cxn>
                <a:cxn ang="0">
                  <a:pos x="36" y="31"/>
                </a:cxn>
                <a:cxn ang="0">
                  <a:pos x="41" y="26"/>
                </a:cxn>
                <a:cxn ang="0">
                  <a:pos x="41" y="19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2" y="2"/>
                </a:cxn>
              </a:cxnLst>
              <a:rect b="b" l="0" r="r" t="0"/>
              <a:pathLst>
                <a:path h="38" w="41">
                  <a:moveTo>
                    <a:pt x="12" y="2"/>
                  </a:moveTo>
                  <a:lnTo>
                    <a:pt x="5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2" y="38"/>
                  </a:lnTo>
                  <a:lnTo>
                    <a:pt x="29" y="35"/>
                  </a:lnTo>
                  <a:lnTo>
                    <a:pt x="36" y="31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Freeform 181">
              <a:extLst>
                <a:ext uri="{FF2B5EF4-FFF2-40B4-BE49-F238E27FC236}">
                  <a16:creationId xmlns:a16="http://schemas.microsoft.com/office/drawing/2014/main" id="{1E3043F9-3B28-41CD-9FEA-D220BE7706D1}"/>
                </a:ext>
              </a:extLst>
            </p:cNvPr>
            <p:cNvSpPr/>
            <p:nvPr/>
          </p:nvSpPr>
          <p:spPr bwMode="auto">
            <a:xfrm>
              <a:off x="1002909" y="3161322"/>
              <a:ext cx="14892" cy="14340"/>
            </a:xfrm>
            <a:custGeom>
              <a:cxnLst>
                <a:cxn ang="0">
                  <a:pos x="8" y="2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27" y="16"/>
                </a:cxn>
                <a:cxn ang="0">
                  <a:pos x="27" y="12"/>
                </a:cxn>
                <a:cxn ang="0">
                  <a:pos x="27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2"/>
                </a:cxn>
              </a:cxnLst>
              <a:rect b="b" l="0" r="r" t="0"/>
              <a:pathLst>
                <a:path h="26" w="27">
                  <a:moveTo>
                    <a:pt x="8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Freeform 182">
              <a:extLst>
                <a:ext uri="{FF2B5EF4-FFF2-40B4-BE49-F238E27FC236}">
                  <a16:creationId xmlns:a16="http://schemas.microsoft.com/office/drawing/2014/main" id="{6A81C6BB-6759-4E9C-8DB6-904E610F110C}"/>
                </a:ext>
              </a:extLst>
            </p:cNvPr>
            <p:cNvSpPr/>
            <p:nvPr/>
          </p:nvSpPr>
          <p:spPr bwMode="auto">
            <a:xfrm>
              <a:off x="1007321" y="3165183"/>
              <a:ext cx="6619" cy="6619"/>
            </a:xfrm>
            <a:custGeom>
              <a:cxnLst>
                <a:cxn ang="0">
                  <a:pos x="2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9" y="12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" name="Freeform 183">
              <a:extLst>
                <a:ext uri="{FF2B5EF4-FFF2-40B4-BE49-F238E27FC236}">
                  <a16:creationId xmlns:a16="http://schemas.microsoft.com/office/drawing/2014/main" id="{FA7777C3-2BB1-40FE-88BB-10825A1620CD}"/>
                </a:ext>
              </a:extLst>
            </p:cNvPr>
            <p:cNvSpPr/>
            <p:nvPr/>
          </p:nvSpPr>
          <p:spPr bwMode="auto">
            <a:xfrm>
              <a:off x="925692" y="3193864"/>
              <a:ext cx="42469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24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8"/>
                </a:cxn>
                <a:cxn ang="0">
                  <a:pos x="68" y="12"/>
                </a:cxn>
                <a:cxn ang="0">
                  <a:pos x="72" y="17"/>
                </a:cxn>
                <a:cxn ang="0">
                  <a:pos x="75" y="24"/>
                </a:cxn>
                <a:cxn ang="0">
                  <a:pos x="77" y="31"/>
                </a:cxn>
                <a:cxn ang="0">
                  <a:pos x="77" y="38"/>
                </a:cxn>
                <a:cxn ang="0">
                  <a:pos x="77" y="45"/>
                </a:cxn>
                <a:cxn ang="0">
                  <a:pos x="70" y="57"/>
                </a:cxn>
                <a:cxn ang="0">
                  <a:pos x="58" y="67"/>
                </a:cxn>
                <a:cxn ang="0">
                  <a:pos x="50" y="69"/>
                </a:cxn>
                <a:cxn ang="0">
                  <a:pos x="43" y="72"/>
                </a:cxn>
                <a:cxn ang="0">
                  <a:pos x="36" y="74"/>
                </a:cxn>
                <a:cxn ang="0">
                  <a:pos x="29" y="72"/>
                </a:cxn>
                <a:cxn ang="0">
                  <a:pos x="14" y="67"/>
                </a:cxn>
                <a:cxn ang="0">
                  <a:pos x="9" y="62"/>
                </a:cxn>
                <a:cxn ang="0">
                  <a:pos x="4" y="57"/>
                </a:cxn>
                <a:cxn ang="0">
                  <a:pos x="0" y="50"/>
                </a:cxn>
                <a:cxn ang="0">
                  <a:pos x="0" y="43"/>
                </a:cxn>
              </a:cxnLst>
              <a:rect b="b" l="0" r="r" t="0"/>
              <a:pathLst>
                <a:path h="74" w="77">
                  <a:moveTo>
                    <a:pt x="0" y="43"/>
                  </a:moveTo>
                  <a:lnTo>
                    <a:pt x="0" y="36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8"/>
                  </a:lnTo>
                  <a:lnTo>
                    <a:pt x="68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0" y="57"/>
                  </a:lnTo>
                  <a:lnTo>
                    <a:pt x="58" y="67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4"/>
                  </a:lnTo>
                  <a:lnTo>
                    <a:pt x="29" y="72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Freeform 184">
              <a:extLst>
                <a:ext uri="{FF2B5EF4-FFF2-40B4-BE49-F238E27FC236}">
                  <a16:creationId xmlns:a16="http://schemas.microsoft.com/office/drawing/2014/main" id="{EC1D5E26-A5C2-4CAE-A985-DFECAC0722F4}"/>
                </a:ext>
              </a:extLst>
            </p:cNvPr>
            <p:cNvSpPr/>
            <p:nvPr/>
          </p:nvSpPr>
          <p:spPr bwMode="auto">
            <a:xfrm>
              <a:off x="930656" y="3200482"/>
              <a:ext cx="30887" cy="27577"/>
            </a:xfrm>
            <a:custGeom>
              <a:cxnLst>
                <a:cxn ang="0">
                  <a:pos x="0" y="29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6" y="3"/>
                </a:cxn>
                <a:cxn ang="0">
                  <a:pos x="54" y="10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9"/>
                </a:cxn>
              </a:cxnLst>
              <a:rect b="b" l="0" r="r" t="0"/>
              <a:pathLst>
                <a:path h="50" w="56">
                  <a:moveTo>
                    <a:pt x="0" y="29"/>
                  </a:moveTo>
                  <a:lnTo>
                    <a:pt x="3" y="19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4" y="10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0" name="Freeform 185">
              <a:extLst>
                <a:ext uri="{FF2B5EF4-FFF2-40B4-BE49-F238E27FC236}">
                  <a16:creationId xmlns:a16="http://schemas.microsoft.com/office/drawing/2014/main" id="{BE0F2E20-1731-44ED-AC97-E4A321167013}"/>
                </a:ext>
              </a:extLst>
            </p:cNvPr>
            <p:cNvSpPr/>
            <p:nvPr/>
          </p:nvSpPr>
          <p:spPr bwMode="auto">
            <a:xfrm>
              <a:off x="934517" y="3203240"/>
              <a:ext cx="23165" cy="20959"/>
            </a:xfrm>
            <a:custGeom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b="b" l="0" r="r" t="0"/>
              <a:pathLst>
                <a:path h="38" w="42">
                  <a:moveTo>
                    <a:pt x="0" y="24"/>
                  </a:moveTo>
                  <a:lnTo>
                    <a:pt x="3" y="17"/>
                  </a:lnTo>
                  <a:lnTo>
                    <a:pt x="5" y="9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1" name="Freeform 186">
              <a:extLst>
                <a:ext uri="{FF2B5EF4-FFF2-40B4-BE49-F238E27FC236}">
                  <a16:creationId xmlns:a16="http://schemas.microsoft.com/office/drawing/2014/main" id="{93AD4335-B5F4-4C00-9471-15D4E6291D21}"/>
                </a:ext>
              </a:extLst>
            </p:cNvPr>
            <p:cNvSpPr/>
            <p:nvPr/>
          </p:nvSpPr>
          <p:spPr bwMode="auto">
            <a:xfrm>
              <a:off x="938929" y="3207101"/>
              <a:ext cx="14340" cy="14340"/>
            </a:xfrm>
            <a:custGeom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7" y="26"/>
                </a:cxn>
                <a:cxn ang="0">
                  <a:pos x="10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6" w="26">
                  <a:moveTo>
                    <a:pt x="0" y="14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2" name="Freeform 187">
              <a:extLst>
                <a:ext uri="{FF2B5EF4-FFF2-40B4-BE49-F238E27FC236}">
                  <a16:creationId xmlns:a16="http://schemas.microsoft.com/office/drawing/2014/main" id="{24187F7E-7830-4D87-BC86-0AFA6B55DFC4}"/>
                </a:ext>
              </a:extLst>
            </p:cNvPr>
            <p:cNvSpPr/>
            <p:nvPr/>
          </p:nvSpPr>
          <p:spPr bwMode="auto">
            <a:xfrm>
              <a:off x="942790" y="3210961"/>
              <a:ext cx="8273" cy="6619"/>
            </a:xfrm>
            <a:custGeom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7"/>
                </a:cxn>
              </a:cxnLst>
              <a:rect b="b" l="0" r="r" t="0"/>
              <a:pathLst>
                <a:path h="12" w="15">
                  <a:moveTo>
                    <a:pt x="0" y="7"/>
                  </a:moveTo>
                  <a:lnTo>
                    <a:pt x="3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3" name="Freeform 188">
              <a:extLst>
                <a:ext uri="{FF2B5EF4-FFF2-40B4-BE49-F238E27FC236}">
                  <a16:creationId xmlns:a16="http://schemas.microsoft.com/office/drawing/2014/main" id="{76B8CCEF-902F-4699-9673-3A513FF53E41}"/>
                </a:ext>
              </a:extLst>
            </p:cNvPr>
            <p:cNvSpPr/>
            <p:nvPr/>
          </p:nvSpPr>
          <p:spPr bwMode="auto">
            <a:xfrm>
              <a:off x="926795" y="3154704"/>
              <a:ext cx="44124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3" y="7"/>
                </a:cxn>
                <a:cxn ang="0">
                  <a:pos x="70" y="12"/>
                </a:cxn>
                <a:cxn ang="0">
                  <a:pos x="75" y="17"/>
                </a:cxn>
                <a:cxn ang="0">
                  <a:pos x="78" y="24"/>
                </a:cxn>
                <a:cxn ang="0">
                  <a:pos x="80" y="28"/>
                </a:cxn>
                <a:cxn ang="0">
                  <a:pos x="80" y="38"/>
                </a:cxn>
                <a:cxn ang="0">
                  <a:pos x="78" y="45"/>
                </a:cxn>
                <a:cxn ang="0">
                  <a:pos x="73" y="57"/>
                </a:cxn>
                <a:cxn ang="0">
                  <a:pos x="61" y="67"/>
                </a:cxn>
                <a:cxn ang="0">
                  <a:pos x="53" y="69"/>
                </a:cxn>
                <a:cxn ang="0">
                  <a:pos x="46" y="71"/>
                </a:cxn>
                <a:cxn ang="0">
                  <a:pos x="39" y="74"/>
                </a:cxn>
                <a:cxn ang="0">
                  <a:pos x="29" y="71"/>
                </a:cxn>
                <a:cxn ang="0">
                  <a:pos x="17" y="67"/>
                </a:cxn>
                <a:cxn ang="0">
                  <a:pos x="12" y="62"/>
                </a:cxn>
                <a:cxn ang="0">
                  <a:pos x="7" y="57"/>
                </a:cxn>
                <a:cxn ang="0">
                  <a:pos x="2" y="50"/>
                </a:cxn>
                <a:cxn ang="0">
                  <a:pos x="0" y="43"/>
                </a:cxn>
              </a:cxnLst>
              <a:rect b="b" l="0" r="r" t="0"/>
              <a:pathLst>
                <a:path h="74" w="80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3" y="7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3" y="57"/>
                  </a:lnTo>
                  <a:lnTo>
                    <a:pt x="61" y="67"/>
                  </a:lnTo>
                  <a:lnTo>
                    <a:pt x="53" y="69"/>
                  </a:lnTo>
                  <a:lnTo>
                    <a:pt x="46" y="71"/>
                  </a:lnTo>
                  <a:lnTo>
                    <a:pt x="39" y="74"/>
                  </a:lnTo>
                  <a:lnTo>
                    <a:pt x="29" y="71"/>
                  </a:lnTo>
                  <a:lnTo>
                    <a:pt x="17" y="67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4" name="Freeform 189">
              <a:extLst>
                <a:ext uri="{FF2B5EF4-FFF2-40B4-BE49-F238E27FC236}">
                  <a16:creationId xmlns:a16="http://schemas.microsoft.com/office/drawing/2014/main" id="{B8D01641-6E3F-4D68-9582-D97F36307D92}"/>
                </a:ext>
              </a:extLst>
            </p:cNvPr>
            <p:cNvSpPr/>
            <p:nvPr/>
          </p:nvSpPr>
          <p:spPr bwMode="auto">
            <a:xfrm>
              <a:off x="933414" y="3161322"/>
              <a:ext cx="30887" cy="27577"/>
            </a:xfrm>
            <a:custGeom>
              <a:cxnLst>
                <a:cxn ang="0">
                  <a:pos x="0" y="28"/>
                </a:cxn>
                <a:cxn ang="0">
                  <a:pos x="2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1" y="9"/>
                </a:cxn>
                <a:cxn ang="0">
                  <a:pos x="56" y="19"/>
                </a:cxn>
                <a:cxn ang="0">
                  <a:pos x="56" y="31"/>
                </a:cxn>
                <a:cxn ang="0">
                  <a:pos x="51" y="38"/>
                </a:cxn>
                <a:cxn ang="0">
                  <a:pos x="44" y="45"/>
                </a:cxn>
                <a:cxn ang="0">
                  <a:pos x="32" y="50"/>
                </a:cxn>
                <a:cxn ang="0">
                  <a:pos x="22" y="50"/>
                </a:cxn>
                <a:cxn ang="0">
                  <a:pos x="12" y="45"/>
                </a:cxn>
                <a:cxn ang="0">
                  <a:pos x="5" y="38"/>
                </a:cxn>
                <a:cxn ang="0">
                  <a:pos x="0" y="28"/>
                </a:cxn>
              </a:cxnLst>
              <a:rect b="b" l="0" r="r" t="0"/>
              <a:pathLst>
                <a:path h="50" w="56">
                  <a:moveTo>
                    <a:pt x="0" y="28"/>
                  </a:moveTo>
                  <a:lnTo>
                    <a:pt x="2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6" y="31"/>
                  </a:lnTo>
                  <a:lnTo>
                    <a:pt x="51" y="38"/>
                  </a:lnTo>
                  <a:lnTo>
                    <a:pt x="44" y="45"/>
                  </a:lnTo>
                  <a:lnTo>
                    <a:pt x="32" y="50"/>
                  </a:lnTo>
                  <a:lnTo>
                    <a:pt x="22" y="50"/>
                  </a:lnTo>
                  <a:lnTo>
                    <a:pt x="12" y="45"/>
                  </a:lnTo>
                  <a:lnTo>
                    <a:pt x="5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5" name="Freeform 190">
              <a:extLst>
                <a:ext uri="{FF2B5EF4-FFF2-40B4-BE49-F238E27FC236}">
                  <a16:creationId xmlns:a16="http://schemas.microsoft.com/office/drawing/2014/main" id="{189D2F90-835D-4F76-93A0-35E5C89822D1}"/>
                </a:ext>
              </a:extLst>
            </p:cNvPr>
            <p:cNvSpPr/>
            <p:nvPr/>
          </p:nvSpPr>
          <p:spPr bwMode="auto">
            <a:xfrm>
              <a:off x="937274" y="3164080"/>
              <a:ext cx="23165" cy="20959"/>
            </a:xfrm>
            <a:custGeom>
              <a:cxnLst>
                <a:cxn ang="0">
                  <a:pos x="0" y="23"/>
                </a:cxn>
                <a:cxn ang="0">
                  <a:pos x="0" y="16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4"/>
                </a:cxn>
                <a:cxn ang="0">
                  <a:pos x="39" y="9"/>
                </a:cxn>
                <a:cxn ang="0">
                  <a:pos x="42" y="16"/>
                </a:cxn>
                <a:cxn ang="0">
                  <a:pos x="42" y="23"/>
                </a:cxn>
                <a:cxn ang="0">
                  <a:pos x="37" y="31"/>
                </a:cxn>
                <a:cxn ang="0">
                  <a:pos x="32" y="35"/>
                </a:cxn>
                <a:cxn ang="0">
                  <a:pos x="25" y="38"/>
                </a:cxn>
                <a:cxn ang="0">
                  <a:pos x="15" y="38"/>
                </a:cxn>
                <a:cxn ang="0">
                  <a:pos x="8" y="35"/>
                </a:cxn>
                <a:cxn ang="0">
                  <a:pos x="3" y="31"/>
                </a:cxn>
                <a:cxn ang="0">
                  <a:pos x="0" y="23"/>
                </a:cxn>
              </a:cxnLst>
              <a:rect b="b" l="0" r="r" t="0"/>
              <a:pathLst>
                <a:path h="38" w="42">
                  <a:moveTo>
                    <a:pt x="0" y="23"/>
                  </a:moveTo>
                  <a:lnTo>
                    <a:pt x="0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9" y="9"/>
                  </a:lnTo>
                  <a:lnTo>
                    <a:pt x="42" y="16"/>
                  </a:lnTo>
                  <a:lnTo>
                    <a:pt x="42" y="23"/>
                  </a:lnTo>
                  <a:lnTo>
                    <a:pt x="37" y="31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5" y="38"/>
                  </a:lnTo>
                  <a:lnTo>
                    <a:pt x="8" y="35"/>
                  </a:lnTo>
                  <a:lnTo>
                    <a:pt x="3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" name="Freeform 191">
              <a:extLst>
                <a:ext uri="{FF2B5EF4-FFF2-40B4-BE49-F238E27FC236}">
                  <a16:creationId xmlns:a16="http://schemas.microsoft.com/office/drawing/2014/main" id="{9A1AF4EF-47DF-4AE7-BA1F-EA8AC30C3DA6}"/>
                </a:ext>
              </a:extLst>
            </p:cNvPr>
            <p:cNvSpPr/>
            <p:nvPr/>
          </p:nvSpPr>
          <p:spPr bwMode="auto">
            <a:xfrm>
              <a:off x="941687" y="3167941"/>
              <a:ext cx="14340" cy="13237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4" w="26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" name="Freeform 192">
              <a:extLst>
                <a:ext uri="{FF2B5EF4-FFF2-40B4-BE49-F238E27FC236}">
                  <a16:creationId xmlns:a16="http://schemas.microsoft.com/office/drawing/2014/main" id="{8CCD5EDC-420E-455D-A732-150372955F3F}"/>
                </a:ext>
              </a:extLst>
            </p:cNvPr>
            <p:cNvSpPr/>
            <p:nvPr/>
          </p:nvSpPr>
          <p:spPr bwMode="auto">
            <a:xfrm>
              <a:off x="945548" y="3171802"/>
              <a:ext cx="7722" cy="6619"/>
            </a:xfrm>
            <a:custGeom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</a:cxnLst>
              <a:rect b="b" l="0" r="r" t="0"/>
              <a:pathLst>
                <a:path h="12" w="14">
                  <a:moveTo>
                    <a:pt x="0" y="7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" name="Freeform 193">
              <a:extLst>
                <a:ext uri="{FF2B5EF4-FFF2-40B4-BE49-F238E27FC236}">
                  <a16:creationId xmlns:a16="http://schemas.microsoft.com/office/drawing/2014/main" id="{56DD27B6-0E9E-408A-877E-EEABF95AEF3F}"/>
                </a:ext>
              </a:extLst>
            </p:cNvPr>
            <p:cNvSpPr/>
            <p:nvPr/>
          </p:nvSpPr>
          <p:spPr bwMode="auto">
            <a:xfrm>
              <a:off x="888187" y="3174559"/>
              <a:ext cx="42469" cy="39160"/>
            </a:xfrm>
            <a:custGeom>
              <a:cxnLst>
                <a:cxn ang="0">
                  <a:pos x="0" y="43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7" y="1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63" y="7"/>
                </a:cxn>
                <a:cxn ang="0">
                  <a:pos x="68" y="12"/>
                </a:cxn>
                <a:cxn ang="0">
                  <a:pos x="72" y="16"/>
                </a:cxn>
                <a:cxn ang="0">
                  <a:pos x="75" y="21"/>
                </a:cxn>
                <a:cxn ang="0">
                  <a:pos x="77" y="28"/>
                </a:cxn>
                <a:cxn ang="0">
                  <a:pos x="77" y="38"/>
                </a:cxn>
                <a:cxn ang="0">
                  <a:pos x="77" y="43"/>
                </a:cxn>
                <a:cxn ang="0">
                  <a:pos x="70" y="57"/>
                </a:cxn>
                <a:cxn ang="0">
                  <a:pos x="58" y="66"/>
                </a:cxn>
                <a:cxn ang="0">
                  <a:pos x="50" y="69"/>
                </a:cxn>
                <a:cxn ang="0">
                  <a:pos x="43" y="71"/>
                </a:cxn>
                <a:cxn ang="0">
                  <a:pos x="36" y="71"/>
                </a:cxn>
                <a:cxn ang="0">
                  <a:pos x="29" y="71"/>
                </a:cxn>
                <a:cxn ang="0">
                  <a:pos x="14" y="66"/>
                </a:cxn>
                <a:cxn ang="0">
                  <a:pos x="9" y="61"/>
                </a:cxn>
                <a:cxn ang="0">
                  <a:pos x="5" y="57"/>
                </a:cxn>
                <a:cxn ang="0">
                  <a:pos x="0" y="50"/>
                </a:cxn>
                <a:cxn ang="0">
                  <a:pos x="0" y="43"/>
                </a:cxn>
              </a:cxnLst>
              <a:rect b="b" l="0" r="r" t="0"/>
              <a:pathLst>
                <a:path h="71" w="77">
                  <a:moveTo>
                    <a:pt x="0" y="43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7" y="1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63" y="7"/>
                  </a:lnTo>
                  <a:lnTo>
                    <a:pt x="68" y="12"/>
                  </a:lnTo>
                  <a:lnTo>
                    <a:pt x="72" y="16"/>
                  </a:lnTo>
                  <a:lnTo>
                    <a:pt x="75" y="21"/>
                  </a:lnTo>
                  <a:lnTo>
                    <a:pt x="77" y="28"/>
                  </a:lnTo>
                  <a:lnTo>
                    <a:pt x="77" y="38"/>
                  </a:lnTo>
                  <a:lnTo>
                    <a:pt x="77" y="43"/>
                  </a:lnTo>
                  <a:lnTo>
                    <a:pt x="70" y="57"/>
                  </a:lnTo>
                  <a:lnTo>
                    <a:pt x="58" y="66"/>
                  </a:lnTo>
                  <a:lnTo>
                    <a:pt x="50" y="69"/>
                  </a:lnTo>
                  <a:lnTo>
                    <a:pt x="43" y="71"/>
                  </a:lnTo>
                  <a:lnTo>
                    <a:pt x="36" y="71"/>
                  </a:lnTo>
                  <a:lnTo>
                    <a:pt x="29" y="71"/>
                  </a:lnTo>
                  <a:lnTo>
                    <a:pt x="14" y="66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0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9" name="Freeform 194">
              <a:extLst>
                <a:ext uri="{FF2B5EF4-FFF2-40B4-BE49-F238E27FC236}">
                  <a16:creationId xmlns:a16="http://schemas.microsoft.com/office/drawing/2014/main" id="{1BE34B0C-B29C-4297-B46F-77E02EC8ED8B}"/>
                </a:ext>
              </a:extLst>
            </p:cNvPr>
            <p:cNvSpPr/>
            <p:nvPr/>
          </p:nvSpPr>
          <p:spPr bwMode="auto">
            <a:xfrm>
              <a:off x="894805" y="3181178"/>
              <a:ext cx="29232" cy="27026"/>
            </a:xfrm>
            <a:custGeom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9"/>
                </a:cxn>
                <a:cxn ang="0">
                  <a:pos x="53" y="19"/>
                </a:cxn>
                <a:cxn ang="0">
                  <a:pos x="53" y="28"/>
                </a:cxn>
                <a:cxn ang="0">
                  <a:pos x="48" y="38"/>
                </a:cxn>
                <a:cxn ang="0">
                  <a:pos x="41" y="45"/>
                </a:cxn>
                <a:cxn ang="0">
                  <a:pos x="29" y="49"/>
                </a:cxn>
                <a:cxn ang="0">
                  <a:pos x="19" y="49"/>
                </a:cxn>
                <a:cxn ang="0">
                  <a:pos x="9" y="45"/>
                </a:cxn>
                <a:cxn ang="0">
                  <a:pos x="2" y="38"/>
                </a:cxn>
                <a:cxn ang="0">
                  <a:pos x="0" y="28"/>
                </a:cxn>
              </a:cxnLst>
              <a:rect b="b" l="0" r="r" t="0"/>
              <a:pathLst>
                <a:path h="49" w="52">
                  <a:moveTo>
                    <a:pt x="0" y="28"/>
                  </a:moveTo>
                  <a:lnTo>
                    <a:pt x="0" y="19"/>
                  </a:lnTo>
                  <a:lnTo>
                    <a:pt x="4" y="9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3" y="19"/>
                  </a:lnTo>
                  <a:lnTo>
                    <a:pt x="53" y="28"/>
                  </a:lnTo>
                  <a:lnTo>
                    <a:pt x="48" y="38"/>
                  </a:lnTo>
                  <a:lnTo>
                    <a:pt x="41" y="45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9" y="45"/>
                  </a:lnTo>
                  <a:lnTo>
                    <a:pt x="2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0" name="Freeform 195">
              <a:extLst>
                <a:ext uri="{FF2B5EF4-FFF2-40B4-BE49-F238E27FC236}">
                  <a16:creationId xmlns:a16="http://schemas.microsoft.com/office/drawing/2014/main" id="{0A138828-7CAF-49AE-A01A-7F94D512AFE6}"/>
                </a:ext>
              </a:extLst>
            </p:cNvPr>
            <p:cNvSpPr/>
            <p:nvPr/>
          </p:nvSpPr>
          <p:spPr bwMode="auto">
            <a:xfrm>
              <a:off x="897012" y="3183384"/>
              <a:ext cx="23165" cy="20959"/>
            </a:xfrm>
            <a:custGeom>
              <a:cxnLst>
                <a:cxn ang="0">
                  <a:pos x="0" y="24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4" y="5"/>
                </a:cxn>
                <a:cxn ang="0">
                  <a:pos x="39" y="10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39" y="31"/>
                </a:cxn>
                <a:cxn ang="0">
                  <a:pos x="32" y="36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0" y="36"/>
                </a:cxn>
                <a:cxn ang="0">
                  <a:pos x="3" y="31"/>
                </a:cxn>
                <a:cxn ang="0">
                  <a:pos x="0" y="24"/>
                </a:cxn>
              </a:cxnLst>
              <a:rect b="b" l="0" r="r" t="0"/>
              <a:pathLst>
                <a:path h="38" w="42">
                  <a:moveTo>
                    <a:pt x="0" y="24"/>
                  </a:moveTo>
                  <a:lnTo>
                    <a:pt x="3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2" y="36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3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1" name="Freeform 196">
              <a:extLst>
                <a:ext uri="{FF2B5EF4-FFF2-40B4-BE49-F238E27FC236}">
                  <a16:creationId xmlns:a16="http://schemas.microsoft.com/office/drawing/2014/main" id="{453A6292-761A-40FA-9D9A-2FD0ABE94FC9}"/>
                </a:ext>
              </a:extLst>
            </p:cNvPr>
            <p:cNvSpPr/>
            <p:nvPr/>
          </p:nvSpPr>
          <p:spPr bwMode="auto">
            <a:xfrm>
              <a:off x="901424" y="3187796"/>
              <a:ext cx="14340" cy="12686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6" y="4"/>
                </a:cxn>
                <a:cxn ang="0">
                  <a:pos x="26" y="9"/>
                </a:cxn>
                <a:cxn ang="0">
                  <a:pos x="26" y="14"/>
                </a:cxn>
                <a:cxn ang="0">
                  <a:pos x="24" y="19"/>
                </a:cxn>
                <a:cxn ang="0">
                  <a:pos x="22" y="23"/>
                </a:cxn>
                <a:cxn ang="0">
                  <a:pos x="17" y="23"/>
                </a:cxn>
                <a:cxn ang="0">
                  <a:pos x="10" y="23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</a:cxnLst>
              <a:rect b="b" l="0" r="r" t="0"/>
              <a:pathLst>
                <a:path h="23" w="26">
                  <a:moveTo>
                    <a:pt x="0" y="14"/>
                  </a:moveTo>
                  <a:lnTo>
                    <a:pt x="0" y="9"/>
                  </a:lnTo>
                  <a:lnTo>
                    <a:pt x="2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2" name="Freeform 197">
              <a:extLst>
                <a:ext uri="{FF2B5EF4-FFF2-40B4-BE49-F238E27FC236}">
                  <a16:creationId xmlns:a16="http://schemas.microsoft.com/office/drawing/2014/main" id="{488C43CE-D333-4105-A381-137B927C180D}"/>
                </a:ext>
              </a:extLst>
            </p:cNvPr>
            <p:cNvSpPr/>
            <p:nvPr/>
          </p:nvSpPr>
          <p:spPr bwMode="auto">
            <a:xfrm>
              <a:off x="905285" y="3191657"/>
              <a:ext cx="8273" cy="6619"/>
            </a:xfrm>
            <a:custGeom>
              <a:cxnLst>
                <a:cxn ang="0">
                  <a:pos x="0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2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7"/>
                </a:cxn>
              </a:cxnLst>
              <a:rect b="b" l="0" r="r" t="0"/>
              <a:pathLst>
                <a:path h="12" w="15">
                  <a:moveTo>
                    <a:pt x="0" y="7"/>
                  </a:moveTo>
                  <a:lnTo>
                    <a:pt x="3" y="9"/>
                  </a:lnTo>
                  <a:lnTo>
                    <a:pt x="7" y="12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3" name="Freeform 198">
              <a:extLst>
                <a:ext uri="{FF2B5EF4-FFF2-40B4-BE49-F238E27FC236}">
                  <a16:creationId xmlns:a16="http://schemas.microsoft.com/office/drawing/2014/main" id="{1F41EB08-5454-45A2-8045-AEF30E63F4FC}"/>
                </a:ext>
              </a:extLst>
            </p:cNvPr>
            <p:cNvSpPr/>
            <p:nvPr/>
          </p:nvSpPr>
          <p:spPr bwMode="auto">
            <a:xfrm>
              <a:off x="963197" y="3178420"/>
              <a:ext cx="34748" cy="31438"/>
            </a:xfrm>
            <a:custGeom>
              <a:cxnLst>
                <a:cxn ang="0">
                  <a:pos x="2" y="45"/>
                </a:cxn>
                <a:cxn ang="0">
                  <a:pos x="12" y="52"/>
                </a:cxn>
                <a:cxn ang="0">
                  <a:pos x="24" y="57"/>
                </a:cxn>
                <a:cxn ang="0">
                  <a:pos x="36" y="57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63" y="33"/>
                </a:cxn>
                <a:cxn ang="0">
                  <a:pos x="63" y="24"/>
                </a:cxn>
                <a:cxn ang="0">
                  <a:pos x="58" y="12"/>
                </a:cxn>
                <a:cxn ang="0">
                  <a:pos x="50" y="5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4" y="5"/>
                </a:cxn>
                <a:cxn ang="0">
                  <a:pos x="4" y="12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2" y="45"/>
                </a:cxn>
              </a:cxnLst>
              <a:rect b="b" l="0" r="r" t="0"/>
              <a:pathLst>
                <a:path h="57" w="62">
                  <a:moveTo>
                    <a:pt x="2" y="45"/>
                  </a:moveTo>
                  <a:lnTo>
                    <a:pt x="12" y="52"/>
                  </a:lnTo>
                  <a:lnTo>
                    <a:pt x="24" y="57"/>
                  </a:lnTo>
                  <a:lnTo>
                    <a:pt x="36" y="57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63" y="33"/>
                  </a:lnTo>
                  <a:lnTo>
                    <a:pt x="63" y="24"/>
                  </a:lnTo>
                  <a:lnTo>
                    <a:pt x="58" y="12"/>
                  </a:lnTo>
                  <a:lnTo>
                    <a:pt x="50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4" y="5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4" name="Freeform 199">
              <a:extLst>
                <a:ext uri="{FF2B5EF4-FFF2-40B4-BE49-F238E27FC236}">
                  <a16:creationId xmlns:a16="http://schemas.microsoft.com/office/drawing/2014/main" id="{7EE083FB-1E4F-4B4B-A263-3ADC76DF6736}"/>
                </a:ext>
              </a:extLst>
            </p:cNvPr>
            <p:cNvSpPr/>
            <p:nvPr/>
          </p:nvSpPr>
          <p:spPr bwMode="auto">
            <a:xfrm>
              <a:off x="963197" y="3310791"/>
              <a:ext cx="42469" cy="40263"/>
            </a:xfrm>
            <a:custGeom>
              <a:cxnLst>
                <a:cxn ang="0">
                  <a:pos x="24" y="2"/>
                </a:cxn>
                <a:cxn ang="0">
                  <a:pos x="16" y="7"/>
                </a:cxn>
                <a:cxn ang="0">
                  <a:pos x="9" y="12"/>
                </a:cxn>
                <a:cxn ang="0">
                  <a:pos x="2" y="24"/>
                </a:cxn>
                <a:cxn ang="0">
                  <a:pos x="0" y="38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4" y="64"/>
                </a:cxn>
                <a:cxn ang="0">
                  <a:pos x="26" y="71"/>
                </a:cxn>
                <a:cxn ang="0">
                  <a:pos x="41" y="73"/>
                </a:cxn>
                <a:cxn ang="0">
                  <a:pos x="48" y="71"/>
                </a:cxn>
                <a:cxn ang="0">
                  <a:pos x="55" y="69"/>
                </a:cxn>
                <a:cxn ang="0">
                  <a:pos x="63" y="66"/>
                </a:cxn>
                <a:cxn ang="0">
                  <a:pos x="67" y="59"/>
                </a:cxn>
                <a:cxn ang="0">
                  <a:pos x="75" y="47"/>
                </a:cxn>
                <a:cxn ang="0">
                  <a:pos x="77" y="33"/>
                </a:cxn>
                <a:cxn ang="0">
                  <a:pos x="77" y="26"/>
                </a:cxn>
                <a:cxn ang="0">
                  <a:pos x="75" y="19"/>
                </a:cxn>
                <a:cxn ang="0">
                  <a:pos x="70" y="14"/>
                </a:cxn>
                <a:cxn ang="0">
                  <a:pos x="65" y="7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2"/>
                </a:cxn>
              </a:cxnLst>
              <a:rect b="b" l="0" r="r" t="0"/>
              <a:pathLst>
                <a:path h="73" w="77">
                  <a:moveTo>
                    <a:pt x="24" y="2"/>
                  </a:moveTo>
                  <a:lnTo>
                    <a:pt x="16" y="7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64"/>
                  </a:lnTo>
                  <a:lnTo>
                    <a:pt x="26" y="71"/>
                  </a:lnTo>
                  <a:lnTo>
                    <a:pt x="41" y="73"/>
                  </a:lnTo>
                  <a:lnTo>
                    <a:pt x="48" y="71"/>
                  </a:lnTo>
                  <a:lnTo>
                    <a:pt x="55" y="69"/>
                  </a:lnTo>
                  <a:lnTo>
                    <a:pt x="63" y="66"/>
                  </a:lnTo>
                  <a:lnTo>
                    <a:pt x="67" y="59"/>
                  </a:lnTo>
                  <a:lnTo>
                    <a:pt x="75" y="47"/>
                  </a:lnTo>
                  <a:lnTo>
                    <a:pt x="77" y="33"/>
                  </a:lnTo>
                  <a:lnTo>
                    <a:pt x="77" y="26"/>
                  </a:lnTo>
                  <a:lnTo>
                    <a:pt x="75" y="19"/>
                  </a:lnTo>
                  <a:lnTo>
                    <a:pt x="70" y="14"/>
                  </a:lnTo>
                  <a:lnTo>
                    <a:pt x="65" y="7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5" name="Freeform 200">
              <a:extLst>
                <a:ext uri="{FF2B5EF4-FFF2-40B4-BE49-F238E27FC236}">
                  <a16:creationId xmlns:a16="http://schemas.microsoft.com/office/drawing/2014/main" id="{9789E8B6-6C24-4DCA-B179-3F5BB177FE13}"/>
                </a:ext>
              </a:extLst>
            </p:cNvPr>
            <p:cNvSpPr/>
            <p:nvPr/>
          </p:nvSpPr>
          <p:spPr bwMode="auto">
            <a:xfrm>
              <a:off x="969816" y="3315755"/>
              <a:ext cx="29232" cy="29232"/>
            </a:xfrm>
            <a:custGeom>
              <a:cxnLst>
                <a:cxn ang="0">
                  <a:pos x="17" y="3"/>
                </a:cxn>
                <a:cxn ang="0">
                  <a:pos x="7" y="10"/>
                </a:cxn>
                <a:cxn ang="0">
                  <a:pos x="2" y="19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9" y="45"/>
                </a:cxn>
                <a:cxn ang="0">
                  <a:pos x="17" y="53"/>
                </a:cxn>
                <a:cxn ang="0">
                  <a:pos x="29" y="53"/>
                </a:cxn>
                <a:cxn ang="0">
                  <a:pos x="38" y="50"/>
                </a:cxn>
                <a:cxn ang="0">
                  <a:pos x="48" y="43"/>
                </a:cxn>
                <a:cxn ang="0">
                  <a:pos x="53" y="36"/>
                </a:cxn>
                <a:cxn ang="0">
                  <a:pos x="53" y="27"/>
                </a:cxn>
                <a:cxn ang="0">
                  <a:pos x="51" y="15"/>
                </a:cxn>
                <a:cxn ang="0">
                  <a:pos x="46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7" y="3"/>
                </a:cxn>
              </a:cxnLst>
              <a:rect b="b" l="0" r="r" t="0"/>
              <a:pathLst>
                <a:path h="52" w="52">
                  <a:moveTo>
                    <a:pt x="17" y="3"/>
                  </a:moveTo>
                  <a:lnTo>
                    <a:pt x="7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9" y="45"/>
                  </a:lnTo>
                  <a:lnTo>
                    <a:pt x="17" y="53"/>
                  </a:lnTo>
                  <a:lnTo>
                    <a:pt x="29" y="53"/>
                  </a:lnTo>
                  <a:lnTo>
                    <a:pt x="38" y="50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6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6" name="Freeform 201">
              <a:extLst>
                <a:ext uri="{FF2B5EF4-FFF2-40B4-BE49-F238E27FC236}">
                  <a16:creationId xmlns:a16="http://schemas.microsoft.com/office/drawing/2014/main" id="{28C96204-5A63-4223-8F54-9E3DB4BB2C56}"/>
                </a:ext>
              </a:extLst>
            </p:cNvPr>
            <p:cNvSpPr/>
            <p:nvPr/>
          </p:nvSpPr>
          <p:spPr bwMode="auto">
            <a:xfrm>
              <a:off x="973676" y="3319616"/>
              <a:ext cx="22614" cy="20959"/>
            </a:xfrm>
            <a:custGeom>
              <a:cxnLst>
                <a:cxn ang="0">
                  <a:pos x="12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7" y="34"/>
                </a:cxn>
                <a:cxn ang="0">
                  <a:pos x="12" y="38"/>
                </a:cxn>
                <a:cxn ang="0">
                  <a:pos x="22" y="38"/>
                </a:cxn>
                <a:cxn ang="0">
                  <a:pos x="29" y="38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41" y="20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2" y="3"/>
                </a:cxn>
              </a:cxnLst>
              <a:rect b="b" l="0" r="r" t="0"/>
              <a:pathLst>
                <a:path h="38" w="41">
                  <a:moveTo>
                    <a:pt x="12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2" y="38"/>
                  </a:lnTo>
                  <a:lnTo>
                    <a:pt x="22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7" name="Freeform 202">
              <a:extLst>
                <a:ext uri="{FF2B5EF4-FFF2-40B4-BE49-F238E27FC236}">
                  <a16:creationId xmlns:a16="http://schemas.microsoft.com/office/drawing/2014/main" id="{8FAB9F75-5C63-4195-8E3C-2CB1C35E6933}"/>
                </a:ext>
              </a:extLst>
            </p:cNvPr>
            <p:cNvSpPr/>
            <p:nvPr/>
          </p:nvSpPr>
          <p:spPr bwMode="auto">
            <a:xfrm>
              <a:off x="977537" y="3324029"/>
              <a:ext cx="14892" cy="14340"/>
            </a:xfrm>
            <a:custGeom>
              <a:cxnLst>
                <a:cxn ang="0">
                  <a:pos x="8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6"/>
                </a:cxn>
                <a:cxn ang="0">
                  <a:pos x="20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7" y="12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</a:cxnLst>
              <a:rect b="b" l="0" r="r" t="0"/>
              <a:pathLst>
                <a:path h="26" w="27">
                  <a:moveTo>
                    <a:pt x="8" y="0"/>
                  </a:move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7" y="12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" name="Freeform 203">
              <a:extLst>
                <a:ext uri="{FF2B5EF4-FFF2-40B4-BE49-F238E27FC236}">
                  <a16:creationId xmlns:a16="http://schemas.microsoft.com/office/drawing/2014/main" id="{114F9D66-9DB5-4A63-AAC8-8995251AFC9A}"/>
                </a:ext>
              </a:extLst>
            </p:cNvPr>
            <p:cNvSpPr/>
            <p:nvPr/>
          </p:nvSpPr>
          <p:spPr bwMode="auto">
            <a:xfrm>
              <a:off x="981950" y="3327889"/>
              <a:ext cx="6619" cy="6619"/>
            </a:xfrm>
            <a:custGeom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</a:cxnLst>
              <a:rect b="b" l="0" r="r" t="0"/>
              <a:pathLst>
                <a:path h="12" w="12">
                  <a:moveTo>
                    <a:pt x="2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" name="Freeform 204">
              <a:extLst>
                <a:ext uri="{FF2B5EF4-FFF2-40B4-BE49-F238E27FC236}">
                  <a16:creationId xmlns:a16="http://schemas.microsoft.com/office/drawing/2014/main" id="{568A01E4-4068-4ED3-8648-BA1579D5DC0C}"/>
                </a:ext>
              </a:extLst>
            </p:cNvPr>
            <p:cNvSpPr/>
            <p:nvPr/>
          </p:nvSpPr>
          <p:spPr bwMode="auto">
            <a:xfrm>
              <a:off x="929553" y="3334508"/>
              <a:ext cx="42469" cy="40263"/>
            </a:xfrm>
            <a:custGeom>
              <a:cxnLst>
                <a:cxn ang="0">
                  <a:pos x="22" y="4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4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24" y="73"/>
                </a:cxn>
                <a:cxn ang="0">
                  <a:pos x="41" y="73"/>
                </a:cxn>
                <a:cxn ang="0">
                  <a:pos x="48" y="73"/>
                </a:cxn>
                <a:cxn ang="0">
                  <a:pos x="56" y="71"/>
                </a:cxn>
                <a:cxn ang="0">
                  <a:pos x="61" y="66"/>
                </a:cxn>
                <a:cxn ang="0">
                  <a:pos x="68" y="61"/>
                </a:cxn>
                <a:cxn ang="0">
                  <a:pos x="75" y="49"/>
                </a:cxn>
                <a:cxn ang="0">
                  <a:pos x="77" y="35"/>
                </a:cxn>
                <a:cxn ang="0">
                  <a:pos x="75" y="28"/>
                </a:cxn>
                <a:cxn ang="0">
                  <a:pos x="73" y="21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1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2" y="4"/>
                </a:cxn>
              </a:cxnLst>
              <a:rect b="b" l="0" r="r" t="0"/>
              <a:pathLst>
                <a:path h="73" w="77">
                  <a:moveTo>
                    <a:pt x="22" y="4"/>
                  </a:moveTo>
                  <a:lnTo>
                    <a:pt x="14" y="9"/>
                  </a:lnTo>
                  <a:lnTo>
                    <a:pt x="9" y="14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41" y="73"/>
                  </a:lnTo>
                  <a:lnTo>
                    <a:pt x="48" y="73"/>
                  </a:lnTo>
                  <a:lnTo>
                    <a:pt x="56" y="71"/>
                  </a:lnTo>
                  <a:lnTo>
                    <a:pt x="61" y="66"/>
                  </a:lnTo>
                  <a:lnTo>
                    <a:pt x="68" y="61"/>
                  </a:lnTo>
                  <a:lnTo>
                    <a:pt x="75" y="49"/>
                  </a:lnTo>
                  <a:lnTo>
                    <a:pt x="77" y="35"/>
                  </a:lnTo>
                  <a:lnTo>
                    <a:pt x="75" y="28"/>
                  </a:lnTo>
                  <a:lnTo>
                    <a:pt x="73" y="21"/>
                  </a:lnTo>
                  <a:lnTo>
                    <a:pt x="70" y="14"/>
                  </a:lnTo>
                  <a:lnTo>
                    <a:pt x="65" y="9"/>
                  </a:lnTo>
                  <a:lnTo>
                    <a:pt x="51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" name="Freeform 205">
              <a:extLst>
                <a:ext uri="{FF2B5EF4-FFF2-40B4-BE49-F238E27FC236}">
                  <a16:creationId xmlns:a16="http://schemas.microsoft.com/office/drawing/2014/main" id="{0EA54AF3-B9DF-464D-BC41-839E9613F438}"/>
                </a:ext>
              </a:extLst>
            </p:cNvPr>
            <p:cNvSpPr/>
            <p:nvPr/>
          </p:nvSpPr>
          <p:spPr bwMode="auto">
            <a:xfrm>
              <a:off x="936171" y="3340575"/>
              <a:ext cx="29232" cy="29232"/>
            </a:xfrm>
            <a:custGeom>
              <a:cxnLst>
                <a:cxn ang="0">
                  <a:pos x="15" y="3"/>
                </a:cxn>
                <a:cxn ang="0">
                  <a:pos x="7" y="10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7" y="46"/>
                </a:cxn>
                <a:cxn ang="0">
                  <a:pos x="17" y="50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1" y="34"/>
                </a:cxn>
                <a:cxn ang="0">
                  <a:pos x="53" y="24"/>
                </a:cxn>
                <a:cxn ang="0">
                  <a:pos x="51" y="15"/>
                </a:cxn>
                <a:cxn ang="0">
                  <a:pos x="44" y="8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3"/>
                </a:cxn>
              </a:cxnLst>
              <a:rect b="b" l="0" r="r" t="0"/>
              <a:pathLst>
                <a:path h="52" w="52">
                  <a:moveTo>
                    <a:pt x="15" y="3"/>
                  </a:moveTo>
                  <a:lnTo>
                    <a:pt x="7" y="1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7" y="46"/>
                  </a:lnTo>
                  <a:lnTo>
                    <a:pt x="17" y="50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1" y="34"/>
                  </a:lnTo>
                  <a:lnTo>
                    <a:pt x="53" y="24"/>
                  </a:lnTo>
                  <a:lnTo>
                    <a:pt x="51" y="15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1" name="Freeform 206">
              <a:extLst>
                <a:ext uri="{FF2B5EF4-FFF2-40B4-BE49-F238E27FC236}">
                  <a16:creationId xmlns:a16="http://schemas.microsoft.com/office/drawing/2014/main" id="{92499DC1-B513-4DE0-9C85-E14FFC95079E}"/>
                </a:ext>
              </a:extLst>
            </p:cNvPr>
            <p:cNvSpPr/>
            <p:nvPr/>
          </p:nvSpPr>
          <p:spPr bwMode="auto">
            <a:xfrm>
              <a:off x="940032" y="3344987"/>
              <a:ext cx="21511" cy="20959"/>
            </a:xfrm>
            <a:custGeom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5" y="33"/>
                </a:cxn>
                <a:cxn ang="0">
                  <a:pos x="12" y="38"/>
                </a:cxn>
                <a:cxn ang="0">
                  <a:pos x="20" y="38"/>
                </a:cxn>
                <a:cxn ang="0">
                  <a:pos x="29" y="35"/>
                </a:cxn>
                <a:cxn ang="0">
                  <a:pos x="34" y="30"/>
                </a:cxn>
                <a:cxn ang="0">
                  <a:pos x="39" y="26"/>
                </a:cxn>
                <a:cxn ang="0">
                  <a:pos x="39" y="16"/>
                </a:cxn>
                <a:cxn ang="0">
                  <a:pos x="39" y="9"/>
                </a:cxn>
                <a:cxn ang="0">
                  <a:pos x="34" y="4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0" y="2"/>
                </a:cxn>
              </a:cxnLst>
              <a:rect b="b" l="0" r="r" t="0"/>
              <a:pathLst>
                <a:path h="38" w="39">
                  <a:moveTo>
                    <a:pt x="10" y="2"/>
                  </a:moveTo>
                  <a:lnTo>
                    <a:pt x="5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9" y="26"/>
                  </a:lnTo>
                  <a:lnTo>
                    <a:pt x="39" y="16"/>
                  </a:lnTo>
                  <a:lnTo>
                    <a:pt x="39" y="9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2" name="Freeform 207">
              <a:extLst>
                <a:ext uri="{FF2B5EF4-FFF2-40B4-BE49-F238E27FC236}">
                  <a16:creationId xmlns:a16="http://schemas.microsoft.com/office/drawing/2014/main" id="{D1A2096E-75F2-43C3-853D-CADF8AFCE017}"/>
                </a:ext>
              </a:extLst>
            </p:cNvPr>
            <p:cNvSpPr/>
            <p:nvPr/>
          </p:nvSpPr>
          <p:spPr bwMode="auto">
            <a:xfrm>
              <a:off x="942790" y="3347194"/>
              <a:ext cx="14892" cy="14340"/>
            </a:xfrm>
            <a:custGeom>
              <a:cxnLst>
                <a:cxn ang="0">
                  <a:pos x="10" y="3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10" y="26"/>
                </a:cxn>
                <a:cxn ang="0">
                  <a:pos x="15" y="26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7" y="19"/>
                </a:cxn>
                <a:cxn ang="0">
                  <a:pos x="27" y="14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</a:cxnLst>
              <a:rect b="b" l="0" r="r" t="0"/>
              <a:pathLst>
                <a:path h="26" w="27">
                  <a:moveTo>
                    <a:pt x="10" y="3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2"/>
                  </a:lnTo>
                  <a:lnTo>
                    <a:pt x="27" y="19"/>
                  </a:lnTo>
                  <a:lnTo>
                    <a:pt x="27" y="14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3" name="Freeform 209">
              <a:extLst>
                <a:ext uri="{FF2B5EF4-FFF2-40B4-BE49-F238E27FC236}">
                  <a16:creationId xmlns:a16="http://schemas.microsoft.com/office/drawing/2014/main" id="{6C0F22DD-223B-472C-AFE5-22CE2C745470}"/>
                </a:ext>
              </a:extLst>
            </p:cNvPr>
            <p:cNvSpPr/>
            <p:nvPr/>
          </p:nvSpPr>
          <p:spPr bwMode="auto">
            <a:xfrm>
              <a:off x="946651" y="3351054"/>
              <a:ext cx="8273" cy="8273"/>
            </a:xfrm>
            <a:custGeom>
              <a:cxnLst>
                <a:cxn ang="0">
                  <a:pos x="5" y="0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0"/>
                </a:cxn>
              </a:cxnLst>
              <a:rect b="b" l="0" r="r" t="0"/>
              <a:pathLst>
                <a:path h="15" w="15">
                  <a:moveTo>
                    <a:pt x="5" y="0"/>
                  </a:moveTo>
                  <a:lnTo>
                    <a:pt x="1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4" name="Freeform 210">
              <a:extLst>
                <a:ext uri="{FF2B5EF4-FFF2-40B4-BE49-F238E27FC236}">
                  <a16:creationId xmlns:a16="http://schemas.microsoft.com/office/drawing/2014/main" id="{C42FC5E5-9C1A-49B5-8264-0831AC8E7551}"/>
                </a:ext>
              </a:extLst>
            </p:cNvPr>
            <p:cNvSpPr/>
            <p:nvPr/>
          </p:nvSpPr>
          <p:spPr bwMode="auto">
            <a:xfrm>
              <a:off x="924037" y="3293693"/>
              <a:ext cx="43021" cy="40814"/>
            </a:xfrm>
            <a:custGeom>
              <a:cxnLst>
                <a:cxn ang="0">
                  <a:pos x="22" y="2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3" y="24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27" y="71"/>
                </a:cxn>
                <a:cxn ang="0">
                  <a:pos x="41" y="74"/>
                </a:cxn>
                <a:cxn ang="0">
                  <a:pos x="49" y="74"/>
                </a:cxn>
                <a:cxn ang="0">
                  <a:pos x="56" y="69"/>
                </a:cxn>
                <a:cxn ang="0">
                  <a:pos x="63" y="67"/>
                </a:cxn>
                <a:cxn ang="0">
                  <a:pos x="68" y="62"/>
                </a:cxn>
                <a:cxn ang="0">
                  <a:pos x="75" y="47"/>
                </a:cxn>
                <a:cxn ang="0">
                  <a:pos x="78" y="35"/>
                </a:cxn>
                <a:cxn ang="0">
                  <a:pos x="78" y="28"/>
                </a:cxn>
                <a:cxn ang="0">
                  <a:pos x="75" y="21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53" y="2"/>
                </a:cxn>
                <a:cxn ang="0">
                  <a:pos x="37" y="0"/>
                </a:cxn>
                <a:cxn ang="0">
                  <a:pos x="29" y="0"/>
                </a:cxn>
                <a:cxn ang="0">
                  <a:pos x="22" y="2"/>
                </a:cxn>
              </a:cxnLst>
              <a:rect b="b" l="0" r="r" t="0"/>
              <a:pathLst>
                <a:path h="74" w="78">
                  <a:moveTo>
                    <a:pt x="22" y="2"/>
                  </a:moveTo>
                  <a:lnTo>
                    <a:pt x="17" y="7"/>
                  </a:lnTo>
                  <a:lnTo>
                    <a:pt x="10" y="12"/>
                  </a:lnTo>
                  <a:lnTo>
                    <a:pt x="3" y="24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27" y="71"/>
                  </a:lnTo>
                  <a:lnTo>
                    <a:pt x="41" y="74"/>
                  </a:lnTo>
                  <a:lnTo>
                    <a:pt x="49" y="74"/>
                  </a:lnTo>
                  <a:lnTo>
                    <a:pt x="56" y="69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5" y="47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75" y="21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53" y="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5" name="Freeform 211">
              <a:extLst>
                <a:ext uri="{FF2B5EF4-FFF2-40B4-BE49-F238E27FC236}">
                  <a16:creationId xmlns:a16="http://schemas.microsoft.com/office/drawing/2014/main" id="{91723E20-9404-4E0F-B645-01B82843DC2F}"/>
                </a:ext>
              </a:extLst>
            </p:cNvPr>
            <p:cNvSpPr/>
            <p:nvPr/>
          </p:nvSpPr>
          <p:spPr bwMode="auto">
            <a:xfrm>
              <a:off x="930656" y="3298657"/>
              <a:ext cx="29784" cy="29232"/>
            </a:xfrm>
            <a:custGeom>
              <a:cxnLst>
                <a:cxn ang="0">
                  <a:pos x="15" y="5"/>
                </a:cxn>
                <a:cxn ang="0">
                  <a:pos x="7" y="10"/>
                </a:cxn>
                <a:cxn ang="0">
                  <a:pos x="3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0" y="48"/>
                </a:cxn>
                <a:cxn ang="0">
                  <a:pos x="17" y="53"/>
                </a:cxn>
                <a:cxn ang="0">
                  <a:pos x="27" y="53"/>
                </a:cxn>
                <a:cxn ang="0">
                  <a:pos x="39" y="50"/>
                </a:cxn>
                <a:cxn ang="0">
                  <a:pos x="46" y="46"/>
                </a:cxn>
                <a:cxn ang="0">
                  <a:pos x="54" y="36"/>
                </a:cxn>
                <a:cxn ang="0">
                  <a:pos x="54" y="26"/>
                </a:cxn>
                <a:cxn ang="0">
                  <a:pos x="51" y="17"/>
                </a:cxn>
                <a:cxn ang="0">
                  <a:pos x="46" y="7"/>
                </a:cxn>
                <a:cxn ang="0">
                  <a:pos x="37" y="3"/>
                </a:cxn>
                <a:cxn ang="0">
                  <a:pos x="27" y="0"/>
                </a:cxn>
                <a:cxn ang="0">
                  <a:pos x="15" y="5"/>
                </a:cxn>
              </a:cxnLst>
              <a:rect b="b" l="0" r="r" t="0"/>
              <a:pathLst>
                <a:path h="52" w="54">
                  <a:moveTo>
                    <a:pt x="15" y="5"/>
                  </a:moveTo>
                  <a:lnTo>
                    <a:pt x="7" y="10"/>
                  </a:lnTo>
                  <a:lnTo>
                    <a:pt x="3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0" y="48"/>
                  </a:lnTo>
                  <a:lnTo>
                    <a:pt x="17" y="53"/>
                  </a:lnTo>
                  <a:lnTo>
                    <a:pt x="27" y="53"/>
                  </a:lnTo>
                  <a:lnTo>
                    <a:pt x="39" y="50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1" y="17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6" name="Freeform 212">
              <a:extLst>
                <a:ext uri="{FF2B5EF4-FFF2-40B4-BE49-F238E27FC236}">
                  <a16:creationId xmlns:a16="http://schemas.microsoft.com/office/drawing/2014/main" id="{C242B648-80CD-425E-8487-AF67C97AD61C}"/>
                </a:ext>
              </a:extLst>
            </p:cNvPr>
            <p:cNvSpPr/>
            <p:nvPr/>
          </p:nvSpPr>
          <p:spPr bwMode="auto">
            <a:xfrm>
              <a:off x="934517" y="3302518"/>
              <a:ext cx="21511" cy="22614"/>
            </a:xfrm>
            <a:custGeom>
              <a:cxnLst>
                <a:cxn ang="0">
                  <a:pos x="13" y="3"/>
                </a:cxn>
                <a:cxn ang="0">
                  <a:pos x="5" y="8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5" y="36"/>
                </a:cxn>
                <a:cxn ang="0">
                  <a:pos x="13" y="39"/>
                </a:cxn>
                <a:cxn ang="0">
                  <a:pos x="20" y="41"/>
                </a:cxn>
                <a:cxn ang="0">
                  <a:pos x="30" y="39"/>
                </a:cxn>
                <a:cxn ang="0">
                  <a:pos x="34" y="34"/>
                </a:cxn>
                <a:cxn ang="0">
                  <a:pos x="39" y="27"/>
                </a:cxn>
                <a:cxn ang="0">
                  <a:pos x="39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3"/>
                </a:cxn>
                <a:cxn ang="0">
                  <a:pos x="20" y="0"/>
                </a:cxn>
                <a:cxn ang="0">
                  <a:pos x="13" y="3"/>
                </a:cxn>
              </a:cxnLst>
              <a:rect b="b" l="0" r="r" t="0"/>
              <a:pathLst>
                <a:path h="41" w="39">
                  <a:moveTo>
                    <a:pt x="13" y="3"/>
                  </a:moveTo>
                  <a:lnTo>
                    <a:pt x="5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27"/>
                  </a:lnTo>
                  <a:lnTo>
                    <a:pt x="39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7" name="Freeform 213">
              <a:extLst>
                <a:ext uri="{FF2B5EF4-FFF2-40B4-BE49-F238E27FC236}">
                  <a16:creationId xmlns:a16="http://schemas.microsoft.com/office/drawing/2014/main" id="{A88E4B5B-4377-433F-B1F7-BA2C13C7BA34}"/>
                </a:ext>
              </a:extLst>
            </p:cNvPr>
            <p:cNvSpPr/>
            <p:nvPr/>
          </p:nvSpPr>
          <p:spPr bwMode="auto">
            <a:xfrm>
              <a:off x="938929" y="3306930"/>
              <a:ext cx="14340" cy="14340"/>
            </a:xfrm>
            <a:custGeom>
              <a:cxnLst>
                <a:cxn ang="0">
                  <a:pos x="7" y="2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2" y="23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7" y="23"/>
                </a:cxn>
                <a:cxn ang="0">
                  <a:pos x="22" y="21"/>
                </a:cxn>
                <a:cxn ang="0">
                  <a:pos x="24" y="16"/>
                </a:cxn>
                <a:cxn ang="0">
                  <a:pos x="26" y="11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b="b" l="0" r="r" t="0"/>
              <a:pathLst>
                <a:path h="26" w="26">
                  <a:moveTo>
                    <a:pt x="7" y="2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21"/>
                  </a:lnTo>
                  <a:lnTo>
                    <a:pt x="24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8" name="Freeform 214">
              <a:extLst>
                <a:ext uri="{FF2B5EF4-FFF2-40B4-BE49-F238E27FC236}">
                  <a16:creationId xmlns:a16="http://schemas.microsoft.com/office/drawing/2014/main" id="{D5224147-4320-4AA0-8F16-1BFD990F8FD1}"/>
                </a:ext>
              </a:extLst>
            </p:cNvPr>
            <p:cNvSpPr/>
            <p:nvPr/>
          </p:nvSpPr>
          <p:spPr bwMode="auto">
            <a:xfrm>
              <a:off x="941687" y="3310791"/>
              <a:ext cx="7722" cy="6619"/>
            </a:xfrm>
            <a:custGeom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0"/>
                </a:cxn>
              </a:cxnLst>
              <a:rect b="b" l="0" r="r" t="0"/>
              <a:pathLst>
                <a:path h="12" w="14">
                  <a:moveTo>
                    <a:pt x="5" y="0"/>
                  </a:moveTo>
                  <a:lnTo>
                    <a:pt x="9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" name="Freeform 215">
              <a:extLst>
                <a:ext uri="{FF2B5EF4-FFF2-40B4-BE49-F238E27FC236}">
                  <a16:creationId xmlns:a16="http://schemas.microsoft.com/office/drawing/2014/main" id="{BEEAE2BF-CE2B-432E-BDD2-404C4A869FEE}"/>
                </a:ext>
              </a:extLst>
            </p:cNvPr>
            <p:cNvSpPr/>
            <p:nvPr/>
          </p:nvSpPr>
          <p:spPr bwMode="auto">
            <a:xfrm>
              <a:off x="861161" y="3338369"/>
              <a:ext cx="43021" cy="40263"/>
            </a:xfrm>
            <a:custGeom>
              <a:cxnLst>
                <a:cxn ang="0">
                  <a:pos x="0" y="42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7" y="14"/>
                </a:cxn>
                <a:cxn ang="0">
                  <a:pos x="20" y="4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0"/>
                </a:cxn>
                <a:cxn ang="0">
                  <a:pos x="63" y="7"/>
                </a:cxn>
                <a:cxn ang="0">
                  <a:pos x="73" y="16"/>
                </a:cxn>
                <a:cxn ang="0">
                  <a:pos x="75" y="23"/>
                </a:cxn>
                <a:cxn ang="0">
                  <a:pos x="78" y="30"/>
                </a:cxn>
                <a:cxn ang="0">
                  <a:pos x="78" y="38"/>
                </a:cxn>
                <a:cxn ang="0">
                  <a:pos x="75" y="45"/>
                </a:cxn>
                <a:cxn ang="0">
                  <a:pos x="70" y="59"/>
                </a:cxn>
                <a:cxn ang="0">
                  <a:pos x="58" y="69"/>
                </a:cxn>
                <a:cxn ang="0">
                  <a:pos x="51" y="71"/>
                </a:cxn>
                <a:cxn ang="0">
                  <a:pos x="44" y="73"/>
                </a:cxn>
                <a:cxn ang="0">
                  <a:pos x="36" y="73"/>
                </a:cxn>
                <a:cxn ang="0">
                  <a:pos x="29" y="73"/>
                </a:cxn>
                <a:cxn ang="0">
                  <a:pos x="15" y="66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2"/>
                </a:cxn>
              </a:cxnLst>
              <a:rect b="b" l="0" r="r" t="0"/>
              <a:pathLst>
                <a:path h="73" w="78">
                  <a:moveTo>
                    <a:pt x="0" y="42"/>
                  </a:moveTo>
                  <a:lnTo>
                    <a:pt x="0" y="35"/>
                  </a:lnTo>
                  <a:lnTo>
                    <a:pt x="2" y="28"/>
                  </a:lnTo>
                  <a:lnTo>
                    <a:pt x="7" y="14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3" y="7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78" y="30"/>
                  </a:lnTo>
                  <a:lnTo>
                    <a:pt x="78" y="38"/>
                  </a:lnTo>
                  <a:lnTo>
                    <a:pt x="75" y="45"/>
                  </a:lnTo>
                  <a:lnTo>
                    <a:pt x="70" y="59"/>
                  </a:lnTo>
                  <a:lnTo>
                    <a:pt x="58" y="69"/>
                  </a:lnTo>
                  <a:lnTo>
                    <a:pt x="51" y="71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15" y="66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0" name="Freeform 216">
              <a:extLst>
                <a:ext uri="{FF2B5EF4-FFF2-40B4-BE49-F238E27FC236}">
                  <a16:creationId xmlns:a16="http://schemas.microsoft.com/office/drawing/2014/main" id="{70ADE203-A75C-44F5-81EE-CD83FFE9C00B}"/>
                </a:ext>
              </a:extLst>
            </p:cNvPr>
            <p:cNvSpPr/>
            <p:nvPr/>
          </p:nvSpPr>
          <p:spPr bwMode="auto">
            <a:xfrm>
              <a:off x="867779" y="3344987"/>
              <a:ext cx="29232" cy="27577"/>
            </a:xfrm>
            <a:custGeom>
              <a:cxnLst>
                <a:cxn ang="0">
                  <a:pos x="0" y="28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4"/>
                </a:cxn>
                <a:cxn ang="0">
                  <a:pos x="51" y="11"/>
                </a:cxn>
                <a:cxn ang="0">
                  <a:pos x="53" y="21"/>
                </a:cxn>
                <a:cxn ang="0">
                  <a:pos x="53" y="30"/>
                </a:cxn>
                <a:cxn ang="0">
                  <a:pos x="49" y="40"/>
                </a:cxn>
                <a:cxn ang="0">
                  <a:pos x="42" y="47"/>
                </a:cxn>
                <a:cxn ang="0">
                  <a:pos x="29" y="50"/>
                </a:cxn>
                <a:cxn ang="0">
                  <a:pos x="20" y="50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28"/>
                </a:cxn>
              </a:cxnLst>
              <a:rect b="b" l="0" r="r" t="0"/>
              <a:pathLst>
                <a:path h="50" w="52">
                  <a:moveTo>
                    <a:pt x="0" y="28"/>
                  </a:moveTo>
                  <a:lnTo>
                    <a:pt x="0" y="18"/>
                  </a:lnTo>
                  <a:lnTo>
                    <a:pt x="5" y="9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1" y="11"/>
                  </a:lnTo>
                  <a:lnTo>
                    <a:pt x="53" y="21"/>
                  </a:lnTo>
                  <a:lnTo>
                    <a:pt x="53" y="30"/>
                  </a:lnTo>
                  <a:lnTo>
                    <a:pt x="49" y="40"/>
                  </a:lnTo>
                  <a:lnTo>
                    <a:pt x="42" y="47"/>
                  </a:lnTo>
                  <a:lnTo>
                    <a:pt x="29" y="50"/>
                  </a:lnTo>
                  <a:lnTo>
                    <a:pt x="20" y="50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1" name="Freeform 217">
              <a:extLst>
                <a:ext uri="{FF2B5EF4-FFF2-40B4-BE49-F238E27FC236}">
                  <a16:creationId xmlns:a16="http://schemas.microsoft.com/office/drawing/2014/main" id="{3EFB4AF9-6504-4A85-BFD0-F0B07AE8D5DF}"/>
                </a:ext>
              </a:extLst>
            </p:cNvPr>
            <p:cNvSpPr/>
            <p:nvPr/>
          </p:nvSpPr>
          <p:spPr bwMode="auto">
            <a:xfrm>
              <a:off x="872192" y="3347194"/>
              <a:ext cx="20959" cy="22614"/>
            </a:xfrm>
            <a:custGeom>
              <a:cxnLst>
                <a:cxn ang="0">
                  <a:pos x="0" y="2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9" y="5"/>
                </a:cxn>
                <a:cxn ang="0">
                  <a:pos x="16" y="0"/>
                </a:cxn>
                <a:cxn ang="0">
                  <a:pos x="24" y="3"/>
                </a:cxn>
                <a:cxn ang="0">
                  <a:pos x="31" y="5"/>
                </a:cxn>
                <a:cxn ang="0">
                  <a:pos x="36" y="10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29" y="38"/>
                </a:cxn>
                <a:cxn ang="0">
                  <a:pos x="21" y="41"/>
                </a:cxn>
                <a:cxn ang="0">
                  <a:pos x="14" y="41"/>
                </a:cxn>
                <a:cxn ang="0">
                  <a:pos x="7" y="36"/>
                </a:cxn>
                <a:cxn ang="0">
                  <a:pos x="2" y="31"/>
                </a:cxn>
                <a:cxn ang="0">
                  <a:pos x="0" y="24"/>
                </a:cxn>
              </a:cxnLst>
              <a:rect b="b" l="0" r="r" t="0"/>
              <a:pathLst>
                <a:path h="41" w="38">
                  <a:moveTo>
                    <a:pt x="0" y="2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1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2" y="31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2" name="Freeform 218">
              <a:extLst>
                <a:ext uri="{FF2B5EF4-FFF2-40B4-BE49-F238E27FC236}">
                  <a16:creationId xmlns:a16="http://schemas.microsoft.com/office/drawing/2014/main" id="{C4237D56-F609-4566-A71F-034BCB7FA650}"/>
                </a:ext>
              </a:extLst>
            </p:cNvPr>
            <p:cNvSpPr/>
            <p:nvPr/>
          </p:nvSpPr>
          <p:spPr bwMode="auto">
            <a:xfrm>
              <a:off x="876053" y="3351054"/>
              <a:ext cx="13237" cy="14892"/>
            </a:xfrm>
            <a:custGeom>
              <a:cxnLst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4" y="7"/>
                </a:cxn>
                <a:cxn ang="0">
                  <a:pos x="24" y="12"/>
                </a:cxn>
                <a:cxn ang="0">
                  <a:pos x="24" y="17"/>
                </a:cxn>
                <a:cxn ang="0">
                  <a:pos x="22" y="22"/>
                </a:cxn>
                <a:cxn ang="0">
                  <a:pos x="19" y="24"/>
                </a:cxn>
                <a:cxn ang="0">
                  <a:pos x="14" y="27"/>
                </a:cxn>
                <a:cxn ang="0">
                  <a:pos x="7" y="27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15"/>
                </a:cxn>
              </a:cxnLst>
              <a:rect b="b" l="0" r="r" t="0"/>
              <a:pathLst>
                <a:path h="27" w="24">
                  <a:moveTo>
                    <a:pt x="0" y="15"/>
                  </a:moveTo>
                  <a:lnTo>
                    <a:pt x="0" y="10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3" name="Freeform 219">
              <a:extLst>
                <a:ext uri="{FF2B5EF4-FFF2-40B4-BE49-F238E27FC236}">
                  <a16:creationId xmlns:a16="http://schemas.microsoft.com/office/drawing/2014/main" id="{3FF3B213-CCEA-4FD5-A8B4-FCA7D6890FBB}"/>
                </a:ext>
              </a:extLst>
            </p:cNvPr>
            <p:cNvSpPr/>
            <p:nvPr/>
          </p:nvSpPr>
          <p:spPr bwMode="auto">
            <a:xfrm>
              <a:off x="878810" y="3354915"/>
              <a:ext cx="7722" cy="6619"/>
            </a:xfrm>
            <a:custGeom>
              <a:cxnLst>
                <a:cxn ang="0">
                  <a:pos x="0" y="8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</a:cxnLst>
              <a:rect b="b" l="0" r="r" t="0"/>
              <a:pathLst>
                <a:path h="12" w="14">
                  <a:moveTo>
                    <a:pt x="0" y="8"/>
                  </a:moveTo>
                  <a:lnTo>
                    <a:pt x="2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4" name="Freeform 220">
              <a:extLst>
                <a:ext uri="{FF2B5EF4-FFF2-40B4-BE49-F238E27FC236}">
                  <a16:creationId xmlns:a16="http://schemas.microsoft.com/office/drawing/2014/main" id="{EA11E523-00DD-44F6-B329-E4F6C4DDD914}"/>
                </a:ext>
              </a:extLst>
            </p:cNvPr>
            <p:cNvSpPr/>
            <p:nvPr/>
          </p:nvSpPr>
          <p:spPr bwMode="auto">
            <a:xfrm>
              <a:off x="863919" y="3297554"/>
              <a:ext cx="43021" cy="40814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10" y="17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63" y="7"/>
                </a:cxn>
                <a:cxn ang="0">
                  <a:pos x="73" y="19"/>
                </a:cxn>
                <a:cxn ang="0">
                  <a:pos x="75" y="24"/>
                </a:cxn>
                <a:cxn ang="0">
                  <a:pos x="78" y="33"/>
                </a:cxn>
                <a:cxn ang="0">
                  <a:pos x="78" y="40"/>
                </a:cxn>
                <a:cxn ang="0">
                  <a:pos x="78" y="48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6" y="74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5" y="57"/>
                </a:cxn>
                <a:cxn ang="0">
                  <a:pos x="2" y="50"/>
                </a:cxn>
                <a:cxn ang="0">
                  <a:pos x="0" y="43"/>
                </a:cxn>
              </a:cxnLst>
              <a:rect b="b" l="0" r="r" t="0"/>
              <a:pathLst>
                <a:path h="74" w="78">
                  <a:moveTo>
                    <a:pt x="0" y="43"/>
                  </a:moveTo>
                  <a:lnTo>
                    <a:pt x="0" y="36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51" y="2"/>
                  </a:lnTo>
                  <a:lnTo>
                    <a:pt x="63" y="7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15" y="67"/>
                  </a:lnTo>
                  <a:lnTo>
                    <a:pt x="5" y="57"/>
                  </a:lnTo>
                  <a:lnTo>
                    <a:pt x="2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5" name="Freeform 221">
              <a:extLst>
                <a:ext uri="{FF2B5EF4-FFF2-40B4-BE49-F238E27FC236}">
                  <a16:creationId xmlns:a16="http://schemas.microsoft.com/office/drawing/2014/main" id="{BD367C45-F324-4105-8297-5A186F6C4072}"/>
                </a:ext>
              </a:extLst>
            </p:cNvPr>
            <p:cNvSpPr/>
            <p:nvPr/>
          </p:nvSpPr>
          <p:spPr bwMode="auto">
            <a:xfrm>
              <a:off x="870537" y="3304173"/>
              <a:ext cx="29232" cy="28680"/>
            </a:xfrm>
            <a:custGeom>
              <a:cxnLst>
                <a:cxn ang="0">
                  <a:pos x="0" y="28"/>
                </a:cxn>
                <a:cxn ang="0">
                  <a:pos x="0" y="19"/>
                </a:cxn>
                <a:cxn ang="0">
                  <a:pos x="5" y="9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4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3" y="33"/>
                </a:cxn>
                <a:cxn ang="0">
                  <a:pos x="48" y="40"/>
                </a:cxn>
                <a:cxn ang="0">
                  <a:pos x="41" y="48"/>
                </a:cxn>
                <a:cxn ang="0">
                  <a:pos x="32" y="52"/>
                </a:cxn>
                <a:cxn ang="0">
                  <a:pos x="19" y="50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0" y="28"/>
                </a:cxn>
              </a:cxnLst>
              <a:rect b="b" l="0" r="r" t="0"/>
              <a:pathLst>
                <a:path h="52" w="52">
                  <a:moveTo>
                    <a:pt x="0" y="28"/>
                  </a:moveTo>
                  <a:lnTo>
                    <a:pt x="0" y="1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3" y="33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6" name="Freeform 222">
              <a:extLst>
                <a:ext uri="{FF2B5EF4-FFF2-40B4-BE49-F238E27FC236}">
                  <a16:creationId xmlns:a16="http://schemas.microsoft.com/office/drawing/2014/main" id="{19362F68-FAFD-4E82-9E6B-D5817FEBA0B1}"/>
                </a:ext>
              </a:extLst>
            </p:cNvPr>
            <p:cNvSpPr/>
            <p:nvPr/>
          </p:nvSpPr>
          <p:spPr bwMode="auto">
            <a:xfrm>
              <a:off x="874398" y="3308034"/>
              <a:ext cx="22614" cy="20959"/>
            </a:xfrm>
            <a:custGeom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7" y="9"/>
                </a:cxn>
                <a:cxn ang="0">
                  <a:pos x="41" y="17"/>
                </a:cxn>
                <a:cxn ang="0">
                  <a:pos x="39" y="24"/>
                </a:cxn>
                <a:cxn ang="0">
                  <a:pos x="37" y="31"/>
                </a:cxn>
                <a:cxn ang="0">
                  <a:pos x="30" y="36"/>
                </a:cxn>
                <a:cxn ang="0">
                  <a:pos x="22" y="38"/>
                </a:cxn>
                <a:cxn ang="0">
                  <a:pos x="15" y="38"/>
                </a:cxn>
                <a:cxn ang="0">
                  <a:pos x="8" y="33"/>
                </a:cxn>
                <a:cxn ang="0">
                  <a:pos x="3" y="29"/>
                </a:cxn>
                <a:cxn ang="0">
                  <a:pos x="0" y="21"/>
                </a:cxn>
              </a:cxnLst>
              <a:rect b="b" l="0" r="r" t="0"/>
              <a:pathLst>
                <a:path h="38" w="41">
                  <a:moveTo>
                    <a:pt x="0" y="21"/>
                  </a:moveTo>
                  <a:lnTo>
                    <a:pt x="0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7" y="9"/>
                  </a:lnTo>
                  <a:lnTo>
                    <a:pt x="41" y="17"/>
                  </a:lnTo>
                  <a:lnTo>
                    <a:pt x="39" y="24"/>
                  </a:lnTo>
                  <a:lnTo>
                    <a:pt x="37" y="31"/>
                  </a:lnTo>
                  <a:lnTo>
                    <a:pt x="30" y="36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" name="Freeform 223">
              <a:extLst>
                <a:ext uri="{FF2B5EF4-FFF2-40B4-BE49-F238E27FC236}">
                  <a16:creationId xmlns:a16="http://schemas.microsoft.com/office/drawing/2014/main" id="{6B9F09DE-EEAD-4B59-8030-EF9B74DB7204}"/>
                </a:ext>
              </a:extLst>
            </p:cNvPr>
            <p:cNvSpPr/>
            <p:nvPr/>
          </p:nvSpPr>
          <p:spPr bwMode="auto">
            <a:xfrm>
              <a:off x="878810" y="3310791"/>
              <a:ext cx="14340" cy="14340"/>
            </a:xfrm>
            <a:custGeom>
              <a:cxnLst>
                <a:cxn ang="0">
                  <a:pos x="0" y="16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4" y="7"/>
                </a:cxn>
                <a:cxn ang="0">
                  <a:pos x="26" y="12"/>
                </a:cxn>
                <a:cxn ang="0">
                  <a:pos x="26" y="16"/>
                </a:cxn>
                <a:cxn ang="0">
                  <a:pos x="24" y="21"/>
                </a:cxn>
                <a:cxn ang="0">
                  <a:pos x="19" y="24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16"/>
                </a:cxn>
              </a:cxnLst>
              <a:rect b="b" l="0" r="r" t="0"/>
              <a:pathLst>
                <a:path h="26" w="26">
                  <a:moveTo>
                    <a:pt x="0" y="16"/>
                  </a:move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8" name="Freeform 224">
              <a:extLst>
                <a:ext uri="{FF2B5EF4-FFF2-40B4-BE49-F238E27FC236}">
                  <a16:creationId xmlns:a16="http://schemas.microsoft.com/office/drawing/2014/main" id="{F2644615-B391-406F-A32A-7BFEF06F81E3}"/>
                </a:ext>
              </a:extLst>
            </p:cNvPr>
            <p:cNvSpPr/>
            <p:nvPr/>
          </p:nvSpPr>
          <p:spPr bwMode="auto">
            <a:xfrm>
              <a:off x="881017" y="3314652"/>
              <a:ext cx="8273" cy="7722"/>
            </a:xfrm>
            <a:custGeom>
              <a:cxnLst>
                <a:cxn ang="0">
                  <a:pos x="0" y="7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3" y="9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7"/>
                </a:cxn>
              </a:cxnLst>
              <a:rect b="b" l="0" r="r" t="0"/>
              <a:pathLst>
                <a:path h="14" w="15">
                  <a:moveTo>
                    <a:pt x="0" y="7"/>
                  </a:moveTo>
                  <a:lnTo>
                    <a:pt x="3" y="12"/>
                  </a:lnTo>
                  <a:lnTo>
                    <a:pt x="10" y="14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9" name="Freeform 225">
              <a:extLst>
                <a:ext uri="{FF2B5EF4-FFF2-40B4-BE49-F238E27FC236}">
                  <a16:creationId xmlns:a16="http://schemas.microsoft.com/office/drawing/2014/main" id="{DB08E499-2E4F-4473-B2E1-F6D104FC044F}"/>
                </a:ext>
              </a:extLst>
            </p:cNvPr>
            <p:cNvSpPr/>
            <p:nvPr/>
          </p:nvSpPr>
          <p:spPr bwMode="auto">
            <a:xfrm>
              <a:off x="824759" y="3315755"/>
              <a:ext cx="43021" cy="41918"/>
            </a:xfrm>
            <a:custGeom>
              <a:cxnLst>
                <a:cxn ang="0">
                  <a:pos x="0" y="43"/>
                </a:cxn>
                <a:cxn ang="0">
                  <a:pos x="0" y="36"/>
                </a:cxn>
                <a:cxn ang="0">
                  <a:pos x="3" y="29"/>
                </a:cxn>
                <a:cxn ang="0">
                  <a:pos x="8" y="17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4" y="3"/>
                </a:cxn>
                <a:cxn ang="0">
                  <a:pos x="42" y="0"/>
                </a:cxn>
                <a:cxn ang="0">
                  <a:pos x="49" y="3"/>
                </a:cxn>
                <a:cxn ang="0">
                  <a:pos x="64" y="7"/>
                </a:cxn>
                <a:cxn ang="0">
                  <a:pos x="73" y="19"/>
                </a:cxn>
                <a:cxn ang="0">
                  <a:pos x="76" y="27"/>
                </a:cxn>
                <a:cxn ang="0">
                  <a:pos x="78" y="34"/>
                </a:cxn>
                <a:cxn ang="0">
                  <a:pos x="78" y="41"/>
                </a:cxn>
                <a:cxn ang="0">
                  <a:pos x="76" y="48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51" y="74"/>
                </a:cxn>
                <a:cxn ang="0">
                  <a:pos x="44" y="74"/>
                </a:cxn>
                <a:cxn ang="0">
                  <a:pos x="37" y="76"/>
                </a:cxn>
                <a:cxn ang="0">
                  <a:pos x="30" y="74"/>
                </a:cxn>
                <a:cxn ang="0">
                  <a:pos x="15" y="69"/>
                </a:cxn>
                <a:cxn ang="0">
                  <a:pos x="5" y="57"/>
                </a:cxn>
                <a:cxn ang="0">
                  <a:pos x="3" y="50"/>
                </a:cxn>
                <a:cxn ang="0">
                  <a:pos x="0" y="43"/>
                </a:cxn>
              </a:cxnLst>
              <a:rect b="b" l="0" r="r" t="0"/>
              <a:pathLst>
                <a:path h="76" w="78">
                  <a:moveTo>
                    <a:pt x="0" y="43"/>
                  </a:moveTo>
                  <a:lnTo>
                    <a:pt x="0" y="36"/>
                  </a:lnTo>
                  <a:lnTo>
                    <a:pt x="3" y="29"/>
                  </a:lnTo>
                  <a:lnTo>
                    <a:pt x="8" y="17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64" y="7"/>
                  </a:lnTo>
                  <a:lnTo>
                    <a:pt x="73" y="19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1" y="60"/>
                  </a:lnTo>
                  <a:lnTo>
                    <a:pt x="59" y="69"/>
                  </a:lnTo>
                  <a:lnTo>
                    <a:pt x="51" y="74"/>
                  </a:lnTo>
                  <a:lnTo>
                    <a:pt x="44" y="74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15" y="69"/>
                  </a:lnTo>
                  <a:lnTo>
                    <a:pt x="5" y="57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0" name="Freeform 226">
              <a:extLst>
                <a:ext uri="{FF2B5EF4-FFF2-40B4-BE49-F238E27FC236}">
                  <a16:creationId xmlns:a16="http://schemas.microsoft.com/office/drawing/2014/main" id="{13F56D01-D091-415F-90F2-02B288A6AAC8}"/>
                </a:ext>
              </a:extLst>
            </p:cNvPr>
            <p:cNvSpPr/>
            <p:nvPr/>
          </p:nvSpPr>
          <p:spPr bwMode="auto">
            <a:xfrm>
              <a:off x="831929" y="3322374"/>
              <a:ext cx="29232" cy="28680"/>
            </a:xfrm>
            <a:custGeom>
              <a:cxnLst>
                <a:cxn ang="0">
                  <a:pos x="0" y="31"/>
                </a:cxn>
                <a:cxn ang="0">
                  <a:pos x="0" y="19"/>
                </a:cxn>
                <a:cxn ang="0">
                  <a:pos x="4" y="10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5"/>
                </a:cxn>
                <a:cxn ang="0">
                  <a:pos x="51" y="12"/>
                </a:cxn>
                <a:cxn ang="0">
                  <a:pos x="53" y="22"/>
                </a:cxn>
                <a:cxn ang="0">
                  <a:pos x="53" y="33"/>
                </a:cxn>
                <a:cxn ang="0">
                  <a:pos x="48" y="43"/>
                </a:cxn>
                <a:cxn ang="0">
                  <a:pos x="41" y="48"/>
                </a:cxn>
                <a:cxn ang="0">
                  <a:pos x="29" y="52"/>
                </a:cxn>
                <a:cxn ang="0">
                  <a:pos x="19" y="52"/>
                </a:cxn>
                <a:cxn ang="0">
                  <a:pos x="9" y="48"/>
                </a:cxn>
                <a:cxn ang="0">
                  <a:pos x="2" y="41"/>
                </a:cxn>
                <a:cxn ang="0">
                  <a:pos x="0" y="31"/>
                </a:cxn>
              </a:cxnLst>
              <a:rect b="b" l="0" r="r" t="0"/>
              <a:pathLst>
                <a:path h="52" w="52">
                  <a:moveTo>
                    <a:pt x="0" y="31"/>
                  </a:moveTo>
                  <a:lnTo>
                    <a:pt x="0" y="19"/>
                  </a:lnTo>
                  <a:lnTo>
                    <a:pt x="4" y="10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5"/>
                  </a:lnTo>
                  <a:lnTo>
                    <a:pt x="51" y="12"/>
                  </a:lnTo>
                  <a:lnTo>
                    <a:pt x="53" y="22"/>
                  </a:lnTo>
                  <a:lnTo>
                    <a:pt x="53" y="33"/>
                  </a:lnTo>
                  <a:lnTo>
                    <a:pt x="48" y="43"/>
                  </a:lnTo>
                  <a:lnTo>
                    <a:pt x="41" y="48"/>
                  </a:lnTo>
                  <a:lnTo>
                    <a:pt x="29" y="52"/>
                  </a:lnTo>
                  <a:lnTo>
                    <a:pt x="19" y="52"/>
                  </a:lnTo>
                  <a:lnTo>
                    <a:pt x="9" y="48"/>
                  </a:lnTo>
                  <a:lnTo>
                    <a:pt x="2" y="4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" name="Freeform 227">
              <a:extLst>
                <a:ext uri="{FF2B5EF4-FFF2-40B4-BE49-F238E27FC236}">
                  <a16:creationId xmlns:a16="http://schemas.microsoft.com/office/drawing/2014/main" id="{864FA4C9-F9E2-4514-9B55-9903E1C91223}"/>
                </a:ext>
              </a:extLst>
            </p:cNvPr>
            <p:cNvSpPr/>
            <p:nvPr/>
          </p:nvSpPr>
          <p:spPr bwMode="auto">
            <a:xfrm>
              <a:off x="835790" y="3326235"/>
              <a:ext cx="21511" cy="20959"/>
            </a:xfrm>
            <a:custGeom>
              <a:cxnLst>
                <a:cxn ang="0">
                  <a:pos x="0" y="22"/>
                </a:cxn>
                <a:cxn ang="0">
                  <a:pos x="0" y="15"/>
                </a:cxn>
                <a:cxn ang="0">
                  <a:pos x="2" y="8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10"/>
                </a:cxn>
                <a:cxn ang="0">
                  <a:pos x="39" y="17"/>
                </a:cxn>
                <a:cxn ang="0">
                  <a:pos x="39" y="24"/>
                </a:cxn>
                <a:cxn ang="0">
                  <a:pos x="36" y="31"/>
                </a:cxn>
                <a:cxn ang="0">
                  <a:pos x="29" y="36"/>
                </a:cxn>
                <a:cxn ang="0">
                  <a:pos x="22" y="38"/>
                </a:cxn>
                <a:cxn ang="0">
                  <a:pos x="14" y="38"/>
                </a:cxn>
                <a:cxn ang="0">
                  <a:pos x="7" y="36"/>
                </a:cxn>
                <a:cxn ang="0">
                  <a:pos x="2" y="29"/>
                </a:cxn>
                <a:cxn ang="0">
                  <a:pos x="0" y="22"/>
                </a:cxn>
              </a:cxnLst>
              <a:rect b="b" l="0" r="r" t="0"/>
              <a:pathLst>
                <a:path h="38" w="39">
                  <a:moveTo>
                    <a:pt x="0" y="22"/>
                  </a:moveTo>
                  <a:lnTo>
                    <a:pt x="0" y="15"/>
                  </a:lnTo>
                  <a:lnTo>
                    <a:pt x="2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10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36" y="31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14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" name="Freeform 228">
              <a:extLst>
                <a:ext uri="{FF2B5EF4-FFF2-40B4-BE49-F238E27FC236}">
                  <a16:creationId xmlns:a16="http://schemas.microsoft.com/office/drawing/2014/main" id="{A3804D2C-3CBD-43CB-BB6F-BD1E823DBDEE}"/>
                </a:ext>
              </a:extLst>
            </p:cNvPr>
            <p:cNvSpPr/>
            <p:nvPr/>
          </p:nvSpPr>
          <p:spPr bwMode="auto">
            <a:xfrm>
              <a:off x="839651" y="3330647"/>
              <a:ext cx="13237" cy="12686"/>
            </a:xfrm>
            <a:custGeom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2" y="18"/>
                </a:cxn>
                <a:cxn ang="0">
                  <a:pos x="20" y="23"/>
                </a:cxn>
                <a:cxn ang="0">
                  <a:pos x="15" y="23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0" y="18"/>
                </a:cxn>
                <a:cxn ang="0">
                  <a:pos x="0" y="14"/>
                </a:cxn>
              </a:cxnLst>
              <a:rect b="b" l="0" r="r" t="0"/>
              <a:pathLst>
                <a:path h="23" w="24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3" name="Freeform 229">
              <a:extLst>
                <a:ext uri="{FF2B5EF4-FFF2-40B4-BE49-F238E27FC236}">
                  <a16:creationId xmlns:a16="http://schemas.microsoft.com/office/drawing/2014/main" id="{0FFAB8F8-401F-4536-BC1E-C85F93649593}"/>
                </a:ext>
              </a:extLst>
            </p:cNvPr>
            <p:cNvSpPr/>
            <p:nvPr/>
          </p:nvSpPr>
          <p:spPr bwMode="auto">
            <a:xfrm>
              <a:off x="842408" y="3332853"/>
              <a:ext cx="8273" cy="7722"/>
            </a:xfrm>
            <a:custGeom>
              <a:cxnLst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12" y="12"/>
                </a:cxn>
                <a:cxn ang="0">
                  <a:pos x="15" y="7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</a:cxnLst>
              <a:rect b="b" l="0" r="r" t="0"/>
              <a:pathLst>
                <a:path h="14" w="15">
                  <a:moveTo>
                    <a:pt x="0" y="7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4" name="Freeform 230">
              <a:extLst>
                <a:ext uri="{FF2B5EF4-FFF2-40B4-BE49-F238E27FC236}">
                  <a16:creationId xmlns:a16="http://schemas.microsoft.com/office/drawing/2014/main" id="{CC2FA297-8370-4234-9871-A3B259B30B67}"/>
                </a:ext>
              </a:extLst>
            </p:cNvPr>
            <p:cNvSpPr/>
            <p:nvPr/>
          </p:nvSpPr>
          <p:spPr bwMode="auto">
            <a:xfrm>
              <a:off x="898666" y="3322374"/>
              <a:ext cx="33645" cy="32541"/>
            </a:xfrm>
            <a:custGeom>
              <a:cxnLst>
                <a:cxn ang="0">
                  <a:pos x="2" y="45"/>
                </a:cxn>
                <a:cxn ang="0">
                  <a:pos x="12" y="55"/>
                </a:cxn>
                <a:cxn ang="0">
                  <a:pos x="22" y="59"/>
                </a:cxn>
                <a:cxn ang="0">
                  <a:pos x="34" y="59"/>
                </a:cxn>
                <a:cxn ang="0">
                  <a:pos x="46" y="57"/>
                </a:cxn>
                <a:cxn ang="0">
                  <a:pos x="56" y="48"/>
                </a:cxn>
                <a:cxn ang="0">
                  <a:pos x="61" y="38"/>
                </a:cxn>
                <a:cxn ang="0">
                  <a:pos x="61" y="26"/>
                </a:cxn>
                <a:cxn ang="0">
                  <a:pos x="58" y="15"/>
                </a:cxn>
                <a:cxn ang="0">
                  <a:pos x="49" y="7"/>
                </a:cxn>
                <a:cxn ang="0">
                  <a:pos x="39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2" y="45"/>
                </a:cxn>
              </a:cxnLst>
              <a:rect b="b" l="0" r="r" t="0"/>
              <a:pathLst>
                <a:path h="59" w="61">
                  <a:moveTo>
                    <a:pt x="2" y="45"/>
                  </a:moveTo>
                  <a:lnTo>
                    <a:pt x="12" y="55"/>
                  </a:lnTo>
                  <a:lnTo>
                    <a:pt x="22" y="59"/>
                  </a:lnTo>
                  <a:lnTo>
                    <a:pt x="34" y="59"/>
                  </a:lnTo>
                  <a:lnTo>
                    <a:pt x="46" y="57"/>
                  </a:lnTo>
                  <a:lnTo>
                    <a:pt x="56" y="48"/>
                  </a:lnTo>
                  <a:lnTo>
                    <a:pt x="61" y="38"/>
                  </a:lnTo>
                  <a:lnTo>
                    <a:pt x="61" y="26"/>
                  </a:lnTo>
                  <a:lnTo>
                    <a:pt x="58" y="15"/>
                  </a:lnTo>
                  <a:lnTo>
                    <a:pt x="49" y="7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5" name="Freeform 231">
              <a:extLst>
                <a:ext uri="{FF2B5EF4-FFF2-40B4-BE49-F238E27FC236}">
                  <a16:creationId xmlns:a16="http://schemas.microsoft.com/office/drawing/2014/main" id="{401E652A-B37D-4BAE-A718-590E360949E4}"/>
                </a:ext>
              </a:extLst>
            </p:cNvPr>
            <p:cNvSpPr/>
            <p:nvPr/>
          </p:nvSpPr>
          <p:spPr bwMode="auto">
            <a:xfrm>
              <a:off x="663156" y="3056528"/>
              <a:ext cx="263639" cy="404835"/>
            </a:xfrm>
            <a:custGeom>
              <a:cxnLst>
                <a:cxn ang="0">
                  <a:pos x="461" y="178"/>
                </a:cxn>
                <a:cxn ang="0">
                  <a:pos x="444" y="178"/>
                </a:cxn>
                <a:cxn ang="0">
                  <a:pos x="424" y="178"/>
                </a:cxn>
                <a:cxn ang="0">
                  <a:pos x="408" y="173"/>
                </a:cxn>
                <a:cxn ang="0">
                  <a:pos x="388" y="166"/>
                </a:cxn>
                <a:cxn ang="0">
                  <a:pos x="371" y="159"/>
                </a:cxn>
                <a:cxn ang="0">
                  <a:pos x="354" y="150"/>
                </a:cxn>
                <a:cxn ang="0">
                  <a:pos x="318" y="123"/>
                </a:cxn>
                <a:cxn ang="0">
                  <a:pos x="284" y="95"/>
                </a:cxn>
                <a:cxn ang="0">
                  <a:pos x="250" y="64"/>
                </a:cxn>
                <a:cxn ang="0">
                  <a:pos x="221" y="31"/>
                </a:cxn>
                <a:cxn ang="0">
                  <a:pos x="194" y="0"/>
                </a:cxn>
                <a:cxn ang="0">
                  <a:pos x="174" y="93"/>
                </a:cxn>
                <a:cxn ang="0">
                  <a:pos x="155" y="185"/>
                </a:cxn>
                <a:cxn ang="0">
                  <a:pos x="133" y="278"/>
                </a:cxn>
                <a:cxn ang="0">
                  <a:pos x="111" y="370"/>
                </a:cxn>
                <a:cxn ang="0">
                  <a:pos x="87" y="461"/>
                </a:cxn>
                <a:cxn ang="0">
                  <a:pos x="60" y="551"/>
                </a:cxn>
                <a:cxn ang="0">
                  <a:pos x="31" y="641"/>
                </a:cxn>
                <a:cxn ang="0">
                  <a:pos x="0" y="729"/>
                </a:cxn>
                <a:cxn ang="0">
                  <a:pos x="7" y="732"/>
                </a:cxn>
                <a:cxn ang="0">
                  <a:pos x="34" y="734"/>
                </a:cxn>
                <a:cxn ang="0">
                  <a:pos x="58" y="734"/>
                </a:cxn>
                <a:cxn ang="0">
                  <a:pos x="82" y="729"/>
                </a:cxn>
                <a:cxn ang="0">
                  <a:pos x="104" y="722"/>
                </a:cxn>
                <a:cxn ang="0">
                  <a:pos x="128" y="713"/>
                </a:cxn>
                <a:cxn ang="0">
                  <a:pos x="150" y="701"/>
                </a:cxn>
                <a:cxn ang="0">
                  <a:pos x="170" y="689"/>
                </a:cxn>
                <a:cxn ang="0">
                  <a:pos x="192" y="672"/>
                </a:cxn>
                <a:cxn ang="0">
                  <a:pos x="211" y="653"/>
                </a:cxn>
                <a:cxn ang="0">
                  <a:pos x="228" y="634"/>
                </a:cxn>
                <a:cxn ang="0">
                  <a:pos x="264" y="591"/>
                </a:cxn>
                <a:cxn ang="0">
                  <a:pos x="296" y="544"/>
                </a:cxn>
                <a:cxn ang="0">
                  <a:pos x="327" y="494"/>
                </a:cxn>
                <a:cxn ang="0">
                  <a:pos x="354" y="444"/>
                </a:cxn>
                <a:cxn ang="0">
                  <a:pos x="379" y="394"/>
                </a:cxn>
                <a:cxn ang="0">
                  <a:pos x="417" y="304"/>
                </a:cxn>
                <a:cxn ang="0">
                  <a:pos x="446" y="235"/>
                </a:cxn>
                <a:cxn ang="0">
                  <a:pos x="456" y="214"/>
                </a:cxn>
                <a:cxn ang="0">
                  <a:pos x="463" y="202"/>
                </a:cxn>
                <a:cxn ang="0">
                  <a:pos x="473" y="192"/>
                </a:cxn>
                <a:cxn ang="0">
                  <a:pos x="478" y="185"/>
                </a:cxn>
                <a:cxn ang="0">
                  <a:pos x="478" y="183"/>
                </a:cxn>
                <a:cxn ang="0">
                  <a:pos x="476" y="178"/>
                </a:cxn>
                <a:cxn ang="0">
                  <a:pos x="466" y="178"/>
                </a:cxn>
                <a:cxn ang="0">
                  <a:pos x="461" y="178"/>
                </a:cxn>
              </a:cxnLst>
              <a:rect b="b" l="0" r="r" t="0"/>
              <a:pathLst>
                <a:path h="734" w="478">
                  <a:moveTo>
                    <a:pt x="461" y="178"/>
                  </a:moveTo>
                  <a:lnTo>
                    <a:pt x="444" y="178"/>
                  </a:lnTo>
                  <a:lnTo>
                    <a:pt x="424" y="178"/>
                  </a:lnTo>
                  <a:lnTo>
                    <a:pt x="408" y="173"/>
                  </a:lnTo>
                  <a:lnTo>
                    <a:pt x="388" y="166"/>
                  </a:lnTo>
                  <a:lnTo>
                    <a:pt x="371" y="159"/>
                  </a:lnTo>
                  <a:lnTo>
                    <a:pt x="354" y="150"/>
                  </a:lnTo>
                  <a:lnTo>
                    <a:pt x="318" y="123"/>
                  </a:lnTo>
                  <a:lnTo>
                    <a:pt x="284" y="95"/>
                  </a:lnTo>
                  <a:lnTo>
                    <a:pt x="250" y="64"/>
                  </a:lnTo>
                  <a:lnTo>
                    <a:pt x="221" y="31"/>
                  </a:lnTo>
                  <a:lnTo>
                    <a:pt x="194" y="0"/>
                  </a:lnTo>
                  <a:lnTo>
                    <a:pt x="174" y="93"/>
                  </a:lnTo>
                  <a:lnTo>
                    <a:pt x="155" y="185"/>
                  </a:lnTo>
                  <a:lnTo>
                    <a:pt x="133" y="278"/>
                  </a:lnTo>
                  <a:lnTo>
                    <a:pt x="111" y="370"/>
                  </a:lnTo>
                  <a:lnTo>
                    <a:pt x="87" y="461"/>
                  </a:lnTo>
                  <a:lnTo>
                    <a:pt x="60" y="551"/>
                  </a:lnTo>
                  <a:lnTo>
                    <a:pt x="31" y="641"/>
                  </a:lnTo>
                  <a:lnTo>
                    <a:pt x="0" y="729"/>
                  </a:lnTo>
                  <a:lnTo>
                    <a:pt x="7" y="732"/>
                  </a:lnTo>
                  <a:lnTo>
                    <a:pt x="34" y="734"/>
                  </a:lnTo>
                  <a:lnTo>
                    <a:pt x="58" y="734"/>
                  </a:lnTo>
                  <a:lnTo>
                    <a:pt x="82" y="729"/>
                  </a:lnTo>
                  <a:lnTo>
                    <a:pt x="104" y="722"/>
                  </a:lnTo>
                  <a:lnTo>
                    <a:pt x="128" y="713"/>
                  </a:lnTo>
                  <a:lnTo>
                    <a:pt x="150" y="701"/>
                  </a:lnTo>
                  <a:lnTo>
                    <a:pt x="170" y="689"/>
                  </a:lnTo>
                  <a:lnTo>
                    <a:pt x="192" y="672"/>
                  </a:lnTo>
                  <a:lnTo>
                    <a:pt x="211" y="653"/>
                  </a:lnTo>
                  <a:lnTo>
                    <a:pt x="228" y="634"/>
                  </a:lnTo>
                  <a:lnTo>
                    <a:pt x="264" y="591"/>
                  </a:lnTo>
                  <a:lnTo>
                    <a:pt x="296" y="544"/>
                  </a:lnTo>
                  <a:lnTo>
                    <a:pt x="327" y="494"/>
                  </a:lnTo>
                  <a:lnTo>
                    <a:pt x="354" y="444"/>
                  </a:lnTo>
                  <a:lnTo>
                    <a:pt x="379" y="394"/>
                  </a:lnTo>
                  <a:lnTo>
                    <a:pt x="417" y="304"/>
                  </a:lnTo>
                  <a:lnTo>
                    <a:pt x="446" y="235"/>
                  </a:lnTo>
                  <a:lnTo>
                    <a:pt x="456" y="214"/>
                  </a:lnTo>
                  <a:lnTo>
                    <a:pt x="463" y="202"/>
                  </a:lnTo>
                  <a:lnTo>
                    <a:pt x="473" y="192"/>
                  </a:lnTo>
                  <a:lnTo>
                    <a:pt x="478" y="185"/>
                  </a:lnTo>
                  <a:lnTo>
                    <a:pt x="478" y="183"/>
                  </a:lnTo>
                  <a:lnTo>
                    <a:pt x="476" y="178"/>
                  </a:lnTo>
                  <a:lnTo>
                    <a:pt x="466" y="178"/>
                  </a:lnTo>
                  <a:lnTo>
                    <a:pt x="461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" name="Freeform 232">
              <a:extLst>
                <a:ext uri="{FF2B5EF4-FFF2-40B4-BE49-F238E27FC236}">
                  <a16:creationId xmlns:a16="http://schemas.microsoft.com/office/drawing/2014/main" id="{3F03D79F-C47B-45F8-8F58-B314E3821C92}"/>
                </a:ext>
              </a:extLst>
            </p:cNvPr>
            <p:cNvSpPr/>
            <p:nvPr/>
          </p:nvSpPr>
          <p:spPr bwMode="auto">
            <a:xfrm>
              <a:off x="497140" y="3139260"/>
              <a:ext cx="247645" cy="324861"/>
            </a:xfrm>
            <a:custGeom>
              <a:cxnLst>
                <a:cxn ang="0">
                  <a:pos x="449" y="553"/>
                </a:cxn>
                <a:cxn ang="0">
                  <a:pos x="441" y="555"/>
                </a:cxn>
                <a:cxn ang="0">
                  <a:pos x="422" y="558"/>
                </a:cxn>
                <a:cxn ang="0">
                  <a:pos x="391" y="560"/>
                </a:cxn>
                <a:cxn ang="0">
                  <a:pos x="373" y="558"/>
                </a:cxn>
                <a:cxn ang="0">
                  <a:pos x="352" y="555"/>
                </a:cxn>
                <a:cxn ang="0">
                  <a:pos x="332" y="551"/>
                </a:cxn>
                <a:cxn ang="0">
                  <a:pos x="308" y="541"/>
                </a:cxn>
                <a:cxn ang="0">
                  <a:pos x="286" y="532"/>
                </a:cxn>
                <a:cxn ang="0">
                  <a:pos x="262" y="518"/>
                </a:cxn>
                <a:cxn ang="0">
                  <a:pos x="240" y="501"/>
                </a:cxn>
                <a:cxn ang="0">
                  <a:pos x="216" y="477"/>
                </a:cxn>
                <a:cxn ang="0">
                  <a:pos x="194" y="451"/>
                </a:cxn>
                <a:cxn ang="0">
                  <a:pos x="172" y="420"/>
                </a:cxn>
                <a:cxn ang="0">
                  <a:pos x="152" y="384"/>
                </a:cxn>
                <a:cxn ang="0">
                  <a:pos x="136" y="347"/>
                </a:cxn>
                <a:cxn ang="0">
                  <a:pos x="121" y="306"/>
                </a:cxn>
                <a:cxn ang="0">
                  <a:pos x="109" y="268"/>
                </a:cxn>
                <a:cxn ang="0">
                  <a:pos x="99" y="228"/>
                </a:cxn>
                <a:cxn ang="0">
                  <a:pos x="89" y="187"/>
                </a:cxn>
                <a:cxn ang="0">
                  <a:pos x="75" y="116"/>
                </a:cxn>
                <a:cxn ang="0">
                  <a:pos x="63" y="56"/>
                </a:cxn>
                <a:cxn ang="0">
                  <a:pos x="58" y="33"/>
                </a:cxn>
                <a:cxn ang="0">
                  <a:pos x="53" y="16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9" y="4"/>
                </a:cxn>
                <a:cxn ang="0">
                  <a:pos x="19" y="16"/>
                </a:cxn>
                <a:cxn ang="0">
                  <a:pos x="14" y="26"/>
                </a:cxn>
                <a:cxn ang="0">
                  <a:pos x="9" y="38"/>
                </a:cxn>
                <a:cxn ang="0">
                  <a:pos x="2" y="66"/>
                </a:cxn>
                <a:cxn ang="0">
                  <a:pos x="0" y="102"/>
                </a:cxn>
                <a:cxn ang="0">
                  <a:pos x="0" y="142"/>
                </a:cxn>
                <a:cxn ang="0">
                  <a:pos x="2" y="185"/>
                </a:cxn>
                <a:cxn ang="0">
                  <a:pos x="9" y="232"/>
                </a:cxn>
                <a:cxn ang="0">
                  <a:pos x="17" y="280"/>
                </a:cxn>
                <a:cxn ang="0">
                  <a:pos x="29" y="327"/>
                </a:cxn>
                <a:cxn ang="0">
                  <a:pos x="43" y="375"/>
                </a:cxn>
                <a:cxn ang="0">
                  <a:pos x="63" y="420"/>
                </a:cxn>
                <a:cxn ang="0">
                  <a:pos x="82" y="463"/>
                </a:cxn>
                <a:cxn ang="0">
                  <a:pos x="104" y="501"/>
                </a:cxn>
                <a:cxn ang="0">
                  <a:pos x="118" y="518"/>
                </a:cxn>
                <a:cxn ang="0">
                  <a:pos x="131" y="532"/>
                </a:cxn>
                <a:cxn ang="0">
                  <a:pos x="145" y="546"/>
                </a:cxn>
                <a:cxn ang="0">
                  <a:pos x="160" y="558"/>
                </a:cxn>
                <a:cxn ang="0">
                  <a:pos x="174" y="567"/>
                </a:cxn>
                <a:cxn ang="0">
                  <a:pos x="191" y="577"/>
                </a:cxn>
                <a:cxn ang="0">
                  <a:pos x="206" y="582"/>
                </a:cxn>
                <a:cxn ang="0">
                  <a:pos x="225" y="584"/>
                </a:cxn>
                <a:cxn ang="0">
                  <a:pos x="286" y="589"/>
                </a:cxn>
                <a:cxn ang="0">
                  <a:pos x="337" y="589"/>
                </a:cxn>
                <a:cxn ang="0">
                  <a:pos x="378" y="584"/>
                </a:cxn>
                <a:cxn ang="0">
                  <a:pos x="407" y="577"/>
                </a:cxn>
                <a:cxn ang="0">
                  <a:pos x="427" y="570"/>
                </a:cxn>
                <a:cxn ang="0">
                  <a:pos x="441" y="563"/>
                </a:cxn>
                <a:cxn ang="0">
                  <a:pos x="449" y="553"/>
                </a:cxn>
              </a:cxnLst>
              <a:rect b="b" l="0" r="r" t="0"/>
              <a:pathLst>
                <a:path h="589" w="449">
                  <a:moveTo>
                    <a:pt x="449" y="553"/>
                  </a:moveTo>
                  <a:lnTo>
                    <a:pt x="441" y="555"/>
                  </a:lnTo>
                  <a:lnTo>
                    <a:pt x="422" y="558"/>
                  </a:lnTo>
                  <a:lnTo>
                    <a:pt x="391" y="560"/>
                  </a:lnTo>
                  <a:lnTo>
                    <a:pt x="373" y="558"/>
                  </a:lnTo>
                  <a:lnTo>
                    <a:pt x="352" y="555"/>
                  </a:lnTo>
                  <a:lnTo>
                    <a:pt x="332" y="551"/>
                  </a:lnTo>
                  <a:lnTo>
                    <a:pt x="308" y="541"/>
                  </a:lnTo>
                  <a:lnTo>
                    <a:pt x="286" y="532"/>
                  </a:lnTo>
                  <a:lnTo>
                    <a:pt x="262" y="518"/>
                  </a:lnTo>
                  <a:lnTo>
                    <a:pt x="240" y="501"/>
                  </a:lnTo>
                  <a:lnTo>
                    <a:pt x="216" y="477"/>
                  </a:lnTo>
                  <a:lnTo>
                    <a:pt x="194" y="451"/>
                  </a:lnTo>
                  <a:lnTo>
                    <a:pt x="172" y="420"/>
                  </a:lnTo>
                  <a:lnTo>
                    <a:pt x="152" y="384"/>
                  </a:lnTo>
                  <a:lnTo>
                    <a:pt x="136" y="347"/>
                  </a:lnTo>
                  <a:lnTo>
                    <a:pt x="121" y="306"/>
                  </a:lnTo>
                  <a:lnTo>
                    <a:pt x="109" y="268"/>
                  </a:lnTo>
                  <a:lnTo>
                    <a:pt x="99" y="228"/>
                  </a:lnTo>
                  <a:lnTo>
                    <a:pt x="89" y="187"/>
                  </a:lnTo>
                  <a:lnTo>
                    <a:pt x="75" y="116"/>
                  </a:lnTo>
                  <a:lnTo>
                    <a:pt x="63" y="56"/>
                  </a:lnTo>
                  <a:lnTo>
                    <a:pt x="58" y="33"/>
                  </a:lnTo>
                  <a:lnTo>
                    <a:pt x="53" y="16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19" y="16"/>
                  </a:lnTo>
                  <a:lnTo>
                    <a:pt x="14" y="26"/>
                  </a:lnTo>
                  <a:lnTo>
                    <a:pt x="9" y="38"/>
                  </a:lnTo>
                  <a:lnTo>
                    <a:pt x="2" y="66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2" y="185"/>
                  </a:lnTo>
                  <a:lnTo>
                    <a:pt x="9" y="232"/>
                  </a:lnTo>
                  <a:lnTo>
                    <a:pt x="17" y="280"/>
                  </a:lnTo>
                  <a:lnTo>
                    <a:pt x="29" y="327"/>
                  </a:lnTo>
                  <a:lnTo>
                    <a:pt x="43" y="375"/>
                  </a:lnTo>
                  <a:lnTo>
                    <a:pt x="63" y="420"/>
                  </a:lnTo>
                  <a:lnTo>
                    <a:pt x="82" y="463"/>
                  </a:lnTo>
                  <a:lnTo>
                    <a:pt x="104" y="501"/>
                  </a:lnTo>
                  <a:lnTo>
                    <a:pt x="118" y="518"/>
                  </a:lnTo>
                  <a:lnTo>
                    <a:pt x="131" y="532"/>
                  </a:lnTo>
                  <a:lnTo>
                    <a:pt x="145" y="546"/>
                  </a:lnTo>
                  <a:lnTo>
                    <a:pt x="160" y="558"/>
                  </a:lnTo>
                  <a:lnTo>
                    <a:pt x="174" y="567"/>
                  </a:lnTo>
                  <a:lnTo>
                    <a:pt x="191" y="577"/>
                  </a:lnTo>
                  <a:lnTo>
                    <a:pt x="206" y="582"/>
                  </a:lnTo>
                  <a:lnTo>
                    <a:pt x="225" y="584"/>
                  </a:lnTo>
                  <a:lnTo>
                    <a:pt x="286" y="589"/>
                  </a:lnTo>
                  <a:lnTo>
                    <a:pt x="337" y="589"/>
                  </a:lnTo>
                  <a:lnTo>
                    <a:pt x="378" y="584"/>
                  </a:lnTo>
                  <a:lnTo>
                    <a:pt x="407" y="577"/>
                  </a:lnTo>
                  <a:lnTo>
                    <a:pt x="427" y="570"/>
                  </a:lnTo>
                  <a:lnTo>
                    <a:pt x="441" y="563"/>
                  </a:lnTo>
                  <a:lnTo>
                    <a:pt x="449" y="5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" name="Freeform 233">
              <a:extLst>
                <a:ext uri="{FF2B5EF4-FFF2-40B4-BE49-F238E27FC236}">
                  <a16:creationId xmlns:a16="http://schemas.microsoft.com/office/drawing/2014/main" id="{49A249E0-5359-4526-82E1-358D58581261}"/>
                </a:ext>
              </a:extLst>
            </p:cNvPr>
            <p:cNvSpPr/>
            <p:nvPr/>
          </p:nvSpPr>
          <p:spPr bwMode="auto">
            <a:xfrm>
              <a:off x="573253" y="2433832"/>
              <a:ext cx="570299" cy="465505"/>
            </a:xfrm>
            <a:custGeom>
              <a:cxnLst>
                <a:cxn ang="0">
                  <a:pos x="1034" y="84"/>
                </a:cxn>
                <a:cxn ang="0">
                  <a:pos x="1017" y="77"/>
                </a:cxn>
                <a:cxn ang="0">
                  <a:pos x="964" y="55"/>
                </a:cxn>
                <a:cxn ang="0">
                  <a:pos x="928" y="43"/>
                </a:cxn>
                <a:cxn ang="0">
                  <a:pos x="884" y="31"/>
                </a:cxn>
                <a:cxn ang="0">
                  <a:pos x="835" y="22"/>
                </a:cxn>
                <a:cxn ang="0">
                  <a:pos x="779" y="12"/>
                </a:cxn>
                <a:cxn ang="0">
                  <a:pos x="721" y="5"/>
                </a:cxn>
                <a:cxn ang="0">
                  <a:pos x="658" y="0"/>
                </a:cxn>
                <a:cxn ang="0">
                  <a:pos x="590" y="3"/>
                </a:cxn>
                <a:cxn ang="0">
                  <a:pos x="556" y="5"/>
                </a:cxn>
                <a:cxn ang="0">
                  <a:pos x="520" y="10"/>
                </a:cxn>
                <a:cxn ang="0">
                  <a:pos x="483" y="15"/>
                </a:cxn>
                <a:cxn ang="0">
                  <a:pos x="447" y="22"/>
                </a:cxn>
                <a:cxn ang="0">
                  <a:pos x="410" y="31"/>
                </a:cxn>
                <a:cxn ang="0">
                  <a:pos x="374" y="43"/>
                </a:cxn>
                <a:cxn ang="0">
                  <a:pos x="335" y="55"/>
                </a:cxn>
                <a:cxn ang="0">
                  <a:pos x="299" y="72"/>
                </a:cxn>
                <a:cxn ang="0">
                  <a:pos x="260" y="88"/>
                </a:cxn>
                <a:cxn ang="0">
                  <a:pos x="221" y="107"/>
                </a:cxn>
                <a:cxn ang="0">
                  <a:pos x="185" y="131"/>
                </a:cxn>
                <a:cxn ang="0">
                  <a:pos x="153" y="155"/>
                </a:cxn>
                <a:cxn ang="0">
                  <a:pos x="124" y="179"/>
                </a:cxn>
                <a:cxn ang="0">
                  <a:pos x="100" y="205"/>
                </a:cxn>
                <a:cxn ang="0">
                  <a:pos x="78" y="233"/>
                </a:cxn>
                <a:cxn ang="0">
                  <a:pos x="58" y="259"/>
                </a:cxn>
                <a:cxn ang="0">
                  <a:pos x="44" y="290"/>
                </a:cxn>
                <a:cxn ang="0">
                  <a:pos x="32" y="319"/>
                </a:cxn>
                <a:cxn ang="0">
                  <a:pos x="19" y="350"/>
                </a:cxn>
                <a:cxn ang="0">
                  <a:pos x="12" y="378"/>
                </a:cxn>
                <a:cxn ang="0">
                  <a:pos x="7" y="409"/>
                </a:cxn>
                <a:cxn ang="0">
                  <a:pos x="2" y="440"/>
                </a:cxn>
                <a:cxn ang="0">
                  <a:pos x="0" y="471"/>
                </a:cxn>
                <a:cxn ang="0">
                  <a:pos x="0" y="502"/>
                </a:cxn>
                <a:cxn ang="0">
                  <a:pos x="5" y="561"/>
                </a:cxn>
                <a:cxn ang="0">
                  <a:pos x="14" y="618"/>
                </a:cxn>
                <a:cxn ang="0">
                  <a:pos x="27" y="670"/>
                </a:cxn>
                <a:cxn ang="0">
                  <a:pos x="41" y="718"/>
                </a:cxn>
                <a:cxn ang="0">
                  <a:pos x="56" y="761"/>
                </a:cxn>
                <a:cxn ang="0">
                  <a:pos x="70" y="794"/>
                </a:cxn>
                <a:cxn ang="0">
                  <a:pos x="82" y="820"/>
                </a:cxn>
                <a:cxn ang="0">
                  <a:pos x="92" y="844"/>
                </a:cxn>
                <a:cxn ang="0">
                  <a:pos x="1034" y="84"/>
                </a:cxn>
              </a:cxnLst>
              <a:rect b="b" l="0" r="r" t="0"/>
              <a:pathLst>
                <a:path h="844" w="1034">
                  <a:moveTo>
                    <a:pt x="1034" y="84"/>
                  </a:moveTo>
                  <a:lnTo>
                    <a:pt x="1017" y="77"/>
                  </a:lnTo>
                  <a:lnTo>
                    <a:pt x="964" y="55"/>
                  </a:lnTo>
                  <a:lnTo>
                    <a:pt x="928" y="43"/>
                  </a:lnTo>
                  <a:lnTo>
                    <a:pt x="884" y="31"/>
                  </a:lnTo>
                  <a:lnTo>
                    <a:pt x="835" y="22"/>
                  </a:lnTo>
                  <a:lnTo>
                    <a:pt x="779" y="12"/>
                  </a:lnTo>
                  <a:lnTo>
                    <a:pt x="721" y="5"/>
                  </a:lnTo>
                  <a:lnTo>
                    <a:pt x="658" y="0"/>
                  </a:lnTo>
                  <a:lnTo>
                    <a:pt x="590" y="3"/>
                  </a:lnTo>
                  <a:lnTo>
                    <a:pt x="556" y="5"/>
                  </a:lnTo>
                  <a:lnTo>
                    <a:pt x="520" y="10"/>
                  </a:lnTo>
                  <a:lnTo>
                    <a:pt x="483" y="15"/>
                  </a:lnTo>
                  <a:lnTo>
                    <a:pt x="447" y="22"/>
                  </a:lnTo>
                  <a:lnTo>
                    <a:pt x="410" y="31"/>
                  </a:lnTo>
                  <a:lnTo>
                    <a:pt x="374" y="43"/>
                  </a:lnTo>
                  <a:lnTo>
                    <a:pt x="335" y="55"/>
                  </a:lnTo>
                  <a:lnTo>
                    <a:pt x="299" y="72"/>
                  </a:lnTo>
                  <a:lnTo>
                    <a:pt x="260" y="88"/>
                  </a:lnTo>
                  <a:lnTo>
                    <a:pt x="221" y="107"/>
                  </a:lnTo>
                  <a:lnTo>
                    <a:pt x="185" y="131"/>
                  </a:lnTo>
                  <a:lnTo>
                    <a:pt x="153" y="155"/>
                  </a:lnTo>
                  <a:lnTo>
                    <a:pt x="124" y="179"/>
                  </a:lnTo>
                  <a:lnTo>
                    <a:pt x="100" y="205"/>
                  </a:lnTo>
                  <a:lnTo>
                    <a:pt x="78" y="233"/>
                  </a:lnTo>
                  <a:lnTo>
                    <a:pt x="58" y="259"/>
                  </a:lnTo>
                  <a:lnTo>
                    <a:pt x="44" y="290"/>
                  </a:lnTo>
                  <a:lnTo>
                    <a:pt x="32" y="319"/>
                  </a:lnTo>
                  <a:lnTo>
                    <a:pt x="19" y="350"/>
                  </a:lnTo>
                  <a:lnTo>
                    <a:pt x="12" y="378"/>
                  </a:lnTo>
                  <a:lnTo>
                    <a:pt x="7" y="409"/>
                  </a:lnTo>
                  <a:lnTo>
                    <a:pt x="2" y="440"/>
                  </a:lnTo>
                  <a:lnTo>
                    <a:pt x="0" y="471"/>
                  </a:lnTo>
                  <a:lnTo>
                    <a:pt x="0" y="502"/>
                  </a:lnTo>
                  <a:lnTo>
                    <a:pt x="5" y="561"/>
                  </a:lnTo>
                  <a:lnTo>
                    <a:pt x="14" y="618"/>
                  </a:lnTo>
                  <a:lnTo>
                    <a:pt x="27" y="670"/>
                  </a:lnTo>
                  <a:lnTo>
                    <a:pt x="41" y="718"/>
                  </a:lnTo>
                  <a:lnTo>
                    <a:pt x="56" y="761"/>
                  </a:lnTo>
                  <a:lnTo>
                    <a:pt x="70" y="794"/>
                  </a:lnTo>
                  <a:lnTo>
                    <a:pt x="82" y="820"/>
                  </a:lnTo>
                  <a:lnTo>
                    <a:pt x="92" y="844"/>
                  </a:lnTo>
                  <a:lnTo>
                    <a:pt x="103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" name="Freeform 234">
              <a:extLst>
                <a:ext uri="{FF2B5EF4-FFF2-40B4-BE49-F238E27FC236}">
                  <a16:creationId xmlns:a16="http://schemas.microsoft.com/office/drawing/2014/main" id="{04FA8686-19A7-47CF-8EDE-4D122BDCF6C0}"/>
                </a:ext>
              </a:extLst>
            </p:cNvPr>
            <p:cNvSpPr/>
            <p:nvPr/>
          </p:nvSpPr>
          <p:spPr bwMode="auto">
            <a:xfrm>
              <a:off x="611862" y="2806126"/>
              <a:ext cx="98175" cy="158845"/>
            </a:xfrm>
            <a:custGeom>
              <a:cxnLst>
                <a:cxn ang="0">
                  <a:pos x="139" y="55"/>
                </a:cxn>
                <a:cxn ang="0">
                  <a:pos x="131" y="43"/>
                </a:cxn>
                <a:cxn ang="0">
                  <a:pos x="122" y="31"/>
                </a:cxn>
                <a:cxn ang="0">
                  <a:pos x="110" y="19"/>
                </a:cxn>
                <a:cxn ang="0">
                  <a:pos x="95" y="7"/>
                </a:cxn>
                <a:cxn ang="0">
                  <a:pos x="85" y="2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46" y="5"/>
                </a:cxn>
                <a:cxn ang="0">
                  <a:pos x="34" y="10"/>
                </a:cxn>
                <a:cxn ang="0">
                  <a:pos x="22" y="19"/>
                </a:cxn>
                <a:cxn ang="0">
                  <a:pos x="15" y="34"/>
                </a:cxn>
                <a:cxn ang="0">
                  <a:pos x="8" y="50"/>
                </a:cxn>
                <a:cxn ang="0">
                  <a:pos x="3" y="69"/>
                </a:cxn>
                <a:cxn ang="0">
                  <a:pos x="0" y="90"/>
                </a:cxn>
                <a:cxn ang="0">
                  <a:pos x="0" y="112"/>
                </a:cxn>
                <a:cxn ang="0">
                  <a:pos x="3" y="136"/>
                </a:cxn>
                <a:cxn ang="0">
                  <a:pos x="8" y="159"/>
                </a:cxn>
                <a:cxn ang="0">
                  <a:pos x="15" y="183"/>
                </a:cxn>
                <a:cxn ang="0">
                  <a:pos x="22" y="207"/>
                </a:cxn>
                <a:cxn ang="0">
                  <a:pos x="32" y="228"/>
                </a:cxn>
                <a:cxn ang="0">
                  <a:pos x="44" y="245"/>
                </a:cxn>
                <a:cxn ang="0">
                  <a:pos x="59" y="261"/>
                </a:cxn>
                <a:cxn ang="0">
                  <a:pos x="76" y="276"/>
                </a:cxn>
                <a:cxn ang="0">
                  <a:pos x="93" y="283"/>
                </a:cxn>
                <a:cxn ang="0">
                  <a:pos x="115" y="288"/>
                </a:cxn>
                <a:cxn ang="0">
                  <a:pos x="131" y="288"/>
                </a:cxn>
                <a:cxn ang="0">
                  <a:pos x="146" y="281"/>
                </a:cxn>
                <a:cxn ang="0">
                  <a:pos x="158" y="273"/>
                </a:cxn>
                <a:cxn ang="0">
                  <a:pos x="168" y="259"/>
                </a:cxn>
                <a:cxn ang="0">
                  <a:pos x="173" y="245"/>
                </a:cxn>
                <a:cxn ang="0">
                  <a:pos x="175" y="226"/>
                </a:cxn>
                <a:cxn ang="0">
                  <a:pos x="178" y="207"/>
                </a:cxn>
                <a:cxn ang="0">
                  <a:pos x="175" y="188"/>
                </a:cxn>
                <a:cxn ang="0">
                  <a:pos x="168" y="145"/>
                </a:cxn>
                <a:cxn ang="0">
                  <a:pos x="158" y="107"/>
                </a:cxn>
                <a:cxn ang="0">
                  <a:pos x="149" y="76"/>
                </a:cxn>
                <a:cxn ang="0">
                  <a:pos x="139" y="55"/>
                </a:cxn>
              </a:cxnLst>
              <a:rect b="b" l="0" r="r" t="0"/>
              <a:pathLst>
                <a:path h="288" w="178">
                  <a:moveTo>
                    <a:pt x="139" y="55"/>
                  </a:moveTo>
                  <a:lnTo>
                    <a:pt x="131" y="43"/>
                  </a:lnTo>
                  <a:lnTo>
                    <a:pt x="122" y="31"/>
                  </a:lnTo>
                  <a:lnTo>
                    <a:pt x="110" y="19"/>
                  </a:lnTo>
                  <a:lnTo>
                    <a:pt x="95" y="7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2" y="19"/>
                  </a:lnTo>
                  <a:lnTo>
                    <a:pt x="15" y="34"/>
                  </a:lnTo>
                  <a:lnTo>
                    <a:pt x="8" y="50"/>
                  </a:lnTo>
                  <a:lnTo>
                    <a:pt x="3" y="69"/>
                  </a:lnTo>
                  <a:lnTo>
                    <a:pt x="0" y="90"/>
                  </a:lnTo>
                  <a:lnTo>
                    <a:pt x="0" y="112"/>
                  </a:lnTo>
                  <a:lnTo>
                    <a:pt x="3" y="136"/>
                  </a:lnTo>
                  <a:lnTo>
                    <a:pt x="8" y="159"/>
                  </a:lnTo>
                  <a:lnTo>
                    <a:pt x="15" y="183"/>
                  </a:lnTo>
                  <a:lnTo>
                    <a:pt x="22" y="207"/>
                  </a:lnTo>
                  <a:lnTo>
                    <a:pt x="32" y="228"/>
                  </a:lnTo>
                  <a:lnTo>
                    <a:pt x="44" y="245"/>
                  </a:lnTo>
                  <a:lnTo>
                    <a:pt x="59" y="261"/>
                  </a:lnTo>
                  <a:lnTo>
                    <a:pt x="76" y="276"/>
                  </a:lnTo>
                  <a:lnTo>
                    <a:pt x="93" y="283"/>
                  </a:lnTo>
                  <a:lnTo>
                    <a:pt x="115" y="288"/>
                  </a:lnTo>
                  <a:lnTo>
                    <a:pt x="131" y="288"/>
                  </a:lnTo>
                  <a:lnTo>
                    <a:pt x="146" y="281"/>
                  </a:lnTo>
                  <a:lnTo>
                    <a:pt x="158" y="273"/>
                  </a:lnTo>
                  <a:lnTo>
                    <a:pt x="168" y="259"/>
                  </a:lnTo>
                  <a:lnTo>
                    <a:pt x="173" y="245"/>
                  </a:lnTo>
                  <a:lnTo>
                    <a:pt x="175" y="226"/>
                  </a:lnTo>
                  <a:lnTo>
                    <a:pt x="178" y="207"/>
                  </a:lnTo>
                  <a:lnTo>
                    <a:pt x="175" y="188"/>
                  </a:lnTo>
                  <a:lnTo>
                    <a:pt x="168" y="145"/>
                  </a:lnTo>
                  <a:lnTo>
                    <a:pt x="158" y="107"/>
                  </a:lnTo>
                  <a:lnTo>
                    <a:pt x="149" y="76"/>
                  </a:lnTo>
                  <a:lnTo>
                    <a:pt x="139" y="5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Freeform 235">
              <a:extLst>
                <a:ext uri="{FF2B5EF4-FFF2-40B4-BE49-F238E27FC236}">
                  <a16:creationId xmlns:a16="http://schemas.microsoft.com/office/drawing/2014/main" id="{3597D2B6-5D78-4A4D-935E-7C62F0587545}"/>
                </a:ext>
              </a:extLst>
            </p:cNvPr>
            <p:cNvSpPr/>
            <p:nvPr/>
          </p:nvSpPr>
          <p:spPr bwMode="auto">
            <a:xfrm>
              <a:off x="625651" y="2822121"/>
              <a:ext cx="21511" cy="41918"/>
            </a:xfrm>
            <a:custGeom>
              <a:cxnLst>
                <a:cxn ang="0">
                  <a:pos x="39" y="0"/>
                </a:cxn>
                <a:cxn ang="0">
                  <a:pos x="31" y="5"/>
                </a:cxn>
                <a:cxn ang="0">
                  <a:pos x="24" y="9"/>
                </a:cxn>
                <a:cxn ang="0">
                  <a:pos x="17" y="16"/>
                </a:cxn>
                <a:cxn ang="0">
                  <a:pos x="9" y="26"/>
                </a:cxn>
                <a:cxn ang="0">
                  <a:pos x="2" y="40"/>
                </a:cxn>
                <a:cxn ang="0">
                  <a:pos x="0" y="57"/>
                </a:cxn>
                <a:cxn ang="0">
                  <a:pos x="0" y="76"/>
                </a:cxn>
                <a:cxn ang="0">
                  <a:pos x="39" y="0"/>
                </a:cxn>
              </a:cxnLst>
              <a:rect b="b" l="0" r="r" t="0"/>
              <a:pathLst>
                <a:path h="76" w="39">
                  <a:moveTo>
                    <a:pt x="39" y="0"/>
                  </a:move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2" y="4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0" name="Freeform 236">
              <a:extLst>
                <a:ext uri="{FF2B5EF4-FFF2-40B4-BE49-F238E27FC236}">
                  <a16:creationId xmlns:a16="http://schemas.microsoft.com/office/drawing/2014/main" id="{311FA9C8-32BB-4A6E-B22B-D0C57501F80F}"/>
                </a:ext>
              </a:extLst>
            </p:cNvPr>
            <p:cNvSpPr/>
            <p:nvPr/>
          </p:nvSpPr>
          <p:spPr bwMode="auto">
            <a:xfrm>
              <a:off x="616274" y="2813848"/>
              <a:ext cx="40263" cy="57913"/>
            </a:xfrm>
            <a:custGeom>
              <a:cxnLst>
                <a:cxn ang="0">
                  <a:pos x="70" y="10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8" y="27"/>
                </a:cxn>
                <a:cxn ang="0">
                  <a:pos x="60" y="29"/>
                </a:cxn>
                <a:cxn ang="0">
                  <a:pos x="56" y="34"/>
                </a:cxn>
                <a:cxn ang="0">
                  <a:pos x="43" y="43"/>
                </a:cxn>
                <a:cxn ang="0">
                  <a:pos x="38" y="50"/>
                </a:cxn>
                <a:cxn ang="0">
                  <a:pos x="34" y="62"/>
                </a:cxn>
                <a:cxn ang="0">
                  <a:pos x="31" y="74"/>
                </a:cxn>
                <a:cxn ang="0">
                  <a:pos x="31" y="88"/>
                </a:cxn>
                <a:cxn ang="0">
                  <a:pos x="31" y="95"/>
                </a:cxn>
                <a:cxn ang="0">
                  <a:pos x="26" y="100"/>
                </a:cxn>
                <a:cxn ang="0">
                  <a:pos x="24" y="105"/>
                </a:cxn>
                <a:cxn ang="0">
                  <a:pos x="17" y="105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2" y="55"/>
                </a:cxn>
                <a:cxn ang="0">
                  <a:pos x="9" y="41"/>
                </a:cxn>
                <a:cxn ang="0">
                  <a:pos x="17" y="29"/>
                </a:cxn>
                <a:cxn ang="0">
                  <a:pos x="24" y="20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3" y="3"/>
                </a:cxn>
                <a:cxn ang="0">
                  <a:pos x="68" y="5"/>
                </a:cxn>
                <a:cxn ang="0">
                  <a:pos x="70" y="10"/>
                </a:cxn>
              </a:cxnLst>
              <a:rect b="b" l="0" r="r" t="0"/>
              <a:pathLst>
                <a:path h="105" w="73">
                  <a:moveTo>
                    <a:pt x="70" y="10"/>
                  </a:moveTo>
                  <a:lnTo>
                    <a:pt x="73" y="17"/>
                  </a:lnTo>
                  <a:lnTo>
                    <a:pt x="70" y="22"/>
                  </a:lnTo>
                  <a:lnTo>
                    <a:pt x="68" y="27"/>
                  </a:lnTo>
                  <a:lnTo>
                    <a:pt x="60" y="29"/>
                  </a:lnTo>
                  <a:lnTo>
                    <a:pt x="56" y="34"/>
                  </a:lnTo>
                  <a:lnTo>
                    <a:pt x="43" y="43"/>
                  </a:lnTo>
                  <a:lnTo>
                    <a:pt x="38" y="50"/>
                  </a:lnTo>
                  <a:lnTo>
                    <a:pt x="34" y="62"/>
                  </a:lnTo>
                  <a:lnTo>
                    <a:pt x="31" y="74"/>
                  </a:lnTo>
                  <a:lnTo>
                    <a:pt x="31" y="88"/>
                  </a:lnTo>
                  <a:lnTo>
                    <a:pt x="31" y="95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17" y="105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2" y="55"/>
                  </a:lnTo>
                  <a:lnTo>
                    <a:pt x="9" y="41"/>
                  </a:lnTo>
                  <a:lnTo>
                    <a:pt x="17" y="29"/>
                  </a:lnTo>
                  <a:lnTo>
                    <a:pt x="24" y="20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1" name="Freeform 237">
              <a:extLst>
                <a:ext uri="{FF2B5EF4-FFF2-40B4-BE49-F238E27FC236}">
                  <a16:creationId xmlns:a16="http://schemas.microsoft.com/office/drawing/2014/main" id="{6FDEF405-7620-42BB-9F9C-124F62A2CE84}"/>
                </a:ext>
              </a:extLst>
            </p:cNvPr>
            <p:cNvSpPr/>
            <p:nvPr/>
          </p:nvSpPr>
          <p:spPr bwMode="auto">
            <a:xfrm>
              <a:off x="639991" y="2854662"/>
              <a:ext cx="33645" cy="61773"/>
            </a:xfrm>
            <a:custGeom>
              <a:cxnLst>
                <a:cxn ang="0">
                  <a:pos x="61" y="31"/>
                </a:cxn>
                <a:cxn ang="0">
                  <a:pos x="59" y="24"/>
                </a:cxn>
                <a:cxn ang="0">
                  <a:pos x="54" y="14"/>
                </a:cxn>
                <a:cxn ang="0">
                  <a:pos x="49" y="7"/>
                </a:cxn>
                <a:cxn ang="0">
                  <a:pos x="44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13" y="14"/>
                </a:cxn>
                <a:cxn ang="0">
                  <a:pos x="5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3" y="78"/>
                </a:cxn>
                <a:cxn ang="0">
                  <a:pos x="5" y="86"/>
                </a:cxn>
                <a:cxn ang="0">
                  <a:pos x="13" y="95"/>
                </a:cxn>
                <a:cxn ang="0">
                  <a:pos x="20" y="102"/>
                </a:cxn>
                <a:cxn ang="0">
                  <a:pos x="30" y="107"/>
                </a:cxn>
                <a:cxn ang="0">
                  <a:pos x="39" y="112"/>
                </a:cxn>
                <a:cxn ang="0">
                  <a:pos x="44" y="112"/>
                </a:cxn>
                <a:cxn ang="0">
                  <a:pos x="49" y="112"/>
                </a:cxn>
                <a:cxn ang="0">
                  <a:pos x="54" y="109"/>
                </a:cxn>
                <a:cxn ang="0">
                  <a:pos x="54" y="107"/>
                </a:cxn>
                <a:cxn ang="0">
                  <a:pos x="54" y="100"/>
                </a:cxn>
                <a:cxn ang="0">
                  <a:pos x="49" y="93"/>
                </a:cxn>
                <a:cxn ang="0">
                  <a:pos x="39" y="74"/>
                </a:cxn>
                <a:cxn ang="0">
                  <a:pos x="34" y="57"/>
                </a:cxn>
                <a:cxn ang="0">
                  <a:pos x="32" y="52"/>
                </a:cxn>
                <a:cxn ang="0">
                  <a:pos x="34" y="48"/>
                </a:cxn>
                <a:cxn ang="0">
                  <a:pos x="39" y="45"/>
                </a:cxn>
                <a:cxn ang="0">
                  <a:pos x="47" y="43"/>
                </a:cxn>
                <a:cxn ang="0">
                  <a:pos x="54" y="41"/>
                </a:cxn>
                <a:cxn ang="0">
                  <a:pos x="59" y="38"/>
                </a:cxn>
                <a:cxn ang="0">
                  <a:pos x="61" y="36"/>
                </a:cxn>
                <a:cxn ang="0">
                  <a:pos x="61" y="31"/>
                </a:cxn>
              </a:cxnLst>
              <a:rect b="b" l="0" r="r" t="0"/>
              <a:pathLst>
                <a:path h="112" w="61">
                  <a:moveTo>
                    <a:pt x="61" y="31"/>
                  </a:moveTo>
                  <a:lnTo>
                    <a:pt x="59" y="24"/>
                  </a:lnTo>
                  <a:lnTo>
                    <a:pt x="54" y="14"/>
                  </a:lnTo>
                  <a:lnTo>
                    <a:pt x="49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3" y="78"/>
                  </a:lnTo>
                  <a:lnTo>
                    <a:pt x="5" y="86"/>
                  </a:lnTo>
                  <a:lnTo>
                    <a:pt x="13" y="95"/>
                  </a:lnTo>
                  <a:lnTo>
                    <a:pt x="20" y="102"/>
                  </a:lnTo>
                  <a:lnTo>
                    <a:pt x="30" y="107"/>
                  </a:lnTo>
                  <a:lnTo>
                    <a:pt x="39" y="112"/>
                  </a:lnTo>
                  <a:lnTo>
                    <a:pt x="44" y="112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4" y="100"/>
                  </a:lnTo>
                  <a:lnTo>
                    <a:pt x="49" y="93"/>
                  </a:lnTo>
                  <a:lnTo>
                    <a:pt x="39" y="74"/>
                  </a:lnTo>
                  <a:lnTo>
                    <a:pt x="34" y="57"/>
                  </a:lnTo>
                  <a:lnTo>
                    <a:pt x="32" y="52"/>
                  </a:lnTo>
                  <a:lnTo>
                    <a:pt x="34" y="48"/>
                  </a:lnTo>
                  <a:lnTo>
                    <a:pt x="39" y="45"/>
                  </a:lnTo>
                  <a:lnTo>
                    <a:pt x="47" y="43"/>
                  </a:lnTo>
                  <a:lnTo>
                    <a:pt x="54" y="41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Freeform 238">
              <a:extLst>
                <a:ext uri="{FF2B5EF4-FFF2-40B4-BE49-F238E27FC236}">
                  <a16:creationId xmlns:a16="http://schemas.microsoft.com/office/drawing/2014/main" id="{1C4471CB-A3F1-4AC9-A7A7-C05D3527E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08" y="2945116"/>
              <a:ext cx="392150" cy="179253"/>
            </a:xfrm>
            <a:custGeom>
              <a:cxnLst>
                <a:cxn ang="0">
                  <a:pos x="7" y="14"/>
                </a:cxn>
                <a:cxn ang="0">
                  <a:pos x="2" y="7"/>
                </a:cxn>
                <a:cxn ang="0">
                  <a:pos x="12" y="40"/>
                </a:cxn>
                <a:cxn ang="0">
                  <a:pos x="26" y="74"/>
                </a:cxn>
                <a:cxn ang="0">
                  <a:pos x="43" y="105"/>
                </a:cxn>
                <a:cxn ang="0">
                  <a:pos x="65" y="135"/>
                </a:cxn>
                <a:cxn ang="0">
                  <a:pos x="87" y="164"/>
                </a:cxn>
                <a:cxn ang="0">
                  <a:pos x="116" y="190"/>
                </a:cxn>
                <a:cxn ang="0">
                  <a:pos x="145" y="216"/>
                </a:cxn>
                <a:cxn ang="0">
                  <a:pos x="179" y="237"/>
                </a:cxn>
                <a:cxn ang="0">
                  <a:pos x="216" y="259"/>
                </a:cxn>
                <a:cxn ang="0">
                  <a:pos x="257" y="276"/>
                </a:cxn>
                <a:cxn ang="0">
                  <a:pos x="301" y="292"/>
                </a:cxn>
                <a:cxn ang="0">
                  <a:pos x="347" y="304"/>
                </a:cxn>
                <a:cxn ang="0">
                  <a:pos x="398" y="314"/>
                </a:cxn>
                <a:cxn ang="0">
                  <a:pos x="454" y="321"/>
                </a:cxn>
                <a:cxn ang="0">
                  <a:pos x="512" y="325"/>
                </a:cxn>
                <a:cxn ang="0">
                  <a:pos x="573" y="325"/>
                </a:cxn>
                <a:cxn ang="0">
                  <a:pos x="641" y="321"/>
                </a:cxn>
                <a:cxn ang="0">
                  <a:pos x="701" y="314"/>
                </a:cxn>
                <a:cxn ang="0">
                  <a:pos x="711" y="309"/>
                </a:cxn>
                <a:cxn ang="0">
                  <a:pos x="689" y="309"/>
                </a:cxn>
                <a:cxn ang="0">
                  <a:pos x="629" y="306"/>
                </a:cxn>
                <a:cxn ang="0">
                  <a:pos x="590" y="302"/>
                </a:cxn>
                <a:cxn ang="0">
                  <a:pos x="541" y="297"/>
                </a:cxn>
                <a:cxn ang="0">
                  <a:pos x="490" y="290"/>
                </a:cxn>
                <a:cxn ang="0">
                  <a:pos x="434" y="278"/>
                </a:cxn>
                <a:cxn ang="0">
                  <a:pos x="376" y="261"/>
                </a:cxn>
                <a:cxn ang="0">
                  <a:pos x="318" y="242"/>
                </a:cxn>
                <a:cxn ang="0">
                  <a:pos x="259" y="219"/>
                </a:cxn>
                <a:cxn ang="0">
                  <a:pos x="230" y="207"/>
                </a:cxn>
                <a:cxn ang="0">
                  <a:pos x="201" y="190"/>
                </a:cxn>
                <a:cxn ang="0">
                  <a:pos x="174" y="173"/>
                </a:cxn>
                <a:cxn ang="0">
                  <a:pos x="145" y="157"/>
                </a:cxn>
                <a:cxn ang="0">
                  <a:pos x="121" y="138"/>
                </a:cxn>
                <a:cxn ang="0">
                  <a:pos x="94" y="117"/>
                </a:cxn>
                <a:cxn ang="0">
                  <a:pos x="70" y="93"/>
                </a:cxn>
                <a:cxn ang="0">
                  <a:pos x="48" y="69"/>
                </a:cxn>
                <a:cxn ang="0">
                  <a:pos x="26" y="4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2" y="2"/>
                </a:cxn>
                <a:cxn ang="0">
                  <a:pos x="0" y="0"/>
                </a:cxn>
              </a:cxnLst>
              <a:rect b="b" l="0" r="r" t="0"/>
              <a:pathLst>
                <a:path h="325" w="711">
                  <a:moveTo>
                    <a:pt x="7" y="14"/>
                  </a:moveTo>
                  <a:lnTo>
                    <a:pt x="2" y="7"/>
                  </a:lnTo>
                  <a:lnTo>
                    <a:pt x="12" y="40"/>
                  </a:lnTo>
                  <a:lnTo>
                    <a:pt x="26" y="74"/>
                  </a:lnTo>
                  <a:lnTo>
                    <a:pt x="43" y="105"/>
                  </a:lnTo>
                  <a:lnTo>
                    <a:pt x="65" y="135"/>
                  </a:lnTo>
                  <a:lnTo>
                    <a:pt x="87" y="164"/>
                  </a:lnTo>
                  <a:lnTo>
                    <a:pt x="116" y="190"/>
                  </a:lnTo>
                  <a:lnTo>
                    <a:pt x="145" y="216"/>
                  </a:lnTo>
                  <a:lnTo>
                    <a:pt x="179" y="237"/>
                  </a:lnTo>
                  <a:lnTo>
                    <a:pt x="216" y="259"/>
                  </a:lnTo>
                  <a:lnTo>
                    <a:pt x="257" y="276"/>
                  </a:lnTo>
                  <a:lnTo>
                    <a:pt x="301" y="292"/>
                  </a:lnTo>
                  <a:lnTo>
                    <a:pt x="347" y="304"/>
                  </a:lnTo>
                  <a:lnTo>
                    <a:pt x="398" y="314"/>
                  </a:lnTo>
                  <a:lnTo>
                    <a:pt x="454" y="321"/>
                  </a:lnTo>
                  <a:lnTo>
                    <a:pt x="512" y="325"/>
                  </a:lnTo>
                  <a:lnTo>
                    <a:pt x="573" y="325"/>
                  </a:lnTo>
                  <a:lnTo>
                    <a:pt x="641" y="321"/>
                  </a:lnTo>
                  <a:lnTo>
                    <a:pt x="701" y="314"/>
                  </a:lnTo>
                  <a:lnTo>
                    <a:pt x="711" y="309"/>
                  </a:lnTo>
                  <a:lnTo>
                    <a:pt x="689" y="309"/>
                  </a:lnTo>
                  <a:lnTo>
                    <a:pt x="629" y="306"/>
                  </a:lnTo>
                  <a:lnTo>
                    <a:pt x="590" y="302"/>
                  </a:lnTo>
                  <a:lnTo>
                    <a:pt x="541" y="297"/>
                  </a:lnTo>
                  <a:lnTo>
                    <a:pt x="490" y="290"/>
                  </a:lnTo>
                  <a:lnTo>
                    <a:pt x="434" y="278"/>
                  </a:lnTo>
                  <a:lnTo>
                    <a:pt x="376" y="261"/>
                  </a:lnTo>
                  <a:lnTo>
                    <a:pt x="318" y="242"/>
                  </a:lnTo>
                  <a:lnTo>
                    <a:pt x="259" y="219"/>
                  </a:lnTo>
                  <a:lnTo>
                    <a:pt x="230" y="207"/>
                  </a:lnTo>
                  <a:lnTo>
                    <a:pt x="201" y="190"/>
                  </a:lnTo>
                  <a:lnTo>
                    <a:pt x="174" y="173"/>
                  </a:lnTo>
                  <a:lnTo>
                    <a:pt x="145" y="157"/>
                  </a:lnTo>
                  <a:lnTo>
                    <a:pt x="121" y="138"/>
                  </a:lnTo>
                  <a:lnTo>
                    <a:pt x="94" y="117"/>
                  </a:lnTo>
                  <a:lnTo>
                    <a:pt x="70" y="93"/>
                  </a:lnTo>
                  <a:lnTo>
                    <a:pt x="48" y="69"/>
                  </a:lnTo>
                  <a:lnTo>
                    <a:pt x="26" y="43"/>
                  </a:lnTo>
                  <a:lnTo>
                    <a:pt x="7" y="14"/>
                  </a:lnTo>
                  <a:close/>
                  <a:moveTo>
                    <a:pt x="0" y="0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Freeform 239">
              <a:extLst>
                <a:ext uri="{FF2B5EF4-FFF2-40B4-BE49-F238E27FC236}">
                  <a16:creationId xmlns:a16="http://schemas.microsoft.com/office/drawing/2014/main" id="{B688167A-17B0-49D1-A70C-502CA8E1ABA4}"/>
                </a:ext>
              </a:extLst>
            </p:cNvPr>
            <p:cNvSpPr/>
            <p:nvPr/>
          </p:nvSpPr>
          <p:spPr bwMode="auto">
            <a:xfrm>
              <a:off x="574357" y="2428868"/>
              <a:ext cx="691088" cy="294526"/>
            </a:xfrm>
            <a:custGeom>
              <a:cxnLst>
                <a:cxn ang="0">
                  <a:pos x="1171" y="238"/>
                </a:cxn>
                <a:cxn ang="0">
                  <a:pos x="1217" y="202"/>
                </a:cxn>
                <a:cxn ang="0">
                  <a:pos x="1236" y="176"/>
                </a:cxn>
                <a:cxn ang="0">
                  <a:pos x="1251" y="143"/>
                </a:cxn>
                <a:cxn ang="0">
                  <a:pos x="1253" y="104"/>
                </a:cxn>
                <a:cxn ang="0">
                  <a:pos x="1241" y="62"/>
                </a:cxn>
                <a:cxn ang="0">
                  <a:pos x="1219" y="86"/>
                </a:cxn>
                <a:cxn ang="0">
                  <a:pos x="1183" y="112"/>
                </a:cxn>
                <a:cxn ang="0">
                  <a:pos x="1137" y="128"/>
                </a:cxn>
                <a:cxn ang="0">
                  <a:pos x="1115" y="131"/>
                </a:cxn>
                <a:cxn ang="0">
                  <a:pos x="1120" y="107"/>
                </a:cxn>
                <a:cxn ang="0">
                  <a:pos x="1120" y="71"/>
                </a:cxn>
                <a:cxn ang="0">
                  <a:pos x="1110" y="28"/>
                </a:cxn>
                <a:cxn ang="0">
                  <a:pos x="1091" y="17"/>
                </a:cxn>
                <a:cxn ang="0">
                  <a:pos x="1066" y="38"/>
                </a:cxn>
                <a:cxn ang="0">
                  <a:pos x="1027" y="60"/>
                </a:cxn>
                <a:cxn ang="0">
                  <a:pos x="986" y="67"/>
                </a:cxn>
                <a:cxn ang="0">
                  <a:pos x="947" y="64"/>
                </a:cxn>
                <a:cxn ang="0">
                  <a:pos x="850" y="33"/>
                </a:cxn>
                <a:cxn ang="0">
                  <a:pos x="758" y="12"/>
                </a:cxn>
                <a:cxn ang="0">
                  <a:pos x="646" y="0"/>
                </a:cxn>
                <a:cxn ang="0">
                  <a:pos x="585" y="2"/>
                </a:cxn>
                <a:cxn ang="0">
                  <a:pos x="520" y="9"/>
                </a:cxn>
                <a:cxn ang="0">
                  <a:pos x="450" y="24"/>
                </a:cxn>
                <a:cxn ang="0">
                  <a:pos x="379" y="48"/>
                </a:cxn>
                <a:cxn ang="0">
                  <a:pos x="304" y="81"/>
                </a:cxn>
                <a:cxn ang="0">
                  <a:pos x="226" y="128"/>
                </a:cxn>
                <a:cxn ang="0">
                  <a:pos x="146" y="185"/>
                </a:cxn>
                <a:cxn ang="0">
                  <a:pos x="64" y="257"/>
                </a:cxn>
                <a:cxn ang="0">
                  <a:pos x="37" y="311"/>
                </a:cxn>
                <a:cxn ang="0">
                  <a:pos x="12" y="387"/>
                </a:cxn>
                <a:cxn ang="0">
                  <a:pos x="0" y="449"/>
                </a:cxn>
                <a:cxn ang="0">
                  <a:pos x="0" y="489"/>
                </a:cxn>
                <a:cxn ang="0">
                  <a:pos x="8" y="513"/>
                </a:cxn>
                <a:cxn ang="0">
                  <a:pos x="22" y="523"/>
                </a:cxn>
                <a:cxn ang="0">
                  <a:pos x="61" y="532"/>
                </a:cxn>
                <a:cxn ang="0">
                  <a:pos x="117" y="534"/>
                </a:cxn>
                <a:cxn ang="0">
                  <a:pos x="272" y="520"/>
                </a:cxn>
                <a:cxn ang="0">
                  <a:pos x="464" y="492"/>
                </a:cxn>
                <a:cxn ang="0">
                  <a:pos x="671" y="447"/>
                </a:cxn>
                <a:cxn ang="0">
                  <a:pos x="865" y="394"/>
                </a:cxn>
                <a:cxn ang="0">
                  <a:pos x="1025" y="335"/>
                </a:cxn>
                <a:cxn ang="0">
                  <a:pos x="1083" y="307"/>
                </a:cxn>
                <a:cxn ang="0">
                  <a:pos x="1127" y="278"/>
                </a:cxn>
                <a:cxn ang="0">
                  <a:pos x="1146" y="249"/>
                </a:cxn>
              </a:cxnLst>
              <a:rect b="b" l="0" r="r" t="0"/>
              <a:pathLst>
                <a:path h="534" w="1253">
                  <a:moveTo>
                    <a:pt x="1146" y="249"/>
                  </a:moveTo>
                  <a:lnTo>
                    <a:pt x="1171" y="238"/>
                  </a:lnTo>
                  <a:lnTo>
                    <a:pt x="1192" y="223"/>
                  </a:lnTo>
                  <a:lnTo>
                    <a:pt x="1217" y="202"/>
                  </a:lnTo>
                  <a:lnTo>
                    <a:pt x="1226" y="188"/>
                  </a:lnTo>
                  <a:lnTo>
                    <a:pt x="1236" y="176"/>
                  </a:lnTo>
                  <a:lnTo>
                    <a:pt x="1246" y="159"/>
                  </a:lnTo>
                  <a:lnTo>
                    <a:pt x="1251" y="143"/>
                  </a:lnTo>
                  <a:lnTo>
                    <a:pt x="1253" y="124"/>
                  </a:lnTo>
                  <a:lnTo>
                    <a:pt x="1253" y="104"/>
                  </a:lnTo>
                  <a:lnTo>
                    <a:pt x="1251" y="83"/>
                  </a:lnTo>
                  <a:lnTo>
                    <a:pt x="1241" y="62"/>
                  </a:lnTo>
                  <a:lnTo>
                    <a:pt x="1231" y="74"/>
                  </a:lnTo>
                  <a:lnTo>
                    <a:pt x="1219" y="86"/>
                  </a:lnTo>
                  <a:lnTo>
                    <a:pt x="1202" y="100"/>
                  </a:lnTo>
                  <a:lnTo>
                    <a:pt x="1183" y="112"/>
                  </a:lnTo>
                  <a:lnTo>
                    <a:pt x="1161" y="124"/>
                  </a:lnTo>
                  <a:lnTo>
                    <a:pt x="1137" y="128"/>
                  </a:lnTo>
                  <a:lnTo>
                    <a:pt x="1127" y="131"/>
                  </a:lnTo>
                  <a:lnTo>
                    <a:pt x="1115" y="131"/>
                  </a:lnTo>
                  <a:lnTo>
                    <a:pt x="1117" y="119"/>
                  </a:lnTo>
                  <a:lnTo>
                    <a:pt x="1120" y="107"/>
                  </a:lnTo>
                  <a:lnTo>
                    <a:pt x="1122" y="90"/>
                  </a:lnTo>
                  <a:lnTo>
                    <a:pt x="1120" y="71"/>
                  </a:lnTo>
                  <a:lnTo>
                    <a:pt x="1117" y="50"/>
                  </a:lnTo>
                  <a:lnTo>
                    <a:pt x="1110" y="28"/>
                  </a:lnTo>
                  <a:lnTo>
                    <a:pt x="1095" y="7"/>
                  </a:lnTo>
                  <a:lnTo>
                    <a:pt x="1091" y="17"/>
                  </a:lnTo>
                  <a:lnTo>
                    <a:pt x="1081" y="28"/>
                  </a:lnTo>
                  <a:lnTo>
                    <a:pt x="1066" y="38"/>
                  </a:lnTo>
                  <a:lnTo>
                    <a:pt x="1049" y="50"/>
                  </a:lnTo>
                  <a:lnTo>
                    <a:pt x="1027" y="60"/>
                  </a:lnTo>
                  <a:lnTo>
                    <a:pt x="1001" y="67"/>
                  </a:lnTo>
                  <a:lnTo>
                    <a:pt x="986" y="67"/>
                  </a:lnTo>
                  <a:lnTo>
                    <a:pt x="969" y="67"/>
                  </a:lnTo>
                  <a:lnTo>
                    <a:pt x="947" y="64"/>
                  </a:lnTo>
                  <a:lnTo>
                    <a:pt x="921" y="55"/>
                  </a:lnTo>
                  <a:lnTo>
                    <a:pt x="850" y="33"/>
                  </a:lnTo>
                  <a:lnTo>
                    <a:pt x="806" y="24"/>
                  </a:lnTo>
                  <a:lnTo>
                    <a:pt x="758" y="12"/>
                  </a:lnTo>
                  <a:lnTo>
                    <a:pt x="705" y="5"/>
                  </a:lnTo>
                  <a:lnTo>
                    <a:pt x="646" y="0"/>
                  </a:lnTo>
                  <a:lnTo>
                    <a:pt x="617" y="0"/>
                  </a:lnTo>
                  <a:lnTo>
                    <a:pt x="585" y="2"/>
                  </a:lnTo>
                  <a:lnTo>
                    <a:pt x="552" y="5"/>
                  </a:lnTo>
                  <a:lnTo>
                    <a:pt x="520" y="9"/>
                  </a:lnTo>
                  <a:lnTo>
                    <a:pt x="486" y="17"/>
                  </a:lnTo>
                  <a:lnTo>
                    <a:pt x="450" y="24"/>
                  </a:lnTo>
                  <a:lnTo>
                    <a:pt x="416" y="36"/>
                  </a:lnTo>
                  <a:lnTo>
                    <a:pt x="379" y="48"/>
                  </a:lnTo>
                  <a:lnTo>
                    <a:pt x="340" y="64"/>
                  </a:lnTo>
                  <a:lnTo>
                    <a:pt x="304" y="81"/>
                  </a:lnTo>
                  <a:lnTo>
                    <a:pt x="265" y="102"/>
                  </a:lnTo>
                  <a:lnTo>
                    <a:pt x="226" y="128"/>
                  </a:lnTo>
                  <a:lnTo>
                    <a:pt x="185" y="154"/>
                  </a:lnTo>
                  <a:lnTo>
                    <a:pt x="146" y="185"/>
                  </a:lnTo>
                  <a:lnTo>
                    <a:pt x="105" y="219"/>
                  </a:lnTo>
                  <a:lnTo>
                    <a:pt x="64" y="257"/>
                  </a:lnTo>
                  <a:lnTo>
                    <a:pt x="51" y="283"/>
                  </a:lnTo>
                  <a:lnTo>
                    <a:pt x="37" y="311"/>
                  </a:lnTo>
                  <a:lnTo>
                    <a:pt x="25" y="347"/>
                  </a:lnTo>
                  <a:lnTo>
                    <a:pt x="12" y="387"/>
                  </a:lnTo>
                  <a:lnTo>
                    <a:pt x="3" y="428"/>
                  </a:lnTo>
                  <a:lnTo>
                    <a:pt x="0" y="449"/>
                  </a:lnTo>
                  <a:lnTo>
                    <a:pt x="0" y="470"/>
                  </a:lnTo>
                  <a:lnTo>
                    <a:pt x="0" y="489"/>
                  </a:lnTo>
                  <a:lnTo>
                    <a:pt x="5" y="508"/>
                  </a:lnTo>
                  <a:lnTo>
                    <a:pt x="8" y="513"/>
                  </a:lnTo>
                  <a:lnTo>
                    <a:pt x="10" y="518"/>
                  </a:lnTo>
                  <a:lnTo>
                    <a:pt x="22" y="523"/>
                  </a:lnTo>
                  <a:lnTo>
                    <a:pt x="39" y="527"/>
                  </a:lnTo>
                  <a:lnTo>
                    <a:pt x="61" y="532"/>
                  </a:lnTo>
                  <a:lnTo>
                    <a:pt x="85" y="534"/>
                  </a:lnTo>
                  <a:lnTo>
                    <a:pt x="117" y="534"/>
                  </a:lnTo>
                  <a:lnTo>
                    <a:pt x="187" y="530"/>
                  </a:lnTo>
                  <a:lnTo>
                    <a:pt x="272" y="520"/>
                  </a:lnTo>
                  <a:lnTo>
                    <a:pt x="364" y="508"/>
                  </a:lnTo>
                  <a:lnTo>
                    <a:pt x="464" y="492"/>
                  </a:lnTo>
                  <a:lnTo>
                    <a:pt x="566" y="470"/>
                  </a:lnTo>
                  <a:lnTo>
                    <a:pt x="671" y="447"/>
                  </a:lnTo>
                  <a:lnTo>
                    <a:pt x="770" y="420"/>
                  </a:lnTo>
                  <a:lnTo>
                    <a:pt x="865" y="394"/>
                  </a:lnTo>
                  <a:lnTo>
                    <a:pt x="950" y="366"/>
                  </a:lnTo>
                  <a:lnTo>
                    <a:pt x="1025" y="335"/>
                  </a:lnTo>
                  <a:lnTo>
                    <a:pt x="1057" y="321"/>
                  </a:lnTo>
                  <a:lnTo>
                    <a:pt x="1083" y="307"/>
                  </a:lnTo>
                  <a:lnTo>
                    <a:pt x="1107" y="292"/>
                  </a:lnTo>
                  <a:lnTo>
                    <a:pt x="1127" y="278"/>
                  </a:lnTo>
                  <a:lnTo>
                    <a:pt x="1139" y="264"/>
                  </a:lnTo>
                  <a:lnTo>
                    <a:pt x="1146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Freeform 240">
              <a:extLst>
                <a:ext uri="{FF2B5EF4-FFF2-40B4-BE49-F238E27FC236}">
                  <a16:creationId xmlns:a16="http://schemas.microsoft.com/office/drawing/2014/main" id="{1B456647-16BD-431B-B240-76E4B7AC6594}"/>
                </a:ext>
              </a:extLst>
            </p:cNvPr>
            <p:cNvSpPr/>
            <p:nvPr/>
          </p:nvSpPr>
          <p:spPr bwMode="auto">
            <a:xfrm>
              <a:off x="673635" y="2580544"/>
              <a:ext cx="570299" cy="543825"/>
            </a:xfrm>
            <a:custGeom>
              <a:cxnLst>
                <a:cxn ang="0">
                  <a:pos x="893" y="100"/>
                </a:cxn>
                <a:cxn ang="0">
                  <a:pos x="957" y="179"/>
                </a:cxn>
                <a:cxn ang="0">
                  <a:pos x="988" y="231"/>
                </a:cxn>
                <a:cxn ang="0">
                  <a:pos x="1012" y="288"/>
                </a:cxn>
                <a:cxn ang="0">
                  <a:pos x="1030" y="350"/>
                </a:cxn>
                <a:cxn ang="0">
                  <a:pos x="1032" y="409"/>
                </a:cxn>
                <a:cxn ang="0">
                  <a:pos x="1015" y="559"/>
                </a:cxn>
                <a:cxn ang="0">
                  <a:pos x="1017" y="594"/>
                </a:cxn>
                <a:cxn ang="0">
                  <a:pos x="1032" y="640"/>
                </a:cxn>
                <a:cxn ang="0">
                  <a:pos x="1034" y="680"/>
                </a:cxn>
                <a:cxn ang="0">
                  <a:pos x="1025" y="732"/>
                </a:cxn>
                <a:cxn ang="0">
                  <a:pos x="1003" y="792"/>
                </a:cxn>
                <a:cxn ang="0">
                  <a:pos x="959" y="851"/>
                </a:cxn>
                <a:cxn ang="0">
                  <a:pos x="913" y="894"/>
                </a:cxn>
                <a:cxn ang="0">
                  <a:pos x="872" y="920"/>
                </a:cxn>
                <a:cxn ang="0">
                  <a:pos x="823" y="944"/>
                </a:cxn>
                <a:cxn ang="0">
                  <a:pos x="767" y="960"/>
                </a:cxn>
                <a:cxn ang="0">
                  <a:pos x="704" y="975"/>
                </a:cxn>
                <a:cxn ang="0">
                  <a:pos x="629" y="984"/>
                </a:cxn>
                <a:cxn ang="0">
                  <a:pos x="546" y="986"/>
                </a:cxn>
                <a:cxn ang="0">
                  <a:pos x="469" y="982"/>
                </a:cxn>
                <a:cxn ang="0">
                  <a:pos x="398" y="972"/>
                </a:cxn>
                <a:cxn ang="0">
                  <a:pos x="333" y="958"/>
                </a:cxn>
                <a:cxn ang="0">
                  <a:pos x="274" y="939"/>
                </a:cxn>
                <a:cxn ang="0">
                  <a:pos x="221" y="915"/>
                </a:cxn>
                <a:cxn ang="0">
                  <a:pos x="175" y="887"/>
                </a:cxn>
                <a:cxn ang="0">
                  <a:pos x="134" y="856"/>
                </a:cxn>
                <a:cxn ang="0">
                  <a:pos x="100" y="820"/>
                </a:cxn>
                <a:cxn ang="0">
                  <a:pos x="68" y="782"/>
                </a:cxn>
                <a:cxn ang="0">
                  <a:pos x="44" y="742"/>
                </a:cxn>
                <a:cxn ang="0">
                  <a:pos x="19" y="675"/>
                </a:cxn>
                <a:cxn ang="0">
                  <a:pos x="3" y="583"/>
                </a:cxn>
                <a:cxn ang="0">
                  <a:pos x="5" y="485"/>
                </a:cxn>
                <a:cxn ang="0">
                  <a:pos x="27" y="383"/>
                </a:cxn>
                <a:cxn ang="0">
                  <a:pos x="68" y="279"/>
                </a:cxn>
                <a:cxn ang="0">
                  <a:pos x="97" y="229"/>
                </a:cxn>
                <a:cxn ang="0">
                  <a:pos x="131" y="181"/>
                </a:cxn>
                <a:cxn ang="0">
                  <a:pos x="170" y="136"/>
                </a:cxn>
                <a:cxn ang="0">
                  <a:pos x="218" y="96"/>
                </a:cxn>
                <a:cxn ang="0">
                  <a:pos x="272" y="62"/>
                </a:cxn>
                <a:cxn ang="0">
                  <a:pos x="333" y="34"/>
                </a:cxn>
                <a:cxn ang="0">
                  <a:pos x="401" y="15"/>
                </a:cxn>
                <a:cxn ang="0">
                  <a:pos x="476" y="3"/>
                </a:cxn>
                <a:cxn ang="0">
                  <a:pos x="561" y="3"/>
                </a:cxn>
                <a:cxn ang="0">
                  <a:pos x="653" y="12"/>
                </a:cxn>
                <a:cxn ang="0">
                  <a:pos x="755" y="34"/>
                </a:cxn>
                <a:cxn ang="0">
                  <a:pos x="867" y="69"/>
                </a:cxn>
              </a:cxnLst>
              <a:rect b="b" l="0" r="r" t="0"/>
              <a:pathLst>
                <a:path h="984" w="1034">
                  <a:moveTo>
                    <a:pt x="867" y="69"/>
                  </a:moveTo>
                  <a:lnTo>
                    <a:pt x="893" y="100"/>
                  </a:lnTo>
                  <a:lnTo>
                    <a:pt x="923" y="134"/>
                  </a:lnTo>
                  <a:lnTo>
                    <a:pt x="957" y="179"/>
                  </a:lnTo>
                  <a:lnTo>
                    <a:pt x="971" y="205"/>
                  </a:lnTo>
                  <a:lnTo>
                    <a:pt x="988" y="231"/>
                  </a:lnTo>
                  <a:lnTo>
                    <a:pt x="1000" y="259"/>
                  </a:lnTo>
                  <a:lnTo>
                    <a:pt x="1012" y="288"/>
                  </a:lnTo>
                  <a:lnTo>
                    <a:pt x="1022" y="319"/>
                  </a:lnTo>
                  <a:lnTo>
                    <a:pt x="1030" y="350"/>
                  </a:lnTo>
                  <a:lnTo>
                    <a:pt x="1032" y="378"/>
                  </a:lnTo>
                  <a:lnTo>
                    <a:pt x="1032" y="409"/>
                  </a:lnTo>
                  <a:lnTo>
                    <a:pt x="1020" y="507"/>
                  </a:lnTo>
                  <a:lnTo>
                    <a:pt x="1015" y="559"/>
                  </a:lnTo>
                  <a:lnTo>
                    <a:pt x="1015" y="578"/>
                  </a:lnTo>
                  <a:lnTo>
                    <a:pt x="1017" y="594"/>
                  </a:lnTo>
                  <a:lnTo>
                    <a:pt x="1030" y="628"/>
                  </a:lnTo>
                  <a:lnTo>
                    <a:pt x="1032" y="640"/>
                  </a:lnTo>
                  <a:lnTo>
                    <a:pt x="1034" y="658"/>
                  </a:lnTo>
                  <a:lnTo>
                    <a:pt x="1034" y="680"/>
                  </a:lnTo>
                  <a:lnTo>
                    <a:pt x="1032" y="704"/>
                  </a:lnTo>
                  <a:lnTo>
                    <a:pt x="1025" y="732"/>
                  </a:lnTo>
                  <a:lnTo>
                    <a:pt x="1015" y="761"/>
                  </a:lnTo>
                  <a:lnTo>
                    <a:pt x="1003" y="792"/>
                  </a:lnTo>
                  <a:lnTo>
                    <a:pt x="983" y="822"/>
                  </a:lnTo>
                  <a:lnTo>
                    <a:pt x="959" y="851"/>
                  </a:lnTo>
                  <a:lnTo>
                    <a:pt x="930" y="882"/>
                  </a:lnTo>
                  <a:lnTo>
                    <a:pt x="913" y="894"/>
                  </a:lnTo>
                  <a:lnTo>
                    <a:pt x="893" y="908"/>
                  </a:lnTo>
                  <a:lnTo>
                    <a:pt x="872" y="920"/>
                  </a:lnTo>
                  <a:lnTo>
                    <a:pt x="850" y="932"/>
                  </a:lnTo>
                  <a:lnTo>
                    <a:pt x="823" y="944"/>
                  </a:lnTo>
                  <a:lnTo>
                    <a:pt x="796" y="953"/>
                  </a:lnTo>
                  <a:lnTo>
                    <a:pt x="767" y="960"/>
                  </a:lnTo>
                  <a:lnTo>
                    <a:pt x="736" y="967"/>
                  </a:lnTo>
                  <a:lnTo>
                    <a:pt x="704" y="975"/>
                  </a:lnTo>
                  <a:lnTo>
                    <a:pt x="668" y="979"/>
                  </a:lnTo>
                  <a:lnTo>
                    <a:pt x="629" y="984"/>
                  </a:lnTo>
                  <a:lnTo>
                    <a:pt x="588" y="986"/>
                  </a:lnTo>
                  <a:lnTo>
                    <a:pt x="546" y="986"/>
                  </a:lnTo>
                  <a:lnTo>
                    <a:pt x="507" y="984"/>
                  </a:lnTo>
                  <a:lnTo>
                    <a:pt x="469" y="982"/>
                  </a:lnTo>
                  <a:lnTo>
                    <a:pt x="432" y="979"/>
                  </a:lnTo>
                  <a:lnTo>
                    <a:pt x="398" y="972"/>
                  </a:lnTo>
                  <a:lnTo>
                    <a:pt x="364" y="967"/>
                  </a:lnTo>
                  <a:lnTo>
                    <a:pt x="333" y="958"/>
                  </a:lnTo>
                  <a:lnTo>
                    <a:pt x="304" y="949"/>
                  </a:lnTo>
                  <a:lnTo>
                    <a:pt x="274" y="939"/>
                  </a:lnTo>
                  <a:lnTo>
                    <a:pt x="248" y="927"/>
                  </a:lnTo>
                  <a:lnTo>
                    <a:pt x="221" y="915"/>
                  </a:lnTo>
                  <a:lnTo>
                    <a:pt x="197" y="901"/>
                  </a:lnTo>
                  <a:lnTo>
                    <a:pt x="175" y="887"/>
                  </a:lnTo>
                  <a:lnTo>
                    <a:pt x="153" y="872"/>
                  </a:lnTo>
                  <a:lnTo>
                    <a:pt x="134" y="856"/>
                  </a:lnTo>
                  <a:lnTo>
                    <a:pt x="117" y="839"/>
                  </a:lnTo>
                  <a:lnTo>
                    <a:pt x="100" y="820"/>
                  </a:lnTo>
                  <a:lnTo>
                    <a:pt x="83" y="801"/>
                  </a:lnTo>
                  <a:lnTo>
                    <a:pt x="68" y="782"/>
                  </a:lnTo>
                  <a:lnTo>
                    <a:pt x="56" y="761"/>
                  </a:lnTo>
                  <a:lnTo>
                    <a:pt x="44" y="742"/>
                  </a:lnTo>
                  <a:lnTo>
                    <a:pt x="34" y="720"/>
                  </a:lnTo>
                  <a:lnTo>
                    <a:pt x="19" y="675"/>
                  </a:lnTo>
                  <a:lnTo>
                    <a:pt x="7" y="630"/>
                  </a:lnTo>
                  <a:lnTo>
                    <a:pt x="3" y="583"/>
                  </a:lnTo>
                  <a:lnTo>
                    <a:pt x="0" y="535"/>
                  </a:lnTo>
                  <a:lnTo>
                    <a:pt x="5" y="485"/>
                  </a:lnTo>
                  <a:lnTo>
                    <a:pt x="15" y="435"/>
                  </a:lnTo>
                  <a:lnTo>
                    <a:pt x="27" y="383"/>
                  </a:lnTo>
                  <a:lnTo>
                    <a:pt x="44" y="331"/>
                  </a:lnTo>
                  <a:lnTo>
                    <a:pt x="68" y="279"/>
                  </a:lnTo>
                  <a:lnTo>
                    <a:pt x="80" y="252"/>
                  </a:lnTo>
                  <a:lnTo>
                    <a:pt x="97" y="229"/>
                  </a:lnTo>
                  <a:lnTo>
                    <a:pt x="112" y="205"/>
                  </a:lnTo>
                  <a:lnTo>
                    <a:pt x="131" y="181"/>
                  </a:lnTo>
                  <a:lnTo>
                    <a:pt x="151" y="157"/>
                  </a:lnTo>
                  <a:lnTo>
                    <a:pt x="170" y="136"/>
                  </a:lnTo>
                  <a:lnTo>
                    <a:pt x="194" y="115"/>
                  </a:lnTo>
                  <a:lnTo>
                    <a:pt x="218" y="96"/>
                  </a:lnTo>
                  <a:lnTo>
                    <a:pt x="243" y="79"/>
                  </a:lnTo>
                  <a:lnTo>
                    <a:pt x="272" y="62"/>
                  </a:lnTo>
                  <a:lnTo>
                    <a:pt x="301" y="46"/>
                  </a:lnTo>
                  <a:lnTo>
                    <a:pt x="333" y="34"/>
                  </a:lnTo>
                  <a:lnTo>
                    <a:pt x="367" y="22"/>
                  </a:lnTo>
                  <a:lnTo>
                    <a:pt x="401" y="15"/>
                  </a:lnTo>
                  <a:lnTo>
                    <a:pt x="437" y="8"/>
                  </a:lnTo>
                  <a:lnTo>
                    <a:pt x="476" y="3"/>
                  </a:lnTo>
                  <a:lnTo>
                    <a:pt x="517" y="0"/>
                  </a:lnTo>
                  <a:lnTo>
                    <a:pt x="561" y="3"/>
                  </a:lnTo>
                  <a:lnTo>
                    <a:pt x="607" y="5"/>
                  </a:lnTo>
                  <a:lnTo>
                    <a:pt x="653" y="12"/>
                  </a:lnTo>
                  <a:lnTo>
                    <a:pt x="704" y="22"/>
                  </a:lnTo>
                  <a:lnTo>
                    <a:pt x="755" y="34"/>
                  </a:lnTo>
                  <a:lnTo>
                    <a:pt x="809" y="50"/>
                  </a:lnTo>
                  <a:lnTo>
                    <a:pt x="867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" name="Freeform 241">
              <a:extLst>
                <a:ext uri="{FF2B5EF4-FFF2-40B4-BE49-F238E27FC236}">
                  <a16:creationId xmlns:a16="http://schemas.microsoft.com/office/drawing/2014/main" id="{12555368-CBE0-402F-9FB3-AA11B83BEFE9}"/>
                </a:ext>
              </a:extLst>
            </p:cNvPr>
            <p:cNvSpPr/>
            <p:nvPr/>
          </p:nvSpPr>
          <p:spPr bwMode="auto">
            <a:xfrm>
              <a:off x="803800" y="2764208"/>
              <a:ext cx="53500" cy="35299"/>
            </a:xfrm>
            <a:custGeom>
              <a:cxnLst>
                <a:cxn ang="0">
                  <a:pos x="97" y="19"/>
                </a:cxn>
                <a:cxn ang="0">
                  <a:pos x="85" y="22"/>
                </a:cxn>
                <a:cxn ang="0">
                  <a:pos x="60" y="26"/>
                </a:cxn>
                <a:cxn ang="0">
                  <a:pos x="43" y="34"/>
                </a:cxn>
                <a:cxn ang="0">
                  <a:pos x="29" y="41"/>
                </a:cxn>
                <a:cxn ang="0">
                  <a:pos x="17" y="50"/>
                </a:cxn>
                <a:cxn ang="0">
                  <a:pos x="7" y="64"/>
                </a:cxn>
                <a:cxn ang="0">
                  <a:pos x="4" y="62"/>
                </a:cxn>
                <a:cxn ang="0">
                  <a:pos x="0" y="57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1"/>
                </a:cxn>
                <a:cxn ang="0">
                  <a:pos x="9" y="31"/>
                </a:cxn>
                <a:cxn ang="0">
                  <a:pos x="17" y="22"/>
                </a:cxn>
                <a:cxn ang="0">
                  <a:pos x="26" y="14"/>
                </a:cxn>
                <a:cxn ang="0">
                  <a:pos x="38" y="7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5" y="7"/>
                </a:cxn>
                <a:cxn ang="0">
                  <a:pos x="97" y="19"/>
                </a:cxn>
              </a:cxnLst>
              <a:rect b="b" l="0" r="r" t="0"/>
              <a:pathLst>
                <a:path h="64" w="97">
                  <a:moveTo>
                    <a:pt x="97" y="19"/>
                  </a:moveTo>
                  <a:lnTo>
                    <a:pt x="85" y="22"/>
                  </a:lnTo>
                  <a:lnTo>
                    <a:pt x="60" y="26"/>
                  </a:lnTo>
                  <a:lnTo>
                    <a:pt x="43" y="34"/>
                  </a:lnTo>
                  <a:lnTo>
                    <a:pt x="29" y="41"/>
                  </a:lnTo>
                  <a:lnTo>
                    <a:pt x="17" y="50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6" y="14"/>
                  </a:lnTo>
                  <a:lnTo>
                    <a:pt x="38" y="7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5" y="7"/>
                  </a:lnTo>
                  <a:lnTo>
                    <a:pt x="97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" name="Freeform 242">
              <a:extLst>
                <a:ext uri="{FF2B5EF4-FFF2-40B4-BE49-F238E27FC236}">
                  <a16:creationId xmlns:a16="http://schemas.microsoft.com/office/drawing/2014/main" id="{721757E0-9C3C-4E65-8DDB-4DA3C90FAEF2}"/>
                </a:ext>
              </a:extLst>
            </p:cNvPr>
            <p:cNvSpPr/>
            <p:nvPr/>
          </p:nvSpPr>
          <p:spPr bwMode="auto">
            <a:xfrm>
              <a:off x="1130316" y="2765312"/>
              <a:ext cx="53500" cy="35851"/>
            </a:xfrm>
            <a:custGeom>
              <a:cxnLst>
                <a:cxn ang="0">
                  <a:pos x="0" y="20"/>
                </a:cxn>
                <a:cxn ang="0">
                  <a:pos x="10" y="20"/>
                </a:cxn>
                <a:cxn ang="0">
                  <a:pos x="36" y="27"/>
                </a:cxn>
                <a:cxn ang="0">
                  <a:pos x="51" y="34"/>
                </a:cxn>
                <a:cxn ang="0">
                  <a:pos x="65" y="41"/>
                </a:cxn>
                <a:cxn ang="0">
                  <a:pos x="78" y="50"/>
                </a:cxn>
                <a:cxn ang="0">
                  <a:pos x="87" y="65"/>
                </a:cxn>
                <a:cxn ang="0">
                  <a:pos x="90" y="62"/>
                </a:cxn>
                <a:cxn ang="0">
                  <a:pos x="95" y="58"/>
                </a:cxn>
                <a:cxn ang="0">
                  <a:pos x="97" y="53"/>
                </a:cxn>
                <a:cxn ang="0">
                  <a:pos x="95" y="48"/>
                </a:cxn>
                <a:cxn ang="0">
                  <a:pos x="92" y="41"/>
                </a:cxn>
                <a:cxn ang="0">
                  <a:pos x="87" y="32"/>
                </a:cxn>
                <a:cxn ang="0">
                  <a:pos x="78" y="22"/>
                </a:cxn>
                <a:cxn ang="0">
                  <a:pos x="68" y="15"/>
                </a:cxn>
                <a:cxn ang="0">
                  <a:pos x="58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0" y="20"/>
                </a:cxn>
              </a:cxnLst>
              <a:rect b="b" l="0" r="r" t="0"/>
              <a:pathLst>
                <a:path h="65" w="97">
                  <a:moveTo>
                    <a:pt x="0" y="20"/>
                  </a:moveTo>
                  <a:lnTo>
                    <a:pt x="10" y="20"/>
                  </a:lnTo>
                  <a:lnTo>
                    <a:pt x="36" y="27"/>
                  </a:lnTo>
                  <a:lnTo>
                    <a:pt x="51" y="34"/>
                  </a:lnTo>
                  <a:lnTo>
                    <a:pt x="65" y="41"/>
                  </a:lnTo>
                  <a:lnTo>
                    <a:pt x="78" y="50"/>
                  </a:lnTo>
                  <a:lnTo>
                    <a:pt x="87" y="65"/>
                  </a:lnTo>
                  <a:lnTo>
                    <a:pt x="90" y="62"/>
                  </a:lnTo>
                  <a:lnTo>
                    <a:pt x="95" y="58"/>
                  </a:lnTo>
                  <a:lnTo>
                    <a:pt x="97" y="53"/>
                  </a:lnTo>
                  <a:lnTo>
                    <a:pt x="95" y="48"/>
                  </a:lnTo>
                  <a:lnTo>
                    <a:pt x="92" y="41"/>
                  </a:lnTo>
                  <a:lnTo>
                    <a:pt x="87" y="32"/>
                  </a:lnTo>
                  <a:lnTo>
                    <a:pt x="78" y="22"/>
                  </a:lnTo>
                  <a:lnTo>
                    <a:pt x="68" y="1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" name="Freeform 243">
              <a:extLst>
                <a:ext uri="{FF2B5EF4-FFF2-40B4-BE49-F238E27FC236}">
                  <a16:creationId xmlns:a16="http://schemas.microsoft.com/office/drawing/2014/main" id="{C4E1D0AF-32DB-40EC-A809-2DCEFBE4E208}"/>
                </a:ext>
              </a:extLst>
            </p:cNvPr>
            <p:cNvSpPr/>
            <p:nvPr/>
          </p:nvSpPr>
          <p:spPr bwMode="auto">
            <a:xfrm>
              <a:off x="1000151" y="2896580"/>
              <a:ext cx="39160" cy="40814"/>
            </a:xfrm>
            <a:custGeom>
              <a:cxnLst>
                <a:cxn ang="0">
                  <a:pos x="44" y="71"/>
                </a:cxn>
                <a:cxn ang="0">
                  <a:pos x="49" y="69"/>
                </a:cxn>
                <a:cxn ang="0">
                  <a:pos x="59" y="59"/>
                </a:cxn>
                <a:cxn ang="0">
                  <a:pos x="66" y="52"/>
                </a:cxn>
                <a:cxn ang="0">
                  <a:pos x="68" y="45"/>
                </a:cxn>
                <a:cxn ang="0">
                  <a:pos x="71" y="38"/>
                </a:cxn>
                <a:cxn ang="0">
                  <a:pos x="68" y="29"/>
                </a:cxn>
                <a:cxn ang="0">
                  <a:pos x="66" y="21"/>
                </a:cxn>
                <a:cxn ang="0">
                  <a:pos x="59" y="14"/>
                </a:cxn>
                <a:cxn ang="0">
                  <a:pos x="52" y="7"/>
                </a:cxn>
                <a:cxn ang="0">
                  <a:pos x="42" y="2"/>
                </a:cxn>
                <a:cxn ang="0">
                  <a:pos x="34" y="0"/>
                </a:cxn>
                <a:cxn ang="0">
                  <a:pos x="22" y="2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22" y="19"/>
                </a:cxn>
                <a:cxn ang="0">
                  <a:pos x="37" y="26"/>
                </a:cxn>
                <a:cxn ang="0">
                  <a:pos x="42" y="31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7" y="52"/>
                </a:cxn>
                <a:cxn ang="0">
                  <a:pos x="42" y="64"/>
                </a:cxn>
                <a:cxn ang="0">
                  <a:pos x="39" y="74"/>
                </a:cxn>
                <a:cxn ang="0">
                  <a:pos x="42" y="74"/>
                </a:cxn>
                <a:cxn ang="0">
                  <a:pos x="44" y="71"/>
                </a:cxn>
              </a:cxnLst>
              <a:rect b="b" l="0" r="r" t="0"/>
              <a:pathLst>
                <a:path h="74" w="71">
                  <a:moveTo>
                    <a:pt x="44" y="71"/>
                  </a:moveTo>
                  <a:lnTo>
                    <a:pt x="49" y="69"/>
                  </a:lnTo>
                  <a:lnTo>
                    <a:pt x="59" y="59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71" y="38"/>
                  </a:lnTo>
                  <a:lnTo>
                    <a:pt x="68" y="29"/>
                  </a:lnTo>
                  <a:lnTo>
                    <a:pt x="66" y="21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22" y="19"/>
                  </a:lnTo>
                  <a:lnTo>
                    <a:pt x="37" y="26"/>
                  </a:lnTo>
                  <a:lnTo>
                    <a:pt x="42" y="31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7" y="52"/>
                  </a:lnTo>
                  <a:lnTo>
                    <a:pt x="42" y="64"/>
                  </a:lnTo>
                  <a:lnTo>
                    <a:pt x="39" y="74"/>
                  </a:lnTo>
                  <a:lnTo>
                    <a:pt x="42" y="74"/>
                  </a:lnTo>
                  <a:lnTo>
                    <a:pt x="44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8" name="Freeform 244">
              <a:extLst>
                <a:ext uri="{FF2B5EF4-FFF2-40B4-BE49-F238E27FC236}">
                  <a16:creationId xmlns:a16="http://schemas.microsoft.com/office/drawing/2014/main" id="{2278BD5F-564D-41C7-9E83-690C62750BD1}"/>
                </a:ext>
              </a:extLst>
            </p:cNvPr>
            <p:cNvSpPr/>
            <p:nvPr/>
          </p:nvSpPr>
          <p:spPr bwMode="auto">
            <a:xfrm>
              <a:off x="822553" y="2809987"/>
              <a:ext cx="38608" cy="94315"/>
            </a:xfrm>
            <a:custGeom>
              <a:cxnLst>
                <a:cxn ang="0">
                  <a:pos x="0" y="86"/>
                </a:cxn>
                <a:cxn ang="0">
                  <a:pos x="4" y="119"/>
                </a:cxn>
                <a:cxn ang="0">
                  <a:pos x="7" y="133"/>
                </a:cxn>
                <a:cxn ang="0">
                  <a:pos x="12" y="145"/>
                </a:cxn>
                <a:cxn ang="0">
                  <a:pos x="17" y="157"/>
                </a:cxn>
                <a:cxn ang="0">
                  <a:pos x="21" y="164"/>
                </a:cxn>
                <a:cxn ang="0">
                  <a:pos x="29" y="169"/>
                </a:cxn>
                <a:cxn ang="0">
                  <a:pos x="36" y="171"/>
                </a:cxn>
                <a:cxn ang="0">
                  <a:pos x="41" y="169"/>
                </a:cxn>
                <a:cxn ang="0">
                  <a:pos x="48" y="164"/>
                </a:cxn>
                <a:cxn ang="0">
                  <a:pos x="53" y="157"/>
                </a:cxn>
                <a:cxn ang="0">
                  <a:pos x="60" y="145"/>
                </a:cxn>
                <a:cxn ang="0">
                  <a:pos x="63" y="133"/>
                </a:cxn>
                <a:cxn ang="0">
                  <a:pos x="68" y="119"/>
                </a:cxn>
                <a:cxn ang="0">
                  <a:pos x="70" y="86"/>
                </a:cxn>
                <a:cxn ang="0">
                  <a:pos x="68" y="53"/>
                </a:cxn>
                <a:cxn ang="0">
                  <a:pos x="63" y="38"/>
                </a:cxn>
                <a:cxn ang="0">
                  <a:pos x="60" y="24"/>
                </a:cxn>
                <a:cxn ang="0">
                  <a:pos x="55" y="15"/>
                </a:cxn>
                <a:cxn ang="0">
                  <a:pos x="48" y="7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7"/>
                </a:cxn>
                <a:cxn ang="0">
                  <a:pos x="17" y="15"/>
                </a:cxn>
                <a:cxn ang="0">
                  <a:pos x="12" y="24"/>
                </a:cxn>
                <a:cxn ang="0">
                  <a:pos x="7" y="38"/>
                </a:cxn>
                <a:cxn ang="0">
                  <a:pos x="4" y="53"/>
                </a:cxn>
                <a:cxn ang="0">
                  <a:pos x="0" y="86"/>
                </a:cxn>
              </a:cxnLst>
              <a:rect b="b" l="0" r="r" t="0"/>
              <a:pathLst>
                <a:path h="171" w="70">
                  <a:moveTo>
                    <a:pt x="0" y="86"/>
                  </a:moveTo>
                  <a:lnTo>
                    <a:pt x="4" y="119"/>
                  </a:lnTo>
                  <a:lnTo>
                    <a:pt x="7" y="133"/>
                  </a:lnTo>
                  <a:lnTo>
                    <a:pt x="12" y="145"/>
                  </a:lnTo>
                  <a:lnTo>
                    <a:pt x="17" y="157"/>
                  </a:lnTo>
                  <a:lnTo>
                    <a:pt x="21" y="164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1" y="169"/>
                  </a:lnTo>
                  <a:lnTo>
                    <a:pt x="48" y="164"/>
                  </a:lnTo>
                  <a:lnTo>
                    <a:pt x="53" y="157"/>
                  </a:lnTo>
                  <a:lnTo>
                    <a:pt x="60" y="145"/>
                  </a:lnTo>
                  <a:lnTo>
                    <a:pt x="63" y="133"/>
                  </a:lnTo>
                  <a:lnTo>
                    <a:pt x="68" y="119"/>
                  </a:lnTo>
                  <a:lnTo>
                    <a:pt x="70" y="86"/>
                  </a:lnTo>
                  <a:lnTo>
                    <a:pt x="68" y="53"/>
                  </a:lnTo>
                  <a:lnTo>
                    <a:pt x="63" y="38"/>
                  </a:lnTo>
                  <a:lnTo>
                    <a:pt x="60" y="24"/>
                  </a:lnTo>
                  <a:lnTo>
                    <a:pt x="55" y="15"/>
                  </a:lnTo>
                  <a:lnTo>
                    <a:pt x="48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7" y="15"/>
                  </a:lnTo>
                  <a:lnTo>
                    <a:pt x="12" y="24"/>
                  </a:lnTo>
                  <a:lnTo>
                    <a:pt x="7" y="38"/>
                  </a:lnTo>
                  <a:lnTo>
                    <a:pt x="4" y="5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9" name="Freeform 245">
              <a:extLst>
                <a:ext uri="{FF2B5EF4-FFF2-40B4-BE49-F238E27FC236}">
                  <a16:creationId xmlns:a16="http://schemas.microsoft.com/office/drawing/2014/main" id="{1EC659D1-DF6F-49B8-933A-D6E14639F80A}"/>
                </a:ext>
              </a:extLst>
            </p:cNvPr>
            <p:cNvSpPr/>
            <p:nvPr/>
          </p:nvSpPr>
          <p:spPr bwMode="auto">
            <a:xfrm>
              <a:off x="838548" y="2829843"/>
              <a:ext cx="14340" cy="20959"/>
            </a:xfrm>
            <a:custGeom>
              <a:cxnLst>
                <a:cxn ang="0">
                  <a:pos x="0" y="19"/>
                </a:cxn>
                <a:cxn ang="0">
                  <a:pos x="0" y="26"/>
                </a:cxn>
                <a:cxn ang="0">
                  <a:pos x="2" y="33"/>
                </a:cxn>
                <a:cxn ang="0">
                  <a:pos x="7" y="35"/>
                </a:cxn>
                <a:cxn ang="0">
                  <a:pos x="12" y="38"/>
                </a:cxn>
                <a:cxn ang="0">
                  <a:pos x="19" y="35"/>
                </a:cxn>
                <a:cxn ang="0">
                  <a:pos x="24" y="33"/>
                </a:cxn>
                <a:cxn ang="0">
                  <a:pos x="26" y="26"/>
                </a:cxn>
                <a:cxn ang="0">
                  <a:pos x="26" y="19"/>
                </a:cxn>
                <a:cxn ang="0">
                  <a:pos x="26" y="12"/>
                </a:cxn>
                <a:cxn ang="0">
                  <a:pos x="24" y="7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9"/>
                </a:cxn>
              </a:cxnLst>
              <a:rect b="b" l="0" r="r" t="0"/>
              <a:pathLst>
                <a:path h="38" w="26">
                  <a:moveTo>
                    <a:pt x="0" y="19"/>
                  </a:moveTo>
                  <a:lnTo>
                    <a:pt x="0" y="26"/>
                  </a:lnTo>
                  <a:lnTo>
                    <a:pt x="2" y="33"/>
                  </a:lnTo>
                  <a:lnTo>
                    <a:pt x="7" y="35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0" name="Freeform 246">
              <a:extLst>
                <a:ext uri="{FF2B5EF4-FFF2-40B4-BE49-F238E27FC236}">
                  <a16:creationId xmlns:a16="http://schemas.microsoft.com/office/drawing/2014/main" id="{3CB19BFE-8EC8-40DD-BB70-739A2AE3618C}"/>
                </a:ext>
              </a:extLst>
            </p:cNvPr>
            <p:cNvSpPr/>
            <p:nvPr/>
          </p:nvSpPr>
          <p:spPr bwMode="auto">
            <a:xfrm>
              <a:off x="1128661" y="2809987"/>
              <a:ext cx="37505" cy="95969"/>
            </a:xfrm>
            <a:custGeom>
              <a:cxnLst>
                <a:cxn ang="0">
                  <a:pos x="0" y="88"/>
                </a:cxn>
                <a:cxn ang="0">
                  <a:pos x="3" y="122"/>
                </a:cxn>
                <a:cxn ang="0">
                  <a:pos x="5" y="136"/>
                </a:cxn>
                <a:cxn ang="0">
                  <a:pos x="10" y="148"/>
                </a:cxn>
                <a:cxn ang="0">
                  <a:pos x="15" y="157"/>
                </a:cxn>
                <a:cxn ang="0">
                  <a:pos x="20" y="167"/>
                </a:cxn>
                <a:cxn ang="0">
                  <a:pos x="27" y="171"/>
                </a:cxn>
                <a:cxn ang="0">
                  <a:pos x="34" y="174"/>
                </a:cxn>
                <a:cxn ang="0">
                  <a:pos x="42" y="171"/>
                </a:cxn>
                <a:cxn ang="0">
                  <a:pos x="47" y="167"/>
                </a:cxn>
                <a:cxn ang="0">
                  <a:pos x="54" y="159"/>
                </a:cxn>
                <a:cxn ang="0">
                  <a:pos x="59" y="148"/>
                </a:cxn>
                <a:cxn ang="0">
                  <a:pos x="64" y="136"/>
                </a:cxn>
                <a:cxn ang="0">
                  <a:pos x="66" y="122"/>
                </a:cxn>
                <a:cxn ang="0">
                  <a:pos x="68" y="88"/>
                </a:cxn>
                <a:cxn ang="0">
                  <a:pos x="66" y="55"/>
                </a:cxn>
                <a:cxn ang="0">
                  <a:pos x="64" y="38"/>
                </a:cxn>
                <a:cxn ang="0">
                  <a:pos x="59" y="27"/>
                </a:cxn>
                <a:cxn ang="0">
                  <a:pos x="54" y="17"/>
                </a:cxn>
                <a:cxn ang="0">
                  <a:pos x="49" y="7"/>
                </a:cxn>
                <a:cxn ang="0">
                  <a:pos x="42" y="3"/>
                </a:cxn>
                <a:cxn ang="0">
                  <a:pos x="34" y="0"/>
                </a:cxn>
                <a:cxn ang="0">
                  <a:pos x="27" y="3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3" y="53"/>
                </a:cxn>
                <a:cxn ang="0">
                  <a:pos x="0" y="88"/>
                </a:cxn>
              </a:cxnLst>
              <a:rect b="b" l="0" r="r" t="0"/>
              <a:pathLst>
                <a:path h="174" w="68">
                  <a:moveTo>
                    <a:pt x="0" y="88"/>
                  </a:moveTo>
                  <a:lnTo>
                    <a:pt x="3" y="122"/>
                  </a:lnTo>
                  <a:lnTo>
                    <a:pt x="5" y="136"/>
                  </a:lnTo>
                  <a:lnTo>
                    <a:pt x="10" y="148"/>
                  </a:lnTo>
                  <a:lnTo>
                    <a:pt x="15" y="157"/>
                  </a:lnTo>
                  <a:lnTo>
                    <a:pt x="20" y="16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42" y="171"/>
                  </a:lnTo>
                  <a:lnTo>
                    <a:pt x="47" y="167"/>
                  </a:lnTo>
                  <a:lnTo>
                    <a:pt x="54" y="159"/>
                  </a:lnTo>
                  <a:lnTo>
                    <a:pt x="59" y="148"/>
                  </a:lnTo>
                  <a:lnTo>
                    <a:pt x="64" y="136"/>
                  </a:lnTo>
                  <a:lnTo>
                    <a:pt x="66" y="122"/>
                  </a:lnTo>
                  <a:lnTo>
                    <a:pt x="68" y="88"/>
                  </a:lnTo>
                  <a:lnTo>
                    <a:pt x="66" y="55"/>
                  </a:lnTo>
                  <a:lnTo>
                    <a:pt x="64" y="38"/>
                  </a:lnTo>
                  <a:lnTo>
                    <a:pt x="59" y="27"/>
                  </a:lnTo>
                  <a:lnTo>
                    <a:pt x="54" y="1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2" y="7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3" y="53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1" name="Freeform 247">
              <a:extLst>
                <a:ext uri="{FF2B5EF4-FFF2-40B4-BE49-F238E27FC236}">
                  <a16:creationId xmlns:a16="http://schemas.microsoft.com/office/drawing/2014/main" id="{9DB83D28-FAB3-440D-8C01-9A8CABDBCAE8}"/>
                </a:ext>
              </a:extLst>
            </p:cNvPr>
            <p:cNvSpPr/>
            <p:nvPr/>
          </p:nvSpPr>
          <p:spPr bwMode="auto">
            <a:xfrm>
              <a:off x="1143553" y="2830946"/>
              <a:ext cx="15995" cy="20959"/>
            </a:xfrm>
            <a:custGeom>
              <a:cxnLst>
                <a:cxn ang="0">
                  <a:pos x="0" y="19"/>
                </a:cxn>
                <a:cxn ang="0">
                  <a:pos x="3" y="26"/>
                </a:cxn>
                <a:cxn ang="0">
                  <a:pos x="5" y="31"/>
                </a:cxn>
                <a:cxn ang="0">
                  <a:pos x="10" y="36"/>
                </a:cxn>
                <a:cxn ang="0">
                  <a:pos x="15" y="38"/>
                </a:cxn>
                <a:cxn ang="0">
                  <a:pos x="20" y="36"/>
                </a:cxn>
                <a:cxn ang="0">
                  <a:pos x="25" y="31"/>
                </a:cxn>
                <a:cxn ang="0">
                  <a:pos x="27" y="26"/>
                </a:cxn>
                <a:cxn ang="0">
                  <a:pos x="29" y="19"/>
                </a:cxn>
                <a:cxn ang="0">
                  <a:pos x="27" y="12"/>
                </a:cxn>
                <a:cxn ang="0">
                  <a:pos x="25" y="5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9"/>
                </a:cxn>
              </a:cxnLst>
              <a:rect b="b" l="0" r="r" t="0"/>
              <a:pathLst>
                <a:path h="38" w="28">
                  <a:moveTo>
                    <a:pt x="0" y="19"/>
                  </a:moveTo>
                  <a:lnTo>
                    <a:pt x="3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20" y="36"/>
                  </a:lnTo>
                  <a:lnTo>
                    <a:pt x="25" y="31"/>
                  </a:lnTo>
                  <a:lnTo>
                    <a:pt x="27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5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2" name="Freeform 248">
              <a:extLst>
                <a:ext uri="{FF2B5EF4-FFF2-40B4-BE49-F238E27FC236}">
                  <a16:creationId xmlns:a16="http://schemas.microsoft.com/office/drawing/2014/main" id="{97B09A7E-51E5-4C5E-ACC8-7427D530EEE9}"/>
                </a:ext>
              </a:extLst>
            </p:cNvPr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b="b" l="0" r="r" t="0"/>
              <a:pathLst>
                <a:path h="161" w="165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3" name="Freeform 249">
              <a:extLst>
                <a:ext uri="{FF2B5EF4-FFF2-40B4-BE49-F238E27FC236}">
                  <a16:creationId xmlns:a16="http://schemas.microsoft.com/office/drawing/2014/main" id="{34A655B0-28C3-4D1D-8BDE-2AE28EE5901D}"/>
                </a:ext>
              </a:extLst>
            </p:cNvPr>
            <p:cNvSpPr/>
            <p:nvPr/>
          </p:nvSpPr>
          <p:spPr bwMode="auto">
            <a:xfrm>
              <a:off x="1140795" y="2909817"/>
              <a:ext cx="91005" cy="88799"/>
            </a:xfrm>
            <a:custGeom>
              <a:cxnLst>
                <a:cxn ang="0">
                  <a:pos x="165" y="81"/>
                </a:cxn>
                <a:cxn ang="0">
                  <a:pos x="163" y="97"/>
                </a:cxn>
                <a:cxn ang="0">
                  <a:pos x="158" y="112"/>
                </a:cxn>
                <a:cxn ang="0">
                  <a:pos x="151" y="126"/>
                </a:cxn>
                <a:cxn ang="0">
                  <a:pos x="141" y="138"/>
                </a:cxn>
                <a:cxn ang="0">
                  <a:pos x="129" y="147"/>
                </a:cxn>
                <a:cxn ang="0">
                  <a:pos x="115" y="154"/>
                </a:cxn>
                <a:cxn ang="0">
                  <a:pos x="98" y="159"/>
                </a:cxn>
                <a:cxn ang="0">
                  <a:pos x="80" y="161"/>
                </a:cxn>
                <a:cxn ang="0">
                  <a:pos x="66" y="159"/>
                </a:cxn>
                <a:cxn ang="0">
                  <a:pos x="49" y="154"/>
                </a:cxn>
                <a:cxn ang="0">
                  <a:pos x="34" y="147"/>
                </a:cxn>
                <a:cxn ang="0">
                  <a:pos x="22" y="138"/>
                </a:cxn>
                <a:cxn ang="0">
                  <a:pos x="12" y="126"/>
                </a:cxn>
                <a:cxn ang="0">
                  <a:pos x="5" y="112"/>
                </a:cxn>
                <a:cxn ang="0">
                  <a:pos x="0" y="97"/>
                </a:cxn>
                <a:cxn ang="0">
                  <a:pos x="0" y="81"/>
                </a:cxn>
                <a:cxn ang="0">
                  <a:pos x="0" y="64"/>
                </a:cxn>
                <a:cxn ang="0">
                  <a:pos x="5" y="47"/>
                </a:cxn>
                <a:cxn ang="0">
                  <a:pos x="12" y="35"/>
                </a:cxn>
                <a:cxn ang="0">
                  <a:pos x="25" y="24"/>
                </a:cxn>
                <a:cxn ang="0">
                  <a:pos x="37" y="14"/>
                </a:cxn>
                <a:cxn ang="0">
                  <a:pos x="49" y="5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5" y="5"/>
                </a:cxn>
                <a:cxn ang="0">
                  <a:pos x="129" y="14"/>
                </a:cxn>
                <a:cxn ang="0">
                  <a:pos x="141" y="24"/>
                </a:cxn>
                <a:cxn ang="0">
                  <a:pos x="151" y="35"/>
                </a:cxn>
                <a:cxn ang="0">
                  <a:pos x="158" y="50"/>
                </a:cxn>
                <a:cxn ang="0">
                  <a:pos x="163" y="64"/>
                </a:cxn>
                <a:cxn ang="0">
                  <a:pos x="165" y="81"/>
                </a:cxn>
              </a:cxnLst>
              <a:rect b="b" l="0" r="r" t="0"/>
              <a:pathLst>
                <a:path h="161" w="165">
                  <a:moveTo>
                    <a:pt x="165" y="81"/>
                  </a:moveTo>
                  <a:lnTo>
                    <a:pt x="163" y="97"/>
                  </a:lnTo>
                  <a:lnTo>
                    <a:pt x="158" y="112"/>
                  </a:lnTo>
                  <a:lnTo>
                    <a:pt x="151" y="126"/>
                  </a:lnTo>
                  <a:lnTo>
                    <a:pt x="141" y="138"/>
                  </a:lnTo>
                  <a:lnTo>
                    <a:pt x="129" y="147"/>
                  </a:lnTo>
                  <a:lnTo>
                    <a:pt x="115" y="154"/>
                  </a:lnTo>
                  <a:lnTo>
                    <a:pt x="98" y="159"/>
                  </a:lnTo>
                  <a:lnTo>
                    <a:pt x="80" y="161"/>
                  </a:lnTo>
                  <a:lnTo>
                    <a:pt x="66" y="159"/>
                  </a:lnTo>
                  <a:lnTo>
                    <a:pt x="49" y="154"/>
                  </a:lnTo>
                  <a:lnTo>
                    <a:pt x="34" y="147"/>
                  </a:lnTo>
                  <a:lnTo>
                    <a:pt x="22" y="138"/>
                  </a:lnTo>
                  <a:lnTo>
                    <a:pt x="12" y="126"/>
                  </a:lnTo>
                  <a:lnTo>
                    <a:pt x="5" y="112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5" y="47"/>
                  </a:lnTo>
                  <a:lnTo>
                    <a:pt x="12" y="35"/>
                  </a:lnTo>
                  <a:lnTo>
                    <a:pt x="25" y="24"/>
                  </a:lnTo>
                  <a:lnTo>
                    <a:pt x="37" y="14"/>
                  </a:lnTo>
                  <a:lnTo>
                    <a:pt x="49" y="5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5" y="5"/>
                  </a:lnTo>
                  <a:lnTo>
                    <a:pt x="129" y="14"/>
                  </a:lnTo>
                  <a:lnTo>
                    <a:pt x="141" y="24"/>
                  </a:lnTo>
                  <a:lnTo>
                    <a:pt x="151" y="35"/>
                  </a:lnTo>
                  <a:lnTo>
                    <a:pt x="158" y="50"/>
                  </a:lnTo>
                  <a:lnTo>
                    <a:pt x="163" y="64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4" name="Freeform 250">
              <a:extLst>
                <a:ext uri="{FF2B5EF4-FFF2-40B4-BE49-F238E27FC236}">
                  <a16:creationId xmlns:a16="http://schemas.microsoft.com/office/drawing/2014/main" id="{E0D33CDF-0865-4CD7-826D-BCC31DA8579C}"/>
                </a:ext>
              </a:extLst>
            </p:cNvPr>
            <p:cNvSpPr/>
            <p:nvPr/>
          </p:nvSpPr>
          <p:spPr bwMode="auto">
            <a:xfrm>
              <a:off x="1151826" y="2920296"/>
              <a:ext cx="68392" cy="66737"/>
            </a:xfrm>
            <a:custGeom>
              <a:cxnLst>
                <a:cxn ang="0">
                  <a:pos x="124" y="62"/>
                </a:cxn>
                <a:cxn ang="0">
                  <a:pos x="121" y="74"/>
                </a:cxn>
                <a:cxn ang="0">
                  <a:pos x="119" y="85"/>
                </a:cxn>
                <a:cxn ang="0">
                  <a:pos x="114" y="95"/>
                </a:cxn>
                <a:cxn ang="0">
                  <a:pos x="104" y="104"/>
                </a:cxn>
                <a:cxn ang="0">
                  <a:pos x="97" y="111"/>
                </a:cxn>
                <a:cxn ang="0">
                  <a:pos x="85" y="116"/>
                </a:cxn>
                <a:cxn ang="0">
                  <a:pos x="75" y="121"/>
                </a:cxn>
                <a:cxn ang="0">
                  <a:pos x="63" y="121"/>
                </a:cxn>
                <a:cxn ang="0">
                  <a:pos x="48" y="121"/>
                </a:cxn>
                <a:cxn ang="0">
                  <a:pos x="39" y="116"/>
                </a:cxn>
                <a:cxn ang="0">
                  <a:pos x="26" y="111"/>
                </a:cxn>
                <a:cxn ang="0">
                  <a:pos x="19" y="104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2" y="74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5" y="38"/>
                </a:cxn>
                <a:cxn ang="0">
                  <a:pos x="12" y="28"/>
                </a:cxn>
                <a:cxn ang="0">
                  <a:pos x="19" y="19"/>
                </a:cxn>
                <a:cxn ang="0">
                  <a:pos x="26" y="12"/>
                </a:cxn>
                <a:cxn ang="0">
                  <a:pos x="39" y="5"/>
                </a:cxn>
                <a:cxn ang="0">
                  <a:pos x="51" y="2"/>
                </a:cxn>
                <a:cxn ang="0">
                  <a:pos x="63" y="0"/>
                </a:cxn>
                <a:cxn ang="0">
                  <a:pos x="75" y="2"/>
                </a:cxn>
                <a:cxn ang="0">
                  <a:pos x="87" y="5"/>
                </a:cxn>
                <a:cxn ang="0">
                  <a:pos x="97" y="12"/>
                </a:cxn>
                <a:cxn ang="0">
                  <a:pos x="107" y="19"/>
                </a:cxn>
                <a:cxn ang="0">
                  <a:pos x="114" y="28"/>
                </a:cxn>
                <a:cxn ang="0">
                  <a:pos x="119" y="38"/>
                </a:cxn>
                <a:cxn ang="0">
                  <a:pos x="121" y="50"/>
                </a:cxn>
                <a:cxn ang="0">
                  <a:pos x="124" y="62"/>
                </a:cxn>
              </a:cxnLst>
              <a:rect b="b" l="0" r="r" t="0"/>
              <a:pathLst>
                <a:path h="120" w="124">
                  <a:moveTo>
                    <a:pt x="124" y="62"/>
                  </a:moveTo>
                  <a:lnTo>
                    <a:pt x="121" y="74"/>
                  </a:lnTo>
                  <a:lnTo>
                    <a:pt x="119" y="85"/>
                  </a:lnTo>
                  <a:lnTo>
                    <a:pt x="114" y="95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6"/>
                  </a:lnTo>
                  <a:lnTo>
                    <a:pt x="75" y="121"/>
                  </a:lnTo>
                  <a:lnTo>
                    <a:pt x="63" y="121"/>
                  </a:lnTo>
                  <a:lnTo>
                    <a:pt x="48" y="121"/>
                  </a:lnTo>
                  <a:lnTo>
                    <a:pt x="39" y="116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5" y="38"/>
                  </a:lnTo>
                  <a:lnTo>
                    <a:pt x="12" y="28"/>
                  </a:lnTo>
                  <a:lnTo>
                    <a:pt x="19" y="19"/>
                  </a:lnTo>
                  <a:lnTo>
                    <a:pt x="26" y="12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87" y="5"/>
                  </a:lnTo>
                  <a:lnTo>
                    <a:pt x="97" y="12"/>
                  </a:lnTo>
                  <a:lnTo>
                    <a:pt x="107" y="19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1" y="50"/>
                  </a:lnTo>
                  <a:lnTo>
                    <a:pt x="124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" name="Freeform 251">
              <a:extLst>
                <a:ext uri="{FF2B5EF4-FFF2-40B4-BE49-F238E27FC236}">
                  <a16:creationId xmlns:a16="http://schemas.microsoft.com/office/drawing/2014/main" id="{800E5887-635B-4FF1-874D-0ABEBDE5794B}"/>
                </a:ext>
              </a:extLst>
            </p:cNvPr>
            <p:cNvSpPr/>
            <p:nvPr/>
          </p:nvSpPr>
          <p:spPr bwMode="auto">
            <a:xfrm>
              <a:off x="1165063" y="2934637"/>
              <a:ext cx="41366" cy="39160"/>
            </a:xfrm>
            <a:custGeom>
              <a:cxnLst>
                <a:cxn ang="0">
                  <a:pos x="75" y="36"/>
                </a:cxn>
                <a:cxn ang="0">
                  <a:pos x="75" y="43"/>
                </a:cxn>
                <a:cxn ang="0">
                  <a:pos x="73" y="50"/>
                </a:cxn>
                <a:cxn ang="0">
                  <a:pos x="63" y="62"/>
                </a:cxn>
                <a:cxn ang="0">
                  <a:pos x="51" y="69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29" y="71"/>
                </a:cxn>
                <a:cxn ang="0">
                  <a:pos x="24" y="69"/>
                </a:cxn>
                <a:cxn ang="0">
                  <a:pos x="12" y="62"/>
                </a:cxn>
                <a:cxn ang="0">
                  <a:pos x="2" y="50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2" y="28"/>
                </a:cxn>
                <a:cxn ang="0">
                  <a:pos x="5" y="21"/>
                </a:cxn>
                <a:cxn ang="0">
                  <a:pos x="12" y="9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4" y="2"/>
                </a:cxn>
                <a:cxn ang="0">
                  <a:pos x="63" y="9"/>
                </a:cxn>
                <a:cxn ang="0">
                  <a:pos x="73" y="21"/>
                </a:cxn>
                <a:cxn ang="0">
                  <a:pos x="75" y="28"/>
                </a:cxn>
                <a:cxn ang="0">
                  <a:pos x="75" y="36"/>
                </a:cxn>
              </a:cxnLst>
              <a:rect b="b" l="0" r="r" t="0"/>
              <a:pathLst>
                <a:path h="71" w="75">
                  <a:moveTo>
                    <a:pt x="75" y="36"/>
                  </a:moveTo>
                  <a:lnTo>
                    <a:pt x="75" y="43"/>
                  </a:lnTo>
                  <a:lnTo>
                    <a:pt x="73" y="50"/>
                  </a:lnTo>
                  <a:lnTo>
                    <a:pt x="63" y="62"/>
                  </a:lnTo>
                  <a:lnTo>
                    <a:pt x="51" y="69"/>
                  </a:lnTo>
                  <a:lnTo>
                    <a:pt x="46" y="71"/>
                  </a:lnTo>
                  <a:lnTo>
                    <a:pt x="39" y="71"/>
                  </a:lnTo>
                  <a:lnTo>
                    <a:pt x="29" y="71"/>
                  </a:lnTo>
                  <a:lnTo>
                    <a:pt x="24" y="69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2" y="9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3" y="9"/>
                  </a:lnTo>
                  <a:lnTo>
                    <a:pt x="73" y="21"/>
                  </a:lnTo>
                  <a:lnTo>
                    <a:pt x="75" y="28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" name="Freeform 252">
              <a:extLst>
                <a:ext uri="{FF2B5EF4-FFF2-40B4-BE49-F238E27FC236}">
                  <a16:creationId xmlns:a16="http://schemas.microsoft.com/office/drawing/2014/main" id="{A3C5D5AF-E78B-4AE1-8390-24D8A9507DE3}"/>
                </a:ext>
              </a:extLst>
            </p:cNvPr>
            <p:cNvSpPr/>
            <p:nvPr/>
          </p:nvSpPr>
          <p:spPr bwMode="auto">
            <a:xfrm>
              <a:off x="1182713" y="2931879"/>
              <a:ext cx="25371" cy="23717"/>
            </a:xfrm>
            <a:custGeom>
              <a:cxnLst>
                <a:cxn ang="0">
                  <a:pos x="0" y="21"/>
                </a:cxn>
                <a:cxn ang="0">
                  <a:pos x="2" y="31"/>
                </a:cxn>
                <a:cxn ang="0">
                  <a:pos x="7" y="38"/>
                </a:cxn>
                <a:cxn ang="0">
                  <a:pos x="14" y="43"/>
                </a:cxn>
                <a:cxn ang="0">
                  <a:pos x="22" y="43"/>
                </a:cxn>
                <a:cxn ang="0">
                  <a:pos x="31" y="43"/>
                </a:cxn>
                <a:cxn ang="0">
                  <a:pos x="39" y="38"/>
                </a:cxn>
                <a:cxn ang="0">
                  <a:pos x="43" y="31"/>
                </a:cxn>
                <a:cxn ang="0">
                  <a:pos x="46" y="21"/>
                </a:cxn>
                <a:cxn ang="0">
                  <a:pos x="43" y="14"/>
                </a:cxn>
                <a:cxn ang="0">
                  <a:pos x="39" y="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14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1"/>
                </a:cxn>
              </a:cxnLst>
              <a:rect b="b" l="0" r="r" t="0"/>
              <a:pathLst>
                <a:path h="43" w="46">
                  <a:moveTo>
                    <a:pt x="0" y="21"/>
                  </a:moveTo>
                  <a:lnTo>
                    <a:pt x="2" y="31"/>
                  </a:lnTo>
                  <a:lnTo>
                    <a:pt x="7" y="38"/>
                  </a:lnTo>
                  <a:lnTo>
                    <a:pt x="14" y="43"/>
                  </a:lnTo>
                  <a:lnTo>
                    <a:pt x="22" y="43"/>
                  </a:lnTo>
                  <a:lnTo>
                    <a:pt x="31" y="43"/>
                  </a:lnTo>
                  <a:lnTo>
                    <a:pt x="39" y="38"/>
                  </a:lnTo>
                  <a:lnTo>
                    <a:pt x="43" y="31"/>
                  </a:lnTo>
                  <a:lnTo>
                    <a:pt x="46" y="21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" name="Freeform 253">
              <a:extLst>
                <a:ext uri="{FF2B5EF4-FFF2-40B4-BE49-F238E27FC236}">
                  <a16:creationId xmlns:a16="http://schemas.microsoft.com/office/drawing/2014/main" id="{EFDA34FE-F8EA-4304-9768-05D5E1C7854A}"/>
                </a:ext>
              </a:extLst>
            </p:cNvPr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b="b" l="0" r="r" t="0"/>
              <a:pathLst>
                <a:path h="162" w="165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8" name="Freeform 254">
              <a:extLst>
                <a:ext uri="{FF2B5EF4-FFF2-40B4-BE49-F238E27FC236}">
                  <a16:creationId xmlns:a16="http://schemas.microsoft.com/office/drawing/2014/main" id="{CDE8586C-365C-45B6-B2B0-F58AF8B06FD6}"/>
                </a:ext>
              </a:extLst>
            </p:cNvPr>
            <p:cNvSpPr/>
            <p:nvPr/>
          </p:nvSpPr>
          <p:spPr bwMode="auto">
            <a:xfrm>
              <a:off x="748645" y="2908162"/>
              <a:ext cx="91005" cy="89351"/>
            </a:xfrm>
            <a:custGeom>
              <a:cxnLst>
                <a:cxn ang="0">
                  <a:pos x="0" y="81"/>
                </a:cxn>
                <a:cxn ang="0">
                  <a:pos x="3" y="98"/>
                </a:cxn>
                <a:cxn ang="0">
                  <a:pos x="7" y="112"/>
                </a:cxn>
                <a:cxn ang="0">
                  <a:pos x="15" y="126"/>
                </a:cxn>
                <a:cxn ang="0">
                  <a:pos x="24" y="138"/>
                </a:cxn>
                <a:cxn ang="0">
                  <a:pos x="37" y="148"/>
                </a:cxn>
                <a:cxn ang="0">
                  <a:pos x="51" y="155"/>
                </a:cxn>
                <a:cxn ang="0">
                  <a:pos x="66" y="160"/>
                </a:cxn>
                <a:cxn ang="0">
                  <a:pos x="82" y="162"/>
                </a:cxn>
                <a:cxn ang="0">
                  <a:pos x="100" y="160"/>
                </a:cxn>
                <a:cxn ang="0">
                  <a:pos x="114" y="155"/>
                </a:cxn>
                <a:cxn ang="0">
                  <a:pos x="129" y="148"/>
                </a:cxn>
                <a:cxn ang="0">
                  <a:pos x="141" y="138"/>
                </a:cxn>
                <a:cxn ang="0">
                  <a:pos x="151" y="126"/>
                </a:cxn>
                <a:cxn ang="0">
                  <a:pos x="158" y="112"/>
                </a:cxn>
                <a:cxn ang="0">
                  <a:pos x="163" y="98"/>
                </a:cxn>
                <a:cxn ang="0">
                  <a:pos x="165" y="81"/>
                </a:cxn>
                <a:cxn ang="0">
                  <a:pos x="163" y="64"/>
                </a:cxn>
                <a:cxn ang="0">
                  <a:pos x="158" y="50"/>
                </a:cxn>
                <a:cxn ang="0">
                  <a:pos x="151" y="36"/>
                </a:cxn>
                <a:cxn ang="0">
                  <a:pos x="141" y="24"/>
                </a:cxn>
                <a:cxn ang="0">
                  <a:pos x="129" y="15"/>
                </a:cxn>
                <a:cxn ang="0">
                  <a:pos x="114" y="8"/>
                </a:cxn>
                <a:cxn ang="0">
                  <a:pos x="100" y="3"/>
                </a:cxn>
                <a:cxn ang="0">
                  <a:pos x="82" y="0"/>
                </a:cxn>
                <a:cxn ang="0">
                  <a:pos x="66" y="3"/>
                </a:cxn>
                <a:cxn ang="0">
                  <a:pos x="51" y="5"/>
                </a:cxn>
                <a:cxn ang="0">
                  <a:pos x="37" y="15"/>
                </a:cxn>
                <a:cxn ang="0">
                  <a:pos x="24" y="24"/>
                </a:cxn>
                <a:cxn ang="0">
                  <a:pos x="15" y="36"/>
                </a:cxn>
                <a:cxn ang="0">
                  <a:pos x="7" y="50"/>
                </a:cxn>
                <a:cxn ang="0">
                  <a:pos x="3" y="64"/>
                </a:cxn>
                <a:cxn ang="0">
                  <a:pos x="0" y="81"/>
                </a:cxn>
              </a:cxnLst>
              <a:rect b="b" l="0" r="r" t="0"/>
              <a:pathLst>
                <a:path h="162" w="165">
                  <a:moveTo>
                    <a:pt x="0" y="81"/>
                  </a:moveTo>
                  <a:lnTo>
                    <a:pt x="3" y="98"/>
                  </a:lnTo>
                  <a:lnTo>
                    <a:pt x="7" y="112"/>
                  </a:lnTo>
                  <a:lnTo>
                    <a:pt x="15" y="126"/>
                  </a:lnTo>
                  <a:lnTo>
                    <a:pt x="24" y="138"/>
                  </a:lnTo>
                  <a:lnTo>
                    <a:pt x="37" y="148"/>
                  </a:lnTo>
                  <a:lnTo>
                    <a:pt x="51" y="155"/>
                  </a:lnTo>
                  <a:lnTo>
                    <a:pt x="66" y="160"/>
                  </a:lnTo>
                  <a:lnTo>
                    <a:pt x="82" y="162"/>
                  </a:lnTo>
                  <a:lnTo>
                    <a:pt x="100" y="160"/>
                  </a:lnTo>
                  <a:lnTo>
                    <a:pt x="114" y="155"/>
                  </a:lnTo>
                  <a:lnTo>
                    <a:pt x="129" y="148"/>
                  </a:lnTo>
                  <a:lnTo>
                    <a:pt x="141" y="138"/>
                  </a:lnTo>
                  <a:lnTo>
                    <a:pt x="151" y="126"/>
                  </a:lnTo>
                  <a:lnTo>
                    <a:pt x="158" y="112"/>
                  </a:lnTo>
                  <a:lnTo>
                    <a:pt x="163" y="98"/>
                  </a:lnTo>
                  <a:lnTo>
                    <a:pt x="165" y="81"/>
                  </a:lnTo>
                  <a:lnTo>
                    <a:pt x="163" y="64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5"/>
                  </a:lnTo>
                  <a:lnTo>
                    <a:pt x="114" y="8"/>
                  </a:lnTo>
                  <a:lnTo>
                    <a:pt x="100" y="3"/>
                  </a:lnTo>
                  <a:lnTo>
                    <a:pt x="82" y="0"/>
                  </a:lnTo>
                  <a:lnTo>
                    <a:pt x="66" y="3"/>
                  </a:lnTo>
                  <a:lnTo>
                    <a:pt x="51" y="5"/>
                  </a:lnTo>
                  <a:lnTo>
                    <a:pt x="37" y="15"/>
                  </a:lnTo>
                  <a:lnTo>
                    <a:pt x="24" y="24"/>
                  </a:lnTo>
                  <a:lnTo>
                    <a:pt x="15" y="36"/>
                  </a:lnTo>
                  <a:lnTo>
                    <a:pt x="7" y="50"/>
                  </a:lnTo>
                  <a:lnTo>
                    <a:pt x="3" y="64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9" name="Freeform 255">
              <a:extLst>
                <a:ext uri="{FF2B5EF4-FFF2-40B4-BE49-F238E27FC236}">
                  <a16:creationId xmlns:a16="http://schemas.microsoft.com/office/drawing/2014/main" id="{99EACBBE-294F-4A73-8192-F8606184ED29}"/>
                </a:ext>
              </a:extLst>
            </p:cNvPr>
            <p:cNvSpPr/>
            <p:nvPr/>
          </p:nvSpPr>
          <p:spPr bwMode="auto">
            <a:xfrm>
              <a:off x="760779" y="2919193"/>
              <a:ext cx="66737" cy="66737"/>
            </a:xfrm>
            <a:custGeom>
              <a:cxnLst>
                <a:cxn ang="0">
                  <a:pos x="0" y="61"/>
                </a:cxn>
                <a:cxn ang="0">
                  <a:pos x="0" y="73"/>
                </a:cxn>
                <a:cxn ang="0">
                  <a:pos x="5" y="85"/>
                </a:cxn>
                <a:cxn ang="0">
                  <a:pos x="10" y="95"/>
                </a:cxn>
                <a:cxn ang="0">
                  <a:pos x="17" y="104"/>
                </a:cxn>
                <a:cxn ang="0">
                  <a:pos x="26" y="111"/>
                </a:cxn>
                <a:cxn ang="0">
                  <a:pos x="36" y="116"/>
                </a:cxn>
                <a:cxn ang="0">
                  <a:pos x="48" y="121"/>
                </a:cxn>
                <a:cxn ang="0">
                  <a:pos x="60" y="121"/>
                </a:cxn>
                <a:cxn ang="0">
                  <a:pos x="73" y="121"/>
                </a:cxn>
                <a:cxn ang="0">
                  <a:pos x="85" y="116"/>
                </a:cxn>
                <a:cxn ang="0">
                  <a:pos x="95" y="111"/>
                </a:cxn>
                <a:cxn ang="0">
                  <a:pos x="104" y="104"/>
                </a:cxn>
                <a:cxn ang="0">
                  <a:pos x="112" y="95"/>
                </a:cxn>
                <a:cxn ang="0">
                  <a:pos x="116" y="85"/>
                </a:cxn>
                <a:cxn ang="0">
                  <a:pos x="121" y="73"/>
                </a:cxn>
                <a:cxn ang="0">
                  <a:pos x="121" y="61"/>
                </a:cxn>
                <a:cxn ang="0">
                  <a:pos x="121" y="49"/>
                </a:cxn>
                <a:cxn ang="0">
                  <a:pos x="116" y="37"/>
                </a:cxn>
                <a:cxn ang="0">
                  <a:pos x="112" y="28"/>
                </a:cxn>
                <a:cxn ang="0">
                  <a:pos x="104" y="18"/>
                </a:cxn>
                <a:cxn ang="0">
                  <a:pos x="95" y="11"/>
                </a:cxn>
                <a:cxn ang="0">
                  <a:pos x="85" y="7"/>
                </a:cxn>
                <a:cxn ang="0">
                  <a:pos x="73" y="2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6" y="4"/>
                </a:cxn>
                <a:cxn ang="0">
                  <a:pos x="26" y="11"/>
                </a:cxn>
                <a:cxn ang="0">
                  <a:pos x="17" y="18"/>
                </a:cxn>
                <a:cxn ang="0">
                  <a:pos x="10" y="28"/>
                </a:cxn>
                <a:cxn ang="0">
                  <a:pos x="5" y="37"/>
                </a:cxn>
                <a:cxn ang="0">
                  <a:pos x="0" y="49"/>
                </a:cxn>
                <a:cxn ang="0">
                  <a:pos x="0" y="61"/>
                </a:cxn>
              </a:cxnLst>
              <a:rect b="b" l="0" r="r" t="0"/>
              <a:pathLst>
                <a:path h="120" w="120">
                  <a:moveTo>
                    <a:pt x="0" y="61"/>
                  </a:moveTo>
                  <a:lnTo>
                    <a:pt x="0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7" y="104"/>
                  </a:lnTo>
                  <a:lnTo>
                    <a:pt x="26" y="111"/>
                  </a:lnTo>
                  <a:lnTo>
                    <a:pt x="36" y="116"/>
                  </a:lnTo>
                  <a:lnTo>
                    <a:pt x="48" y="121"/>
                  </a:lnTo>
                  <a:lnTo>
                    <a:pt x="60" y="121"/>
                  </a:lnTo>
                  <a:lnTo>
                    <a:pt x="73" y="121"/>
                  </a:lnTo>
                  <a:lnTo>
                    <a:pt x="85" y="116"/>
                  </a:lnTo>
                  <a:lnTo>
                    <a:pt x="95" y="111"/>
                  </a:lnTo>
                  <a:lnTo>
                    <a:pt x="104" y="104"/>
                  </a:lnTo>
                  <a:lnTo>
                    <a:pt x="112" y="95"/>
                  </a:lnTo>
                  <a:lnTo>
                    <a:pt x="116" y="85"/>
                  </a:lnTo>
                  <a:lnTo>
                    <a:pt x="121" y="73"/>
                  </a:lnTo>
                  <a:lnTo>
                    <a:pt x="121" y="61"/>
                  </a:lnTo>
                  <a:lnTo>
                    <a:pt x="121" y="49"/>
                  </a:lnTo>
                  <a:lnTo>
                    <a:pt x="116" y="37"/>
                  </a:lnTo>
                  <a:lnTo>
                    <a:pt x="112" y="28"/>
                  </a:lnTo>
                  <a:lnTo>
                    <a:pt x="104" y="18"/>
                  </a:lnTo>
                  <a:lnTo>
                    <a:pt x="95" y="11"/>
                  </a:lnTo>
                  <a:lnTo>
                    <a:pt x="85" y="7"/>
                  </a:lnTo>
                  <a:lnTo>
                    <a:pt x="73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6" y="11"/>
                  </a:lnTo>
                  <a:lnTo>
                    <a:pt x="17" y="18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0" y="49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0" name="Freeform 256">
              <a:extLst>
                <a:ext uri="{FF2B5EF4-FFF2-40B4-BE49-F238E27FC236}">
                  <a16:creationId xmlns:a16="http://schemas.microsoft.com/office/drawing/2014/main" id="{D6D3F4DF-4AF0-4488-A859-5532D5E2EDC8}"/>
                </a:ext>
              </a:extLst>
            </p:cNvPr>
            <p:cNvSpPr/>
            <p:nvPr/>
          </p:nvSpPr>
          <p:spPr bwMode="auto">
            <a:xfrm>
              <a:off x="774017" y="2933533"/>
              <a:ext cx="40263" cy="39160"/>
            </a:xfrm>
            <a:custGeom>
              <a:cxnLst>
                <a:cxn ang="0">
                  <a:pos x="0" y="35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10" y="61"/>
                </a:cxn>
                <a:cxn ang="0">
                  <a:pos x="22" y="69"/>
                </a:cxn>
                <a:cxn ang="0">
                  <a:pos x="29" y="71"/>
                </a:cxn>
                <a:cxn ang="0">
                  <a:pos x="36" y="71"/>
                </a:cxn>
                <a:cxn ang="0">
                  <a:pos x="44" y="71"/>
                </a:cxn>
                <a:cxn ang="0">
                  <a:pos x="51" y="69"/>
                </a:cxn>
                <a:cxn ang="0">
                  <a:pos x="63" y="61"/>
                </a:cxn>
                <a:cxn ang="0">
                  <a:pos x="71" y="50"/>
                </a:cxn>
                <a:cxn ang="0">
                  <a:pos x="73" y="42"/>
                </a:cxn>
                <a:cxn ang="0">
                  <a:pos x="73" y="35"/>
                </a:cxn>
                <a:cxn ang="0">
                  <a:pos x="73" y="28"/>
                </a:cxn>
                <a:cxn ang="0">
                  <a:pos x="71" y="21"/>
                </a:cxn>
                <a:cxn ang="0">
                  <a:pos x="63" y="9"/>
                </a:cxn>
                <a:cxn ang="0">
                  <a:pos x="51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0" y="9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</a:cxnLst>
              <a:rect b="b" l="0" r="r" t="0"/>
              <a:pathLst>
                <a:path h="71" w="73">
                  <a:moveTo>
                    <a:pt x="0" y="35"/>
                  </a:moveTo>
                  <a:lnTo>
                    <a:pt x="0" y="42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63" y="61"/>
                  </a:lnTo>
                  <a:lnTo>
                    <a:pt x="71" y="5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1"/>
                  </a:lnTo>
                  <a:lnTo>
                    <a:pt x="63" y="9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0" y="9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1" name="Freeform 257">
              <a:extLst>
                <a:ext uri="{FF2B5EF4-FFF2-40B4-BE49-F238E27FC236}">
                  <a16:creationId xmlns:a16="http://schemas.microsoft.com/office/drawing/2014/main" id="{8AF85E42-4810-476D-B7B1-E07BF7B4FE6A}"/>
                </a:ext>
              </a:extLst>
            </p:cNvPr>
            <p:cNvSpPr/>
            <p:nvPr/>
          </p:nvSpPr>
          <p:spPr bwMode="auto">
            <a:xfrm>
              <a:off x="772913" y="2930776"/>
              <a:ext cx="25371" cy="23717"/>
            </a:xfrm>
            <a:custGeom>
              <a:cxnLst>
                <a:cxn ang="0">
                  <a:pos x="46" y="21"/>
                </a:cxn>
                <a:cxn ang="0">
                  <a:pos x="43" y="31"/>
                </a:cxn>
                <a:cxn ang="0">
                  <a:pos x="38" y="38"/>
                </a:cxn>
                <a:cxn ang="0">
                  <a:pos x="31" y="43"/>
                </a:cxn>
                <a:cxn ang="0">
                  <a:pos x="22" y="43"/>
                </a:cxn>
                <a:cxn ang="0">
                  <a:pos x="14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7" y="7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3" y="14"/>
                </a:cxn>
                <a:cxn ang="0">
                  <a:pos x="46" y="21"/>
                </a:cxn>
              </a:cxnLst>
              <a:rect b="b" l="0" r="r" t="0"/>
              <a:pathLst>
                <a:path h="43" w="46">
                  <a:moveTo>
                    <a:pt x="46" y="21"/>
                  </a:moveTo>
                  <a:lnTo>
                    <a:pt x="43" y="31"/>
                  </a:lnTo>
                  <a:lnTo>
                    <a:pt x="38" y="38"/>
                  </a:lnTo>
                  <a:lnTo>
                    <a:pt x="31" y="43"/>
                  </a:lnTo>
                  <a:lnTo>
                    <a:pt x="22" y="43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2" name="Freeform 258">
              <a:extLst>
                <a:ext uri="{FF2B5EF4-FFF2-40B4-BE49-F238E27FC236}">
                  <a16:creationId xmlns:a16="http://schemas.microsoft.com/office/drawing/2014/main" id="{D73637A6-3FF0-4E61-A703-6BDE8CA657DC}"/>
                </a:ext>
              </a:extLst>
            </p:cNvPr>
            <p:cNvSpPr/>
            <p:nvPr/>
          </p:nvSpPr>
          <p:spPr bwMode="auto">
            <a:xfrm>
              <a:off x="945548" y="2966075"/>
              <a:ext cx="128511" cy="124650"/>
            </a:xfrm>
            <a:custGeom>
              <a:cxnLst>
                <a:cxn ang="0">
                  <a:pos x="2" y="12"/>
                </a:cxn>
                <a:cxn ang="0">
                  <a:pos x="0" y="50"/>
                </a:cxn>
                <a:cxn ang="0">
                  <a:pos x="2" y="81"/>
                </a:cxn>
                <a:cxn ang="0">
                  <a:pos x="5" y="109"/>
                </a:cxn>
                <a:cxn ang="0">
                  <a:pos x="10" y="133"/>
                </a:cxn>
                <a:cxn ang="0">
                  <a:pos x="17" y="154"/>
                </a:cxn>
                <a:cxn ang="0">
                  <a:pos x="24" y="171"/>
                </a:cxn>
                <a:cxn ang="0">
                  <a:pos x="32" y="185"/>
                </a:cxn>
                <a:cxn ang="0">
                  <a:pos x="41" y="197"/>
                </a:cxn>
                <a:cxn ang="0">
                  <a:pos x="53" y="207"/>
                </a:cxn>
                <a:cxn ang="0">
                  <a:pos x="63" y="214"/>
                </a:cxn>
                <a:cxn ang="0">
                  <a:pos x="73" y="219"/>
                </a:cxn>
                <a:cxn ang="0">
                  <a:pos x="82" y="221"/>
                </a:cxn>
                <a:cxn ang="0">
                  <a:pos x="102" y="226"/>
                </a:cxn>
                <a:cxn ang="0">
                  <a:pos x="116" y="226"/>
                </a:cxn>
                <a:cxn ang="0">
                  <a:pos x="131" y="226"/>
                </a:cxn>
                <a:cxn ang="0">
                  <a:pos x="151" y="221"/>
                </a:cxn>
                <a:cxn ang="0">
                  <a:pos x="160" y="219"/>
                </a:cxn>
                <a:cxn ang="0">
                  <a:pos x="170" y="214"/>
                </a:cxn>
                <a:cxn ang="0">
                  <a:pos x="180" y="207"/>
                </a:cxn>
                <a:cxn ang="0">
                  <a:pos x="192" y="197"/>
                </a:cxn>
                <a:cxn ang="0">
                  <a:pos x="201" y="185"/>
                </a:cxn>
                <a:cxn ang="0">
                  <a:pos x="209" y="171"/>
                </a:cxn>
                <a:cxn ang="0">
                  <a:pos x="216" y="154"/>
                </a:cxn>
                <a:cxn ang="0">
                  <a:pos x="223" y="133"/>
                </a:cxn>
                <a:cxn ang="0">
                  <a:pos x="228" y="109"/>
                </a:cxn>
                <a:cxn ang="0">
                  <a:pos x="233" y="81"/>
                </a:cxn>
                <a:cxn ang="0">
                  <a:pos x="233" y="50"/>
                </a:cxn>
                <a:cxn ang="0">
                  <a:pos x="233" y="14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6" y="0"/>
                </a:cxn>
                <a:cxn ang="0">
                  <a:pos x="223" y="2"/>
                </a:cxn>
                <a:cxn ang="0">
                  <a:pos x="199" y="12"/>
                </a:cxn>
                <a:cxn ang="0">
                  <a:pos x="175" y="21"/>
                </a:cxn>
                <a:cxn ang="0">
                  <a:pos x="148" y="28"/>
                </a:cxn>
                <a:cxn ang="0">
                  <a:pos x="116" y="33"/>
                </a:cxn>
                <a:cxn ang="0">
                  <a:pos x="99" y="33"/>
                </a:cxn>
                <a:cxn ang="0">
                  <a:pos x="82" y="31"/>
                </a:cxn>
                <a:cxn ang="0">
                  <a:pos x="66" y="26"/>
                </a:cxn>
                <a:cxn ang="0">
                  <a:pos x="48" y="21"/>
                </a:cxn>
                <a:cxn ang="0">
                  <a:pos x="32" y="1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2" y="12"/>
                </a:cxn>
              </a:cxnLst>
              <a:rect b="b" l="0" r="r" t="0"/>
              <a:pathLst>
                <a:path h="226" w="233">
                  <a:moveTo>
                    <a:pt x="2" y="12"/>
                  </a:moveTo>
                  <a:lnTo>
                    <a:pt x="0" y="50"/>
                  </a:lnTo>
                  <a:lnTo>
                    <a:pt x="2" y="81"/>
                  </a:lnTo>
                  <a:lnTo>
                    <a:pt x="5" y="109"/>
                  </a:lnTo>
                  <a:lnTo>
                    <a:pt x="10" y="133"/>
                  </a:lnTo>
                  <a:lnTo>
                    <a:pt x="17" y="154"/>
                  </a:lnTo>
                  <a:lnTo>
                    <a:pt x="24" y="171"/>
                  </a:lnTo>
                  <a:lnTo>
                    <a:pt x="32" y="185"/>
                  </a:lnTo>
                  <a:lnTo>
                    <a:pt x="41" y="197"/>
                  </a:lnTo>
                  <a:lnTo>
                    <a:pt x="53" y="207"/>
                  </a:lnTo>
                  <a:lnTo>
                    <a:pt x="63" y="214"/>
                  </a:lnTo>
                  <a:lnTo>
                    <a:pt x="73" y="219"/>
                  </a:lnTo>
                  <a:lnTo>
                    <a:pt x="82" y="221"/>
                  </a:lnTo>
                  <a:lnTo>
                    <a:pt x="102" y="226"/>
                  </a:lnTo>
                  <a:lnTo>
                    <a:pt x="116" y="226"/>
                  </a:lnTo>
                  <a:lnTo>
                    <a:pt x="131" y="226"/>
                  </a:lnTo>
                  <a:lnTo>
                    <a:pt x="151" y="221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0" y="207"/>
                  </a:lnTo>
                  <a:lnTo>
                    <a:pt x="192" y="197"/>
                  </a:lnTo>
                  <a:lnTo>
                    <a:pt x="201" y="185"/>
                  </a:lnTo>
                  <a:lnTo>
                    <a:pt x="209" y="171"/>
                  </a:lnTo>
                  <a:lnTo>
                    <a:pt x="216" y="154"/>
                  </a:lnTo>
                  <a:lnTo>
                    <a:pt x="223" y="133"/>
                  </a:lnTo>
                  <a:lnTo>
                    <a:pt x="228" y="109"/>
                  </a:lnTo>
                  <a:lnTo>
                    <a:pt x="233" y="81"/>
                  </a:lnTo>
                  <a:lnTo>
                    <a:pt x="233" y="50"/>
                  </a:lnTo>
                  <a:lnTo>
                    <a:pt x="233" y="14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6" y="0"/>
                  </a:lnTo>
                  <a:lnTo>
                    <a:pt x="223" y="2"/>
                  </a:lnTo>
                  <a:lnTo>
                    <a:pt x="199" y="12"/>
                  </a:lnTo>
                  <a:lnTo>
                    <a:pt x="175" y="21"/>
                  </a:lnTo>
                  <a:lnTo>
                    <a:pt x="148" y="28"/>
                  </a:lnTo>
                  <a:lnTo>
                    <a:pt x="116" y="33"/>
                  </a:lnTo>
                  <a:lnTo>
                    <a:pt x="99" y="33"/>
                  </a:lnTo>
                  <a:lnTo>
                    <a:pt x="82" y="31"/>
                  </a:lnTo>
                  <a:lnTo>
                    <a:pt x="66" y="26"/>
                  </a:lnTo>
                  <a:lnTo>
                    <a:pt x="48" y="21"/>
                  </a:lnTo>
                  <a:lnTo>
                    <a:pt x="32" y="1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3" name="Freeform 259">
              <a:extLst>
                <a:ext uri="{FF2B5EF4-FFF2-40B4-BE49-F238E27FC236}">
                  <a16:creationId xmlns:a16="http://schemas.microsoft.com/office/drawing/2014/main" id="{277354D4-9361-4A24-BEA2-1F32A6A4C36B}"/>
                </a:ext>
              </a:extLst>
            </p:cNvPr>
            <p:cNvSpPr/>
            <p:nvPr/>
          </p:nvSpPr>
          <p:spPr bwMode="auto">
            <a:xfrm>
              <a:off x="958785" y="2969936"/>
              <a:ext cx="100382" cy="39711"/>
            </a:xfrm>
            <a:custGeom>
              <a:cxnLst>
                <a:cxn ang="0">
                  <a:pos x="182" y="3"/>
                </a:cxn>
                <a:cxn ang="0">
                  <a:pos x="180" y="24"/>
                </a:cxn>
                <a:cxn ang="0">
                  <a:pos x="177" y="38"/>
                </a:cxn>
                <a:cxn ang="0">
                  <a:pos x="175" y="50"/>
                </a:cxn>
                <a:cxn ang="0">
                  <a:pos x="165" y="55"/>
                </a:cxn>
                <a:cxn ang="0">
                  <a:pos x="146" y="62"/>
                </a:cxn>
                <a:cxn ang="0">
                  <a:pos x="122" y="69"/>
                </a:cxn>
                <a:cxn ang="0">
                  <a:pos x="97" y="72"/>
                </a:cxn>
                <a:cxn ang="0">
                  <a:pos x="71" y="69"/>
                </a:cxn>
                <a:cxn ang="0">
                  <a:pos x="44" y="62"/>
                </a:cxn>
                <a:cxn ang="0">
                  <a:pos x="20" y="52"/>
                </a:cxn>
                <a:cxn ang="0">
                  <a:pos x="10" y="48"/>
                </a:cxn>
                <a:cxn ang="0">
                  <a:pos x="5" y="40"/>
                </a:cxn>
                <a:cxn ang="0">
                  <a:pos x="3" y="2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29" y="14"/>
                </a:cxn>
                <a:cxn ang="0">
                  <a:pos x="51" y="19"/>
                </a:cxn>
                <a:cxn ang="0">
                  <a:pos x="78" y="21"/>
                </a:cxn>
                <a:cxn ang="0">
                  <a:pos x="109" y="21"/>
                </a:cxn>
                <a:cxn ang="0">
                  <a:pos x="127" y="19"/>
                </a:cxn>
                <a:cxn ang="0">
                  <a:pos x="143" y="14"/>
                </a:cxn>
                <a:cxn ang="0">
                  <a:pos x="163" y="10"/>
                </a:cxn>
                <a:cxn ang="0">
                  <a:pos x="182" y="3"/>
                </a:cxn>
              </a:cxnLst>
              <a:rect b="b" l="0" r="r" t="0"/>
              <a:pathLst>
                <a:path h="72" w="182">
                  <a:moveTo>
                    <a:pt x="182" y="3"/>
                  </a:moveTo>
                  <a:lnTo>
                    <a:pt x="180" y="24"/>
                  </a:lnTo>
                  <a:lnTo>
                    <a:pt x="177" y="38"/>
                  </a:lnTo>
                  <a:lnTo>
                    <a:pt x="175" y="50"/>
                  </a:lnTo>
                  <a:lnTo>
                    <a:pt x="165" y="55"/>
                  </a:lnTo>
                  <a:lnTo>
                    <a:pt x="146" y="62"/>
                  </a:lnTo>
                  <a:lnTo>
                    <a:pt x="122" y="69"/>
                  </a:lnTo>
                  <a:lnTo>
                    <a:pt x="97" y="72"/>
                  </a:lnTo>
                  <a:lnTo>
                    <a:pt x="71" y="69"/>
                  </a:lnTo>
                  <a:lnTo>
                    <a:pt x="44" y="62"/>
                  </a:lnTo>
                  <a:lnTo>
                    <a:pt x="20" y="52"/>
                  </a:lnTo>
                  <a:lnTo>
                    <a:pt x="10" y="48"/>
                  </a:lnTo>
                  <a:lnTo>
                    <a:pt x="5" y="40"/>
                  </a:lnTo>
                  <a:lnTo>
                    <a:pt x="3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29" y="14"/>
                  </a:lnTo>
                  <a:lnTo>
                    <a:pt x="51" y="19"/>
                  </a:lnTo>
                  <a:lnTo>
                    <a:pt x="78" y="21"/>
                  </a:lnTo>
                  <a:lnTo>
                    <a:pt x="109" y="21"/>
                  </a:lnTo>
                  <a:lnTo>
                    <a:pt x="127" y="19"/>
                  </a:lnTo>
                  <a:lnTo>
                    <a:pt x="143" y="14"/>
                  </a:lnTo>
                  <a:lnTo>
                    <a:pt x="163" y="10"/>
                  </a:lnTo>
                  <a:lnTo>
                    <a:pt x="1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" name="Freeform 260">
              <a:extLst>
                <a:ext uri="{FF2B5EF4-FFF2-40B4-BE49-F238E27FC236}">
                  <a16:creationId xmlns:a16="http://schemas.microsoft.com/office/drawing/2014/main" id="{EAA6D112-E91E-4FDF-8CBC-F64502746089}"/>
                </a:ext>
              </a:extLst>
            </p:cNvPr>
            <p:cNvSpPr/>
            <p:nvPr/>
          </p:nvSpPr>
          <p:spPr bwMode="auto">
            <a:xfrm>
              <a:off x="948305" y="3027848"/>
              <a:ext cx="99278" cy="62876"/>
            </a:xfrm>
            <a:custGeom>
              <a:cxnLst>
                <a:cxn ang="0">
                  <a:pos x="0" y="0"/>
                </a:cxn>
                <a:cxn ang="0">
                  <a:pos x="29" y="7"/>
                </a:cxn>
                <a:cxn ang="0">
                  <a:pos x="53" y="14"/>
                </a:cxn>
                <a:cxn ang="0">
                  <a:pos x="82" y="23"/>
                </a:cxn>
                <a:cxn ang="0">
                  <a:pos x="114" y="38"/>
                </a:cxn>
                <a:cxn ang="0">
                  <a:pos x="141" y="52"/>
                </a:cxn>
                <a:cxn ang="0">
                  <a:pos x="153" y="61"/>
                </a:cxn>
                <a:cxn ang="0">
                  <a:pos x="165" y="71"/>
                </a:cxn>
                <a:cxn ang="0">
                  <a:pos x="172" y="80"/>
                </a:cxn>
                <a:cxn ang="0">
                  <a:pos x="180" y="90"/>
                </a:cxn>
                <a:cxn ang="0">
                  <a:pos x="177" y="92"/>
                </a:cxn>
                <a:cxn ang="0">
                  <a:pos x="170" y="99"/>
                </a:cxn>
                <a:cxn ang="0">
                  <a:pos x="160" y="104"/>
                </a:cxn>
                <a:cxn ang="0">
                  <a:pos x="141" y="111"/>
                </a:cxn>
                <a:cxn ang="0">
                  <a:pos x="124" y="114"/>
                </a:cxn>
                <a:cxn ang="0">
                  <a:pos x="111" y="114"/>
                </a:cxn>
                <a:cxn ang="0">
                  <a:pos x="99" y="114"/>
                </a:cxn>
                <a:cxn ang="0">
                  <a:pos x="85" y="111"/>
                </a:cxn>
                <a:cxn ang="0">
                  <a:pos x="70" y="107"/>
                </a:cxn>
                <a:cxn ang="0">
                  <a:pos x="53" y="97"/>
                </a:cxn>
                <a:cxn ang="0">
                  <a:pos x="36" y="85"/>
                </a:cxn>
                <a:cxn ang="0">
                  <a:pos x="29" y="76"/>
                </a:cxn>
                <a:cxn ang="0">
                  <a:pos x="22" y="64"/>
                </a:cxn>
                <a:cxn ang="0">
                  <a:pos x="14" y="52"/>
                </a:cxn>
                <a:cxn ang="0">
                  <a:pos x="9" y="35"/>
                </a:cxn>
                <a:cxn ang="0">
                  <a:pos x="5" y="19"/>
                </a:cxn>
                <a:cxn ang="0">
                  <a:pos x="0" y="0"/>
                </a:cxn>
              </a:cxnLst>
              <a:rect b="b" l="0" r="r" t="0"/>
              <a:pathLst>
                <a:path h="114" w="180">
                  <a:moveTo>
                    <a:pt x="0" y="0"/>
                  </a:moveTo>
                  <a:lnTo>
                    <a:pt x="29" y="7"/>
                  </a:lnTo>
                  <a:lnTo>
                    <a:pt x="53" y="14"/>
                  </a:lnTo>
                  <a:lnTo>
                    <a:pt x="82" y="23"/>
                  </a:lnTo>
                  <a:lnTo>
                    <a:pt x="114" y="38"/>
                  </a:lnTo>
                  <a:lnTo>
                    <a:pt x="141" y="52"/>
                  </a:lnTo>
                  <a:lnTo>
                    <a:pt x="153" y="61"/>
                  </a:lnTo>
                  <a:lnTo>
                    <a:pt x="165" y="71"/>
                  </a:lnTo>
                  <a:lnTo>
                    <a:pt x="172" y="80"/>
                  </a:lnTo>
                  <a:lnTo>
                    <a:pt x="180" y="90"/>
                  </a:lnTo>
                  <a:lnTo>
                    <a:pt x="177" y="92"/>
                  </a:lnTo>
                  <a:lnTo>
                    <a:pt x="170" y="99"/>
                  </a:lnTo>
                  <a:lnTo>
                    <a:pt x="160" y="104"/>
                  </a:lnTo>
                  <a:lnTo>
                    <a:pt x="141" y="111"/>
                  </a:lnTo>
                  <a:lnTo>
                    <a:pt x="124" y="114"/>
                  </a:lnTo>
                  <a:lnTo>
                    <a:pt x="111" y="114"/>
                  </a:lnTo>
                  <a:lnTo>
                    <a:pt x="99" y="114"/>
                  </a:lnTo>
                  <a:lnTo>
                    <a:pt x="85" y="111"/>
                  </a:lnTo>
                  <a:lnTo>
                    <a:pt x="70" y="107"/>
                  </a:lnTo>
                  <a:lnTo>
                    <a:pt x="53" y="97"/>
                  </a:lnTo>
                  <a:lnTo>
                    <a:pt x="36" y="85"/>
                  </a:lnTo>
                  <a:lnTo>
                    <a:pt x="29" y="76"/>
                  </a:lnTo>
                  <a:lnTo>
                    <a:pt x="22" y="64"/>
                  </a:lnTo>
                  <a:lnTo>
                    <a:pt x="14" y="52"/>
                  </a:lnTo>
                  <a:lnTo>
                    <a:pt x="9" y="35"/>
                  </a:lnTo>
                  <a:lnTo>
                    <a:pt x="5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5" name="Freeform 261">
              <a:extLst>
                <a:ext uri="{FF2B5EF4-FFF2-40B4-BE49-F238E27FC236}">
                  <a16:creationId xmlns:a16="http://schemas.microsoft.com/office/drawing/2014/main" id="{5314DBD2-A618-4AAC-A38E-68E51A5DCB10}"/>
                </a:ext>
              </a:extLst>
            </p:cNvPr>
            <p:cNvSpPr/>
            <p:nvPr/>
          </p:nvSpPr>
          <p:spPr bwMode="auto">
            <a:xfrm>
              <a:off x="665913" y="2460306"/>
              <a:ext cx="619939" cy="317140"/>
            </a:xfrm>
            <a:custGeom>
              <a:cxnLst>
                <a:cxn ang="0">
                  <a:pos x="835" y="47"/>
                </a:cxn>
                <a:cxn ang="0">
                  <a:pos x="692" y="14"/>
                </a:cxn>
                <a:cxn ang="0">
                  <a:pos x="614" y="5"/>
                </a:cxn>
                <a:cxn ang="0">
                  <a:pos x="534" y="0"/>
                </a:cxn>
                <a:cxn ang="0">
                  <a:pos x="453" y="5"/>
                </a:cxn>
                <a:cxn ang="0">
                  <a:pos x="376" y="14"/>
                </a:cxn>
                <a:cxn ang="0">
                  <a:pos x="303" y="33"/>
                </a:cxn>
                <a:cxn ang="0">
                  <a:pos x="232" y="59"/>
                </a:cxn>
                <a:cxn ang="0">
                  <a:pos x="169" y="97"/>
                </a:cxn>
                <a:cxn ang="0">
                  <a:pos x="114" y="145"/>
                </a:cxn>
                <a:cxn ang="0">
                  <a:pos x="67" y="204"/>
                </a:cxn>
                <a:cxn ang="0">
                  <a:pos x="31" y="276"/>
                </a:cxn>
                <a:cxn ang="0">
                  <a:pos x="9" y="361"/>
                </a:cxn>
                <a:cxn ang="0">
                  <a:pos x="0" y="458"/>
                </a:cxn>
                <a:cxn ang="0">
                  <a:pos x="7" y="573"/>
                </a:cxn>
                <a:cxn ang="0">
                  <a:pos x="77" y="553"/>
                </a:cxn>
                <a:cxn ang="0">
                  <a:pos x="264" y="520"/>
                </a:cxn>
                <a:cxn ang="0">
                  <a:pos x="262" y="439"/>
                </a:cxn>
                <a:cxn ang="0">
                  <a:pos x="267" y="373"/>
                </a:cxn>
                <a:cxn ang="0">
                  <a:pos x="284" y="311"/>
                </a:cxn>
                <a:cxn ang="0">
                  <a:pos x="298" y="287"/>
                </a:cxn>
                <a:cxn ang="0">
                  <a:pos x="288" y="368"/>
                </a:cxn>
                <a:cxn ang="0">
                  <a:pos x="288" y="442"/>
                </a:cxn>
                <a:cxn ang="0">
                  <a:pos x="298" y="497"/>
                </a:cxn>
                <a:cxn ang="0">
                  <a:pos x="369" y="508"/>
                </a:cxn>
                <a:cxn ang="0">
                  <a:pos x="361" y="439"/>
                </a:cxn>
                <a:cxn ang="0">
                  <a:pos x="361" y="385"/>
                </a:cxn>
                <a:cxn ang="0">
                  <a:pos x="374" y="333"/>
                </a:cxn>
                <a:cxn ang="0">
                  <a:pos x="388" y="382"/>
                </a:cxn>
                <a:cxn ang="0">
                  <a:pos x="400" y="477"/>
                </a:cxn>
                <a:cxn ang="0">
                  <a:pos x="487" y="499"/>
                </a:cxn>
                <a:cxn ang="0">
                  <a:pos x="667" y="499"/>
                </a:cxn>
                <a:cxn ang="0">
                  <a:pos x="769" y="480"/>
                </a:cxn>
                <a:cxn ang="0">
                  <a:pos x="784" y="387"/>
                </a:cxn>
                <a:cxn ang="0">
                  <a:pos x="801" y="340"/>
                </a:cxn>
                <a:cxn ang="0">
                  <a:pos x="808" y="390"/>
                </a:cxn>
                <a:cxn ang="0">
                  <a:pos x="808" y="442"/>
                </a:cxn>
                <a:cxn ang="0">
                  <a:pos x="798" y="511"/>
                </a:cxn>
                <a:cxn ang="0">
                  <a:pos x="873" y="485"/>
                </a:cxn>
                <a:cxn ang="0">
                  <a:pos x="881" y="411"/>
                </a:cxn>
                <a:cxn ang="0">
                  <a:pos x="878" y="321"/>
                </a:cxn>
                <a:cxn ang="0">
                  <a:pos x="883" y="309"/>
                </a:cxn>
                <a:cxn ang="0">
                  <a:pos x="898" y="349"/>
                </a:cxn>
                <a:cxn ang="0">
                  <a:pos x="905" y="411"/>
                </a:cxn>
                <a:cxn ang="0">
                  <a:pos x="905" y="475"/>
                </a:cxn>
                <a:cxn ang="0">
                  <a:pos x="951" y="534"/>
                </a:cxn>
                <a:cxn ang="0">
                  <a:pos x="1051" y="561"/>
                </a:cxn>
                <a:cxn ang="0">
                  <a:pos x="1107" y="558"/>
                </a:cxn>
                <a:cxn ang="0">
                  <a:pos x="1119" y="482"/>
                </a:cxn>
                <a:cxn ang="0">
                  <a:pos x="1124" y="409"/>
                </a:cxn>
                <a:cxn ang="0">
                  <a:pos x="1114" y="326"/>
                </a:cxn>
                <a:cxn ang="0">
                  <a:pos x="1097" y="264"/>
                </a:cxn>
                <a:cxn ang="0">
                  <a:pos x="1078" y="221"/>
                </a:cxn>
                <a:cxn ang="0">
                  <a:pos x="1053" y="181"/>
                </a:cxn>
                <a:cxn ang="0">
                  <a:pos x="1019" y="145"/>
                </a:cxn>
                <a:cxn ang="0">
                  <a:pos x="978" y="112"/>
                </a:cxn>
                <a:cxn ang="0">
                  <a:pos x="929" y="81"/>
                </a:cxn>
              </a:cxnLst>
              <a:rect b="b" l="0" r="r" t="0"/>
              <a:pathLst>
                <a:path h="575" w="1124">
                  <a:moveTo>
                    <a:pt x="900" y="69"/>
                  </a:moveTo>
                  <a:lnTo>
                    <a:pt x="835" y="47"/>
                  </a:lnTo>
                  <a:lnTo>
                    <a:pt x="764" y="29"/>
                  </a:lnTo>
                  <a:lnTo>
                    <a:pt x="692" y="14"/>
                  </a:lnTo>
                  <a:lnTo>
                    <a:pt x="653" y="10"/>
                  </a:lnTo>
                  <a:lnTo>
                    <a:pt x="614" y="5"/>
                  </a:lnTo>
                  <a:lnTo>
                    <a:pt x="573" y="3"/>
                  </a:lnTo>
                  <a:lnTo>
                    <a:pt x="534" y="0"/>
                  </a:lnTo>
                  <a:lnTo>
                    <a:pt x="495" y="3"/>
                  </a:lnTo>
                  <a:lnTo>
                    <a:pt x="453" y="5"/>
                  </a:lnTo>
                  <a:lnTo>
                    <a:pt x="415" y="7"/>
                  </a:lnTo>
                  <a:lnTo>
                    <a:pt x="376" y="14"/>
                  </a:lnTo>
                  <a:lnTo>
                    <a:pt x="339" y="21"/>
                  </a:lnTo>
                  <a:lnTo>
                    <a:pt x="303" y="33"/>
                  </a:lnTo>
                  <a:lnTo>
                    <a:pt x="267" y="45"/>
                  </a:lnTo>
                  <a:lnTo>
                    <a:pt x="232" y="59"/>
                  </a:lnTo>
                  <a:lnTo>
                    <a:pt x="198" y="78"/>
                  </a:lnTo>
                  <a:lnTo>
                    <a:pt x="169" y="97"/>
                  </a:lnTo>
                  <a:lnTo>
                    <a:pt x="140" y="119"/>
                  </a:lnTo>
                  <a:lnTo>
                    <a:pt x="114" y="145"/>
                  </a:lnTo>
                  <a:lnTo>
                    <a:pt x="89" y="174"/>
                  </a:lnTo>
                  <a:lnTo>
                    <a:pt x="67" y="204"/>
                  </a:lnTo>
                  <a:lnTo>
                    <a:pt x="48" y="240"/>
                  </a:lnTo>
                  <a:lnTo>
                    <a:pt x="31" y="276"/>
                  </a:lnTo>
                  <a:lnTo>
                    <a:pt x="19" y="316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58"/>
                  </a:lnTo>
                  <a:lnTo>
                    <a:pt x="2" y="513"/>
                  </a:lnTo>
                  <a:lnTo>
                    <a:pt x="7" y="573"/>
                  </a:lnTo>
                  <a:lnTo>
                    <a:pt x="26" y="568"/>
                  </a:lnTo>
                  <a:lnTo>
                    <a:pt x="77" y="553"/>
                  </a:lnTo>
                  <a:lnTo>
                    <a:pt x="157" y="537"/>
                  </a:lnTo>
                  <a:lnTo>
                    <a:pt x="264" y="520"/>
                  </a:lnTo>
                  <a:lnTo>
                    <a:pt x="262" y="470"/>
                  </a:lnTo>
                  <a:lnTo>
                    <a:pt x="262" y="439"/>
                  </a:lnTo>
                  <a:lnTo>
                    <a:pt x="264" y="406"/>
                  </a:lnTo>
                  <a:lnTo>
                    <a:pt x="267" y="373"/>
                  </a:lnTo>
                  <a:lnTo>
                    <a:pt x="274" y="340"/>
                  </a:lnTo>
                  <a:lnTo>
                    <a:pt x="284" y="311"/>
                  </a:lnTo>
                  <a:lnTo>
                    <a:pt x="291" y="299"/>
                  </a:lnTo>
                  <a:lnTo>
                    <a:pt x="298" y="287"/>
                  </a:lnTo>
                  <a:lnTo>
                    <a:pt x="296" y="311"/>
                  </a:lnTo>
                  <a:lnTo>
                    <a:pt x="288" y="368"/>
                  </a:lnTo>
                  <a:lnTo>
                    <a:pt x="288" y="404"/>
                  </a:lnTo>
                  <a:lnTo>
                    <a:pt x="288" y="442"/>
                  </a:lnTo>
                  <a:lnTo>
                    <a:pt x="293" y="480"/>
                  </a:lnTo>
                  <a:lnTo>
                    <a:pt x="298" y="497"/>
                  </a:lnTo>
                  <a:lnTo>
                    <a:pt x="303" y="516"/>
                  </a:lnTo>
                  <a:lnTo>
                    <a:pt x="369" y="508"/>
                  </a:lnTo>
                  <a:lnTo>
                    <a:pt x="364" y="466"/>
                  </a:lnTo>
                  <a:lnTo>
                    <a:pt x="361" y="439"/>
                  </a:lnTo>
                  <a:lnTo>
                    <a:pt x="359" y="413"/>
                  </a:lnTo>
                  <a:lnTo>
                    <a:pt x="361" y="385"/>
                  </a:lnTo>
                  <a:lnTo>
                    <a:pt x="366" y="356"/>
                  </a:lnTo>
                  <a:lnTo>
                    <a:pt x="374" y="333"/>
                  </a:lnTo>
                  <a:lnTo>
                    <a:pt x="383" y="311"/>
                  </a:lnTo>
                  <a:lnTo>
                    <a:pt x="388" y="382"/>
                  </a:lnTo>
                  <a:lnTo>
                    <a:pt x="395" y="447"/>
                  </a:lnTo>
                  <a:lnTo>
                    <a:pt x="400" y="477"/>
                  </a:lnTo>
                  <a:lnTo>
                    <a:pt x="405" y="504"/>
                  </a:lnTo>
                  <a:lnTo>
                    <a:pt x="487" y="499"/>
                  </a:lnTo>
                  <a:lnTo>
                    <a:pt x="575" y="497"/>
                  </a:lnTo>
                  <a:lnTo>
                    <a:pt x="667" y="499"/>
                  </a:lnTo>
                  <a:lnTo>
                    <a:pt x="762" y="506"/>
                  </a:lnTo>
                  <a:lnTo>
                    <a:pt x="769" y="480"/>
                  </a:lnTo>
                  <a:lnTo>
                    <a:pt x="774" y="449"/>
                  </a:lnTo>
                  <a:lnTo>
                    <a:pt x="784" y="387"/>
                  </a:lnTo>
                  <a:lnTo>
                    <a:pt x="791" y="318"/>
                  </a:lnTo>
                  <a:lnTo>
                    <a:pt x="801" y="340"/>
                  </a:lnTo>
                  <a:lnTo>
                    <a:pt x="805" y="363"/>
                  </a:lnTo>
                  <a:lnTo>
                    <a:pt x="808" y="390"/>
                  </a:lnTo>
                  <a:lnTo>
                    <a:pt x="808" y="416"/>
                  </a:lnTo>
                  <a:lnTo>
                    <a:pt x="808" y="442"/>
                  </a:lnTo>
                  <a:lnTo>
                    <a:pt x="805" y="468"/>
                  </a:lnTo>
                  <a:lnTo>
                    <a:pt x="798" y="511"/>
                  </a:lnTo>
                  <a:lnTo>
                    <a:pt x="864" y="520"/>
                  </a:lnTo>
                  <a:lnTo>
                    <a:pt x="873" y="485"/>
                  </a:lnTo>
                  <a:lnTo>
                    <a:pt x="878" y="447"/>
                  </a:lnTo>
                  <a:lnTo>
                    <a:pt x="881" y="411"/>
                  </a:lnTo>
                  <a:lnTo>
                    <a:pt x="881" y="375"/>
                  </a:lnTo>
                  <a:lnTo>
                    <a:pt x="878" y="321"/>
                  </a:lnTo>
                  <a:lnTo>
                    <a:pt x="876" y="297"/>
                  </a:lnTo>
                  <a:lnTo>
                    <a:pt x="883" y="309"/>
                  </a:lnTo>
                  <a:lnTo>
                    <a:pt x="888" y="321"/>
                  </a:lnTo>
                  <a:lnTo>
                    <a:pt x="898" y="349"/>
                  </a:lnTo>
                  <a:lnTo>
                    <a:pt x="903" y="380"/>
                  </a:lnTo>
                  <a:lnTo>
                    <a:pt x="905" y="411"/>
                  </a:lnTo>
                  <a:lnTo>
                    <a:pt x="907" y="444"/>
                  </a:lnTo>
                  <a:lnTo>
                    <a:pt x="905" y="475"/>
                  </a:lnTo>
                  <a:lnTo>
                    <a:pt x="903" y="525"/>
                  </a:lnTo>
                  <a:lnTo>
                    <a:pt x="951" y="534"/>
                  </a:lnTo>
                  <a:lnTo>
                    <a:pt x="1002" y="546"/>
                  </a:lnTo>
                  <a:lnTo>
                    <a:pt x="1051" y="561"/>
                  </a:lnTo>
                  <a:lnTo>
                    <a:pt x="1102" y="575"/>
                  </a:lnTo>
                  <a:lnTo>
                    <a:pt x="1107" y="558"/>
                  </a:lnTo>
                  <a:lnTo>
                    <a:pt x="1114" y="513"/>
                  </a:lnTo>
                  <a:lnTo>
                    <a:pt x="1119" y="482"/>
                  </a:lnTo>
                  <a:lnTo>
                    <a:pt x="1121" y="447"/>
                  </a:lnTo>
                  <a:lnTo>
                    <a:pt x="1124" y="409"/>
                  </a:lnTo>
                  <a:lnTo>
                    <a:pt x="1121" y="368"/>
                  </a:lnTo>
                  <a:lnTo>
                    <a:pt x="1114" y="326"/>
                  </a:lnTo>
                  <a:lnTo>
                    <a:pt x="1104" y="285"/>
                  </a:lnTo>
                  <a:lnTo>
                    <a:pt x="1097" y="264"/>
                  </a:lnTo>
                  <a:lnTo>
                    <a:pt x="1090" y="242"/>
                  </a:lnTo>
                  <a:lnTo>
                    <a:pt x="1078" y="221"/>
                  </a:lnTo>
                  <a:lnTo>
                    <a:pt x="1065" y="202"/>
                  </a:lnTo>
                  <a:lnTo>
                    <a:pt x="1053" y="181"/>
                  </a:lnTo>
                  <a:lnTo>
                    <a:pt x="1036" y="162"/>
                  </a:lnTo>
                  <a:lnTo>
                    <a:pt x="1019" y="145"/>
                  </a:lnTo>
                  <a:lnTo>
                    <a:pt x="1000" y="126"/>
                  </a:lnTo>
                  <a:lnTo>
                    <a:pt x="978" y="112"/>
                  </a:lnTo>
                  <a:lnTo>
                    <a:pt x="954" y="95"/>
                  </a:lnTo>
                  <a:lnTo>
                    <a:pt x="929" y="81"/>
                  </a:lnTo>
                  <a:lnTo>
                    <a:pt x="900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6" name="Freeform 262">
              <a:extLst>
                <a:ext uri="{FF2B5EF4-FFF2-40B4-BE49-F238E27FC236}">
                  <a16:creationId xmlns:a16="http://schemas.microsoft.com/office/drawing/2014/main" id="{59028201-A383-47A6-A943-B3F81A261765}"/>
                </a:ext>
              </a:extLst>
            </p:cNvPr>
            <p:cNvSpPr/>
            <p:nvPr/>
          </p:nvSpPr>
          <p:spPr bwMode="auto">
            <a:xfrm>
              <a:off x="793872" y="2485126"/>
              <a:ext cx="376707" cy="71150"/>
            </a:xfrm>
            <a:custGeom>
              <a:cxnLst>
                <a:cxn ang="0">
                  <a:pos x="132" y="0"/>
                </a:cxn>
                <a:cxn ang="0">
                  <a:pos x="173" y="10"/>
                </a:cxn>
                <a:cxn ang="0">
                  <a:pos x="219" y="17"/>
                </a:cxn>
                <a:cxn ang="0">
                  <a:pos x="275" y="24"/>
                </a:cxn>
                <a:cxn ang="0">
                  <a:pos x="338" y="31"/>
                </a:cxn>
                <a:cxn ang="0">
                  <a:pos x="401" y="31"/>
                </a:cxn>
                <a:cxn ang="0">
                  <a:pos x="433" y="31"/>
                </a:cxn>
                <a:cxn ang="0">
                  <a:pos x="462" y="29"/>
                </a:cxn>
                <a:cxn ang="0">
                  <a:pos x="491" y="24"/>
                </a:cxn>
                <a:cxn ang="0">
                  <a:pos x="515" y="17"/>
                </a:cxn>
                <a:cxn ang="0">
                  <a:pos x="542" y="24"/>
                </a:cxn>
                <a:cxn ang="0">
                  <a:pos x="600" y="38"/>
                </a:cxn>
                <a:cxn ang="0">
                  <a:pos x="629" y="48"/>
                </a:cxn>
                <a:cxn ang="0">
                  <a:pos x="656" y="57"/>
                </a:cxn>
                <a:cxn ang="0">
                  <a:pos x="675" y="67"/>
                </a:cxn>
                <a:cxn ang="0">
                  <a:pos x="680" y="71"/>
                </a:cxn>
                <a:cxn ang="0">
                  <a:pos x="683" y="76"/>
                </a:cxn>
                <a:cxn ang="0">
                  <a:pos x="683" y="78"/>
                </a:cxn>
                <a:cxn ang="0">
                  <a:pos x="678" y="81"/>
                </a:cxn>
                <a:cxn ang="0">
                  <a:pos x="661" y="86"/>
                </a:cxn>
                <a:cxn ang="0">
                  <a:pos x="637" y="93"/>
                </a:cxn>
                <a:cxn ang="0">
                  <a:pos x="603" y="100"/>
                </a:cxn>
                <a:cxn ang="0">
                  <a:pos x="518" y="114"/>
                </a:cxn>
                <a:cxn ang="0">
                  <a:pos x="467" y="119"/>
                </a:cxn>
                <a:cxn ang="0">
                  <a:pos x="411" y="124"/>
                </a:cxn>
                <a:cxn ang="0">
                  <a:pos x="355" y="129"/>
                </a:cxn>
                <a:cxn ang="0">
                  <a:pos x="299" y="129"/>
                </a:cxn>
                <a:cxn ang="0">
                  <a:pos x="241" y="126"/>
                </a:cxn>
                <a:cxn ang="0">
                  <a:pos x="185" y="121"/>
                </a:cxn>
                <a:cxn ang="0">
                  <a:pos x="134" y="114"/>
                </a:cxn>
                <a:cxn ang="0">
                  <a:pos x="83" y="102"/>
                </a:cxn>
                <a:cxn ang="0">
                  <a:pos x="61" y="98"/>
                </a:cxn>
                <a:cxn ang="0">
                  <a:pos x="39" y="88"/>
                </a:cxn>
                <a:cxn ang="0">
                  <a:pos x="20" y="78"/>
                </a:cxn>
                <a:cxn ang="0">
                  <a:pos x="0" y="69"/>
                </a:cxn>
                <a:cxn ang="0">
                  <a:pos x="5" y="60"/>
                </a:cxn>
                <a:cxn ang="0">
                  <a:pos x="13" y="50"/>
                </a:cxn>
                <a:cxn ang="0">
                  <a:pos x="25" y="38"/>
                </a:cxn>
                <a:cxn ang="0">
                  <a:pos x="42" y="26"/>
                </a:cxn>
                <a:cxn ang="0">
                  <a:pos x="64" y="17"/>
                </a:cxn>
                <a:cxn ang="0">
                  <a:pos x="95" y="7"/>
                </a:cxn>
                <a:cxn ang="0">
                  <a:pos x="132" y="0"/>
                </a:cxn>
              </a:cxnLst>
              <a:rect b="b" l="0" r="r" t="0"/>
              <a:pathLst>
                <a:path h="129" w="683">
                  <a:moveTo>
                    <a:pt x="132" y="0"/>
                  </a:moveTo>
                  <a:lnTo>
                    <a:pt x="173" y="10"/>
                  </a:lnTo>
                  <a:lnTo>
                    <a:pt x="219" y="17"/>
                  </a:lnTo>
                  <a:lnTo>
                    <a:pt x="275" y="24"/>
                  </a:lnTo>
                  <a:lnTo>
                    <a:pt x="338" y="31"/>
                  </a:lnTo>
                  <a:lnTo>
                    <a:pt x="401" y="31"/>
                  </a:lnTo>
                  <a:lnTo>
                    <a:pt x="433" y="31"/>
                  </a:lnTo>
                  <a:lnTo>
                    <a:pt x="462" y="29"/>
                  </a:lnTo>
                  <a:lnTo>
                    <a:pt x="491" y="24"/>
                  </a:lnTo>
                  <a:lnTo>
                    <a:pt x="515" y="17"/>
                  </a:lnTo>
                  <a:lnTo>
                    <a:pt x="542" y="24"/>
                  </a:lnTo>
                  <a:lnTo>
                    <a:pt x="600" y="38"/>
                  </a:lnTo>
                  <a:lnTo>
                    <a:pt x="629" y="48"/>
                  </a:lnTo>
                  <a:lnTo>
                    <a:pt x="656" y="57"/>
                  </a:lnTo>
                  <a:lnTo>
                    <a:pt x="675" y="67"/>
                  </a:lnTo>
                  <a:lnTo>
                    <a:pt x="680" y="71"/>
                  </a:lnTo>
                  <a:lnTo>
                    <a:pt x="683" y="76"/>
                  </a:lnTo>
                  <a:lnTo>
                    <a:pt x="683" y="78"/>
                  </a:lnTo>
                  <a:lnTo>
                    <a:pt x="678" y="81"/>
                  </a:lnTo>
                  <a:lnTo>
                    <a:pt x="661" y="86"/>
                  </a:lnTo>
                  <a:lnTo>
                    <a:pt x="637" y="93"/>
                  </a:lnTo>
                  <a:lnTo>
                    <a:pt x="603" y="100"/>
                  </a:lnTo>
                  <a:lnTo>
                    <a:pt x="518" y="114"/>
                  </a:lnTo>
                  <a:lnTo>
                    <a:pt x="467" y="119"/>
                  </a:lnTo>
                  <a:lnTo>
                    <a:pt x="411" y="124"/>
                  </a:lnTo>
                  <a:lnTo>
                    <a:pt x="355" y="129"/>
                  </a:lnTo>
                  <a:lnTo>
                    <a:pt x="299" y="129"/>
                  </a:lnTo>
                  <a:lnTo>
                    <a:pt x="241" y="126"/>
                  </a:lnTo>
                  <a:lnTo>
                    <a:pt x="185" y="121"/>
                  </a:lnTo>
                  <a:lnTo>
                    <a:pt x="134" y="114"/>
                  </a:lnTo>
                  <a:lnTo>
                    <a:pt x="83" y="102"/>
                  </a:lnTo>
                  <a:lnTo>
                    <a:pt x="61" y="98"/>
                  </a:lnTo>
                  <a:lnTo>
                    <a:pt x="39" y="88"/>
                  </a:lnTo>
                  <a:lnTo>
                    <a:pt x="20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3" y="50"/>
                  </a:lnTo>
                  <a:lnTo>
                    <a:pt x="25" y="38"/>
                  </a:lnTo>
                  <a:lnTo>
                    <a:pt x="42" y="26"/>
                  </a:lnTo>
                  <a:lnTo>
                    <a:pt x="64" y="17"/>
                  </a:lnTo>
                  <a:lnTo>
                    <a:pt x="95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7" name="Freeform 263">
              <a:extLst>
                <a:ext uri="{FF2B5EF4-FFF2-40B4-BE49-F238E27FC236}">
                  <a16:creationId xmlns:a16="http://schemas.microsoft.com/office/drawing/2014/main" id="{5D639721-4E88-4160-9888-08DD1549386D}"/>
                </a:ext>
              </a:extLst>
            </p:cNvPr>
            <p:cNvSpPr/>
            <p:nvPr/>
          </p:nvSpPr>
          <p:spPr bwMode="auto">
            <a:xfrm>
              <a:off x="760779" y="2485126"/>
              <a:ext cx="167119" cy="87696"/>
            </a:xfrm>
            <a:custGeom>
              <a:cxnLst>
                <a:cxn ang="0">
                  <a:pos x="170" y="0"/>
                </a:cxn>
                <a:cxn ang="0">
                  <a:pos x="150" y="12"/>
                </a:cxn>
                <a:cxn ang="0">
                  <a:pos x="102" y="38"/>
                </a:cxn>
                <a:cxn ang="0">
                  <a:pos x="75" y="55"/>
                </a:cxn>
                <a:cxn ang="0">
                  <a:pos x="51" y="76"/>
                </a:cxn>
                <a:cxn ang="0">
                  <a:pos x="26" y="98"/>
                </a:cxn>
                <a:cxn ang="0">
                  <a:pos x="19" y="109"/>
                </a:cxn>
                <a:cxn ang="0">
                  <a:pos x="12" y="119"/>
                </a:cxn>
                <a:cxn ang="0">
                  <a:pos x="2" y="138"/>
                </a:cxn>
                <a:cxn ang="0">
                  <a:pos x="0" y="147"/>
                </a:cxn>
                <a:cxn ang="0">
                  <a:pos x="0" y="150"/>
                </a:cxn>
                <a:cxn ang="0">
                  <a:pos x="2" y="152"/>
                </a:cxn>
                <a:cxn ang="0">
                  <a:pos x="7" y="150"/>
                </a:cxn>
                <a:cxn ang="0">
                  <a:pos x="26" y="136"/>
                </a:cxn>
                <a:cxn ang="0">
                  <a:pos x="51" y="121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8" y="119"/>
                </a:cxn>
                <a:cxn ang="0">
                  <a:pos x="82" y="124"/>
                </a:cxn>
                <a:cxn ang="0">
                  <a:pos x="87" y="131"/>
                </a:cxn>
                <a:cxn ang="0">
                  <a:pos x="90" y="140"/>
                </a:cxn>
                <a:cxn ang="0">
                  <a:pos x="92" y="157"/>
                </a:cxn>
                <a:cxn ang="0">
                  <a:pos x="92" y="159"/>
                </a:cxn>
                <a:cxn ang="0">
                  <a:pos x="99" y="150"/>
                </a:cxn>
                <a:cxn ang="0">
                  <a:pos x="109" y="136"/>
                </a:cxn>
                <a:cxn ang="0">
                  <a:pos x="126" y="117"/>
                </a:cxn>
                <a:cxn ang="0">
                  <a:pos x="150" y="98"/>
                </a:cxn>
                <a:cxn ang="0">
                  <a:pos x="163" y="88"/>
                </a:cxn>
                <a:cxn ang="0">
                  <a:pos x="180" y="78"/>
                </a:cxn>
                <a:cxn ang="0">
                  <a:pos x="197" y="71"/>
                </a:cxn>
                <a:cxn ang="0">
                  <a:pos x="216" y="64"/>
                </a:cxn>
                <a:cxn ang="0">
                  <a:pos x="238" y="62"/>
                </a:cxn>
                <a:cxn ang="0">
                  <a:pos x="262" y="60"/>
                </a:cxn>
                <a:cxn ang="0">
                  <a:pos x="284" y="57"/>
                </a:cxn>
                <a:cxn ang="0">
                  <a:pos x="296" y="57"/>
                </a:cxn>
                <a:cxn ang="0">
                  <a:pos x="303" y="52"/>
                </a:cxn>
                <a:cxn ang="0">
                  <a:pos x="303" y="50"/>
                </a:cxn>
                <a:cxn ang="0">
                  <a:pos x="301" y="45"/>
                </a:cxn>
                <a:cxn ang="0">
                  <a:pos x="291" y="41"/>
                </a:cxn>
                <a:cxn ang="0">
                  <a:pos x="267" y="29"/>
                </a:cxn>
                <a:cxn ang="0">
                  <a:pos x="204" y="10"/>
                </a:cxn>
                <a:cxn ang="0">
                  <a:pos x="170" y="0"/>
                </a:cxn>
              </a:cxnLst>
              <a:rect b="b" l="0" r="r" t="0"/>
              <a:pathLst>
                <a:path h="159" w="303">
                  <a:moveTo>
                    <a:pt x="170" y="0"/>
                  </a:moveTo>
                  <a:lnTo>
                    <a:pt x="150" y="12"/>
                  </a:lnTo>
                  <a:lnTo>
                    <a:pt x="102" y="38"/>
                  </a:lnTo>
                  <a:lnTo>
                    <a:pt x="75" y="55"/>
                  </a:lnTo>
                  <a:lnTo>
                    <a:pt x="51" y="76"/>
                  </a:lnTo>
                  <a:lnTo>
                    <a:pt x="26" y="98"/>
                  </a:lnTo>
                  <a:lnTo>
                    <a:pt x="19" y="109"/>
                  </a:lnTo>
                  <a:lnTo>
                    <a:pt x="12" y="119"/>
                  </a:lnTo>
                  <a:lnTo>
                    <a:pt x="2" y="138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7" y="150"/>
                  </a:lnTo>
                  <a:lnTo>
                    <a:pt x="26" y="136"/>
                  </a:lnTo>
                  <a:lnTo>
                    <a:pt x="51" y="121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8" y="119"/>
                  </a:lnTo>
                  <a:lnTo>
                    <a:pt x="82" y="124"/>
                  </a:lnTo>
                  <a:lnTo>
                    <a:pt x="87" y="131"/>
                  </a:lnTo>
                  <a:lnTo>
                    <a:pt x="90" y="140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9" y="150"/>
                  </a:lnTo>
                  <a:lnTo>
                    <a:pt x="109" y="136"/>
                  </a:lnTo>
                  <a:lnTo>
                    <a:pt x="126" y="117"/>
                  </a:lnTo>
                  <a:lnTo>
                    <a:pt x="150" y="98"/>
                  </a:lnTo>
                  <a:lnTo>
                    <a:pt x="163" y="88"/>
                  </a:lnTo>
                  <a:lnTo>
                    <a:pt x="180" y="78"/>
                  </a:lnTo>
                  <a:lnTo>
                    <a:pt x="197" y="71"/>
                  </a:lnTo>
                  <a:lnTo>
                    <a:pt x="216" y="64"/>
                  </a:lnTo>
                  <a:lnTo>
                    <a:pt x="238" y="62"/>
                  </a:lnTo>
                  <a:lnTo>
                    <a:pt x="262" y="60"/>
                  </a:lnTo>
                  <a:lnTo>
                    <a:pt x="284" y="57"/>
                  </a:lnTo>
                  <a:lnTo>
                    <a:pt x="296" y="57"/>
                  </a:lnTo>
                  <a:lnTo>
                    <a:pt x="303" y="52"/>
                  </a:lnTo>
                  <a:lnTo>
                    <a:pt x="303" y="50"/>
                  </a:lnTo>
                  <a:lnTo>
                    <a:pt x="301" y="45"/>
                  </a:lnTo>
                  <a:lnTo>
                    <a:pt x="291" y="41"/>
                  </a:lnTo>
                  <a:lnTo>
                    <a:pt x="267" y="29"/>
                  </a:lnTo>
                  <a:lnTo>
                    <a:pt x="204" y="1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8" name="Freeform 264">
              <a:extLst>
                <a:ext uri="{FF2B5EF4-FFF2-40B4-BE49-F238E27FC236}">
                  <a16:creationId xmlns:a16="http://schemas.microsoft.com/office/drawing/2014/main" id="{FEBD30A8-2B89-40C3-8DDC-AE8946473DD8}"/>
                </a:ext>
              </a:extLst>
            </p:cNvPr>
            <p:cNvSpPr/>
            <p:nvPr/>
          </p:nvSpPr>
          <p:spPr bwMode="auto">
            <a:xfrm>
              <a:off x="776774" y="2883343"/>
              <a:ext cx="467160" cy="241026"/>
            </a:xfrm>
            <a:custGeom>
              <a:cxnLst>
                <a:cxn ang="0">
                  <a:pos x="835" y="57"/>
                </a:cxn>
                <a:cxn ang="0">
                  <a:pos x="828" y="22"/>
                </a:cxn>
                <a:cxn ang="0">
                  <a:pos x="825" y="7"/>
                </a:cxn>
                <a:cxn ang="0">
                  <a:pos x="828" y="45"/>
                </a:cxn>
                <a:cxn ang="0">
                  <a:pos x="828" y="117"/>
                </a:cxn>
                <a:cxn ang="0">
                  <a:pos x="816" y="176"/>
                </a:cxn>
                <a:cxn ang="0">
                  <a:pos x="789" y="226"/>
                </a:cxn>
                <a:cxn ang="0">
                  <a:pos x="758" y="264"/>
                </a:cxn>
                <a:cxn ang="0">
                  <a:pos x="724" y="295"/>
                </a:cxn>
                <a:cxn ang="0">
                  <a:pos x="672" y="326"/>
                </a:cxn>
                <a:cxn ang="0">
                  <a:pos x="641" y="342"/>
                </a:cxn>
                <a:cxn ang="0">
                  <a:pos x="590" y="364"/>
                </a:cxn>
                <a:cxn ang="0">
                  <a:pos x="507" y="385"/>
                </a:cxn>
                <a:cxn ang="0">
                  <a:pos x="398" y="397"/>
                </a:cxn>
                <a:cxn ang="0">
                  <a:pos x="289" y="395"/>
                </a:cxn>
                <a:cxn ang="0">
                  <a:pos x="187" y="385"/>
                </a:cxn>
                <a:cxn ang="0">
                  <a:pos x="68" y="364"/>
                </a:cxn>
                <a:cxn ang="0">
                  <a:pos x="0" y="345"/>
                </a:cxn>
                <a:cxn ang="0">
                  <a:pos x="78" y="385"/>
                </a:cxn>
                <a:cxn ang="0">
                  <a:pos x="170" y="416"/>
                </a:cxn>
                <a:cxn ang="0">
                  <a:pos x="277" y="433"/>
                </a:cxn>
                <a:cxn ang="0">
                  <a:pos x="401" y="437"/>
                </a:cxn>
                <a:cxn ang="0">
                  <a:pos x="481" y="430"/>
                </a:cxn>
                <a:cxn ang="0">
                  <a:pos x="549" y="418"/>
                </a:cxn>
                <a:cxn ang="0">
                  <a:pos x="609" y="404"/>
                </a:cxn>
                <a:cxn ang="0">
                  <a:pos x="663" y="383"/>
                </a:cxn>
                <a:cxn ang="0">
                  <a:pos x="706" y="359"/>
                </a:cxn>
                <a:cxn ang="0">
                  <a:pos x="743" y="333"/>
                </a:cxn>
                <a:cxn ang="0">
                  <a:pos x="796" y="273"/>
                </a:cxn>
                <a:cxn ang="0">
                  <a:pos x="828" y="212"/>
                </a:cxn>
                <a:cxn ang="0">
                  <a:pos x="845" y="155"/>
                </a:cxn>
                <a:cxn ang="0">
                  <a:pos x="847" y="109"/>
                </a:cxn>
                <a:cxn ang="0">
                  <a:pos x="843" y="79"/>
                </a:cxn>
              </a:cxnLst>
              <a:rect b="b" l="0" r="r" t="0"/>
              <a:pathLst>
                <a:path h="437" w="845">
                  <a:moveTo>
                    <a:pt x="843" y="79"/>
                  </a:moveTo>
                  <a:lnTo>
                    <a:pt x="835" y="57"/>
                  </a:lnTo>
                  <a:lnTo>
                    <a:pt x="830" y="41"/>
                  </a:lnTo>
                  <a:lnTo>
                    <a:pt x="828" y="22"/>
                  </a:lnTo>
                  <a:lnTo>
                    <a:pt x="828" y="0"/>
                  </a:lnTo>
                  <a:lnTo>
                    <a:pt x="825" y="7"/>
                  </a:lnTo>
                  <a:lnTo>
                    <a:pt x="825" y="19"/>
                  </a:lnTo>
                  <a:lnTo>
                    <a:pt x="828" y="45"/>
                  </a:lnTo>
                  <a:lnTo>
                    <a:pt x="830" y="83"/>
                  </a:lnTo>
                  <a:lnTo>
                    <a:pt x="828" y="117"/>
                  </a:lnTo>
                  <a:lnTo>
                    <a:pt x="823" y="148"/>
                  </a:lnTo>
                  <a:lnTo>
                    <a:pt x="816" y="176"/>
                  </a:lnTo>
                  <a:lnTo>
                    <a:pt x="804" y="202"/>
                  </a:lnTo>
                  <a:lnTo>
                    <a:pt x="789" y="226"/>
                  </a:lnTo>
                  <a:lnTo>
                    <a:pt x="775" y="247"/>
                  </a:lnTo>
                  <a:lnTo>
                    <a:pt x="758" y="264"/>
                  </a:lnTo>
                  <a:lnTo>
                    <a:pt x="740" y="281"/>
                  </a:lnTo>
                  <a:lnTo>
                    <a:pt x="724" y="295"/>
                  </a:lnTo>
                  <a:lnTo>
                    <a:pt x="694" y="314"/>
                  </a:lnTo>
                  <a:lnTo>
                    <a:pt x="672" y="326"/>
                  </a:lnTo>
                  <a:lnTo>
                    <a:pt x="665" y="331"/>
                  </a:lnTo>
                  <a:lnTo>
                    <a:pt x="641" y="342"/>
                  </a:lnTo>
                  <a:lnTo>
                    <a:pt x="614" y="354"/>
                  </a:lnTo>
                  <a:lnTo>
                    <a:pt x="590" y="364"/>
                  </a:lnTo>
                  <a:lnTo>
                    <a:pt x="563" y="371"/>
                  </a:lnTo>
                  <a:lnTo>
                    <a:pt x="507" y="385"/>
                  </a:lnTo>
                  <a:lnTo>
                    <a:pt x="454" y="392"/>
                  </a:lnTo>
                  <a:lnTo>
                    <a:pt x="398" y="397"/>
                  </a:lnTo>
                  <a:lnTo>
                    <a:pt x="342" y="397"/>
                  </a:lnTo>
                  <a:lnTo>
                    <a:pt x="289" y="395"/>
                  </a:lnTo>
                  <a:lnTo>
                    <a:pt x="236" y="392"/>
                  </a:lnTo>
                  <a:lnTo>
                    <a:pt x="187" y="385"/>
                  </a:lnTo>
                  <a:lnTo>
                    <a:pt x="143" y="378"/>
                  </a:lnTo>
                  <a:lnTo>
                    <a:pt x="68" y="364"/>
                  </a:lnTo>
                  <a:lnTo>
                    <a:pt x="17" y="349"/>
                  </a:lnTo>
                  <a:lnTo>
                    <a:pt x="0" y="345"/>
                  </a:lnTo>
                  <a:lnTo>
                    <a:pt x="36" y="366"/>
                  </a:lnTo>
                  <a:lnTo>
                    <a:pt x="78" y="385"/>
                  </a:lnTo>
                  <a:lnTo>
                    <a:pt x="121" y="402"/>
                  </a:lnTo>
                  <a:lnTo>
                    <a:pt x="170" y="416"/>
                  </a:lnTo>
                  <a:lnTo>
                    <a:pt x="221" y="426"/>
                  </a:lnTo>
                  <a:lnTo>
                    <a:pt x="277" y="433"/>
                  </a:lnTo>
                  <a:lnTo>
                    <a:pt x="338" y="437"/>
                  </a:lnTo>
                  <a:lnTo>
                    <a:pt x="401" y="437"/>
                  </a:lnTo>
                  <a:lnTo>
                    <a:pt x="442" y="435"/>
                  </a:lnTo>
                  <a:lnTo>
                    <a:pt x="481" y="430"/>
                  </a:lnTo>
                  <a:lnTo>
                    <a:pt x="517" y="426"/>
                  </a:lnTo>
                  <a:lnTo>
                    <a:pt x="549" y="418"/>
                  </a:lnTo>
                  <a:lnTo>
                    <a:pt x="580" y="411"/>
                  </a:lnTo>
                  <a:lnTo>
                    <a:pt x="609" y="404"/>
                  </a:lnTo>
                  <a:lnTo>
                    <a:pt x="636" y="395"/>
                  </a:lnTo>
                  <a:lnTo>
                    <a:pt x="663" y="383"/>
                  </a:lnTo>
                  <a:lnTo>
                    <a:pt x="685" y="371"/>
                  </a:lnTo>
                  <a:lnTo>
                    <a:pt x="706" y="359"/>
                  </a:lnTo>
                  <a:lnTo>
                    <a:pt x="726" y="345"/>
                  </a:lnTo>
                  <a:lnTo>
                    <a:pt x="743" y="333"/>
                  </a:lnTo>
                  <a:lnTo>
                    <a:pt x="772" y="302"/>
                  </a:lnTo>
                  <a:lnTo>
                    <a:pt x="796" y="273"/>
                  </a:lnTo>
                  <a:lnTo>
                    <a:pt x="816" y="243"/>
                  </a:lnTo>
                  <a:lnTo>
                    <a:pt x="828" y="212"/>
                  </a:lnTo>
                  <a:lnTo>
                    <a:pt x="838" y="183"/>
                  </a:lnTo>
                  <a:lnTo>
                    <a:pt x="845" y="155"/>
                  </a:lnTo>
                  <a:lnTo>
                    <a:pt x="847" y="131"/>
                  </a:lnTo>
                  <a:lnTo>
                    <a:pt x="847" y="109"/>
                  </a:lnTo>
                  <a:lnTo>
                    <a:pt x="845" y="91"/>
                  </a:lnTo>
                  <a:lnTo>
                    <a:pt x="84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9" name="Freeform 265">
              <a:extLst>
                <a:ext uri="{FF2B5EF4-FFF2-40B4-BE49-F238E27FC236}">
                  <a16:creationId xmlns:a16="http://schemas.microsoft.com/office/drawing/2014/main" id="{40FBE01D-034F-4AB8-B5F2-A34A21959ED3}"/>
                </a:ext>
              </a:extLst>
            </p:cNvPr>
            <p:cNvSpPr/>
            <p:nvPr/>
          </p:nvSpPr>
          <p:spPr bwMode="auto">
            <a:xfrm>
              <a:off x="672532" y="2749868"/>
              <a:ext cx="77768" cy="140093"/>
            </a:xfrm>
            <a:custGeom>
              <a:cxnLst>
                <a:cxn ang="0">
                  <a:pos x="0" y="36"/>
                </a:cxn>
                <a:cxn ang="0">
                  <a:pos x="2" y="60"/>
                </a:cxn>
                <a:cxn ang="0">
                  <a:pos x="9" y="116"/>
                </a:cxn>
                <a:cxn ang="0">
                  <a:pos x="14" y="150"/>
                </a:cxn>
                <a:cxn ang="0">
                  <a:pos x="21" y="185"/>
                </a:cxn>
                <a:cxn ang="0">
                  <a:pos x="31" y="216"/>
                </a:cxn>
                <a:cxn ang="0">
                  <a:pos x="43" y="245"/>
                </a:cxn>
                <a:cxn ang="0">
                  <a:pos x="46" y="249"/>
                </a:cxn>
                <a:cxn ang="0">
                  <a:pos x="51" y="252"/>
                </a:cxn>
                <a:cxn ang="0">
                  <a:pos x="53" y="254"/>
                </a:cxn>
                <a:cxn ang="0">
                  <a:pos x="58" y="252"/>
                </a:cxn>
                <a:cxn ang="0">
                  <a:pos x="65" y="245"/>
                </a:cxn>
                <a:cxn ang="0">
                  <a:pos x="73" y="233"/>
                </a:cxn>
                <a:cxn ang="0">
                  <a:pos x="80" y="216"/>
                </a:cxn>
                <a:cxn ang="0">
                  <a:pos x="89" y="195"/>
                </a:cxn>
                <a:cxn ang="0">
                  <a:pos x="104" y="147"/>
                </a:cxn>
                <a:cxn ang="0">
                  <a:pos x="119" y="95"/>
                </a:cxn>
                <a:cxn ang="0">
                  <a:pos x="128" y="48"/>
                </a:cxn>
                <a:cxn ang="0">
                  <a:pos x="141" y="0"/>
                </a:cxn>
                <a:cxn ang="0">
                  <a:pos x="0" y="36"/>
                </a:cxn>
              </a:cxnLst>
              <a:rect b="b" l="0" r="r" t="0"/>
              <a:pathLst>
                <a:path h="254" w="141">
                  <a:moveTo>
                    <a:pt x="0" y="36"/>
                  </a:moveTo>
                  <a:lnTo>
                    <a:pt x="2" y="60"/>
                  </a:lnTo>
                  <a:lnTo>
                    <a:pt x="9" y="116"/>
                  </a:lnTo>
                  <a:lnTo>
                    <a:pt x="14" y="150"/>
                  </a:lnTo>
                  <a:lnTo>
                    <a:pt x="21" y="185"/>
                  </a:lnTo>
                  <a:lnTo>
                    <a:pt x="31" y="216"/>
                  </a:lnTo>
                  <a:lnTo>
                    <a:pt x="43" y="245"/>
                  </a:lnTo>
                  <a:lnTo>
                    <a:pt x="46" y="249"/>
                  </a:lnTo>
                  <a:lnTo>
                    <a:pt x="51" y="252"/>
                  </a:lnTo>
                  <a:lnTo>
                    <a:pt x="53" y="254"/>
                  </a:lnTo>
                  <a:lnTo>
                    <a:pt x="58" y="252"/>
                  </a:lnTo>
                  <a:lnTo>
                    <a:pt x="65" y="245"/>
                  </a:lnTo>
                  <a:lnTo>
                    <a:pt x="73" y="233"/>
                  </a:lnTo>
                  <a:lnTo>
                    <a:pt x="80" y="216"/>
                  </a:lnTo>
                  <a:lnTo>
                    <a:pt x="89" y="195"/>
                  </a:lnTo>
                  <a:lnTo>
                    <a:pt x="104" y="147"/>
                  </a:lnTo>
                  <a:lnTo>
                    <a:pt x="119" y="95"/>
                  </a:lnTo>
                  <a:lnTo>
                    <a:pt x="128" y="48"/>
                  </a:lnTo>
                  <a:lnTo>
                    <a:pt x="14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0" name="Freeform 266">
              <a:extLst>
                <a:ext uri="{FF2B5EF4-FFF2-40B4-BE49-F238E27FC236}">
                  <a16:creationId xmlns:a16="http://schemas.microsoft.com/office/drawing/2014/main" id="{F9EE7336-3BE2-4584-8AAF-E7C18D295FC9}"/>
                </a:ext>
              </a:extLst>
            </p:cNvPr>
            <p:cNvSpPr/>
            <p:nvPr/>
          </p:nvSpPr>
          <p:spPr bwMode="auto">
            <a:xfrm>
              <a:off x="1217460" y="2961111"/>
              <a:ext cx="44124" cy="98175"/>
            </a:xfrm>
            <a:custGeom>
              <a:cxnLst>
                <a:cxn ang="0">
                  <a:pos x="0" y="7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6" y="7"/>
                </a:cxn>
                <a:cxn ang="0">
                  <a:pos x="46" y="14"/>
                </a:cxn>
                <a:cxn ang="0">
                  <a:pos x="56" y="23"/>
                </a:cxn>
                <a:cxn ang="0">
                  <a:pos x="65" y="33"/>
                </a:cxn>
                <a:cxn ang="0">
                  <a:pos x="70" y="45"/>
                </a:cxn>
                <a:cxn ang="0">
                  <a:pos x="75" y="54"/>
                </a:cxn>
                <a:cxn ang="0">
                  <a:pos x="80" y="73"/>
                </a:cxn>
                <a:cxn ang="0">
                  <a:pos x="80" y="88"/>
                </a:cxn>
                <a:cxn ang="0">
                  <a:pos x="80" y="109"/>
                </a:cxn>
                <a:cxn ang="0">
                  <a:pos x="78" y="132"/>
                </a:cxn>
                <a:cxn ang="0">
                  <a:pos x="70" y="144"/>
                </a:cxn>
                <a:cxn ang="0">
                  <a:pos x="58" y="161"/>
                </a:cxn>
                <a:cxn ang="0">
                  <a:pos x="46" y="178"/>
                </a:cxn>
                <a:cxn ang="0">
                  <a:pos x="29" y="109"/>
                </a:cxn>
                <a:cxn ang="0">
                  <a:pos x="14" y="54"/>
                </a:cxn>
                <a:cxn ang="0">
                  <a:pos x="0" y="7"/>
                </a:cxn>
              </a:cxnLst>
              <a:rect b="b" l="0" r="r" t="0"/>
              <a:pathLst>
                <a:path h="178" w="80">
                  <a:moveTo>
                    <a:pt x="0" y="7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6" y="7"/>
                  </a:lnTo>
                  <a:lnTo>
                    <a:pt x="46" y="14"/>
                  </a:lnTo>
                  <a:lnTo>
                    <a:pt x="56" y="23"/>
                  </a:lnTo>
                  <a:lnTo>
                    <a:pt x="65" y="33"/>
                  </a:lnTo>
                  <a:lnTo>
                    <a:pt x="70" y="45"/>
                  </a:lnTo>
                  <a:lnTo>
                    <a:pt x="75" y="54"/>
                  </a:lnTo>
                  <a:lnTo>
                    <a:pt x="80" y="73"/>
                  </a:lnTo>
                  <a:lnTo>
                    <a:pt x="80" y="88"/>
                  </a:lnTo>
                  <a:lnTo>
                    <a:pt x="80" y="109"/>
                  </a:lnTo>
                  <a:lnTo>
                    <a:pt x="78" y="132"/>
                  </a:lnTo>
                  <a:lnTo>
                    <a:pt x="70" y="144"/>
                  </a:lnTo>
                  <a:lnTo>
                    <a:pt x="58" y="161"/>
                  </a:lnTo>
                  <a:lnTo>
                    <a:pt x="46" y="178"/>
                  </a:lnTo>
                  <a:lnTo>
                    <a:pt x="29" y="109"/>
                  </a:lnTo>
                  <a:lnTo>
                    <a:pt x="14" y="5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1" name="Freeform 267">
              <a:extLst>
                <a:ext uri="{FF2B5EF4-FFF2-40B4-BE49-F238E27FC236}">
                  <a16:creationId xmlns:a16="http://schemas.microsoft.com/office/drawing/2014/main" id="{43F40515-CB4D-46C4-8652-1C4F31C129A5}"/>
                </a:ext>
              </a:extLst>
            </p:cNvPr>
            <p:cNvSpPr/>
            <p:nvPr/>
          </p:nvSpPr>
          <p:spPr bwMode="auto">
            <a:xfrm>
              <a:off x="1217460" y="2962214"/>
              <a:ext cx="31990" cy="57361"/>
            </a:xfrm>
            <a:custGeom>
              <a:cxnLst>
                <a:cxn ang="0">
                  <a:pos x="0" y="5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9" y="7"/>
                </a:cxn>
                <a:cxn ang="0">
                  <a:pos x="34" y="21"/>
                </a:cxn>
                <a:cxn ang="0">
                  <a:pos x="51" y="38"/>
                </a:cxn>
                <a:cxn ang="0">
                  <a:pos x="56" y="47"/>
                </a:cxn>
                <a:cxn ang="0">
                  <a:pos x="58" y="57"/>
                </a:cxn>
                <a:cxn ang="0">
                  <a:pos x="58" y="74"/>
                </a:cxn>
                <a:cxn ang="0">
                  <a:pos x="56" y="90"/>
                </a:cxn>
                <a:cxn ang="0">
                  <a:pos x="51" y="102"/>
                </a:cxn>
                <a:cxn ang="0">
                  <a:pos x="46" y="104"/>
                </a:cxn>
                <a:cxn ang="0">
                  <a:pos x="44" y="104"/>
                </a:cxn>
                <a:cxn ang="0">
                  <a:pos x="22" y="54"/>
                </a:cxn>
                <a:cxn ang="0">
                  <a:pos x="0" y="5"/>
                </a:cxn>
              </a:cxnLst>
              <a:rect b="b" l="0" r="r" t="0"/>
              <a:pathLst>
                <a:path h="104" w="57">
                  <a:moveTo>
                    <a:pt x="0" y="5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9" y="7"/>
                  </a:lnTo>
                  <a:lnTo>
                    <a:pt x="34" y="21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8" y="57"/>
                  </a:lnTo>
                  <a:lnTo>
                    <a:pt x="58" y="74"/>
                  </a:lnTo>
                  <a:lnTo>
                    <a:pt x="56" y="90"/>
                  </a:lnTo>
                  <a:lnTo>
                    <a:pt x="51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22" y="5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2" name="Freeform 268">
              <a:extLst>
                <a:ext uri="{FF2B5EF4-FFF2-40B4-BE49-F238E27FC236}">
                  <a16:creationId xmlns:a16="http://schemas.microsoft.com/office/drawing/2014/main" id="{FA0BAB64-AB8D-46D5-9F3B-F09BEE77DDC8}"/>
                </a:ext>
              </a:extLst>
            </p:cNvPr>
            <p:cNvSpPr/>
            <p:nvPr/>
          </p:nvSpPr>
          <p:spPr bwMode="auto">
            <a:xfrm>
              <a:off x="1187677" y="2958353"/>
              <a:ext cx="60670" cy="140093"/>
            </a:xfrm>
            <a:custGeom>
              <a:cxnLst>
                <a:cxn ang="0">
                  <a:pos x="0" y="14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4" y="2"/>
                </a:cxn>
                <a:cxn ang="0">
                  <a:pos x="49" y="7"/>
                </a:cxn>
                <a:cxn ang="0">
                  <a:pos x="59" y="16"/>
                </a:cxn>
                <a:cxn ang="0">
                  <a:pos x="71" y="24"/>
                </a:cxn>
                <a:cxn ang="0">
                  <a:pos x="80" y="35"/>
                </a:cxn>
                <a:cxn ang="0">
                  <a:pos x="88" y="47"/>
                </a:cxn>
                <a:cxn ang="0">
                  <a:pos x="100" y="71"/>
                </a:cxn>
                <a:cxn ang="0">
                  <a:pos x="105" y="95"/>
                </a:cxn>
                <a:cxn ang="0">
                  <a:pos x="107" y="140"/>
                </a:cxn>
                <a:cxn ang="0">
                  <a:pos x="110" y="183"/>
                </a:cxn>
                <a:cxn ang="0">
                  <a:pos x="107" y="190"/>
                </a:cxn>
                <a:cxn ang="0">
                  <a:pos x="102" y="197"/>
                </a:cxn>
                <a:cxn ang="0">
                  <a:pos x="90" y="209"/>
                </a:cxn>
                <a:cxn ang="0">
                  <a:pos x="73" y="223"/>
                </a:cxn>
                <a:cxn ang="0">
                  <a:pos x="54" y="237"/>
                </a:cxn>
                <a:cxn ang="0">
                  <a:pos x="34" y="247"/>
                </a:cxn>
                <a:cxn ang="0">
                  <a:pos x="20" y="254"/>
                </a:cxn>
                <a:cxn ang="0">
                  <a:pos x="13" y="254"/>
                </a:cxn>
                <a:cxn ang="0">
                  <a:pos x="8" y="252"/>
                </a:cxn>
                <a:cxn ang="0">
                  <a:pos x="5" y="249"/>
                </a:cxn>
                <a:cxn ang="0">
                  <a:pos x="3" y="244"/>
                </a:cxn>
                <a:cxn ang="0">
                  <a:pos x="5" y="228"/>
                </a:cxn>
                <a:cxn ang="0">
                  <a:pos x="8" y="204"/>
                </a:cxn>
                <a:cxn ang="0">
                  <a:pos x="17" y="140"/>
                </a:cxn>
                <a:cxn ang="0">
                  <a:pos x="20" y="104"/>
                </a:cxn>
                <a:cxn ang="0">
                  <a:pos x="17" y="71"/>
                </a:cxn>
                <a:cxn ang="0">
                  <a:pos x="17" y="54"/>
                </a:cxn>
                <a:cxn ang="0">
                  <a:pos x="13" y="40"/>
                </a:cxn>
                <a:cxn ang="0">
                  <a:pos x="8" y="26"/>
                </a:cxn>
                <a:cxn ang="0">
                  <a:pos x="0" y="14"/>
                </a:cxn>
              </a:cxnLst>
              <a:rect b="b" l="0" r="r" t="0"/>
              <a:pathLst>
                <a:path h="254" w="110">
                  <a:moveTo>
                    <a:pt x="0" y="14"/>
                  </a:moveTo>
                  <a:lnTo>
                    <a:pt x="3" y="9"/>
                  </a:lnTo>
                  <a:lnTo>
                    <a:pt x="5" y="7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9" y="7"/>
                  </a:lnTo>
                  <a:lnTo>
                    <a:pt x="59" y="16"/>
                  </a:lnTo>
                  <a:lnTo>
                    <a:pt x="71" y="24"/>
                  </a:lnTo>
                  <a:lnTo>
                    <a:pt x="80" y="35"/>
                  </a:lnTo>
                  <a:lnTo>
                    <a:pt x="88" y="47"/>
                  </a:lnTo>
                  <a:lnTo>
                    <a:pt x="100" y="71"/>
                  </a:lnTo>
                  <a:lnTo>
                    <a:pt x="105" y="95"/>
                  </a:lnTo>
                  <a:lnTo>
                    <a:pt x="107" y="140"/>
                  </a:lnTo>
                  <a:lnTo>
                    <a:pt x="110" y="183"/>
                  </a:lnTo>
                  <a:lnTo>
                    <a:pt x="107" y="190"/>
                  </a:lnTo>
                  <a:lnTo>
                    <a:pt x="102" y="197"/>
                  </a:lnTo>
                  <a:lnTo>
                    <a:pt x="90" y="209"/>
                  </a:lnTo>
                  <a:lnTo>
                    <a:pt x="73" y="223"/>
                  </a:lnTo>
                  <a:lnTo>
                    <a:pt x="54" y="237"/>
                  </a:lnTo>
                  <a:lnTo>
                    <a:pt x="34" y="247"/>
                  </a:lnTo>
                  <a:lnTo>
                    <a:pt x="20" y="254"/>
                  </a:lnTo>
                  <a:lnTo>
                    <a:pt x="13" y="254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4"/>
                  </a:lnTo>
                  <a:lnTo>
                    <a:pt x="5" y="228"/>
                  </a:lnTo>
                  <a:lnTo>
                    <a:pt x="8" y="204"/>
                  </a:lnTo>
                  <a:lnTo>
                    <a:pt x="17" y="140"/>
                  </a:lnTo>
                  <a:lnTo>
                    <a:pt x="20" y="104"/>
                  </a:lnTo>
                  <a:lnTo>
                    <a:pt x="17" y="71"/>
                  </a:lnTo>
                  <a:lnTo>
                    <a:pt x="17" y="54"/>
                  </a:lnTo>
                  <a:lnTo>
                    <a:pt x="13" y="40"/>
                  </a:lnTo>
                  <a:lnTo>
                    <a:pt x="8" y="2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3" name="Freeform 269">
              <a:extLst>
                <a:ext uri="{FF2B5EF4-FFF2-40B4-BE49-F238E27FC236}">
                  <a16:creationId xmlns:a16="http://schemas.microsoft.com/office/drawing/2014/main" id="{40BC9F4F-D8D2-4D7E-8D90-1437260DC3B6}"/>
                </a:ext>
              </a:extLst>
            </p:cNvPr>
            <p:cNvSpPr/>
            <p:nvPr/>
          </p:nvSpPr>
          <p:spPr bwMode="auto">
            <a:xfrm>
              <a:off x="1187677" y="2958353"/>
              <a:ext cx="43021" cy="91557"/>
            </a:xfrm>
            <a:custGeom>
              <a:cxnLst>
                <a:cxn ang="0">
                  <a:pos x="0" y="14"/>
                </a:cxn>
                <a:cxn ang="0">
                  <a:pos x="3" y="7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12"/>
                </a:cxn>
                <a:cxn ang="0">
                  <a:pos x="27" y="21"/>
                </a:cxn>
                <a:cxn ang="0">
                  <a:pos x="32" y="28"/>
                </a:cxn>
                <a:cxn ang="0">
                  <a:pos x="44" y="45"/>
                </a:cxn>
                <a:cxn ang="0">
                  <a:pos x="61" y="73"/>
                </a:cxn>
                <a:cxn ang="0">
                  <a:pos x="73" y="104"/>
                </a:cxn>
                <a:cxn ang="0">
                  <a:pos x="76" y="116"/>
                </a:cxn>
                <a:cxn ang="0">
                  <a:pos x="78" y="126"/>
                </a:cxn>
                <a:cxn ang="0">
                  <a:pos x="73" y="137"/>
                </a:cxn>
                <a:cxn ang="0">
                  <a:pos x="66" y="159"/>
                </a:cxn>
                <a:cxn ang="0">
                  <a:pos x="61" y="164"/>
                </a:cxn>
                <a:cxn ang="0">
                  <a:pos x="59" y="166"/>
                </a:cxn>
                <a:cxn ang="0">
                  <a:pos x="49" y="166"/>
                </a:cxn>
                <a:cxn ang="0">
                  <a:pos x="44" y="166"/>
                </a:cxn>
                <a:cxn ang="0">
                  <a:pos x="37" y="166"/>
                </a:cxn>
                <a:cxn ang="0">
                  <a:pos x="37" y="149"/>
                </a:cxn>
                <a:cxn ang="0">
                  <a:pos x="32" y="111"/>
                </a:cxn>
                <a:cxn ang="0">
                  <a:pos x="30" y="85"/>
                </a:cxn>
                <a:cxn ang="0">
                  <a:pos x="22" y="61"/>
                </a:cxn>
                <a:cxn ang="0">
                  <a:pos x="13" y="35"/>
                </a:cxn>
                <a:cxn ang="0">
                  <a:pos x="0" y="14"/>
                </a:cxn>
              </a:cxnLst>
              <a:rect b="b" l="0" r="r" t="0"/>
              <a:pathLst>
                <a:path h="166" w="78">
                  <a:moveTo>
                    <a:pt x="0" y="14"/>
                  </a:moveTo>
                  <a:lnTo>
                    <a:pt x="3" y="7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7" y="21"/>
                  </a:lnTo>
                  <a:lnTo>
                    <a:pt x="32" y="28"/>
                  </a:lnTo>
                  <a:lnTo>
                    <a:pt x="44" y="45"/>
                  </a:lnTo>
                  <a:lnTo>
                    <a:pt x="61" y="73"/>
                  </a:lnTo>
                  <a:lnTo>
                    <a:pt x="73" y="104"/>
                  </a:lnTo>
                  <a:lnTo>
                    <a:pt x="76" y="116"/>
                  </a:lnTo>
                  <a:lnTo>
                    <a:pt x="78" y="126"/>
                  </a:lnTo>
                  <a:lnTo>
                    <a:pt x="73" y="137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9" y="166"/>
                  </a:lnTo>
                  <a:lnTo>
                    <a:pt x="49" y="166"/>
                  </a:lnTo>
                  <a:lnTo>
                    <a:pt x="44" y="166"/>
                  </a:lnTo>
                  <a:lnTo>
                    <a:pt x="37" y="166"/>
                  </a:lnTo>
                  <a:lnTo>
                    <a:pt x="37" y="149"/>
                  </a:lnTo>
                  <a:lnTo>
                    <a:pt x="32" y="111"/>
                  </a:lnTo>
                  <a:lnTo>
                    <a:pt x="30" y="85"/>
                  </a:lnTo>
                  <a:lnTo>
                    <a:pt x="22" y="61"/>
                  </a:lnTo>
                  <a:lnTo>
                    <a:pt x="13" y="3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4" name="Freeform 270">
              <a:extLst>
                <a:ext uri="{FF2B5EF4-FFF2-40B4-BE49-F238E27FC236}">
                  <a16:creationId xmlns:a16="http://schemas.microsoft.com/office/drawing/2014/main" id="{7A414215-2952-4353-B2FA-3A7D17755F7B}"/>
                </a:ext>
              </a:extLst>
            </p:cNvPr>
            <p:cNvSpPr/>
            <p:nvPr/>
          </p:nvSpPr>
          <p:spPr bwMode="auto">
            <a:xfrm>
              <a:off x="1158445" y="2958353"/>
              <a:ext cx="59016" cy="158294"/>
            </a:xfrm>
            <a:custGeom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7" y="2"/>
                </a:cxn>
                <a:cxn ang="0">
                  <a:pos x="39" y="7"/>
                </a:cxn>
                <a:cxn ang="0">
                  <a:pos x="51" y="14"/>
                </a:cxn>
                <a:cxn ang="0">
                  <a:pos x="63" y="26"/>
                </a:cxn>
                <a:cxn ang="0">
                  <a:pos x="70" y="40"/>
                </a:cxn>
                <a:cxn ang="0">
                  <a:pos x="85" y="66"/>
                </a:cxn>
                <a:cxn ang="0">
                  <a:pos x="95" y="93"/>
                </a:cxn>
                <a:cxn ang="0">
                  <a:pos x="102" y="116"/>
                </a:cxn>
                <a:cxn ang="0">
                  <a:pos x="107" y="140"/>
                </a:cxn>
                <a:cxn ang="0">
                  <a:pos x="102" y="157"/>
                </a:cxn>
                <a:cxn ang="0">
                  <a:pos x="95" y="178"/>
                </a:cxn>
                <a:cxn ang="0">
                  <a:pos x="85" y="206"/>
                </a:cxn>
                <a:cxn ang="0">
                  <a:pos x="70" y="233"/>
                </a:cxn>
                <a:cxn ang="0">
                  <a:pos x="56" y="256"/>
                </a:cxn>
                <a:cxn ang="0">
                  <a:pos x="44" y="275"/>
                </a:cxn>
                <a:cxn ang="0">
                  <a:pos x="36" y="282"/>
                </a:cxn>
                <a:cxn ang="0">
                  <a:pos x="29" y="287"/>
                </a:cxn>
                <a:cxn ang="0">
                  <a:pos x="24" y="287"/>
                </a:cxn>
                <a:cxn ang="0">
                  <a:pos x="19" y="285"/>
                </a:cxn>
                <a:cxn ang="0">
                  <a:pos x="14" y="278"/>
                </a:cxn>
                <a:cxn ang="0">
                  <a:pos x="10" y="264"/>
                </a:cxn>
                <a:cxn ang="0">
                  <a:pos x="10" y="249"/>
                </a:cxn>
                <a:cxn ang="0">
                  <a:pos x="10" y="230"/>
                </a:cxn>
                <a:cxn ang="0">
                  <a:pos x="17" y="190"/>
                </a:cxn>
                <a:cxn ang="0">
                  <a:pos x="29" y="145"/>
                </a:cxn>
              </a:cxnLst>
              <a:rect b="b" l="0" r="r" t="0"/>
              <a:pathLst>
                <a:path h="287" w="107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9" y="7"/>
                  </a:lnTo>
                  <a:lnTo>
                    <a:pt x="51" y="14"/>
                  </a:lnTo>
                  <a:lnTo>
                    <a:pt x="63" y="26"/>
                  </a:lnTo>
                  <a:lnTo>
                    <a:pt x="70" y="40"/>
                  </a:lnTo>
                  <a:lnTo>
                    <a:pt x="85" y="66"/>
                  </a:lnTo>
                  <a:lnTo>
                    <a:pt x="95" y="93"/>
                  </a:lnTo>
                  <a:lnTo>
                    <a:pt x="102" y="116"/>
                  </a:lnTo>
                  <a:lnTo>
                    <a:pt x="107" y="140"/>
                  </a:lnTo>
                  <a:lnTo>
                    <a:pt x="102" y="157"/>
                  </a:lnTo>
                  <a:lnTo>
                    <a:pt x="95" y="178"/>
                  </a:lnTo>
                  <a:lnTo>
                    <a:pt x="85" y="206"/>
                  </a:lnTo>
                  <a:lnTo>
                    <a:pt x="70" y="233"/>
                  </a:lnTo>
                  <a:lnTo>
                    <a:pt x="56" y="256"/>
                  </a:lnTo>
                  <a:lnTo>
                    <a:pt x="44" y="275"/>
                  </a:lnTo>
                  <a:lnTo>
                    <a:pt x="36" y="282"/>
                  </a:lnTo>
                  <a:lnTo>
                    <a:pt x="29" y="287"/>
                  </a:lnTo>
                  <a:lnTo>
                    <a:pt x="24" y="287"/>
                  </a:lnTo>
                  <a:lnTo>
                    <a:pt x="19" y="285"/>
                  </a:lnTo>
                  <a:lnTo>
                    <a:pt x="14" y="278"/>
                  </a:lnTo>
                  <a:lnTo>
                    <a:pt x="10" y="264"/>
                  </a:lnTo>
                  <a:lnTo>
                    <a:pt x="10" y="249"/>
                  </a:lnTo>
                  <a:lnTo>
                    <a:pt x="10" y="230"/>
                  </a:lnTo>
                  <a:lnTo>
                    <a:pt x="17" y="190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5" name="Freeform 271">
              <a:extLst>
                <a:ext uri="{FF2B5EF4-FFF2-40B4-BE49-F238E27FC236}">
                  <a16:creationId xmlns:a16="http://schemas.microsoft.com/office/drawing/2014/main" id="{34BB1EC1-A71D-4B55-86EF-B0E0DA834087}"/>
                </a:ext>
              </a:extLst>
            </p:cNvPr>
            <p:cNvSpPr/>
            <p:nvPr/>
          </p:nvSpPr>
          <p:spPr bwMode="auto">
            <a:xfrm>
              <a:off x="1158445" y="2958353"/>
              <a:ext cx="33645" cy="103139"/>
            </a:xfrm>
            <a:custGeom>
              <a:cxnLst>
                <a:cxn ang="0">
                  <a:pos x="29" y="145"/>
                </a:cxn>
                <a:cxn ang="0">
                  <a:pos x="32" y="140"/>
                </a:cxn>
                <a:cxn ang="0">
                  <a:pos x="39" y="130"/>
                </a:cxn>
                <a:cxn ang="0">
                  <a:pos x="44" y="116"/>
                </a:cxn>
                <a:cxn ang="0">
                  <a:pos x="44" y="109"/>
                </a:cxn>
                <a:cxn ang="0">
                  <a:pos x="41" y="100"/>
                </a:cxn>
                <a:cxn ang="0">
                  <a:pos x="32" y="83"/>
                </a:cxn>
                <a:cxn ang="0">
                  <a:pos x="17" y="64"/>
                </a:cxn>
                <a:cxn ang="0">
                  <a:pos x="7" y="42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7" y="2"/>
                </a:cxn>
                <a:cxn ang="0">
                  <a:pos x="17" y="0"/>
                </a:cxn>
                <a:cxn ang="0">
                  <a:pos x="29" y="2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4" y="24"/>
                </a:cxn>
                <a:cxn ang="0">
                  <a:pos x="24" y="31"/>
                </a:cxn>
                <a:cxn ang="0">
                  <a:pos x="29" y="38"/>
                </a:cxn>
                <a:cxn ang="0">
                  <a:pos x="41" y="57"/>
                </a:cxn>
                <a:cxn ang="0">
                  <a:pos x="51" y="83"/>
                </a:cxn>
                <a:cxn ang="0">
                  <a:pos x="58" y="109"/>
                </a:cxn>
                <a:cxn ang="0">
                  <a:pos x="61" y="121"/>
                </a:cxn>
                <a:cxn ang="0">
                  <a:pos x="61" y="130"/>
                </a:cxn>
                <a:cxn ang="0">
                  <a:pos x="53" y="149"/>
                </a:cxn>
                <a:cxn ang="0">
                  <a:pos x="39" y="171"/>
                </a:cxn>
                <a:cxn ang="0">
                  <a:pos x="29" y="187"/>
                </a:cxn>
                <a:cxn ang="0">
                  <a:pos x="24" y="187"/>
                </a:cxn>
                <a:cxn ang="0">
                  <a:pos x="22" y="183"/>
                </a:cxn>
                <a:cxn ang="0">
                  <a:pos x="22" y="176"/>
                </a:cxn>
                <a:cxn ang="0">
                  <a:pos x="29" y="145"/>
                </a:cxn>
              </a:cxnLst>
              <a:rect b="b" l="0" r="r" t="0"/>
              <a:pathLst>
                <a:path h="187" w="61">
                  <a:moveTo>
                    <a:pt x="29" y="145"/>
                  </a:moveTo>
                  <a:lnTo>
                    <a:pt x="32" y="140"/>
                  </a:lnTo>
                  <a:lnTo>
                    <a:pt x="39" y="130"/>
                  </a:lnTo>
                  <a:lnTo>
                    <a:pt x="44" y="116"/>
                  </a:lnTo>
                  <a:lnTo>
                    <a:pt x="44" y="109"/>
                  </a:lnTo>
                  <a:lnTo>
                    <a:pt x="41" y="100"/>
                  </a:lnTo>
                  <a:lnTo>
                    <a:pt x="32" y="83"/>
                  </a:lnTo>
                  <a:lnTo>
                    <a:pt x="17" y="64"/>
                  </a:lnTo>
                  <a:lnTo>
                    <a:pt x="7" y="42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2" y="9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9" y="38"/>
                  </a:lnTo>
                  <a:lnTo>
                    <a:pt x="41" y="57"/>
                  </a:lnTo>
                  <a:lnTo>
                    <a:pt x="51" y="83"/>
                  </a:lnTo>
                  <a:lnTo>
                    <a:pt x="58" y="109"/>
                  </a:lnTo>
                  <a:lnTo>
                    <a:pt x="61" y="121"/>
                  </a:lnTo>
                  <a:lnTo>
                    <a:pt x="61" y="130"/>
                  </a:lnTo>
                  <a:lnTo>
                    <a:pt x="53" y="149"/>
                  </a:lnTo>
                  <a:lnTo>
                    <a:pt x="39" y="171"/>
                  </a:lnTo>
                  <a:lnTo>
                    <a:pt x="29" y="187"/>
                  </a:lnTo>
                  <a:lnTo>
                    <a:pt x="24" y="187"/>
                  </a:lnTo>
                  <a:lnTo>
                    <a:pt x="22" y="183"/>
                  </a:lnTo>
                  <a:lnTo>
                    <a:pt x="22" y="176"/>
                  </a:lnTo>
                  <a:lnTo>
                    <a:pt x="29" y="1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6" name="Freeform 272">
              <a:extLst>
                <a:ext uri="{FF2B5EF4-FFF2-40B4-BE49-F238E27FC236}">
                  <a16:creationId xmlns:a16="http://schemas.microsoft.com/office/drawing/2014/main" id="{EF294C5F-4282-40CB-ACF4-14AFEF2281D7}"/>
                </a:ext>
              </a:extLst>
            </p:cNvPr>
            <p:cNvSpPr/>
            <p:nvPr/>
          </p:nvSpPr>
          <p:spPr bwMode="auto">
            <a:xfrm>
              <a:off x="1098326" y="2980415"/>
              <a:ext cx="77768" cy="162706"/>
            </a:xfrm>
            <a:custGeom>
              <a:cxnLst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6" y="5"/>
                </a:cxn>
                <a:cxn ang="0">
                  <a:pos x="133" y="12"/>
                </a:cxn>
                <a:cxn ang="0">
                  <a:pos x="136" y="21"/>
                </a:cxn>
                <a:cxn ang="0">
                  <a:pos x="138" y="45"/>
                </a:cxn>
                <a:cxn ang="0">
                  <a:pos x="138" y="71"/>
                </a:cxn>
                <a:cxn ang="0">
                  <a:pos x="141" y="128"/>
                </a:cxn>
                <a:cxn ang="0">
                  <a:pos x="141" y="171"/>
                </a:cxn>
                <a:cxn ang="0">
                  <a:pos x="141" y="193"/>
                </a:cxn>
                <a:cxn ang="0">
                  <a:pos x="138" y="214"/>
                </a:cxn>
                <a:cxn ang="0">
                  <a:pos x="133" y="235"/>
                </a:cxn>
                <a:cxn ang="0">
                  <a:pos x="126" y="254"/>
                </a:cxn>
                <a:cxn ang="0">
                  <a:pos x="116" y="268"/>
                </a:cxn>
                <a:cxn ang="0">
                  <a:pos x="107" y="283"/>
                </a:cxn>
                <a:cxn ang="0">
                  <a:pos x="92" y="290"/>
                </a:cxn>
                <a:cxn ang="0">
                  <a:pos x="82" y="292"/>
                </a:cxn>
                <a:cxn ang="0">
                  <a:pos x="73" y="295"/>
                </a:cxn>
                <a:cxn ang="0">
                  <a:pos x="53" y="292"/>
                </a:cxn>
                <a:cxn ang="0">
                  <a:pos x="26" y="285"/>
                </a:cxn>
              </a:cxnLst>
              <a:rect b="b" l="0" r="r" t="0"/>
              <a:pathLst>
                <a:path h="295" w="141">
                  <a:moveTo>
                    <a:pt x="26" y="285"/>
                  </a:move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6" y="5"/>
                  </a:lnTo>
                  <a:lnTo>
                    <a:pt x="133" y="12"/>
                  </a:lnTo>
                  <a:lnTo>
                    <a:pt x="136" y="21"/>
                  </a:lnTo>
                  <a:lnTo>
                    <a:pt x="138" y="45"/>
                  </a:lnTo>
                  <a:lnTo>
                    <a:pt x="138" y="71"/>
                  </a:lnTo>
                  <a:lnTo>
                    <a:pt x="141" y="128"/>
                  </a:lnTo>
                  <a:lnTo>
                    <a:pt x="141" y="171"/>
                  </a:lnTo>
                  <a:lnTo>
                    <a:pt x="141" y="193"/>
                  </a:lnTo>
                  <a:lnTo>
                    <a:pt x="138" y="214"/>
                  </a:lnTo>
                  <a:lnTo>
                    <a:pt x="133" y="235"/>
                  </a:lnTo>
                  <a:lnTo>
                    <a:pt x="126" y="254"/>
                  </a:lnTo>
                  <a:lnTo>
                    <a:pt x="116" y="268"/>
                  </a:lnTo>
                  <a:lnTo>
                    <a:pt x="107" y="283"/>
                  </a:lnTo>
                  <a:lnTo>
                    <a:pt x="92" y="290"/>
                  </a:lnTo>
                  <a:lnTo>
                    <a:pt x="82" y="292"/>
                  </a:lnTo>
                  <a:lnTo>
                    <a:pt x="73" y="295"/>
                  </a:lnTo>
                  <a:lnTo>
                    <a:pt x="53" y="292"/>
                  </a:lnTo>
                  <a:lnTo>
                    <a:pt x="26" y="2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7" name="Freeform 273">
              <a:extLst>
                <a:ext uri="{FF2B5EF4-FFF2-40B4-BE49-F238E27FC236}">
                  <a16:creationId xmlns:a16="http://schemas.microsoft.com/office/drawing/2014/main" id="{FC7E3AAC-225B-4259-8097-E064C18ABE89}"/>
                </a:ext>
              </a:extLst>
            </p:cNvPr>
            <p:cNvSpPr/>
            <p:nvPr/>
          </p:nvSpPr>
          <p:spPr bwMode="auto">
            <a:xfrm>
              <a:off x="1098326" y="2980415"/>
              <a:ext cx="66737" cy="161052"/>
            </a:xfrm>
            <a:custGeom>
              <a:cxnLst>
                <a:cxn ang="0">
                  <a:pos x="24" y="176"/>
                </a:cxn>
                <a:cxn ang="0">
                  <a:pos x="31" y="171"/>
                </a:cxn>
                <a:cxn ang="0">
                  <a:pos x="48" y="155"/>
                </a:cxn>
                <a:cxn ang="0">
                  <a:pos x="55" y="143"/>
                </a:cxn>
                <a:cxn ang="0">
                  <a:pos x="65" y="128"/>
                </a:cxn>
                <a:cxn ang="0">
                  <a:pos x="70" y="112"/>
                </a:cxn>
                <a:cxn ang="0">
                  <a:pos x="73" y="93"/>
                </a:cxn>
                <a:cxn ang="0">
                  <a:pos x="75" y="55"/>
                </a:cxn>
                <a:cxn ang="0">
                  <a:pos x="75" y="38"/>
                </a:cxn>
                <a:cxn ang="0">
                  <a:pos x="77" y="26"/>
                </a:cxn>
                <a:cxn ang="0">
                  <a:pos x="82" y="14"/>
                </a:cxn>
                <a:cxn ang="0">
                  <a:pos x="89" y="5"/>
                </a:cxn>
                <a:cxn ang="0">
                  <a:pos x="97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1" y="5"/>
                </a:cxn>
                <a:cxn ang="0">
                  <a:pos x="116" y="7"/>
                </a:cxn>
                <a:cxn ang="0">
                  <a:pos x="109" y="17"/>
                </a:cxn>
                <a:cxn ang="0">
                  <a:pos x="104" y="24"/>
                </a:cxn>
                <a:cxn ang="0">
                  <a:pos x="102" y="33"/>
                </a:cxn>
                <a:cxn ang="0">
                  <a:pos x="99" y="45"/>
                </a:cxn>
                <a:cxn ang="0">
                  <a:pos x="99" y="60"/>
                </a:cxn>
                <a:cxn ang="0">
                  <a:pos x="102" y="76"/>
                </a:cxn>
                <a:cxn ang="0">
                  <a:pos x="99" y="95"/>
                </a:cxn>
                <a:cxn ang="0">
                  <a:pos x="97" y="114"/>
                </a:cxn>
                <a:cxn ang="0">
                  <a:pos x="92" y="133"/>
                </a:cxn>
                <a:cxn ang="0">
                  <a:pos x="85" y="152"/>
                </a:cxn>
                <a:cxn ang="0">
                  <a:pos x="77" y="169"/>
                </a:cxn>
                <a:cxn ang="0">
                  <a:pos x="68" y="183"/>
                </a:cxn>
                <a:cxn ang="0">
                  <a:pos x="58" y="195"/>
                </a:cxn>
                <a:cxn ang="0">
                  <a:pos x="48" y="204"/>
                </a:cxn>
                <a:cxn ang="0">
                  <a:pos x="43" y="216"/>
                </a:cxn>
                <a:cxn ang="0">
                  <a:pos x="41" y="231"/>
                </a:cxn>
                <a:cxn ang="0">
                  <a:pos x="39" y="245"/>
                </a:cxn>
                <a:cxn ang="0">
                  <a:pos x="39" y="259"/>
                </a:cxn>
                <a:cxn ang="0">
                  <a:pos x="41" y="273"/>
                </a:cxn>
                <a:cxn ang="0">
                  <a:pos x="46" y="283"/>
                </a:cxn>
                <a:cxn ang="0">
                  <a:pos x="48" y="292"/>
                </a:cxn>
                <a:cxn ang="0">
                  <a:pos x="43" y="292"/>
                </a:cxn>
                <a:cxn ang="0">
                  <a:pos x="39" y="290"/>
                </a:cxn>
                <a:cxn ang="0">
                  <a:pos x="26" y="285"/>
                </a:cxn>
                <a:cxn ang="0">
                  <a:pos x="19" y="278"/>
                </a:cxn>
                <a:cxn ang="0">
                  <a:pos x="12" y="271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2" y="226"/>
                </a:cxn>
                <a:cxn ang="0">
                  <a:pos x="5" y="214"/>
                </a:cxn>
                <a:cxn ang="0">
                  <a:pos x="7" y="202"/>
                </a:cxn>
                <a:cxn ang="0">
                  <a:pos x="14" y="190"/>
                </a:cxn>
                <a:cxn ang="0">
                  <a:pos x="24" y="176"/>
                </a:cxn>
              </a:cxnLst>
              <a:rect b="b" l="0" r="r" t="0"/>
              <a:pathLst>
                <a:path h="292" w="120">
                  <a:moveTo>
                    <a:pt x="24" y="176"/>
                  </a:moveTo>
                  <a:lnTo>
                    <a:pt x="31" y="171"/>
                  </a:lnTo>
                  <a:lnTo>
                    <a:pt x="48" y="155"/>
                  </a:lnTo>
                  <a:lnTo>
                    <a:pt x="55" y="143"/>
                  </a:lnTo>
                  <a:lnTo>
                    <a:pt x="65" y="128"/>
                  </a:lnTo>
                  <a:lnTo>
                    <a:pt x="70" y="112"/>
                  </a:lnTo>
                  <a:lnTo>
                    <a:pt x="73" y="93"/>
                  </a:lnTo>
                  <a:lnTo>
                    <a:pt x="75" y="55"/>
                  </a:lnTo>
                  <a:lnTo>
                    <a:pt x="75" y="38"/>
                  </a:lnTo>
                  <a:lnTo>
                    <a:pt x="77" y="26"/>
                  </a:lnTo>
                  <a:lnTo>
                    <a:pt x="82" y="14"/>
                  </a:lnTo>
                  <a:lnTo>
                    <a:pt x="89" y="5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9" y="17"/>
                  </a:lnTo>
                  <a:lnTo>
                    <a:pt x="104" y="24"/>
                  </a:lnTo>
                  <a:lnTo>
                    <a:pt x="102" y="33"/>
                  </a:lnTo>
                  <a:lnTo>
                    <a:pt x="99" y="45"/>
                  </a:lnTo>
                  <a:lnTo>
                    <a:pt x="99" y="60"/>
                  </a:lnTo>
                  <a:lnTo>
                    <a:pt x="102" y="76"/>
                  </a:lnTo>
                  <a:lnTo>
                    <a:pt x="99" y="95"/>
                  </a:lnTo>
                  <a:lnTo>
                    <a:pt x="97" y="114"/>
                  </a:lnTo>
                  <a:lnTo>
                    <a:pt x="92" y="133"/>
                  </a:lnTo>
                  <a:lnTo>
                    <a:pt x="85" y="152"/>
                  </a:lnTo>
                  <a:lnTo>
                    <a:pt x="77" y="169"/>
                  </a:lnTo>
                  <a:lnTo>
                    <a:pt x="68" y="183"/>
                  </a:lnTo>
                  <a:lnTo>
                    <a:pt x="58" y="195"/>
                  </a:lnTo>
                  <a:lnTo>
                    <a:pt x="48" y="204"/>
                  </a:lnTo>
                  <a:lnTo>
                    <a:pt x="43" y="216"/>
                  </a:lnTo>
                  <a:lnTo>
                    <a:pt x="41" y="231"/>
                  </a:lnTo>
                  <a:lnTo>
                    <a:pt x="39" y="245"/>
                  </a:lnTo>
                  <a:lnTo>
                    <a:pt x="39" y="259"/>
                  </a:lnTo>
                  <a:lnTo>
                    <a:pt x="41" y="273"/>
                  </a:lnTo>
                  <a:lnTo>
                    <a:pt x="46" y="283"/>
                  </a:lnTo>
                  <a:lnTo>
                    <a:pt x="48" y="292"/>
                  </a:lnTo>
                  <a:lnTo>
                    <a:pt x="43" y="292"/>
                  </a:lnTo>
                  <a:lnTo>
                    <a:pt x="39" y="290"/>
                  </a:lnTo>
                  <a:lnTo>
                    <a:pt x="26" y="285"/>
                  </a:lnTo>
                  <a:lnTo>
                    <a:pt x="19" y="278"/>
                  </a:lnTo>
                  <a:lnTo>
                    <a:pt x="12" y="271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2" y="226"/>
                  </a:lnTo>
                  <a:lnTo>
                    <a:pt x="5" y="214"/>
                  </a:lnTo>
                  <a:lnTo>
                    <a:pt x="7" y="202"/>
                  </a:lnTo>
                  <a:lnTo>
                    <a:pt x="14" y="190"/>
                  </a:lnTo>
                  <a:lnTo>
                    <a:pt x="24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8" name="Freeform 274">
              <a:extLst>
                <a:ext uri="{FF2B5EF4-FFF2-40B4-BE49-F238E27FC236}">
                  <a16:creationId xmlns:a16="http://schemas.microsoft.com/office/drawing/2014/main" id="{22FF3512-46CF-44E3-83A8-200A6A3DE7A2}"/>
                </a:ext>
              </a:extLst>
            </p:cNvPr>
            <p:cNvSpPr/>
            <p:nvPr/>
          </p:nvSpPr>
          <p:spPr bwMode="auto">
            <a:xfrm>
              <a:off x="1134177" y="3019575"/>
              <a:ext cx="126304" cy="121892"/>
            </a:xfrm>
            <a:custGeom>
              <a:cxnLst>
                <a:cxn ang="0">
                  <a:pos x="229" y="0"/>
                </a:cxn>
                <a:cxn ang="0">
                  <a:pos x="229" y="24"/>
                </a:cxn>
                <a:cxn ang="0">
                  <a:pos x="229" y="48"/>
                </a:cxn>
                <a:cxn ang="0">
                  <a:pos x="224" y="76"/>
                </a:cxn>
                <a:cxn ang="0">
                  <a:pos x="216" y="110"/>
                </a:cxn>
                <a:cxn ang="0">
                  <a:pos x="211" y="124"/>
                </a:cxn>
                <a:cxn ang="0">
                  <a:pos x="204" y="141"/>
                </a:cxn>
                <a:cxn ang="0">
                  <a:pos x="195" y="155"/>
                </a:cxn>
                <a:cxn ang="0">
                  <a:pos x="185" y="169"/>
                </a:cxn>
                <a:cxn ang="0">
                  <a:pos x="173" y="183"/>
                </a:cxn>
                <a:cxn ang="0">
                  <a:pos x="158" y="193"/>
                </a:cxn>
                <a:cxn ang="0">
                  <a:pos x="144" y="202"/>
                </a:cxn>
                <a:cxn ang="0">
                  <a:pos x="127" y="209"/>
                </a:cxn>
                <a:cxn ang="0">
                  <a:pos x="112" y="214"/>
                </a:cxn>
                <a:cxn ang="0">
                  <a:pos x="100" y="219"/>
                </a:cxn>
                <a:cxn ang="0">
                  <a:pos x="85" y="221"/>
                </a:cxn>
                <a:cxn ang="0">
                  <a:pos x="73" y="221"/>
                </a:cxn>
                <a:cxn ang="0">
                  <a:pos x="49" y="219"/>
                </a:cxn>
                <a:cxn ang="0">
                  <a:pos x="29" y="212"/>
                </a:cxn>
                <a:cxn ang="0">
                  <a:pos x="12" y="200"/>
                </a:cxn>
                <a:cxn ang="0">
                  <a:pos x="3" y="188"/>
                </a:cxn>
                <a:cxn ang="0">
                  <a:pos x="0" y="183"/>
                </a:cxn>
                <a:cxn ang="0">
                  <a:pos x="0" y="176"/>
                </a:cxn>
                <a:cxn ang="0">
                  <a:pos x="3" y="169"/>
                </a:cxn>
                <a:cxn ang="0">
                  <a:pos x="8" y="162"/>
                </a:cxn>
                <a:cxn ang="0">
                  <a:pos x="17" y="155"/>
                </a:cxn>
                <a:cxn ang="0">
                  <a:pos x="29" y="145"/>
                </a:cxn>
                <a:cxn ang="0">
                  <a:pos x="63" y="129"/>
                </a:cxn>
                <a:cxn ang="0">
                  <a:pos x="100" y="107"/>
                </a:cxn>
                <a:cxn ang="0">
                  <a:pos x="139" y="86"/>
                </a:cxn>
                <a:cxn ang="0">
                  <a:pos x="177" y="60"/>
                </a:cxn>
                <a:cxn ang="0">
                  <a:pos x="192" y="48"/>
                </a:cxn>
                <a:cxn ang="0">
                  <a:pos x="207" y="34"/>
                </a:cxn>
                <a:cxn ang="0">
                  <a:pos x="219" y="17"/>
                </a:cxn>
                <a:cxn ang="0">
                  <a:pos x="229" y="0"/>
                </a:cxn>
              </a:cxnLst>
              <a:rect b="b" l="0" r="r" t="0"/>
              <a:pathLst>
                <a:path h="221" w="229">
                  <a:moveTo>
                    <a:pt x="229" y="0"/>
                  </a:moveTo>
                  <a:lnTo>
                    <a:pt x="229" y="24"/>
                  </a:lnTo>
                  <a:lnTo>
                    <a:pt x="229" y="48"/>
                  </a:lnTo>
                  <a:lnTo>
                    <a:pt x="224" y="76"/>
                  </a:lnTo>
                  <a:lnTo>
                    <a:pt x="216" y="110"/>
                  </a:lnTo>
                  <a:lnTo>
                    <a:pt x="211" y="124"/>
                  </a:lnTo>
                  <a:lnTo>
                    <a:pt x="204" y="141"/>
                  </a:lnTo>
                  <a:lnTo>
                    <a:pt x="195" y="155"/>
                  </a:lnTo>
                  <a:lnTo>
                    <a:pt x="185" y="169"/>
                  </a:lnTo>
                  <a:lnTo>
                    <a:pt x="173" y="183"/>
                  </a:lnTo>
                  <a:lnTo>
                    <a:pt x="158" y="193"/>
                  </a:lnTo>
                  <a:lnTo>
                    <a:pt x="144" y="202"/>
                  </a:lnTo>
                  <a:lnTo>
                    <a:pt x="127" y="209"/>
                  </a:lnTo>
                  <a:lnTo>
                    <a:pt x="112" y="214"/>
                  </a:lnTo>
                  <a:lnTo>
                    <a:pt x="100" y="219"/>
                  </a:lnTo>
                  <a:lnTo>
                    <a:pt x="85" y="221"/>
                  </a:lnTo>
                  <a:lnTo>
                    <a:pt x="73" y="221"/>
                  </a:lnTo>
                  <a:lnTo>
                    <a:pt x="49" y="219"/>
                  </a:lnTo>
                  <a:lnTo>
                    <a:pt x="29" y="212"/>
                  </a:lnTo>
                  <a:lnTo>
                    <a:pt x="12" y="200"/>
                  </a:lnTo>
                  <a:lnTo>
                    <a:pt x="3" y="188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9"/>
                  </a:lnTo>
                  <a:lnTo>
                    <a:pt x="8" y="162"/>
                  </a:lnTo>
                  <a:lnTo>
                    <a:pt x="17" y="155"/>
                  </a:lnTo>
                  <a:lnTo>
                    <a:pt x="29" y="145"/>
                  </a:lnTo>
                  <a:lnTo>
                    <a:pt x="63" y="129"/>
                  </a:lnTo>
                  <a:lnTo>
                    <a:pt x="100" y="107"/>
                  </a:lnTo>
                  <a:lnTo>
                    <a:pt x="139" y="86"/>
                  </a:lnTo>
                  <a:lnTo>
                    <a:pt x="177" y="60"/>
                  </a:lnTo>
                  <a:lnTo>
                    <a:pt x="192" y="48"/>
                  </a:lnTo>
                  <a:lnTo>
                    <a:pt x="207" y="34"/>
                  </a:lnTo>
                  <a:lnTo>
                    <a:pt x="219" y="17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9" name="Freeform 275">
              <a:extLst>
                <a:ext uri="{FF2B5EF4-FFF2-40B4-BE49-F238E27FC236}">
                  <a16:creationId xmlns:a16="http://schemas.microsoft.com/office/drawing/2014/main" id="{A7D61AD6-220F-436F-9A3B-C5BFA19A5560}"/>
                </a:ext>
              </a:extLst>
            </p:cNvPr>
            <p:cNvSpPr/>
            <p:nvPr/>
          </p:nvSpPr>
          <p:spPr bwMode="auto">
            <a:xfrm>
              <a:off x="1011182" y="3086863"/>
              <a:ext cx="260882" cy="306109"/>
            </a:xfrm>
            <a:custGeom>
              <a:cxnLst>
                <a:cxn ang="0">
                  <a:pos x="184" y="28"/>
                </a:cxn>
                <a:cxn ang="0">
                  <a:pos x="189" y="49"/>
                </a:cxn>
                <a:cxn ang="0">
                  <a:pos x="206" y="71"/>
                </a:cxn>
                <a:cxn ang="0">
                  <a:pos x="250" y="83"/>
                </a:cxn>
                <a:cxn ang="0">
                  <a:pos x="306" y="78"/>
                </a:cxn>
                <a:cxn ang="0">
                  <a:pos x="359" y="61"/>
                </a:cxn>
                <a:cxn ang="0">
                  <a:pos x="403" y="38"/>
                </a:cxn>
                <a:cxn ang="0">
                  <a:pos x="430" y="9"/>
                </a:cxn>
                <a:cxn ang="0">
                  <a:pos x="439" y="0"/>
                </a:cxn>
                <a:cxn ang="0">
                  <a:pos x="449" y="0"/>
                </a:cxn>
                <a:cxn ang="0">
                  <a:pos x="466" y="19"/>
                </a:cxn>
                <a:cxn ang="0">
                  <a:pos x="473" y="54"/>
                </a:cxn>
                <a:cxn ang="0">
                  <a:pos x="468" y="90"/>
                </a:cxn>
                <a:cxn ang="0">
                  <a:pos x="449" y="116"/>
                </a:cxn>
                <a:cxn ang="0">
                  <a:pos x="418" y="154"/>
                </a:cxn>
                <a:cxn ang="0">
                  <a:pos x="403" y="183"/>
                </a:cxn>
                <a:cxn ang="0">
                  <a:pos x="400" y="228"/>
                </a:cxn>
                <a:cxn ang="0">
                  <a:pos x="388" y="325"/>
                </a:cxn>
                <a:cxn ang="0">
                  <a:pos x="374" y="382"/>
                </a:cxn>
                <a:cxn ang="0">
                  <a:pos x="350" y="439"/>
                </a:cxn>
                <a:cxn ang="0">
                  <a:pos x="318" y="489"/>
                </a:cxn>
                <a:cxn ang="0">
                  <a:pos x="274" y="527"/>
                </a:cxn>
                <a:cxn ang="0">
                  <a:pos x="235" y="546"/>
                </a:cxn>
                <a:cxn ang="0">
                  <a:pos x="192" y="553"/>
                </a:cxn>
                <a:cxn ang="0">
                  <a:pos x="138" y="555"/>
                </a:cxn>
                <a:cxn ang="0">
                  <a:pos x="95" y="546"/>
                </a:cxn>
                <a:cxn ang="0">
                  <a:pos x="61" y="529"/>
                </a:cxn>
                <a:cxn ang="0">
                  <a:pos x="34" y="506"/>
                </a:cxn>
                <a:cxn ang="0">
                  <a:pos x="14" y="477"/>
                </a:cxn>
                <a:cxn ang="0">
                  <a:pos x="5" y="444"/>
                </a:cxn>
                <a:cxn ang="0">
                  <a:pos x="0" y="408"/>
                </a:cxn>
                <a:cxn ang="0">
                  <a:pos x="7" y="356"/>
                </a:cxn>
                <a:cxn ang="0">
                  <a:pos x="32" y="294"/>
                </a:cxn>
                <a:cxn ang="0">
                  <a:pos x="73" y="220"/>
                </a:cxn>
                <a:cxn ang="0">
                  <a:pos x="95" y="178"/>
                </a:cxn>
                <a:cxn ang="0">
                  <a:pos x="119" y="102"/>
                </a:cxn>
                <a:cxn ang="0">
                  <a:pos x="143" y="49"/>
                </a:cxn>
                <a:cxn ang="0">
                  <a:pos x="163" y="23"/>
                </a:cxn>
                <a:cxn ang="0">
                  <a:pos x="177" y="19"/>
                </a:cxn>
              </a:cxnLst>
              <a:rect b="b" l="0" r="r" t="0"/>
              <a:pathLst>
                <a:path h="555" w="472">
                  <a:moveTo>
                    <a:pt x="184" y="19"/>
                  </a:moveTo>
                  <a:lnTo>
                    <a:pt x="184" y="28"/>
                  </a:lnTo>
                  <a:lnTo>
                    <a:pt x="184" y="38"/>
                  </a:lnTo>
                  <a:lnTo>
                    <a:pt x="189" y="49"/>
                  </a:lnTo>
                  <a:lnTo>
                    <a:pt x="194" y="59"/>
                  </a:lnTo>
                  <a:lnTo>
                    <a:pt x="206" y="71"/>
                  </a:lnTo>
                  <a:lnTo>
                    <a:pt x="223" y="78"/>
                  </a:lnTo>
                  <a:lnTo>
                    <a:pt x="250" y="83"/>
                  </a:lnTo>
                  <a:lnTo>
                    <a:pt x="277" y="83"/>
                  </a:lnTo>
                  <a:lnTo>
                    <a:pt x="306" y="78"/>
                  </a:lnTo>
                  <a:lnTo>
                    <a:pt x="333" y="71"/>
                  </a:lnTo>
                  <a:lnTo>
                    <a:pt x="359" y="61"/>
                  </a:lnTo>
                  <a:lnTo>
                    <a:pt x="384" y="49"/>
                  </a:lnTo>
                  <a:lnTo>
                    <a:pt x="403" y="38"/>
                  </a:lnTo>
                  <a:lnTo>
                    <a:pt x="420" y="23"/>
                  </a:lnTo>
                  <a:lnTo>
                    <a:pt x="430" y="9"/>
                  </a:lnTo>
                  <a:lnTo>
                    <a:pt x="434" y="2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9" y="7"/>
                  </a:lnTo>
                  <a:lnTo>
                    <a:pt x="466" y="19"/>
                  </a:lnTo>
                  <a:lnTo>
                    <a:pt x="471" y="35"/>
                  </a:lnTo>
                  <a:lnTo>
                    <a:pt x="473" y="54"/>
                  </a:lnTo>
                  <a:lnTo>
                    <a:pt x="473" y="73"/>
                  </a:lnTo>
                  <a:lnTo>
                    <a:pt x="468" y="90"/>
                  </a:lnTo>
                  <a:lnTo>
                    <a:pt x="461" y="102"/>
                  </a:lnTo>
                  <a:lnTo>
                    <a:pt x="449" y="116"/>
                  </a:lnTo>
                  <a:lnTo>
                    <a:pt x="427" y="140"/>
                  </a:lnTo>
                  <a:lnTo>
                    <a:pt x="418" y="154"/>
                  </a:lnTo>
                  <a:lnTo>
                    <a:pt x="410" y="168"/>
                  </a:lnTo>
                  <a:lnTo>
                    <a:pt x="403" y="183"/>
                  </a:lnTo>
                  <a:lnTo>
                    <a:pt x="403" y="199"/>
                  </a:lnTo>
                  <a:lnTo>
                    <a:pt x="400" y="228"/>
                  </a:lnTo>
                  <a:lnTo>
                    <a:pt x="398" y="273"/>
                  </a:lnTo>
                  <a:lnTo>
                    <a:pt x="388" y="325"/>
                  </a:lnTo>
                  <a:lnTo>
                    <a:pt x="381" y="354"/>
                  </a:lnTo>
                  <a:lnTo>
                    <a:pt x="374" y="382"/>
                  </a:lnTo>
                  <a:lnTo>
                    <a:pt x="362" y="410"/>
                  </a:lnTo>
                  <a:lnTo>
                    <a:pt x="350" y="439"/>
                  </a:lnTo>
                  <a:lnTo>
                    <a:pt x="335" y="465"/>
                  </a:lnTo>
                  <a:lnTo>
                    <a:pt x="318" y="489"/>
                  </a:lnTo>
                  <a:lnTo>
                    <a:pt x="299" y="510"/>
                  </a:lnTo>
                  <a:lnTo>
                    <a:pt x="274" y="527"/>
                  </a:lnTo>
                  <a:lnTo>
                    <a:pt x="250" y="541"/>
                  </a:lnTo>
                  <a:lnTo>
                    <a:pt x="235" y="546"/>
                  </a:lnTo>
                  <a:lnTo>
                    <a:pt x="221" y="548"/>
                  </a:lnTo>
                  <a:lnTo>
                    <a:pt x="192" y="553"/>
                  </a:lnTo>
                  <a:lnTo>
                    <a:pt x="165" y="555"/>
                  </a:lnTo>
                  <a:lnTo>
                    <a:pt x="138" y="555"/>
                  </a:lnTo>
                  <a:lnTo>
                    <a:pt x="116" y="551"/>
                  </a:lnTo>
                  <a:lnTo>
                    <a:pt x="95" y="546"/>
                  </a:lnTo>
                  <a:lnTo>
                    <a:pt x="78" y="539"/>
                  </a:lnTo>
                  <a:lnTo>
                    <a:pt x="61" y="529"/>
                  </a:lnTo>
                  <a:lnTo>
                    <a:pt x="46" y="518"/>
                  </a:lnTo>
                  <a:lnTo>
                    <a:pt x="34" y="506"/>
                  </a:lnTo>
                  <a:lnTo>
                    <a:pt x="24" y="491"/>
                  </a:lnTo>
                  <a:lnTo>
                    <a:pt x="14" y="477"/>
                  </a:lnTo>
                  <a:lnTo>
                    <a:pt x="10" y="460"/>
                  </a:lnTo>
                  <a:lnTo>
                    <a:pt x="5" y="444"/>
                  </a:lnTo>
                  <a:lnTo>
                    <a:pt x="2" y="427"/>
                  </a:lnTo>
                  <a:lnTo>
                    <a:pt x="0" y="408"/>
                  </a:lnTo>
                  <a:lnTo>
                    <a:pt x="2" y="391"/>
                  </a:lnTo>
                  <a:lnTo>
                    <a:pt x="7" y="356"/>
                  </a:lnTo>
                  <a:lnTo>
                    <a:pt x="19" y="323"/>
                  </a:lnTo>
                  <a:lnTo>
                    <a:pt x="32" y="294"/>
                  </a:lnTo>
                  <a:lnTo>
                    <a:pt x="46" y="268"/>
                  </a:lnTo>
                  <a:lnTo>
                    <a:pt x="73" y="220"/>
                  </a:lnTo>
                  <a:lnTo>
                    <a:pt x="85" y="199"/>
                  </a:lnTo>
                  <a:lnTo>
                    <a:pt x="95" y="178"/>
                  </a:lnTo>
                  <a:lnTo>
                    <a:pt x="109" y="128"/>
                  </a:lnTo>
                  <a:lnTo>
                    <a:pt x="119" y="102"/>
                  </a:lnTo>
                  <a:lnTo>
                    <a:pt x="131" y="73"/>
                  </a:lnTo>
                  <a:lnTo>
                    <a:pt x="143" y="49"/>
                  </a:lnTo>
                  <a:lnTo>
                    <a:pt x="155" y="31"/>
                  </a:lnTo>
                  <a:lnTo>
                    <a:pt x="163" y="23"/>
                  </a:lnTo>
                  <a:lnTo>
                    <a:pt x="170" y="19"/>
                  </a:lnTo>
                  <a:lnTo>
                    <a:pt x="177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0" name="Freeform 276">
              <a:extLst>
                <a:ext uri="{FF2B5EF4-FFF2-40B4-BE49-F238E27FC236}">
                  <a16:creationId xmlns:a16="http://schemas.microsoft.com/office/drawing/2014/main" id="{0022DE31-7404-4CC8-9BC3-E9C573243447}"/>
                </a:ext>
              </a:extLst>
            </p:cNvPr>
            <p:cNvSpPr/>
            <p:nvPr/>
          </p:nvSpPr>
          <p:spPr bwMode="auto">
            <a:xfrm>
              <a:off x="1011182" y="3097343"/>
              <a:ext cx="195248" cy="297284"/>
            </a:xfrm>
            <a:custGeom>
              <a:cxnLst>
                <a:cxn ang="0">
                  <a:pos x="240" y="104"/>
                </a:cxn>
                <a:cxn ang="0">
                  <a:pos x="211" y="97"/>
                </a:cxn>
                <a:cxn ang="0">
                  <a:pos x="189" y="85"/>
                </a:cxn>
                <a:cxn ang="0">
                  <a:pos x="177" y="68"/>
                </a:cxn>
                <a:cxn ang="0">
                  <a:pos x="170" y="42"/>
                </a:cxn>
                <a:cxn ang="0">
                  <a:pos x="172" y="9"/>
                </a:cxn>
                <a:cxn ang="0">
                  <a:pos x="170" y="2"/>
                </a:cxn>
                <a:cxn ang="0">
                  <a:pos x="150" y="19"/>
                </a:cxn>
                <a:cxn ang="0">
                  <a:pos x="126" y="61"/>
                </a:cxn>
                <a:cxn ang="0">
                  <a:pos x="95" y="159"/>
                </a:cxn>
                <a:cxn ang="0">
                  <a:pos x="73" y="201"/>
                </a:cxn>
                <a:cxn ang="0">
                  <a:pos x="32" y="275"/>
                </a:cxn>
                <a:cxn ang="0">
                  <a:pos x="7" y="337"/>
                </a:cxn>
                <a:cxn ang="0">
                  <a:pos x="0" y="399"/>
                </a:cxn>
                <a:cxn ang="0">
                  <a:pos x="12" y="453"/>
                </a:cxn>
                <a:cxn ang="0">
                  <a:pos x="24" y="477"/>
                </a:cxn>
                <a:cxn ang="0">
                  <a:pos x="44" y="499"/>
                </a:cxn>
                <a:cxn ang="0">
                  <a:pos x="70" y="515"/>
                </a:cxn>
                <a:cxn ang="0">
                  <a:pos x="102" y="529"/>
                </a:cxn>
                <a:cxn ang="0">
                  <a:pos x="146" y="536"/>
                </a:cxn>
                <a:cxn ang="0">
                  <a:pos x="168" y="539"/>
                </a:cxn>
                <a:cxn ang="0">
                  <a:pos x="192" y="536"/>
                </a:cxn>
                <a:cxn ang="0">
                  <a:pos x="209" y="529"/>
                </a:cxn>
                <a:cxn ang="0">
                  <a:pos x="218" y="517"/>
                </a:cxn>
                <a:cxn ang="0">
                  <a:pos x="218" y="501"/>
                </a:cxn>
                <a:cxn ang="0">
                  <a:pos x="209" y="482"/>
                </a:cxn>
                <a:cxn ang="0">
                  <a:pos x="175" y="446"/>
                </a:cxn>
                <a:cxn ang="0">
                  <a:pos x="124" y="411"/>
                </a:cxn>
                <a:cxn ang="0">
                  <a:pos x="107" y="382"/>
                </a:cxn>
                <a:cxn ang="0">
                  <a:pos x="107" y="354"/>
                </a:cxn>
                <a:cxn ang="0">
                  <a:pos x="124" y="325"/>
                </a:cxn>
                <a:cxn ang="0">
                  <a:pos x="153" y="296"/>
                </a:cxn>
                <a:cxn ang="0">
                  <a:pos x="206" y="259"/>
                </a:cxn>
                <a:cxn ang="0">
                  <a:pos x="284" y="216"/>
                </a:cxn>
                <a:cxn ang="0">
                  <a:pos x="315" y="199"/>
                </a:cxn>
                <a:cxn ang="0">
                  <a:pos x="337" y="180"/>
                </a:cxn>
                <a:cxn ang="0">
                  <a:pos x="352" y="161"/>
                </a:cxn>
                <a:cxn ang="0">
                  <a:pos x="354" y="142"/>
                </a:cxn>
                <a:cxn ang="0">
                  <a:pos x="347" y="128"/>
                </a:cxn>
                <a:cxn ang="0">
                  <a:pos x="330" y="114"/>
                </a:cxn>
                <a:cxn ang="0">
                  <a:pos x="301" y="106"/>
                </a:cxn>
                <a:cxn ang="0">
                  <a:pos x="260" y="104"/>
                </a:cxn>
              </a:cxnLst>
              <a:rect b="b" l="0" r="r" t="0"/>
              <a:pathLst>
                <a:path h="539" w="354">
                  <a:moveTo>
                    <a:pt x="260" y="104"/>
                  </a:moveTo>
                  <a:lnTo>
                    <a:pt x="240" y="104"/>
                  </a:lnTo>
                  <a:lnTo>
                    <a:pt x="223" y="102"/>
                  </a:lnTo>
                  <a:lnTo>
                    <a:pt x="211" y="97"/>
                  </a:lnTo>
                  <a:lnTo>
                    <a:pt x="199" y="92"/>
                  </a:lnTo>
                  <a:lnTo>
                    <a:pt x="189" y="85"/>
                  </a:lnTo>
                  <a:lnTo>
                    <a:pt x="182" y="78"/>
                  </a:lnTo>
                  <a:lnTo>
                    <a:pt x="177" y="68"/>
                  </a:lnTo>
                  <a:lnTo>
                    <a:pt x="175" y="59"/>
                  </a:lnTo>
                  <a:lnTo>
                    <a:pt x="170" y="42"/>
                  </a:lnTo>
                  <a:lnTo>
                    <a:pt x="170" y="23"/>
                  </a:lnTo>
                  <a:lnTo>
                    <a:pt x="172" y="9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63" y="4"/>
                  </a:lnTo>
                  <a:lnTo>
                    <a:pt x="150" y="19"/>
                  </a:lnTo>
                  <a:lnTo>
                    <a:pt x="138" y="38"/>
                  </a:lnTo>
                  <a:lnTo>
                    <a:pt x="126" y="61"/>
                  </a:lnTo>
                  <a:lnTo>
                    <a:pt x="109" y="114"/>
                  </a:lnTo>
                  <a:lnTo>
                    <a:pt x="95" y="159"/>
                  </a:lnTo>
                  <a:lnTo>
                    <a:pt x="85" y="180"/>
                  </a:lnTo>
                  <a:lnTo>
                    <a:pt x="73" y="201"/>
                  </a:lnTo>
                  <a:lnTo>
                    <a:pt x="46" y="249"/>
                  </a:lnTo>
                  <a:lnTo>
                    <a:pt x="32" y="275"/>
                  </a:lnTo>
                  <a:lnTo>
                    <a:pt x="19" y="304"/>
                  </a:lnTo>
                  <a:lnTo>
                    <a:pt x="7" y="337"/>
                  </a:lnTo>
                  <a:lnTo>
                    <a:pt x="2" y="372"/>
                  </a:lnTo>
                  <a:lnTo>
                    <a:pt x="0" y="399"/>
                  </a:lnTo>
                  <a:lnTo>
                    <a:pt x="2" y="427"/>
                  </a:lnTo>
                  <a:lnTo>
                    <a:pt x="12" y="453"/>
                  </a:lnTo>
                  <a:lnTo>
                    <a:pt x="17" y="465"/>
                  </a:lnTo>
                  <a:lnTo>
                    <a:pt x="24" y="477"/>
                  </a:lnTo>
                  <a:lnTo>
                    <a:pt x="34" y="487"/>
                  </a:lnTo>
                  <a:lnTo>
                    <a:pt x="44" y="499"/>
                  </a:lnTo>
                  <a:lnTo>
                    <a:pt x="56" y="508"/>
                  </a:lnTo>
                  <a:lnTo>
                    <a:pt x="70" y="515"/>
                  </a:lnTo>
                  <a:lnTo>
                    <a:pt x="85" y="522"/>
                  </a:lnTo>
                  <a:lnTo>
                    <a:pt x="102" y="529"/>
                  </a:lnTo>
                  <a:lnTo>
                    <a:pt x="124" y="534"/>
                  </a:lnTo>
                  <a:lnTo>
                    <a:pt x="146" y="536"/>
                  </a:lnTo>
                  <a:lnTo>
                    <a:pt x="153" y="539"/>
                  </a:lnTo>
                  <a:lnTo>
                    <a:pt x="168" y="539"/>
                  </a:lnTo>
                  <a:lnTo>
                    <a:pt x="182" y="539"/>
                  </a:lnTo>
                  <a:lnTo>
                    <a:pt x="192" y="536"/>
                  </a:lnTo>
                  <a:lnTo>
                    <a:pt x="201" y="534"/>
                  </a:lnTo>
                  <a:lnTo>
                    <a:pt x="209" y="529"/>
                  </a:lnTo>
                  <a:lnTo>
                    <a:pt x="216" y="522"/>
                  </a:lnTo>
                  <a:lnTo>
                    <a:pt x="218" y="517"/>
                  </a:lnTo>
                  <a:lnTo>
                    <a:pt x="218" y="508"/>
                  </a:lnTo>
                  <a:lnTo>
                    <a:pt x="218" y="501"/>
                  </a:lnTo>
                  <a:lnTo>
                    <a:pt x="213" y="491"/>
                  </a:lnTo>
                  <a:lnTo>
                    <a:pt x="209" y="482"/>
                  </a:lnTo>
                  <a:lnTo>
                    <a:pt x="199" y="470"/>
                  </a:lnTo>
                  <a:lnTo>
                    <a:pt x="175" y="446"/>
                  </a:lnTo>
                  <a:lnTo>
                    <a:pt x="141" y="423"/>
                  </a:lnTo>
                  <a:lnTo>
                    <a:pt x="124" y="411"/>
                  </a:lnTo>
                  <a:lnTo>
                    <a:pt x="112" y="396"/>
                  </a:lnTo>
                  <a:lnTo>
                    <a:pt x="107" y="382"/>
                  </a:lnTo>
                  <a:lnTo>
                    <a:pt x="104" y="368"/>
                  </a:lnTo>
                  <a:lnTo>
                    <a:pt x="107" y="354"/>
                  </a:lnTo>
                  <a:lnTo>
                    <a:pt x="114" y="339"/>
                  </a:lnTo>
                  <a:lnTo>
                    <a:pt x="124" y="325"/>
                  </a:lnTo>
                  <a:lnTo>
                    <a:pt x="136" y="311"/>
                  </a:lnTo>
                  <a:lnTo>
                    <a:pt x="153" y="296"/>
                  </a:lnTo>
                  <a:lnTo>
                    <a:pt x="170" y="285"/>
                  </a:lnTo>
                  <a:lnTo>
                    <a:pt x="206" y="259"/>
                  </a:lnTo>
                  <a:lnTo>
                    <a:pt x="245" y="235"/>
                  </a:lnTo>
                  <a:lnTo>
                    <a:pt x="284" y="216"/>
                  </a:lnTo>
                  <a:lnTo>
                    <a:pt x="301" y="209"/>
                  </a:lnTo>
                  <a:lnTo>
                    <a:pt x="315" y="199"/>
                  </a:lnTo>
                  <a:lnTo>
                    <a:pt x="328" y="190"/>
                  </a:lnTo>
                  <a:lnTo>
                    <a:pt x="337" y="180"/>
                  </a:lnTo>
                  <a:lnTo>
                    <a:pt x="345" y="171"/>
                  </a:lnTo>
                  <a:lnTo>
                    <a:pt x="352" y="161"/>
                  </a:lnTo>
                  <a:lnTo>
                    <a:pt x="354" y="152"/>
                  </a:lnTo>
                  <a:lnTo>
                    <a:pt x="354" y="142"/>
                  </a:lnTo>
                  <a:lnTo>
                    <a:pt x="352" y="135"/>
                  </a:lnTo>
                  <a:lnTo>
                    <a:pt x="347" y="128"/>
                  </a:lnTo>
                  <a:lnTo>
                    <a:pt x="340" y="121"/>
                  </a:lnTo>
                  <a:lnTo>
                    <a:pt x="330" y="114"/>
                  </a:lnTo>
                  <a:lnTo>
                    <a:pt x="318" y="109"/>
                  </a:lnTo>
                  <a:lnTo>
                    <a:pt x="301" y="106"/>
                  </a:lnTo>
                  <a:lnTo>
                    <a:pt x="281" y="104"/>
                  </a:lnTo>
                  <a:lnTo>
                    <a:pt x="260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1" name="Freeform 277">
              <a:extLst>
                <a:ext uri="{FF2B5EF4-FFF2-40B4-BE49-F238E27FC236}">
                  <a16:creationId xmlns:a16="http://schemas.microsoft.com/office/drawing/2014/main" id="{4A1E37C3-3A2D-4ED0-958A-C23DC9770749}"/>
                </a:ext>
              </a:extLst>
            </p:cNvPr>
            <p:cNvSpPr/>
            <p:nvPr/>
          </p:nvSpPr>
          <p:spPr bwMode="auto">
            <a:xfrm>
              <a:off x="726032" y="2939600"/>
              <a:ext cx="30887" cy="86593"/>
            </a:xfrm>
            <a:custGeom>
              <a:cxnLst>
                <a:cxn ang="0">
                  <a:pos x="56" y="0"/>
                </a:cxn>
                <a:cxn ang="0">
                  <a:pos x="44" y="5"/>
                </a:cxn>
                <a:cxn ang="0">
                  <a:pos x="34" y="15"/>
                </a:cxn>
                <a:cxn ang="0">
                  <a:pos x="24" y="24"/>
                </a:cxn>
                <a:cxn ang="0">
                  <a:pos x="12" y="39"/>
                </a:cxn>
                <a:cxn ang="0">
                  <a:pos x="5" y="58"/>
                </a:cxn>
                <a:cxn ang="0">
                  <a:pos x="0" y="76"/>
                </a:cxn>
                <a:cxn ang="0">
                  <a:pos x="0" y="88"/>
                </a:cxn>
                <a:cxn ang="0">
                  <a:pos x="2" y="103"/>
                </a:cxn>
                <a:cxn ang="0">
                  <a:pos x="5" y="117"/>
                </a:cxn>
                <a:cxn ang="0">
                  <a:pos x="12" y="131"/>
                </a:cxn>
                <a:cxn ang="0">
                  <a:pos x="17" y="143"/>
                </a:cxn>
                <a:cxn ang="0">
                  <a:pos x="24" y="153"/>
                </a:cxn>
                <a:cxn ang="0">
                  <a:pos x="31" y="157"/>
                </a:cxn>
                <a:cxn ang="0">
                  <a:pos x="34" y="157"/>
                </a:cxn>
                <a:cxn ang="0">
                  <a:pos x="36" y="155"/>
                </a:cxn>
                <a:cxn ang="0">
                  <a:pos x="41" y="148"/>
                </a:cxn>
                <a:cxn ang="0">
                  <a:pos x="44" y="131"/>
                </a:cxn>
                <a:cxn ang="0">
                  <a:pos x="44" y="88"/>
                </a:cxn>
                <a:cxn ang="0">
                  <a:pos x="48" y="46"/>
                </a:cxn>
                <a:cxn ang="0">
                  <a:pos x="56" y="0"/>
                </a:cxn>
              </a:cxnLst>
              <a:rect b="b" l="0" r="r" t="0"/>
              <a:pathLst>
                <a:path h="157" w="56">
                  <a:moveTo>
                    <a:pt x="56" y="0"/>
                  </a:moveTo>
                  <a:lnTo>
                    <a:pt x="44" y="5"/>
                  </a:lnTo>
                  <a:lnTo>
                    <a:pt x="34" y="15"/>
                  </a:lnTo>
                  <a:lnTo>
                    <a:pt x="24" y="24"/>
                  </a:lnTo>
                  <a:lnTo>
                    <a:pt x="12" y="39"/>
                  </a:lnTo>
                  <a:lnTo>
                    <a:pt x="5" y="58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2" y="103"/>
                  </a:lnTo>
                  <a:lnTo>
                    <a:pt x="5" y="117"/>
                  </a:lnTo>
                  <a:lnTo>
                    <a:pt x="12" y="131"/>
                  </a:lnTo>
                  <a:lnTo>
                    <a:pt x="17" y="143"/>
                  </a:lnTo>
                  <a:lnTo>
                    <a:pt x="24" y="153"/>
                  </a:lnTo>
                  <a:lnTo>
                    <a:pt x="31" y="157"/>
                  </a:lnTo>
                  <a:lnTo>
                    <a:pt x="34" y="157"/>
                  </a:lnTo>
                  <a:lnTo>
                    <a:pt x="36" y="155"/>
                  </a:lnTo>
                  <a:lnTo>
                    <a:pt x="41" y="148"/>
                  </a:lnTo>
                  <a:lnTo>
                    <a:pt x="44" y="131"/>
                  </a:lnTo>
                  <a:lnTo>
                    <a:pt x="44" y="88"/>
                  </a:lnTo>
                  <a:lnTo>
                    <a:pt x="48" y="4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2" name="Freeform 278">
              <a:extLst>
                <a:ext uri="{FF2B5EF4-FFF2-40B4-BE49-F238E27FC236}">
                  <a16:creationId xmlns:a16="http://schemas.microsoft.com/office/drawing/2014/main" id="{B9BA1FF3-D609-46B2-A5A6-20111CC2C788}"/>
                </a:ext>
              </a:extLst>
            </p:cNvPr>
            <p:cNvSpPr/>
            <p:nvPr/>
          </p:nvSpPr>
          <p:spPr bwMode="auto">
            <a:xfrm>
              <a:off x="684115" y="3025090"/>
              <a:ext cx="243784" cy="362918"/>
            </a:xfrm>
            <a:custGeom>
              <a:cxnLst>
                <a:cxn ang="0">
                  <a:pos x="112" y="145"/>
                </a:cxn>
                <a:cxn ang="0">
                  <a:pos x="105" y="164"/>
                </a:cxn>
                <a:cxn ang="0">
                  <a:pos x="107" y="185"/>
                </a:cxn>
                <a:cxn ang="0">
                  <a:pos x="117" y="192"/>
                </a:cxn>
                <a:cxn ang="0">
                  <a:pos x="120" y="190"/>
                </a:cxn>
                <a:cxn ang="0">
                  <a:pos x="117" y="171"/>
                </a:cxn>
                <a:cxn ang="0">
                  <a:pos x="110" y="169"/>
                </a:cxn>
                <a:cxn ang="0">
                  <a:pos x="95" y="187"/>
                </a:cxn>
                <a:cxn ang="0">
                  <a:pos x="54" y="278"/>
                </a:cxn>
                <a:cxn ang="0">
                  <a:pos x="18" y="371"/>
                </a:cxn>
                <a:cxn ang="0">
                  <a:pos x="10" y="477"/>
                </a:cxn>
                <a:cxn ang="0">
                  <a:pos x="0" y="603"/>
                </a:cxn>
                <a:cxn ang="0">
                  <a:pos x="5" y="651"/>
                </a:cxn>
                <a:cxn ang="0">
                  <a:pos x="10" y="658"/>
                </a:cxn>
                <a:cxn ang="0">
                  <a:pos x="20" y="651"/>
                </a:cxn>
                <a:cxn ang="0">
                  <a:pos x="47" y="587"/>
                </a:cxn>
                <a:cxn ang="0">
                  <a:pos x="88" y="482"/>
                </a:cxn>
                <a:cxn ang="0">
                  <a:pos x="124" y="401"/>
                </a:cxn>
                <a:cxn ang="0">
                  <a:pos x="154" y="354"/>
                </a:cxn>
                <a:cxn ang="0">
                  <a:pos x="185" y="318"/>
                </a:cxn>
                <a:cxn ang="0">
                  <a:pos x="224" y="299"/>
                </a:cxn>
                <a:cxn ang="0">
                  <a:pos x="263" y="295"/>
                </a:cxn>
                <a:cxn ang="0">
                  <a:pos x="328" y="285"/>
                </a:cxn>
                <a:cxn ang="0">
                  <a:pos x="401" y="261"/>
                </a:cxn>
                <a:cxn ang="0">
                  <a:pos x="440" y="242"/>
                </a:cxn>
                <a:cxn ang="0">
                  <a:pos x="440" y="235"/>
                </a:cxn>
                <a:cxn ang="0">
                  <a:pos x="423" y="235"/>
                </a:cxn>
                <a:cxn ang="0">
                  <a:pos x="391" y="230"/>
                </a:cxn>
                <a:cxn ang="0">
                  <a:pos x="350" y="216"/>
                </a:cxn>
                <a:cxn ang="0">
                  <a:pos x="263" y="164"/>
                </a:cxn>
                <a:cxn ang="0">
                  <a:pos x="187" y="107"/>
                </a:cxn>
                <a:cxn ang="0">
                  <a:pos x="146" y="71"/>
                </a:cxn>
                <a:cxn ang="0">
                  <a:pos x="115" y="45"/>
                </a:cxn>
                <a:cxn ang="0">
                  <a:pos x="86" y="9"/>
                </a:cxn>
                <a:cxn ang="0">
                  <a:pos x="81" y="2"/>
                </a:cxn>
                <a:cxn ang="0">
                  <a:pos x="83" y="31"/>
                </a:cxn>
                <a:cxn ang="0">
                  <a:pos x="93" y="59"/>
                </a:cxn>
                <a:cxn ang="0">
                  <a:pos x="117" y="114"/>
                </a:cxn>
                <a:cxn ang="0">
                  <a:pos x="120" y="135"/>
                </a:cxn>
              </a:cxnLst>
              <a:rect b="b" l="0" r="r" t="0"/>
              <a:pathLst>
                <a:path h="658" w="442">
                  <a:moveTo>
                    <a:pt x="120" y="138"/>
                  </a:moveTo>
                  <a:lnTo>
                    <a:pt x="112" y="145"/>
                  </a:lnTo>
                  <a:lnTo>
                    <a:pt x="107" y="152"/>
                  </a:lnTo>
                  <a:lnTo>
                    <a:pt x="105" y="164"/>
                  </a:lnTo>
                  <a:lnTo>
                    <a:pt x="105" y="176"/>
                  </a:lnTo>
                  <a:lnTo>
                    <a:pt x="107" y="185"/>
                  </a:lnTo>
                  <a:lnTo>
                    <a:pt x="112" y="192"/>
                  </a:lnTo>
                  <a:lnTo>
                    <a:pt x="117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78"/>
                  </a:lnTo>
                  <a:lnTo>
                    <a:pt x="117" y="171"/>
                  </a:lnTo>
                  <a:lnTo>
                    <a:pt x="112" y="169"/>
                  </a:lnTo>
                  <a:lnTo>
                    <a:pt x="110" y="169"/>
                  </a:lnTo>
                  <a:lnTo>
                    <a:pt x="105" y="173"/>
                  </a:lnTo>
                  <a:lnTo>
                    <a:pt x="95" y="187"/>
                  </a:lnTo>
                  <a:lnTo>
                    <a:pt x="88" y="202"/>
                  </a:lnTo>
                  <a:lnTo>
                    <a:pt x="54" y="278"/>
                  </a:lnTo>
                  <a:lnTo>
                    <a:pt x="15" y="351"/>
                  </a:lnTo>
                  <a:lnTo>
                    <a:pt x="18" y="371"/>
                  </a:lnTo>
                  <a:lnTo>
                    <a:pt x="18" y="399"/>
                  </a:lnTo>
                  <a:lnTo>
                    <a:pt x="10" y="477"/>
                  </a:lnTo>
                  <a:lnTo>
                    <a:pt x="3" y="565"/>
                  </a:lnTo>
                  <a:lnTo>
                    <a:pt x="0" y="603"/>
                  </a:lnTo>
                  <a:lnTo>
                    <a:pt x="0" y="632"/>
                  </a:lnTo>
                  <a:lnTo>
                    <a:pt x="5" y="651"/>
                  </a:lnTo>
                  <a:lnTo>
                    <a:pt x="8" y="656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0" y="651"/>
                  </a:lnTo>
                  <a:lnTo>
                    <a:pt x="32" y="627"/>
                  </a:lnTo>
                  <a:lnTo>
                    <a:pt x="47" y="587"/>
                  </a:lnTo>
                  <a:lnTo>
                    <a:pt x="66" y="537"/>
                  </a:lnTo>
                  <a:lnTo>
                    <a:pt x="88" y="482"/>
                  </a:lnTo>
                  <a:lnTo>
                    <a:pt x="110" y="427"/>
                  </a:lnTo>
                  <a:lnTo>
                    <a:pt x="124" y="401"/>
                  </a:lnTo>
                  <a:lnTo>
                    <a:pt x="139" y="378"/>
                  </a:lnTo>
                  <a:lnTo>
                    <a:pt x="154" y="354"/>
                  </a:lnTo>
                  <a:lnTo>
                    <a:pt x="168" y="335"/>
                  </a:lnTo>
                  <a:lnTo>
                    <a:pt x="185" y="318"/>
                  </a:lnTo>
                  <a:lnTo>
                    <a:pt x="204" y="306"/>
                  </a:lnTo>
                  <a:lnTo>
                    <a:pt x="224" y="299"/>
                  </a:lnTo>
                  <a:lnTo>
                    <a:pt x="243" y="297"/>
                  </a:lnTo>
                  <a:lnTo>
                    <a:pt x="263" y="295"/>
                  </a:lnTo>
                  <a:lnTo>
                    <a:pt x="285" y="292"/>
                  </a:lnTo>
                  <a:lnTo>
                    <a:pt x="328" y="285"/>
                  </a:lnTo>
                  <a:lnTo>
                    <a:pt x="367" y="275"/>
                  </a:lnTo>
                  <a:lnTo>
                    <a:pt x="401" y="261"/>
                  </a:lnTo>
                  <a:lnTo>
                    <a:pt x="428" y="252"/>
                  </a:lnTo>
                  <a:lnTo>
                    <a:pt x="440" y="242"/>
                  </a:lnTo>
                  <a:lnTo>
                    <a:pt x="442" y="237"/>
                  </a:lnTo>
                  <a:lnTo>
                    <a:pt x="440" y="235"/>
                  </a:lnTo>
                  <a:lnTo>
                    <a:pt x="435" y="235"/>
                  </a:lnTo>
                  <a:lnTo>
                    <a:pt x="423" y="235"/>
                  </a:lnTo>
                  <a:lnTo>
                    <a:pt x="408" y="235"/>
                  </a:lnTo>
                  <a:lnTo>
                    <a:pt x="391" y="230"/>
                  </a:lnTo>
                  <a:lnTo>
                    <a:pt x="372" y="226"/>
                  </a:lnTo>
                  <a:lnTo>
                    <a:pt x="350" y="216"/>
                  </a:lnTo>
                  <a:lnTo>
                    <a:pt x="309" y="192"/>
                  </a:lnTo>
                  <a:lnTo>
                    <a:pt x="263" y="164"/>
                  </a:lnTo>
                  <a:lnTo>
                    <a:pt x="221" y="135"/>
                  </a:lnTo>
                  <a:lnTo>
                    <a:pt x="187" y="107"/>
                  </a:lnTo>
                  <a:lnTo>
                    <a:pt x="161" y="85"/>
                  </a:lnTo>
                  <a:lnTo>
                    <a:pt x="146" y="71"/>
                  </a:lnTo>
                  <a:lnTo>
                    <a:pt x="136" y="64"/>
                  </a:lnTo>
                  <a:lnTo>
                    <a:pt x="115" y="45"/>
                  </a:lnTo>
                  <a:lnTo>
                    <a:pt x="93" y="21"/>
                  </a:lnTo>
                  <a:lnTo>
                    <a:pt x="86" y="9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1" y="14"/>
                  </a:lnTo>
                  <a:lnTo>
                    <a:pt x="83" y="31"/>
                  </a:lnTo>
                  <a:lnTo>
                    <a:pt x="86" y="45"/>
                  </a:lnTo>
                  <a:lnTo>
                    <a:pt x="93" y="59"/>
                  </a:lnTo>
                  <a:lnTo>
                    <a:pt x="107" y="90"/>
                  </a:lnTo>
                  <a:lnTo>
                    <a:pt x="117" y="11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0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3" name="Freeform 279">
              <a:extLst>
                <a:ext uri="{FF2B5EF4-FFF2-40B4-BE49-F238E27FC236}">
                  <a16:creationId xmlns:a16="http://schemas.microsoft.com/office/drawing/2014/main" id="{8870E97A-66F6-409B-8E55-26E5C64252CC}"/>
                </a:ext>
              </a:extLst>
            </p:cNvPr>
            <p:cNvSpPr/>
            <p:nvPr/>
          </p:nvSpPr>
          <p:spPr bwMode="auto">
            <a:xfrm>
              <a:off x="1253311" y="3014611"/>
              <a:ext cx="12134" cy="39160"/>
            </a:xfrm>
            <a:custGeom>
              <a:cxnLst>
                <a:cxn ang="0">
                  <a:pos x="17" y="5"/>
                </a:cxn>
                <a:cxn ang="0">
                  <a:pos x="13" y="31"/>
                </a:cxn>
                <a:cxn ang="0">
                  <a:pos x="8" y="52"/>
                </a:cxn>
                <a:cxn ang="0">
                  <a:pos x="3" y="69"/>
                </a:cxn>
                <a:cxn ang="0">
                  <a:pos x="0" y="71"/>
                </a:cxn>
                <a:cxn ang="0">
                  <a:pos x="3" y="71"/>
                </a:cxn>
                <a:cxn ang="0">
                  <a:pos x="8" y="66"/>
                </a:cxn>
                <a:cxn ang="0">
                  <a:pos x="15" y="52"/>
                </a:cxn>
                <a:cxn ang="0">
                  <a:pos x="20" y="33"/>
                </a:cxn>
                <a:cxn ang="0">
                  <a:pos x="22" y="17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7" y="5"/>
                </a:cxn>
              </a:cxnLst>
              <a:rect b="b" l="0" r="r" t="0"/>
              <a:pathLst>
                <a:path h="71" w="22">
                  <a:moveTo>
                    <a:pt x="17" y="5"/>
                  </a:moveTo>
                  <a:lnTo>
                    <a:pt x="13" y="31"/>
                  </a:lnTo>
                  <a:lnTo>
                    <a:pt x="8" y="52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8" y="66"/>
                  </a:lnTo>
                  <a:lnTo>
                    <a:pt x="15" y="52"/>
                  </a:lnTo>
                  <a:lnTo>
                    <a:pt x="20" y="33"/>
                  </a:lnTo>
                  <a:lnTo>
                    <a:pt x="22" y="17"/>
                  </a:lnTo>
                  <a:lnTo>
                    <a:pt x="22" y="5"/>
                  </a:lnTo>
                  <a:lnTo>
                    <a:pt x="20" y="0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4" name="Freeform 280">
              <a:extLst>
                <a:ext uri="{FF2B5EF4-FFF2-40B4-BE49-F238E27FC236}">
                  <a16:creationId xmlns:a16="http://schemas.microsoft.com/office/drawing/2014/main" id="{91A34C5B-40AF-43F9-9C21-F814DDFB6834}"/>
                </a:ext>
              </a:extLst>
            </p:cNvPr>
            <p:cNvSpPr/>
            <p:nvPr/>
          </p:nvSpPr>
          <p:spPr bwMode="auto">
            <a:xfrm>
              <a:off x="707280" y="2976554"/>
              <a:ext cx="31990" cy="51294"/>
            </a:xfrm>
            <a:custGeom>
              <a:cxnLst>
                <a:cxn ang="0">
                  <a:pos x="36" y="0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7" y="55"/>
                </a:cxn>
                <a:cxn ang="0">
                  <a:pos x="12" y="64"/>
                </a:cxn>
                <a:cxn ang="0">
                  <a:pos x="19" y="74"/>
                </a:cxn>
                <a:cxn ang="0">
                  <a:pos x="31" y="88"/>
                </a:cxn>
                <a:cxn ang="0">
                  <a:pos x="39" y="93"/>
                </a:cxn>
                <a:cxn ang="0">
                  <a:pos x="44" y="83"/>
                </a:cxn>
                <a:cxn ang="0">
                  <a:pos x="51" y="71"/>
                </a:cxn>
                <a:cxn ang="0">
                  <a:pos x="56" y="60"/>
                </a:cxn>
                <a:cxn ang="0">
                  <a:pos x="58" y="45"/>
                </a:cxn>
                <a:cxn ang="0">
                  <a:pos x="58" y="28"/>
                </a:cxn>
                <a:cxn ang="0">
                  <a:pos x="56" y="21"/>
                </a:cxn>
                <a:cxn ang="0">
                  <a:pos x="51" y="14"/>
                </a:cxn>
                <a:cxn ang="0">
                  <a:pos x="44" y="7"/>
                </a:cxn>
                <a:cxn ang="0">
                  <a:pos x="36" y="0"/>
                </a:cxn>
              </a:cxnLst>
              <a:rect b="b" l="0" r="r" t="0"/>
              <a:pathLst>
                <a:path h="93" w="57">
                  <a:moveTo>
                    <a:pt x="36" y="0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7" y="55"/>
                  </a:lnTo>
                  <a:lnTo>
                    <a:pt x="12" y="64"/>
                  </a:lnTo>
                  <a:lnTo>
                    <a:pt x="19" y="74"/>
                  </a:lnTo>
                  <a:lnTo>
                    <a:pt x="31" y="88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51" y="71"/>
                  </a:lnTo>
                  <a:lnTo>
                    <a:pt x="56" y="60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1" y="14"/>
                  </a:lnTo>
                  <a:lnTo>
                    <a:pt x="44" y="7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5" name="Freeform 281">
              <a:extLst>
                <a:ext uri="{FF2B5EF4-FFF2-40B4-BE49-F238E27FC236}">
                  <a16:creationId xmlns:a16="http://schemas.microsoft.com/office/drawing/2014/main" id="{E74D4BC8-4D74-44E5-A131-EEDAA9D4ED46}"/>
                </a:ext>
              </a:extLst>
            </p:cNvPr>
            <p:cNvSpPr/>
            <p:nvPr/>
          </p:nvSpPr>
          <p:spPr bwMode="auto">
            <a:xfrm>
              <a:off x="711140" y="2984276"/>
              <a:ext cx="144505" cy="141748"/>
            </a:xfrm>
            <a:custGeom>
              <a:cxnLst>
                <a:cxn ang="0">
                  <a:pos x="32" y="79"/>
                </a:cxn>
                <a:cxn ang="0">
                  <a:pos x="15" y="57"/>
                </a:cxn>
                <a:cxn ang="0">
                  <a:pos x="5" y="38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4" y="5"/>
                </a:cxn>
                <a:cxn ang="0">
                  <a:pos x="49" y="19"/>
                </a:cxn>
                <a:cxn ang="0">
                  <a:pos x="73" y="43"/>
                </a:cxn>
                <a:cxn ang="0">
                  <a:pos x="138" y="112"/>
                </a:cxn>
                <a:cxn ang="0">
                  <a:pos x="226" y="209"/>
                </a:cxn>
                <a:cxn ang="0">
                  <a:pos x="262" y="257"/>
                </a:cxn>
                <a:cxn ang="0">
                  <a:pos x="250" y="257"/>
                </a:cxn>
                <a:cxn ang="0">
                  <a:pos x="240" y="254"/>
                </a:cxn>
                <a:cxn ang="0">
                  <a:pos x="228" y="250"/>
                </a:cxn>
                <a:cxn ang="0">
                  <a:pos x="192" y="224"/>
                </a:cxn>
                <a:cxn ang="0">
                  <a:pos x="131" y="176"/>
                </a:cxn>
                <a:cxn ang="0">
                  <a:pos x="97" y="150"/>
                </a:cxn>
                <a:cxn ang="0">
                  <a:pos x="66" y="121"/>
                </a:cxn>
                <a:cxn ang="0">
                  <a:pos x="44" y="98"/>
                </a:cxn>
                <a:cxn ang="0">
                  <a:pos x="37" y="88"/>
                </a:cxn>
                <a:cxn ang="0">
                  <a:pos x="32" y="79"/>
                </a:cxn>
              </a:cxnLst>
              <a:rect b="b" l="0" r="r" t="0"/>
              <a:pathLst>
                <a:path h="257" w="262">
                  <a:moveTo>
                    <a:pt x="32" y="79"/>
                  </a:moveTo>
                  <a:lnTo>
                    <a:pt x="15" y="57"/>
                  </a:lnTo>
                  <a:lnTo>
                    <a:pt x="5" y="38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9" y="19"/>
                  </a:lnTo>
                  <a:lnTo>
                    <a:pt x="73" y="43"/>
                  </a:lnTo>
                  <a:lnTo>
                    <a:pt x="138" y="112"/>
                  </a:lnTo>
                  <a:lnTo>
                    <a:pt x="226" y="209"/>
                  </a:lnTo>
                  <a:lnTo>
                    <a:pt x="262" y="257"/>
                  </a:lnTo>
                  <a:lnTo>
                    <a:pt x="250" y="257"/>
                  </a:lnTo>
                  <a:lnTo>
                    <a:pt x="240" y="254"/>
                  </a:lnTo>
                  <a:lnTo>
                    <a:pt x="228" y="250"/>
                  </a:lnTo>
                  <a:lnTo>
                    <a:pt x="192" y="224"/>
                  </a:lnTo>
                  <a:lnTo>
                    <a:pt x="131" y="176"/>
                  </a:lnTo>
                  <a:lnTo>
                    <a:pt x="97" y="150"/>
                  </a:lnTo>
                  <a:lnTo>
                    <a:pt x="66" y="121"/>
                  </a:lnTo>
                  <a:lnTo>
                    <a:pt x="44" y="98"/>
                  </a:lnTo>
                  <a:lnTo>
                    <a:pt x="37" y="88"/>
                  </a:lnTo>
                  <a:lnTo>
                    <a:pt x="32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6" name="Freeform 282">
              <a:extLst>
                <a:ext uri="{FF2B5EF4-FFF2-40B4-BE49-F238E27FC236}">
                  <a16:creationId xmlns:a16="http://schemas.microsoft.com/office/drawing/2014/main" id="{280C764B-9639-45C2-B027-DFDB441C1E15}"/>
                </a:ext>
              </a:extLst>
            </p:cNvPr>
            <p:cNvSpPr/>
            <p:nvPr/>
          </p:nvSpPr>
          <p:spPr bwMode="auto">
            <a:xfrm>
              <a:off x="732651" y="2931879"/>
              <a:ext cx="47985" cy="89351"/>
            </a:xfrm>
            <a:custGeom>
              <a:cxnLst>
                <a:cxn ang="0">
                  <a:pos x="87" y="7"/>
                </a:cxn>
                <a:cxn ang="0">
                  <a:pos x="85" y="3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8" y="3"/>
                </a:cxn>
                <a:cxn ang="0">
                  <a:pos x="48" y="7"/>
                </a:cxn>
                <a:cxn ang="0">
                  <a:pos x="36" y="14"/>
                </a:cxn>
                <a:cxn ang="0">
                  <a:pos x="27" y="26"/>
                </a:cxn>
                <a:cxn ang="0">
                  <a:pos x="17" y="36"/>
                </a:cxn>
                <a:cxn ang="0">
                  <a:pos x="10" y="48"/>
                </a:cxn>
                <a:cxn ang="0">
                  <a:pos x="5" y="60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5" y="114"/>
                </a:cxn>
                <a:cxn ang="0">
                  <a:pos x="14" y="136"/>
                </a:cxn>
                <a:cxn ang="0">
                  <a:pos x="27" y="162"/>
                </a:cxn>
                <a:cxn ang="0">
                  <a:pos x="51" y="105"/>
                </a:cxn>
                <a:cxn ang="0">
                  <a:pos x="87" y="7"/>
                </a:cxn>
              </a:cxnLst>
              <a:rect b="b" l="0" r="r" t="0"/>
              <a:pathLst>
                <a:path h="162" w="87">
                  <a:moveTo>
                    <a:pt x="87" y="7"/>
                  </a:moveTo>
                  <a:lnTo>
                    <a:pt x="85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48" y="7"/>
                  </a:lnTo>
                  <a:lnTo>
                    <a:pt x="36" y="14"/>
                  </a:lnTo>
                  <a:lnTo>
                    <a:pt x="27" y="26"/>
                  </a:lnTo>
                  <a:lnTo>
                    <a:pt x="17" y="36"/>
                  </a:lnTo>
                  <a:lnTo>
                    <a:pt x="10" y="48"/>
                  </a:lnTo>
                  <a:lnTo>
                    <a:pt x="5" y="60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5" y="114"/>
                  </a:lnTo>
                  <a:lnTo>
                    <a:pt x="14" y="136"/>
                  </a:lnTo>
                  <a:lnTo>
                    <a:pt x="27" y="162"/>
                  </a:lnTo>
                  <a:lnTo>
                    <a:pt x="51" y="105"/>
                  </a:lnTo>
                  <a:lnTo>
                    <a:pt x="87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7" name="Freeform 283">
              <a:extLst>
                <a:ext uri="{FF2B5EF4-FFF2-40B4-BE49-F238E27FC236}">
                  <a16:creationId xmlns:a16="http://schemas.microsoft.com/office/drawing/2014/main" id="{94FABC58-527E-4B6C-8C5B-B50A44EB7A8F}"/>
                </a:ext>
              </a:extLst>
            </p:cNvPr>
            <p:cNvSpPr/>
            <p:nvPr/>
          </p:nvSpPr>
          <p:spPr bwMode="auto">
            <a:xfrm>
              <a:off x="745888" y="2931879"/>
              <a:ext cx="34748" cy="64531"/>
            </a:xfrm>
            <a:custGeom>
              <a:cxnLst>
                <a:cxn ang="0">
                  <a:pos x="63" y="5"/>
                </a:cxn>
                <a:cxn ang="0">
                  <a:pos x="61" y="5"/>
                </a:cxn>
                <a:cxn ang="0">
                  <a:pos x="53" y="0"/>
                </a:cxn>
                <a:cxn ang="0">
                  <a:pos x="44" y="10"/>
                </a:cxn>
                <a:cxn ang="0">
                  <a:pos x="24" y="26"/>
                </a:cxn>
                <a:cxn ang="0">
                  <a:pos x="10" y="45"/>
                </a:cxn>
                <a:cxn ang="0">
                  <a:pos x="3" y="55"/>
                </a:cxn>
                <a:cxn ang="0">
                  <a:pos x="0" y="62"/>
                </a:cxn>
                <a:cxn ang="0">
                  <a:pos x="0" y="83"/>
                </a:cxn>
                <a:cxn ang="0">
                  <a:pos x="3" y="100"/>
                </a:cxn>
                <a:cxn ang="0">
                  <a:pos x="10" y="114"/>
                </a:cxn>
                <a:cxn ang="0">
                  <a:pos x="12" y="117"/>
                </a:cxn>
                <a:cxn ang="0">
                  <a:pos x="15" y="117"/>
                </a:cxn>
                <a:cxn ang="0">
                  <a:pos x="42" y="62"/>
                </a:cxn>
                <a:cxn ang="0">
                  <a:pos x="63" y="7"/>
                </a:cxn>
                <a:cxn ang="0">
                  <a:pos x="63" y="5"/>
                </a:cxn>
              </a:cxnLst>
              <a:rect b="b" l="0" r="r" t="0"/>
              <a:pathLst>
                <a:path h="117" w="62">
                  <a:moveTo>
                    <a:pt x="63" y="5"/>
                  </a:moveTo>
                  <a:lnTo>
                    <a:pt x="61" y="5"/>
                  </a:lnTo>
                  <a:lnTo>
                    <a:pt x="53" y="0"/>
                  </a:lnTo>
                  <a:lnTo>
                    <a:pt x="44" y="10"/>
                  </a:lnTo>
                  <a:lnTo>
                    <a:pt x="24" y="26"/>
                  </a:lnTo>
                  <a:lnTo>
                    <a:pt x="10" y="45"/>
                  </a:lnTo>
                  <a:lnTo>
                    <a:pt x="3" y="55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3" y="100"/>
                  </a:lnTo>
                  <a:lnTo>
                    <a:pt x="10" y="114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42" y="62"/>
                  </a:lnTo>
                  <a:lnTo>
                    <a:pt x="63" y="7"/>
                  </a:lnTo>
                  <a:lnTo>
                    <a:pt x="6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8" name="Freeform 284">
              <a:extLst>
                <a:ext uri="{FF2B5EF4-FFF2-40B4-BE49-F238E27FC236}">
                  <a16:creationId xmlns:a16="http://schemas.microsoft.com/office/drawing/2014/main" id="{6454A651-31EB-469B-A3E7-0F3A3F102A80}"/>
                </a:ext>
              </a:extLst>
            </p:cNvPr>
            <p:cNvSpPr/>
            <p:nvPr/>
          </p:nvSpPr>
          <p:spPr bwMode="auto">
            <a:xfrm>
              <a:off x="748645" y="2928018"/>
              <a:ext cx="64531" cy="152227"/>
            </a:xfrm>
            <a:custGeom>
              <a:cxnLst>
                <a:cxn ang="0">
                  <a:pos x="117" y="17"/>
                </a:cxn>
                <a:cxn ang="0">
                  <a:pos x="117" y="12"/>
                </a:cxn>
                <a:cxn ang="0">
                  <a:pos x="112" y="7"/>
                </a:cxn>
                <a:cxn ang="0">
                  <a:pos x="109" y="5"/>
                </a:cxn>
                <a:cxn ang="0">
                  <a:pos x="102" y="2"/>
                </a:cxn>
                <a:cxn ang="0">
                  <a:pos x="92" y="0"/>
                </a:cxn>
                <a:cxn ang="0">
                  <a:pos x="80" y="2"/>
                </a:cxn>
                <a:cxn ang="0">
                  <a:pos x="66" y="10"/>
                </a:cxn>
                <a:cxn ang="0">
                  <a:pos x="48" y="21"/>
                </a:cxn>
                <a:cxn ang="0">
                  <a:pos x="34" y="36"/>
                </a:cxn>
                <a:cxn ang="0">
                  <a:pos x="22" y="52"/>
                </a:cxn>
                <a:cxn ang="0">
                  <a:pos x="12" y="69"/>
                </a:cxn>
                <a:cxn ang="0">
                  <a:pos x="5" y="88"/>
                </a:cxn>
                <a:cxn ang="0">
                  <a:pos x="0" y="107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7" y="152"/>
                </a:cxn>
                <a:cxn ang="0">
                  <a:pos x="19" y="176"/>
                </a:cxn>
                <a:cxn ang="0">
                  <a:pos x="37" y="202"/>
                </a:cxn>
                <a:cxn ang="0">
                  <a:pos x="56" y="228"/>
                </a:cxn>
                <a:cxn ang="0">
                  <a:pos x="75" y="252"/>
                </a:cxn>
                <a:cxn ang="0">
                  <a:pos x="92" y="268"/>
                </a:cxn>
                <a:cxn ang="0">
                  <a:pos x="100" y="273"/>
                </a:cxn>
                <a:cxn ang="0">
                  <a:pos x="104" y="276"/>
                </a:cxn>
                <a:cxn ang="0">
                  <a:pos x="107" y="273"/>
                </a:cxn>
                <a:cxn ang="0">
                  <a:pos x="109" y="271"/>
                </a:cxn>
                <a:cxn ang="0">
                  <a:pos x="107" y="252"/>
                </a:cxn>
                <a:cxn ang="0">
                  <a:pos x="104" y="226"/>
                </a:cxn>
                <a:cxn ang="0">
                  <a:pos x="97" y="155"/>
                </a:cxn>
                <a:cxn ang="0">
                  <a:pos x="95" y="116"/>
                </a:cxn>
                <a:cxn ang="0">
                  <a:pos x="97" y="79"/>
                </a:cxn>
                <a:cxn ang="0">
                  <a:pos x="100" y="60"/>
                </a:cxn>
                <a:cxn ang="0">
                  <a:pos x="104" y="45"/>
                </a:cxn>
                <a:cxn ang="0">
                  <a:pos x="109" y="28"/>
                </a:cxn>
                <a:cxn ang="0">
                  <a:pos x="117" y="17"/>
                </a:cxn>
              </a:cxnLst>
              <a:rect b="b" l="0" r="r" t="0"/>
              <a:pathLst>
                <a:path h="276" w="117">
                  <a:moveTo>
                    <a:pt x="117" y="17"/>
                  </a:moveTo>
                  <a:lnTo>
                    <a:pt x="117" y="12"/>
                  </a:lnTo>
                  <a:lnTo>
                    <a:pt x="112" y="7"/>
                  </a:lnTo>
                  <a:lnTo>
                    <a:pt x="109" y="5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0" y="2"/>
                  </a:lnTo>
                  <a:lnTo>
                    <a:pt x="66" y="10"/>
                  </a:lnTo>
                  <a:lnTo>
                    <a:pt x="48" y="21"/>
                  </a:lnTo>
                  <a:lnTo>
                    <a:pt x="34" y="36"/>
                  </a:lnTo>
                  <a:lnTo>
                    <a:pt x="22" y="52"/>
                  </a:lnTo>
                  <a:lnTo>
                    <a:pt x="12" y="69"/>
                  </a:lnTo>
                  <a:lnTo>
                    <a:pt x="5" y="88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7" y="152"/>
                  </a:lnTo>
                  <a:lnTo>
                    <a:pt x="19" y="176"/>
                  </a:lnTo>
                  <a:lnTo>
                    <a:pt x="37" y="202"/>
                  </a:lnTo>
                  <a:lnTo>
                    <a:pt x="56" y="228"/>
                  </a:lnTo>
                  <a:lnTo>
                    <a:pt x="75" y="252"/>
                  </a:lnTo>
                  <a:lnTo>
                    <a:pt x="92" y="268"/>
                  </a:lnTo>
                  <a:lnTo>
                    <a:pt x="100" y="273"/>
                  </a:lnTo>
                  <a:lnTo>
                    <a:pt x="104" y="276"/>
                  </a:lnTo>
                  <a:lnTo>
                    <a:pt x="107" y="273"/>
                  </a:lnTo>
                  <a:lnTo>
                    <a:pt x="109" y="271"/>
                  </a:lnTo>
                  <a:lnTo>
                    <a:pt x="107" y="252"/>
                  </a:lnTo>
                  <a:lnTo>
                    <a:pt x="104" y="226"/>
                  </a:lnTo>
                  <a:lnTo>
                    <a:pt x="97" y="155"/>
                  </a:lnTo>
                  <a:lnTo>
                    <a:pt x="95" y="116"/>
                  </a:lnTo>
                  <a:lnTo>
                    <a:pt x="97" y="79"/>
                  </a:lnTo>
                  <a:lnTo>
                    <a:pt x="100" y="60"/>
                  </a:lnTo>
                  <a:lnTo>
                    <a:pt x="104" y="45"/>
                  </a:lnTo>
                  <a:lnTo>
                    <a:pt x="109" y="28"/>
                  </a:lnTo>
                  <a:lnTo>
                    <a:pt x="117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9" name="Freeform 285">
              <a:extLst>
                <a:ext uri="{FF2B5EF4-FFF2-40B4-BE49-F238E27FC236}">
                  <a16:creationId xmlns:a16="http://schemas.microsoft.com/office/drawing/2014/main" id="{C4A3306D-C7BC-4E8F-B249-A879C4B39265}"/>
                </a:ext>
              </a:extLst>
            </p:cNvPr>
            <p:cNvSpPr/>
            <p:nvPr/>
          </p:nvSpPr>
          <p:spPr bwMode="auto">
            <a:xfrm>
              <a:off x="767398" y="2928018"/>
              <a:ext cx="45779" cy="129614"/>
            </a:xfrm>
            <a:custGeom>
              <a:cxnLst>
                <a:cxn ang="0">
                  <a:pos x="83" y="17"/>
                </a:cxn>
                <a:cxn ang="0">
                  <a:pos x="80" y="10"/>
                </a:cxn>
                <a:cxn ang="0">
                  <a:pos x="73" y="5"/>
                </a:cxn>
                <a:cxn ang="0">
                  <a:pos x="63" y="0"/>
                </a:cxn>
                <a:cxn ang="0">
                  <a:pos x="58" y="2"/>
                </a:cxn>
                <a:cxn ang="0">
                  <a:pos x="58" y="14"/>
                </a:cxn>
                <a:cxn ang="0">
                  <a:pos x="56" y="24"/>
                </a:cxn>
                <a:cxn ang="0">
                  <a:pos x="48" y="31"/>
                </a:cxn>
                <a:cxn ang="0">
                  <a:pos x="44" y="38"/>
                </a:cxn>
                <a:cxn ang="0">
                  <a:pos x="34" y="50"/>
                </a:cxn>
                <a:cxn ang="0">
                  <a:pos x="17" y="81"/>
                </a:cxn>
                <a:cxn ang="0">
                  <a:pos x="5" y="114"/>
                </a:cxn>
                <a:cxn ang="0">
                  <a:pos x="0" y="128"/>
                </a:cxn>
                <a:cxn ang="0">
                  <a:pos x="0" y="138"/>
                </a:cxn>
                <a:cxn ang="0">
                  <a:pos x="3" y="164"/>
                </a:cxn>
                <a:cxn ang="0">
                  <a:pos x="12" y="200"/>
                </a:cxn>
                <a:cxn ang="0">
                  <a:pos x="32" y="221"/>
                </a:cxn>
                <a:cxn ang="0">
                  <a:pos x="48" y="235"/>
                </a:cxn>
                <a:cxn ang="0">
                  <a:pos x="53" y="231"/>
                </a:cxn>
                <a:cxn ang="0">
                  <a:pos x="58" y="223"/>
                </a:cxn>
                <a:cxn ang="0">
                  <a:pos x="56" y="183"/>
                </a:cxn>
                <a:cxn ang="0">
                  <a:pos x="56" y="155"/>
                </a:cxn>
                <a:cxn ang="0">
                  <a:pos x="53" y="126"/>
                </a:cxn>
                <a:cxn ang="0">
                  <a:pos x="56" y="97"/>
                </a:cxn>
                <a:cxn ang="0">
                  <a:pos x="61" y="69"/>
                </a:cxn>
                <a:cxn ang="0">
                  <a:pos x="70" y="40"/>
                </a:cxn>
                <a:cxn ang="0">
                  <a:pos x="75" y="28"/>
                </a:cxn>
                <a:cxn ang="0">
                  <a:pos x="83" y="17"/>
                </a:cxn>
              </a:cxnLst>
              <a:rect b="b" l="0" r="r" t="0"/>
              <a:pathLst>
                <a:path h="235" w="83">
                  <a:moveTo>
                    <a:pt x="83" y="17"/>
                  </a:moveTo>
                  <a:lnTo>
                    <a:pt x="80" y="10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8" y="14"/>
                  </a:lnTo>
                  <a:lnTo>
                    <a:pt x="56" y="24"/>
                  </a:lnTo>
                  <a:lnTo>
                    <a:pt x="48" y="31"/>
                  </a:lnTo>
                  <a:lnTo>
                    <a:pt x="44" y="38"/>
                  </a:lnTo>
                  <a:lnTo>
                    <a:pt x="34" y="50"/>
                  </a:lnTo>
                  <a:lnTo>
                    <a:pt x="17" y="81"/>
                  </a:lnTo>
                  <a:lnTo>
                    <a:pt x="5" y="114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3" y="164"/>
                  </a:lnTo>
                  <a:lnTo>
                    <a:pt x="12" y="200"/>
                  </a:lnTo>
                  <a:lnTo>
                    <a:pt x="32" y="221"/>
                  </a:lnTo>
                  <a:lnTo>
                    <a:pt x="48" y="235"/>
                  </a:lnTo>
                  <a:lnTo>
                    <a:pt x="53" y="231"/>
                  </a:lnTo>
                  <a:lnTo>
                    <a:pt x="58" y="223"/>
                  </a:lnTo>
                  <a:lnTo>
                    <a:pt x="56" y="183"/>
                  </a:lnTo>
                  <a:lnTo>
                    <a:pt x="56" y="155"/>
                  </a:lnTo>
                  <a:lnTo>
                    <a:pt x="53" y="126"/>
                  </a:lnTo>
                  <a:lnTo>
                    <a:pt x="56" y="97"/>
                  </a:lnTo>
                  <a:lnTo>
                    <a:pt x="61" y="69"/>
                  </a:lnTo>
                  <a:lnTo>
                    <a:pt x="70" y="40"/>
                  </a:lnTo>
                  <a:lnTo>
                    <a:pt x="75" y="28"/>
                  </a:lnTo>
                  <a:lnTo>
                    <a:pt x="83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0" name="Freeform 286">
              <a:extLst>
                <a:ext uri="{FF2B5EF4-FFF2-40B4-BE49-F238E27FC236}">
                  <a16:creationId xmlns:a16="http://schemas.microsoft.com/office/drawing/2014/main" id="{7D508694-CFBA-4737-8666-9470372DF6D3}"/>
                </a:ext>
              </a:extLst>
            </p:cNvPr>
            <p:cNvSpPr/>
            <p:nvPr/>
          </p:nvSpPr>
          <p:spPr bwMode="auto">
            <a:xfrm>
              <a:off x="782290" y="2929121"/>
              <a:ext cx="62876" cy="173186"/>
            </a:xfrm>
            <a:custGeom>
              <a:cxnLst>
                <a:cxn ang="0">
                  <a:pos x="82" y="157"/>
                </a:cxn>
                <a:cxn ang="0">
                  <a:pos x="80" y="153"/>
                </a:cxn>
                <a:cxn ang="0">
                  <a:pos x="73" y="141"/>
                </a:cxn>
                <a:cxn ang="0">
                  <a:pos x="70" y="134"/>
                </a:cxn>
                <a:cxn ang="0">
                  <a:pos x="68" y="126"/>
                </a:cxn>
                <a:cxn ang="0">
                  <a:pos x="68" y="117"/>
                </a:cxn>
                <a:cxn ang="0">
                  <a:pos x="70" y="107"/>
                </a:cxn>
                <a:cxn ang="0">
                  <a:pos x="82" y="88"/>
                </a:cxn>
                <a:cxn ang="0">
                  <a:pos x="94" y="69"/>
                </a:cxn>
                <a:cxn ang="0">
                  <a:pos x="107" y="46"/>
                </a:cxn>
                <a:cxn ang="0">
                  <a:pos x="111" y="34"/>
                </a:cxn>
                <a:cxn ang="0">
                  <a:pos x="114" y="19"/>
                </a:cxn>
                <a:cxn ang="0">
                  <a:pos x="114" y="15"/>
                </a:cxn>
                <a:cxn ang="0">
                  <a:pos x="111" y="8"/>
                </a:cxn>
                <a:cxn ang="0">
                  <a:pos x="109" y="5"/>
                </a:cxn>
                <a:cxn ang="0">
                  <a:pos x="107" y="3"/>
                </a:cxn>
                <a:cxn ang="0">
                  <a:pos x="97" y="0"/>
                </a:cxn>
                <a:cxn ang="0">
                  <a:pos x="85" y="0"/>
                </a:cxn>
                <a:cxn ang="0">
                  <a:pos x="70" y="8"/>
                </a:cxn>
                <a:cxn ang="0">
                  <a:pos x="58" y="15"/>
                </a:cxn>
                <a:cxn ang="0">
                  <a:pos x="46" y="26"/>
                </a:cxn>
                <a:cxn ang="0">
                  <a:pos x="36" y="41"/>
                </a:cxn>
                <a:cxn ang="0">
                  <a:pos x="21" y="72"/>
                </a:cxn>
                <a:cxn ang="0">
                  <a:pos x="9" y="100"/>
                </a:cxn>
                <a:cxn ang="0">
                  <a:pos x="2" y="126"/>
                </a:cxn>
                <a:cxn ang="0">
                  <a:pos x="0" y="138"/>
                </a:cxn>
                <a:cxn ang="0">
                  <a:pos x="0" y="153"/>
                </a:cxn>
                <a:cxn ang="0">
                  <a:pos x="2" y="169"/>
                </a:cxn>
                <a:cxn ang="0">
                  <a:pos x="9" y="195"/>
                </a:cxn>
                <a:cxn ang="0">
                  <a:pos x="21" y="224"/>
                </a:cxn>
                <a:cxn ang="0">
                  <a:pos x="36" y="252"/>
                </a:cxn>
                <a:cxn ang="0">
                  <a:pos x="53" y="278"/>
                </a:cxn>
                <a:cxn ang="0">
                  <a:pos x="68" y="300"/>
                </a:cxn>
                <a:cxn ang="0">
                  <a:pos x="75" y="307"/>
                </a:cxn>
                <a:cxn ang="0">
                  <a:pos x="82" y="312"/>
                </a:cxn>
                <a:cxn ang="0">
                  <a:pos x="87" y="314"/>
                </a:cxn>
                <a:cxn ang="0">
                  <a:pos x="92" y="312"/>
                </a:cxn>
                <a:cxn ang="0">
                  <a:pos x="99" y="300"/>
                </a:cxn>
                <a:cxn ang="0">
                  <a:pos x="104" y="288"/>
                </a:cxn>
                <a:cxn ang="0">
                  <a:pos x="104" y="271"/>
                </a:cxn>
                <a:cxn ang="0">
                  <a:pos x="104" y="250"/>
                </a:cxn>
                <a:cxn ang="0">
                  <a:pos x="94" y="207"/>
                </a:cxn>
                <a:cxn ang="0">
                  <a:pos x="82" y="157"/>
                </a:cxn>
              </a:cxnLst>
              <a:rect b="b" l="0" r="r" t="0"/>
              <a:pathLst>
                <a:path h="314" w="114">
                  <a:moveTo>
                    <a:pt x="82" y="157"/>
                  </a:moveTo>
                  <a:lnTo>
                    <a:pt x="80" y="153"/>
                  </a:lnTo>
                  <a:lnTo>
                    <a:pt x="73" y="141"/>
                  </a:lnTo>
                  <a:lnTo>
                    <a:pt x="70" y="134"/>
                  </a:lnTo>
                  <a:lnTo>
                    <a:pt x="68" y="126"/>
                  </a:lnTo>
                  <a:lnTo>
                    <a:pt x="68" y="117"/>
                  </a:lnTo>
                  <a:lnTo>
                    <a:pt x="70" y="107"/>
                  </a:lnTo>
                  <a:lnTo>
                    <a:pt x="82" y="88"/>
                  </a:lnTo>
                  <a:lnTo>
                    <a:pt x="94" y="69"/>
                  </a:lnTo>
                  <a:lnTo>
                    <a:pt x="107" y="46"/>
                  </a:lnTo>
                  <a:lnTo>
                    <a:pt x="111" y="34"/>
                  </a:lnTo>
                  <a:lnTo>
                    <a:pt x="114" y="19"/>
                  </a:lnTo>
                  <a:lnTo>
                    <a:pt x="114" y="15"/>
                  </a:lnTo>
                  <a:lnTo>
                    <a:pt x="111" y="8"/>
                  </a:lnTo>
                  <a:lnTo>
                    <a:pt x="109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0" y="8"/>
                  </a:lnTo>
                  <a:lnTo>
                    <a:pt x="58" y="15"/>
                  </a:lnTo>
                  <a:lnTo>
                    <a:pt x="46" y="26"/>
                  </a:lnTo>
                  <a:lnTo>
                    <a:pt x="36" y="41"/>
                  </a:lnTo>
                  <a:lnTo>
                    <a:pt x="21" y="72"/>
                  </a:lnTo>
                  <a:lnTo>
                    <a:pt x="9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3"/>
                  </a:lnTo>
                  <a:lnTo>
                    <a:pt x="2" y="169"/>
                  </a:lnTo>
                  <a:lnTo>
                    <a:pt x="9" y="195"/>
                  </a:lnTo>
                  <a:lnTo>
                    <a:pt x="21" y="224"/>
                  </a:lnTo>
                  <a:lnTo>
                    <a:pt x="36" y="252"/>
                  </a:lnTo>
                  <a:lnTo>
                    <a:pt x="53" y="278"/>
                  </a:lnTo>
                  <a:lnTo>
                    <a:pt x="68" y="300"/>
                  </a:lnTo>
                  <a:lnTo>
                    <a:pt x="75" y="307"/>
                  </a:lnTo>
                  <a:lnTo>
                    <a:pt x="82" y="312"/>
                  </a:lnTo>
                  <a:lnTo>
                    <a:pt x="87" y="314"/>
                  </a:lnTo>
                  <a:lnTo>
                    <a:pt x="92" y="312"/>
                  </a:lnTo>
                  <a:lnTo>
                    <a:pt x="99" y="300"/>
                  </a:lnTo>
                  <a:lnTo>
                    <a:pt x="104" y="288"/>
                  </a:lnTo>
                  <a:lnTo>
                    <a:pt x="104" y="271"/>
                  </a:lnTo>
                  <a:lnTo>
                    <a:pt x="104" y="250"/>
                  </a:lnTo>
                  <a:lnTo>
                    <a:pt x="94" y="207"/>
                  </a:lnTo>
                  <a:lnTo>
                    <a:pt x="82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1" name="Freeform 287">
              <a:extLst>
                <a:ext uri="{FF2B5EF4-FFF2-40B4-BE49-F238E27FC236}">
                  <a16:creationId xmlns:a16="http://schemas.microsoft.com/office/drawing/2014/main" id="{1AF703D6-DD8F-49C1-BF47-ED0A56F0662D}"/>
                </a:ext>
              </a:extLst>
            </p:cNvPr>
            <p:cNvSpPr/>
            <p:nvPr/>
          </p:nvSpPr>
          <p:spPr bwMode="auto">
            <a:xfrm>
              <a:off x="808764" y="2929121"/>
              <a:ext cx="36402" cy="113067"/>
            </a:xfrm>
            <a:custGeom>
              <a:cxnLst>
                <a:cxn ang="0">
                  <a:pos x="34" y="157"/>
                </a:cxn>
                <a:cxn ang="0">
                  <a:pos x="32" y="153"/>
                </a:cxn>
                <a:cxn ang="0">
                  <a:pos x="25" y="141"/>
                </a:cxn>
                <a:cxn ang="0">
                  <a:pos x="22" y="134"/>
                </a:cxn>
                <a:cxn ang="0">
                  <a:pos x="20" y="126"/>
                </a:cxn>
                <a:cxn ang="0">
                  <a:pos x="20" y="117"/>
                </a:cxn>
                <a:cxn ang="0">
                  <a:pos x="22" y="107"/>
                </a:cxn>
                <a:cxn ang="0">
                  <a:pos x="34" y="88"/>
                </a:cxn>
                <a:cxn ang="0">
                  <a:pos x="46" y="69"/>
                </a:cxn>
                <a:cxn ang="0">
                  <a:pos x="59" y="46"/>
                </a:cxn>
                <a:cxn ang="0">
                  <a:pos x="63" y="34"/>
                </a:cxn>
                <a:cxn ang="0">
                  <a:pos x="66" y="19"/>
                </a:cxn>
                <a:cxn ang="0">
                  <a:pos x="66" y="15"/>
                </a:cxn>
                <a:cxn ang="0">
                  <a:pos x="63" y="8"/>
                </a:cxn>
                <a:cxn ang="0">
                  <a:pos x="61" y="5"/>
                </a:cxn>
                <a:cxn ang="0">
                  <a:pos x="56" y="3"/>
                </a:cxn>
                <a:cxn ang="0">
                  <a:pos x="49" y="0"/>
                </a:cxn>
                <a:cxn ang="0">
                  <a:pos x="37" y="0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9" y="15"/>
                </a:cxn>
                <a:cxn ang="0">
                  <a:pos x="42" y="19"/>
                </a:cxn>
                <a:cxn ang="0">
                  <a:pos x="42" y="26"/>
                </a:cxn>
                <a:cxn ang="0">
                  <a:pos x="39" y="34"/>
                </a:cxn>
                <a:cxn ang="0">
                  <a:pos x="34" y="41"/>
                </a:cxn>
                <a:cxn ang="0">
                  <a:pos x="22" y="60"/>
                </a:cxn>
                <a:cxn ang="0">
                  <a:pos x="10" y="88"/>
                </a:cxn>
                <a:cxn ang="0">
                  <a:pos x="3" y="117"/>
                </a:cxn>
                <a:cxn ang="0">
                  <a:pos x="0" y="131"/>
                </a:cxn>
                <a:cxn ang="0">
                  <a:pos x="0" y="141"/>
                </a:cxn>
                <a:cxn ang="0">
                  <a:pos x="10" y="162"/>
                </a:cxn>
                <a:cxn ang="0">
                  <a:pos x="22" y="186"/>
                </a:cxn>
                <a:cxn ang="0">
                  <a:pos x="29" y="195"/>
                </a:cxn>
                <a:cxn ang="0">
                  <a:pos x="37" y="202"/>
                </a:cxn>
                <a:cxn ang="0">
                  <a:pos x="39" y="205"/>
                </a:cxn>
                <a:cxn ang="0">
                  <a:pos x="42" y="200"/>
                </a:cxn>
                <a:cxn ang="0">
                  <a:pos x="44" y="190"/>
                </a:cxn>
                <a:cxn ang="0">
                  <a:pos x="34" y="157"/>
                </a:cxn>
              </a:cxnLst>
              <a:rect b="b" l="0" r="r" t="0"/>
              <a:pathLst>
                <a:path h="205" w="66">
                  <a:moveTo>
                    <a:pt x="34" y="157"/>
                  </a:moveTo>
                  <a:lnTo>
                    <a:pt x="32" y="153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07"/>
                  </a:lnTo>
                  <a:lnTo>
                    <a:pt x="34" y="88"/>
                  </a:lnTo>
                  <a:lnTo>
                    <a:pt x="46" y="69"/>
                  </a:lnTo>
                  <a:lnTo>
                    <a:pt x="59" y="46"/>
                  </a:lnTo>
                  <a:lnTo>
                    <a:pt x="63" y="3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3" y="8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9" y="15"/>
                  </a:lnTo>
                  <a:lnTo>
                    <a:pt x="42" y="19"/>
                  </a:lnTo>
                  <a:lnTo>
                    <a:pt x="42" y="26"/>
                  </a:lnTo>
                  <a:lnTo>
                    <a:pt x="39" y="34"/>
                  </a:lnTo>
                  <a:lnTo>
                    <a:pt x="34" y="41"/>
                  </a:lnTo>
                  <a:lnTo>
                    <a:pt x="22" y="60"/>
                  </a:lnTo>
                  <a:lnTo>
                    <a:pt x="10" y="88"/>
                  </a:lnTo>
                  <a:lnTo>
                    <a:pt x="3" y="117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10" y="162"/>
                  </a:lnTo>
                  <a:lnTo>
                    <a:pt x="22" y="186"/>
                  </a:lnTo>
                  <a:lnTo>
                    <a:pt x="29" y="195"/>
                  </a:lnTo>
                  <a:lnTo>
                    <a:pt x="37" y="202"/>
                  </a:lnTo>
                  <a:lnTo>
                    <a:pt x="39" y="205"/>
                  </a:lnTo>
                  <a:lnTo>
                    <a:pt x="42" y="200"/>
                  </a:lnTo>
                  <a:lnTo>
                    <a:pt x="44" y="190"/>
                  </a:lnTo>
                  <a:lnTo>
                    <a:pt x="34" y="1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2" name="Freeform 288">
              <a:extLst>
                <a:ext uri="{FF2B5EF4-FFF2-40B4-BE49-F238E27FC236}">
                  <a16:creationId xmlns:a16="http://schemas.microsoft.com/office/drawing/2014/main" id="{E8927805-2EAD-4C60-B199-444E6956D1E9}"/>
                </a:ext>
              </a:extLst>
            </p:cNvPr>
            <p:cNvSpPr/>
            <p:nvPr/>
          </p:nvSpPr>
          <p:spPr bwMode="auto">
            <a:xfrm>
              <a:off x="826414" y="2951734"/>
              <a:ext cx="84387" cy="178150"/>
            </a:xfrm>
            <a:custGeom>
              <a:cxnLst>
                <a:cxn ang="0">
                  <a:pos x="124" y="313"/>
                </a:cxn>
                <a:cxn ang="0">
                  <a:pos x="133" y="306"/>
                </a:cxn>
                <a:cxn ang="0">
                  <a:pos x="141" y="297"/>
                </a:cxn>
                <a:cxn ang="0">
                  <a:pos x="148" y="285"/>
                </a:cxn>
                <a:cxn ang="0">
                  <a:pos x="153" y="268"/>
                </a:cxn>
                <a:cxn ang="0">
                  <a:pos x="153" y="259"/>
                </a:cxn>
                <a:cxn ang="0">
                  <a:pos x="153" y="247"/>
                </a:cxn>
                <a:cxn ang="0">
                  <a:pos x="150" y="235"/>
                </a:cxn>
                <a:cxn ang="0">
                  <a:pos x="146" y="223"/>
                </a:cxn>
                <a:cxn ang="0">
                  <a:pos x="138" y="209"/>
                </a:cxn>
                <a:cxn ang="0">
                  <a:pos x="128" y="195"/>
                </a:cxn>
                <a:cxn ang="0">
                  <a:pos x="119" y="188"/>
                </a:cxn>
                <a:cxn ang="0">
                  <a:pos x="102" y="171"/>
                </a:cxn>
                <a:cxn ang="0">
                  <a:pos x="92" y="157"/>
                </a:cxn>
                <a:cxn ang="0">
                  <a:pos x="83" y="142"/>
                </a:cxn>
                <a:cxn ang="0">
                  <a:pos x="78" y="123"/>
                </a:cxn>
                <a:cxn ang="0">
                  <a:pos x="73" y="102"/>
                </a:cxn>
                <a:cxn ang="0">
                  <a:pos x="73" y="62"/>
                </a:cxn>
                <a:cxn ang="0">
                  <a:pos x="70" y="45"/>
                </a:cxn>
                <a:cxn ang="0">
                  <a:pos x="68" y="28"/>
                </a:cxn>
                <a:cxn ang="0">
                  <a:pos x="63" y="17"/>
                </a:cxn>
                <a:cxn ang="0">
                  <a:pos x="56" y="7"/>
                </a:cxn>
                <a:cxn ang="0">
                  <a:pos x="48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9"/>
                </a:cxn>
                <a:cxn ang="0">
                  <a:pos x="10" y="17"/>
                </a:cxn>
                <a:cxn ang="0">
                  <a:pos x="5" y="26"/>
                </a:cxn>
                <a:cxn ang="0">
                  <a:pos x="2" y="38"/>
                </a:cxn>
                <a:cxn ang="0">
                  <a:pos x="2" y="52"/>
                </a:cxn>
                <a:cxn ang="0">
                  <a:pos x="2" y="81"/>
                </a:cxn>
                <a:cxn ang="0">
                  <a:pos x="0" y="142"/>
                </a:cxn>
                <a:cxn ang="0">
                  <a:pos x="0" y="188"/>
                </a:cxn>
                <a:cxn ang="0">
                  <a:pos x="0" y="21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14" y="278"/>
                </a:cxn>
                <a:cxn ang="0">
                  <a:pos x="24" y="294"/>
                </a:cxn>
                <a:cxn ang="0">
                  <a:pos x="39" y="309"/>
                </a:cxn>
                <a:cxn ang="0">
                  <a:pos x="46" y="313"/>
                </a:cxn>
                <a:cxn ang="0">
                  <a:pos x="53" y="318"/>
                </a:cxn>
                <a:cxn ang="0">
                  <a:pos x="63" y="320"/>
                </a:cxn>
                <a:cxn ang="0">
                  <a:pos x="73" y="323"/>
                </a:cxn>
                <a:cxn ang="0">
                  <a:pos x="85" y="323"/>
                </a:cxn>
                <a:cxn ang="0">
                  <a:pos x="97" y="320"/>
                </a:cxn>
                <a:cxn ang="0">
                  <a:pos x="124" y="313"/>
                </a:cxn>
              </a:cxnLst>
              <a:rect b="b" l="0" r="r" t="0"/>
              <a:pathLst>
                <a:path h="323" w="153">
                  <a:moveTo>
                    <a:pt x="124" y="313"/>
                  </a:moveTo>
                  <a:lnTo>
                    <a:pt x="133" y="306"/>
                  </a:lnTo>
                  <a:lnTo>
                    <a:pt x="141" y="297"/>
                  </a:lnTo>
                  <a:lnTo>
                    <a:pt x="148" y="285"/>
                  </a:lnTo>
                  <a:lnTo>
                    <a:pt x="153" y="268"/>
                  </a:lnTo>
                  <a:lnTo>
                    <a:pt x="153" y="259"/>
                  </a:lnTo>
                  <a:lnTo>
                    <a:pt x="153" y="247"/>
                  </a:lnTo>
                  <a:lnTo>
                    <a:pt x="150" y="235"/>
                  </a:lnTo>
                  <a:lnTo>
                    <a:pt x="146" y="223"/>
                  </a:lnTo>
                  <a:lnTo>
                    <a:pt x="138" y="209"/>
                  </a:lnTo>
                  <a:lnTo>
                    <a:pt x="128" y="195"/>
                  </a:lnTo>
                  <a:lnTo>
                    <a:pt x="119" y="188"/>
                  </a:lnTo>
                  <a:lnTo>
                    <a:pt x="102" y="171"/>
                  </a:lnTo>
                  <a:lnTo>
                    <a:pt x="92" y="157"/>
                  </a:lnTo>
                  <a:lnTo>
                    <a:pt x="83" y="142"/>
                  </a:lnTo>
                  <a:lnTo>
                    <a:pt x="78" y="123"/>
                  </a:lnTo>
                  <a:lnTo>
                    <a:pt x="73" y="102"/>
                  </a:lnTo>
                  <a:lnTo>
                    <a:pt x="73" y="62"/>
                  </a:lnTo>
                  <a:lnTo>
                    <a:pt x="70" y="45"/>
                  </a:lnTo>
                  <a:lnTo>
                    <a:pt x="68" y="28"/>
                  </a:lnTo>
                  <a:lnTo>
                    <a:pt x="63" y="17"/>
                  </a:lnTo>
                  <a:lnTo>
                    <a:pt x="56" y="7"/>
                  </a:lnTo>
                  <a:lnTo>
                    <a:pt x="48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9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8"/>
                  </a:lnTo>
                  <a:lnTo>
                    <a:pt x="2" y="52"/>
                  </a:lnTo>
                  <a:lnTo>
                    <a:pt x="2" y="81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0" y="21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14" y="278"/>
                  </a:lnTo>
                  <a:lnTo>
                    <a:pt x="24" y="294"/>
                  </a:lnTo>
                  <a:lnTo>
                    <a:pt x="39" y="309"/>
                  </a:lnTo>
                  <a:lnTo>
                    <a:pt x="46" y="313"/>
                  </a:lnTo>
                  <a:lnTo>
                    <a:pt x="53" y="318"/>
                  </a:lnTo>
                  <a:lnTo>
                    <a:pt x="63" y="320"/>
                  </a:lnTo>
                  <a:lnTo>
                    <a:pt x="73" y="323"/>
                  </a:lnTo>
                  <a:lnTo>
                    <a:pt x="85" y="323"/>
                  </a:lnTo>
                  <a:lnTo>
                    <a:pt x="97" y="320"/>
                  </a:lnTo>
                  <a:lnTo>
                    <a:pt x="124" y="3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3" name="Freeform 289">
              <a:extLst>
                <a:ext uri="{FF2B5EF4-FFF2-40B4-BE49-F238E27FC236}">
                  <a16:creationId xmlns:a16="http://schemas.microsoft.com/office/drawing/2014/main" id="{849B9996-F992-400B-BC6C-A3BED3A8E9F6}"/>
                </a:ext>
              </a:extLst>
            </p:cNvPr>
            <p:cNvSpPr/>
            <p:nvPr/>
          </p:nvSpPr>
          <p:spPr bwMode="auto">
            <a:xfrm>
              <a:off x="838548" y="2951734"/>
              <a:ext cx="72253" cy="176495"/>
            </a:xfrm>
            <a:custGeom>
              <a:cxnLst>
                <a:cxn ang="0">
                  <a:pos x="106" y="195"/>
                </a:cxn>
                <a:cxn ang="0">
                  <a:pos x="97" y="188"/>
                </a:cxn>
                <a:cxn ang="0">
                  <a:pos x="80" y="171"/>
                </a:cxn>
                <a:cxn ang="0">
                  <a:pos x="70" y="157"/>
                </a:cxn>
                <a:cxn ang="0">
                  <a:pos x="61" y="142"/>
                </a:cxn>
                <a:cxn ang="0">
                  <a:pos x="56" y="123"/>
                </a:cxn>
                <a:cxn ang="0">
                  <a:pos x="51" y="102"/>
                </a:cxn>
                <a:cxn ang="0">
                  <a:pos x="51" y="62"/>
                </a:cxn>
                <a:cxn ang="0">
                  <a:pos x="48" y="45"/>
                </a:cxn>
                <a:cxn ang="0">
                  <a:pos x="46" y="28"/>
                </a:cxn>
                <a:cxn ang="0">
                  <a:pos x="41" y="17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4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12" y="19"/>
                </a:cxn>
                <a:cxn ang="0">
                  <a:pos x="17" y="28"/>
                </a:cxn>
                <a:cxn ang="0">
                  <a:pos x="22" y="38"/>
                </a:cxn>
                <a:cxn ang="0">
                  <a:pos x="22" y="50"/>
                </a:cxn>
                <a:cxn ang="0">
                  <a:pos x="22" y="66"/>
                </a:cxn>
                <a:cxn ang="0">
                  <a:pos x="22" y="85"/>
                </a:cxn>
                <a:cxn ang="0">
                  <a:pos x="22" y="105"/>
                </a:cxn>
                <a:cxn ang="0">
                  <a:pos x="26" y="126"/>
                </a:cxn>
                <a:cxn ang="0">
                  <a:pos x="31" y="147"/>
                </a:cxn>
                <a:cxn ang="0">
                  <a:pos x="39" y="169"/>
                </a:cxn>
                <a:cxn ang="0">
                  <a:pos x="46" y="185"/>
                </a:cxn>
                <a:cxn ang="0">
                  <a:pos x="58" y="202"/>
                </a:cxn>
                <a:cxn ang="0">
                  <a:pos x="68" y="214"/>
                </a:cxn>
                <a:cxn ang="0">
                  <a:pos x="77" y="223"/>
                </a:cxn>
                <a:cxn ang="0">
                  <a:pos x="85" y="237"/>
                </a:cxn>
                <a:cxn ang="0">
                  <a:pos x="87" y="252"/>
                </a:cxn>
                <a:cxn ang="0">
                  <a:pos x="90" y="268"/>
                </a:cxn>
                <a:cxn ang="0">
                  <a:pos x="87" y="285"/>
                </a:cxn>
                <a:cxn ang="0">
                  <a:pos x="87" y="299"/>
                </a:cxn>
                <a:cxn ang="0">
                  <a:pos x="82" y="311"/>
                </a:cxn>
                <a:cxn ang="0">
                  <a:pos x="77" y="320"/>
                </a:cxn>
                <a:cxn ang="0">
                  <a:pos x="82" y="320"/>
                </a:cxn>
                <a:cxn ang="0">
                  <a:pos x="90" y="316"/>
                </a:cxn>
                <a:cxn ang="0">
                  <a:pos x="97" y="313"/>
                </a:cxn>
                <a:cxn ang="0">
                  <a:pos x="102" y="313"/>
                </a:cxn>
                <a:cxn ang="0">
                  <a:pos x="111" y="306"/>
                </a:cxn>
                <a:cxn ang="0">
                  <a:pos x="119" y="297"/>
                </a:cxn>
                <a:cxn ang="0">
                  <a:pos x="126" y="285"/>
                </a:cxn>
                <a:cxn ang="0">
                  <a:pos x="131" y="268"/>
                </a:cxn>
                <a:cxn ang="0">
                  <a:pos x="131" y="259"/>
                </a:cxn>
                <a:cxn ang="0">
                  <a:pos x="131" y="247"/>
                </a:cxn>
                <a:cxn ang="0">
                  <a:pos x="128" y="235"/>
                </a:cxn>
                <a:cxn ang="0">
                  <a:pos x="124" y="223"/>
                </a:cxn>
                <a:cxn ang="0">
                  <a:pos x="116" y="209"/>
                </a:cxn>
                <a:cxn ang="0">
                  <a:pos x="106" y="195"/>
                </a:cxn>
              </a:cxnLst>
              <a:rect b="b" l="0" r="r" t="0"/>
              <a:pathLst>
                <a:path h="320" w="131">
                  <a:moveTo>
                    <a:pt x="106" y="195"/>
                  </a:moveTo>
                  <a:lnTo>
                    <a:pt x="97" y="188"/>
                  </a:lnTo>
                  <a:lnTo>
                    <a:pt x="80" y="171"/>
                  </a:lnTo>
                  <a:lnTo>
                    <a:pt x="70" y="157"/>
                  </a:lnTo>
                  <a:lnTo>
                    <a:pt x="61" y="142"/>
                  </a:lnTo>
                  <a:lnTo>
                    <a:pt x="56" y="123"/>
                  </a:lnTo>
                  <a:lnTo>
                    <a:pt x="51" y="102"/>
                  </a:lnTo>
                  <a:lnTo>
                    <a:pt x="51" y="62"/>
                  </a:lnTo>
                  <a:lnTo>
                    <a:pt x="48" y="45"/>
                  </a:lnTo>
                  <a:lnTo>
                    <a:pt x="46" y="28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2" y="38"/>
                  </a:lnTo>
                  <a:lnTo>
                    <a:pt x="22" y="50"/>
                  </a:lnTo>
                  <a:lnTo>
                    <a:pt x="22" y="66"/>
                  </a:lnTo>
                  <a:lnTo>
                    <a:pt x="22" y="85"/>
                  </a:lnTo>
                  <a:lnTo>
                    <a:pt x="22" y="105"/>
                  </a:lnTo>
                  <a:lnTo>
                    <a:pt x="26" y="126"/>
                  </a:lnTo>
                  <a:lnTo>
                    <a:pt x="31" y="147"/>
                  </a:lnTo>
                  <a:lnTo>
                    <a:pt x="39" y="169"/>
                  </a:lnTo>
                  <a:lnTo>
                    <a:pt x="46" y="185"/>
                  </a:lnTo>
                  <a:lnTo>
                    <a:pt x="58" y="202"/>
                  </a:lnTo>
                  <a:lnTo>
                    <a:pt x="68" y="214"/>
                  </a:lnTo>
                  <a:lnTo>
                    <a:pt x="77" y="223"/>
                  </a:lnTo>
                  <a:lnTo>
                    <a:pt x="85" y="237"/>
                  </a:lnTo>
                  <a:lnTo>
                    <a:pt x="87" y="252"/>
                  </a:lnTo>
                  <a:lnTo>
                    <a:pt x="90" y="268"/>
                  </a:lnTo>
                  <a:lnTo>
                    <a:pt x="87" y="285"/>
                  </a:lnTo>
                  <a:lnTo>
                    <a:pt x="87" y="299"/>
                  </a:lnTo>
                  <a:lnTo>
                    <a:pt x="82" y="311"/>
                  </a:lnTo>
                  <a:lnTo>
                    <a:pt x="77" y="320"/>
                  </a:lnTo>
                  <a:lnTo>
                    <a:pt x="82" y="320"/>
                  </a:lnTo>
                  <a:lnTo>
                    <a:pt x="90" y="316"/>
                  </a:lnTo>
                  <a:lnTo>
                    <a:pt x="97" y="313"/>
                  </a:lnTo>
                  <a:lnTo>
                    <a:pt x="102" y="313"/>
                  </a:lnTo>
                  <a:lnTo>
                    <a:pt x="111" y="306"/>
                  </a:lnTo>
                  <a:lnTo>
                    <a:pt x="119" y="297"/>
                  </a:lnTo>
                  <a:lnTo>
                    <a:pt x="126" y="285"/>
                  </a:lnTo>
                  <a:lnTo>
                    <a:pt x="131" y="268"/>
                  </a:lnTo>
                  <a:lnTo>
                    <a:pt x="131" y="259"/>
                  </a:lnTo>
                  <a:lnTo>
                    <a:pt x="131" y="247"/>
                  </a:lnTo>
                  <a:lnTo>
                    <a:pt x="128" y="235"/>
                  </a:lnTo>
                  <a:lnTo>
                    <a:pt x="124" y="223"/>
                  </a:lnTo>
                  <a:lnTo>
                    <a:pt x="116" y="209"/>
                  </a:lnTo>
                  <a:lnTo>
                    <a:pt x="106" y="19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4" name="Freeform 290">
              <a:extLst>
                <a:ext uri="{FF2B5EF4-FFF2-40B4-BE49-F238E27FC236}">
                  <a16:creationId xmlns:a16="http://schemas.microsoft.com/office/drawing/2014/main" id="{A07EF331-A64C-4779-B3B0-C9EC6469113F}"/>
                </a:ext>
              </a:extLst>
            </p:cNvPr>
            <p:cNvSpPr/>
            <p:nvPr/>
          </p:nvSpPr>
          <p:spPr bwMode="auto">
            <a:xfrm>
              <a:off x="728790" y="2972693"/>
              <a:ext cx="9376" cy="30335"/>
            </a:xfrm>
            <a:custGeom>
              <a:cxnLst>
                <a:cxn ang="0">
                  <a:pos x="7" y="12"/>
                </a:cxn>
                <a:cxn ang="0">
                  <a:pos x="7" y="26"/>
                </a:cxn>
                <a:cxn ang="0">
                  <a:pos x="12" y="40"/>
                </a:cxn>
                <a:cxn ang="0">
                  <a:pos x="17" y="52"/>
                </a:cxn>
                <a:cxn ang="0">
                  <a:pos x="14" y="55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2" y="31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2"/>
                </a:cxn>
              </a:cxnLst>
              <a:rect b="b" l="0" r="r" t="0"/>
              <a:pathLst>
                <a:path h="55" w="17">
                  <a:moveTo>
                    <a:pt x="7" y="12"/>
                  </a:moveTo>
                  <a:lnTo>
                    <a:pt x="7" y="26"/>
                  </a:lnTo>
                  <a:lnTo>
                    <a:pt x="12" y="40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2" y="3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5" name="Freeform 291">
              <a:extLst>
                <a:ext uri="{FF2B5EF4-FFF2-40B4-BE49-F238E27FC236}">
                  <a16:creationId xmlns:a16="http://schemas.microsoft.com/office/drawing/2014/main" id="{7EC13B36-6FA2-4C5D-96A9-52C7D227C3F7}"/>
                </a:ext>
              </a:extLst>
            </p:cNvPr>
            <p:cNvSpPr/>
            <p:nvPr/>
          </p:nvSpPr>
          <p:spPr bwMode="auto">
            <a:xfrm>
              <a:off x="745888" y="2938497"/>
              <a:ext cx="24268" cy="81078"/>
            </a:xfrm>
            <a:custGeom>
              <a:cxnLst>
                <a:cxn ang="0">
                  <a:pos x="44" y="0"/>
                </a:cxn>
                <a:cxn ang="0">
                  <a:pos x="34" y="7"/>
                </a:cxn>
                <a:cxn ang="0">
                  <a:pos x="20" y="29"/>
                </a:cxn>
                <a:cxn ang="0">
                  <a:pos x="10" y="41"/>
                </a:cxn>
                <a:cxn ang="0">
                  <a:pos x="5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12"/>
                </a:cxn>
                <a:cxn ang="0">
                  <a:pos x="8" y="131"/>
                </a:cxn>
                <a:cxn ang="0">
                  <a:pos x="10" y="143"/>
                </a:cxn>
                <a:cxn ang="0">
                  <a:pos x="15" y="147"/>
                </a:cxn>
                <a:cxn ang="0">
                  <a:pos x="15" y="143"/>
                </a:cxn>
                <a:cxn ang="0">
                  <a:pos x="15" y="133"/>
                </a:cxn>
                <a:cxn ang="0">
                  <a:pos x="12" y="117"/>
                </a:cxn>
                <a:cxn ang="0">
                  <a:pos x="8" y="97"/>
                </a:cxn>
                <a:cxn ang="0">
                  <a:pos x="8" y="86"/>
                </a:cxn>
                <a:cxn ang="0">
                  <a:pos x="8" y="71"/>
                </a:cxn>
                <a:cxn ang="0">
                  <a:pos x="12" y="60"/>
                </a:cxn>
                <a:cxn ang="0">
                  <a:pos x="17" y="45"/>
                </a:cxn>
                <a:cxn ang="0">
                  <a:pos x="27" y="31"/>
                </a:cxn>
                <a:cxn ang="0">
                  <a:pos x="39" y="19"/>
                </a:cxn>
                <a:cxn ang="0">
                  <a:pos x="44" y="0"/>
                </a:cxn>
              </a:cxnLst>
              <a:rect b="b" l="0" r="r" t="0"/>
              <a:pathLst>
                <a:path h="147" w="44">
                  <a:moveTo>
                    <a:pt x="44" y="0"/>
                  </a:moveTo>
                  <a:lnTo>
                    <a:pt x="34" y="7"/>
                  </a:lnTo>
                  <a:lnTo>
                    <a:pt x="20" y="29"/>
                  </a:lnTo>
                  <a:lnTo>
                    <a:pt x="10" y="41"/>
                  </a:lnTo>
                  <a:lnTo>
                    <a:pt x="5" y="55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3" y="112"/>
                  </a:lnTo>
                  <a:lnTo>
                    <a:pt x="8" y="131"/>
                  </a:lnTo>
                  <a:lnTo>
                    <a:pt x="10" y="143"/>
                  </a:lnTo>
                  <a:lnTo>
                    <a:pt x="15" y="147"/>
                  </a:lnTo>
                  <a:lnTo>
                    <a:pt x="15" y="143"/>
                  </a:lnTo>
                  <a:lnTo>
                    <a:pt x="15" y="133"/>
                  </a:lnTo>
                  <a:lnTo>
                    <a:pt x="12" y="117"/>
                  </a:lnTo>
                  <a:lnTo>
                    <a:pt x="8" y="97"/>
                  </a:lnTo>
                  <a:lnTo>
                    <a:pt x="8" y="86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7" y="45"/>
                  </a:lnTo>
                  <a:lnTo>
                    <a:pt x="27" y="31"/>
                  </a:lnTo>
                  <a:lnTo>
                    <a:pt x="39" y="1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6" name="Freeform 292">
              <a:extLst>
                <a:ext uri="{FF2B5EF4-FFF2-40B4-BE49-F238E27FC236}">
                  <a16:creationId xmlns:a16="http://schemas.microsoft.com/office/drawing/2014/main" id="{FD48B087-A910-4B5C-BC96-0524C6A5F14E}"/>
                </a:ext>
              </a:extLst>
            </p:cNvPr>
            <p:cNvSpPr/>
            <p:nvPr/>
          </p:nvSpPr>
          <p:spPr bwMode="auto">
            <a:xfrm>
              <a:off x="835790" y="3119405"/>
              <a:ext cx="45227" cy="22062"/>
            </a:xfrm>
            <a:custGeom>
              <a:cxnLst>
                <a:cxn ang="0">
                  <a:pos x="82" y="16"/>
                </a:cxn>
                <a:cxn ang="0">
                  <a:pos x="68" y="40"/>
                </a:cxn>
                <a:cxn ang="0">
                  <a:pos x="39" y="26"/>
                </a:cxn>
                <a:cxn ang="0">
                  <a:pos x="17" y="14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39" y="5"/>
                </a:cxn>
                <a:cxn ang="0">
                  <a:pos x="82" y="16"/>
                </a:cxn>
              </a:cxnLst>
              <a:rect b="b" l="0" r="r" t="0"/>
              <a:pathLst>
                <a:path h="40" w="82">
                  <a:moveTo>
                    <a:pt x="82" y="16"/>
                  </a:moveTo>
                  <a:lnTo>
                    <a:pt x="68" y="40"/>
                  </a:lnTo>
                  <a:lnTo>
                    <a:pt x="39" y="26"/>
                  </a:lnTo>
                  <a:lnTo>
                    <a:pt x="17" y="14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39" y="5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7" name="矩形 602">
            <a:extLst>
              <a:ext uri="{FF2B5EF4-FFF2-40B4-BE49-F238E27FC236}">
                <a16:creationId xmlns:a16="http://schemas.microsoft.com/office/drawing/2014/main" id="{8BF72352-315F-4116-B5C8-1CAE5FA47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942" y="3425577"/>
            <a:ext cx="26304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这是倒下的墙和梁</a:t>
            </a:r>
          </a:p>
        </p:txBody>
      </p:sp>
      <p:sp>
        <p:nvSpPr>
          <p:cNvPr id="458" name="矩形 603">
            <a:extLst>
              <a:ext uri="{FF2B5EF4-FFF2-40B4-BE49-F238E27FC236}">
                <a16:creationId xmlns:a16="http://schemas.microsoft.com/office/drawing/2014/main" id="{4DBCFA72-A126-428B-AF27-F65DB1D0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878" y="3425577"/>
            <a:ext cx="23209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这是倒下的墙和梁</a:t>
            </a:r>
          </a:p>
        </p:txBody>
      </p:sp>
      <p:sp>
        <p:nvSpPr>
          <p:cNvPr id="459" name="标题 1">
            <a:extLst>
              <a:ext uri="{FF2B5EF4-FFF2-40B4-BE49-F238E27FC236}">
                <a16:creationId xmlns:a16="http://schemas.microsoft.com/office/drawing/2014/main" id="{06463CA9-E393-4BAB-B0AD-2BED824E9926}"/>
              </a:ext>
            </a:extLst>
          </p:cNvPr>
          <p:cNvSpPr txBox="1">
            <a:spLocks noChangeArrowheads="1"/>
          </p:cNvSpPr>
          <p:nvPr/>
        </p:nvSpPr>
        <p:spPr>
          <a:xfrm>
            <a:off x="2761308" y="1304007"/>
            <a:ext cx="5760640" cy="792088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7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kumimoji="1" lang="zh-CN" sz="4000">
                <a:ln w="0">
                  <a:solidFill>
                    <a:srgbClr val="0093DD"/>
                  </a:solidFill>
                </a:ln>
                <a:solidFill>
                  <a:srgbClr val="0192DC"/>
                </a:solidFill>
                <a:effectLst>
                  <a:reflection algn="bl" blurRad="6350" dir="5400000" endA="300" endPos="35500" rotWithShape="0" stA="53000" sy="-90000"/>
                </a:effectLst>
                <a:latin typeface="+mn-lt"/>
                <a:ea typeface="+mn-ea"/>
                <a:cs typeface="+mn-ea"/>
                <a:sym typeface="+mn-lt"/>
              </a:rPr>
              <a:t>什么是地震活命三角区？</a:t>
            </a:r>
          </a:p>
        </p:txBody>
      </p:sp>
    </p:spTree>
    <p:extLst>
      <p:ext uri="{BB962C8B-B14F-4D97-AF65-F5344CB8AC3E}">
        <p14:creationId val="188581851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6"/>
      <p:bldP grpId="0" spid="17"/>
      <p:bldP grpId="0" spid="164"/>
      <p:bldP grpId="0" spid="457"/>
      <p:bldP grpId="0" spid="458"/>
      <p:bldP grpId="0" spid="45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grpSp>
        <p:nvGrpSpPr>
          <p:cNvPr id="463" name="组合 462">
            <a:extLst>
              <a:ext uri="{FF2B5EF4-FFF2-40B4-BE49-F238E27FC236}">
                <a16:creationId xmlns:a16="http://schemas.microsoft.com/office/drawing/2014/main" id="{322C87B8-0833-4849-A20D-048231C6A13E}"/>
              </a:ext>
            </a:extLst>
          </p:cNvPr>
          <p:cNvGrpSpPr/>
          <p:nvPr/>
        </p:nvGrpSpPr>
        <p:grpSpPr>
          <a:xfrm>
            <a:off x="2135560" y="692696"/>
            <a:ext cx="8496944" cy="5240810"/>
            <a:chOff x="1631504" y="1484784"/>
            <a:chExt cx="8496944" cy="5240810"/>
          </a:xfrm>
        </p:grpSpPr>
        <p:pic>
          <p:nvPicPr>
            <p:cNvPr id="464" name="图片 463">
              <a:extLst>
                <a:ext uri="{FF2B5EF4-FFF2-40B4-BE49-F238E27FC236}">
                  <a16:creationId xmlns:a16="http://schemas.microsoft.com/office/drawing/2014/main" id="{83B95689-89F3-47E8-BBB9-0133A20B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3259571" y="-143283"/>
              <a:ext cx="5240810" cy="8496944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5" name="Rectangle 2">
              <a:extLst>
                <a:ext uri="{FF2B5EF4-FFF2-40B4-BE49-F238E27FC236}">
                  <a16:creationId xmlns:a16="http://schemas.microsoft.com/office/drawing/2014/main" id="{F9CBF898-B7F4-4779-AE4B-65F34149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876" y="2132856"/>
              <a:ext cx="2232248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震后自救</a:t>
              </a:r>
            </a:p>
          </p:txBody>
        </p:sp>
        <p:sp>
          <p:nvSpPr>
            <p:cNvPr id="466" name="Rectangle 3">
              <a:extLst>
                <a:ext uri="{FF2B5EF4-FFF2-40B4-BE49-F238E27FC236}">
                  <a16:creationId xmlns:a16="http://schemas.microsoft.com/office/drawing/2014/main" id="{A8A20FAB-6511-4BE9-BB2A-8FE186973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568" y="3573016"/>
              <a:ext cx="7776864" cy="2834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     1、搬开身边可搬动的碎砖瓦等杂物，扩大活动空间。注意，搬不动时千万不要勉强，防止周围杂物进一步倒塌；</a:t>
              </a:r>
              <a:b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      2、设法用砖石、木棍等支撑残垣断壁，以防余震时再被埋压；</a:t>
              </a:r>
              <a:b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      3、震后，余震还会不断发生，你的环境还可能进一步恶化，你要尽量改善自已所处的环境，稳定下来，设法脱险。</a:t>
              </a:r>
              <a:b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20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      4、设法避开身体上方不结实的倒塌物、悬挂物或其他危险物；</a:t>
              </a:r>
            </a:p>
          </p:txBody>
        </p:sp>
        <p:sp>
          <p:nvSpPr>
            <p:cNvPr id="467" name="Rectangle 2">
              <a:extLst>
                <a:ext uri="{FF2B5EF4-FFF2-40B4-BE49-F238E27FC236}">
                  <a16:creationId xmlns:a16="http://schemas.microsoft.com/office/drawing/2014/main" id="{0216F6B7-D56B-43C8-944F-CCE91CB7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536" y="2924944"/>
              <a:ext cx="4032448" cy="51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28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如果被压埋怎么办？</a:t>
              </a:r>
            </a:p>
          </p:txBody>
        </p:sp>
      </p:grpSp>
    </p:spTree>
    <p:extLst>
      <p:ext uri="{BB962C8B-B14F-4D97-AF65-F5344CB8AC3E}">
        <p14:creationId val="281907751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6" y="3487328"/>
            <a:ext cx="4371443" cy="37045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A47DA1B-DB80-4D41-ABFE-6AEC49266CEB}"/>
              </a:ext>
            </a:extLst>
          </p:cNvPr>
          <p:cNvSpPr txBox="1"/>
          <p:nvPr/>
        </p:nvSpPr>
        <p:spPr>
          <a:xfrm>
            <a:off x="839416" y="577247"/>
            <a:ext cx="1051316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ln w="190500">
                  <a:solidFill>
                    <a:schemeClr val="bg1"/>
                  </a:solidFill>
                </a:ln>
                <a:solidFill>
                  <a:srgbClr val="0093DD"/>
                </a:solidFill>
                <a:cs typeface="+mn-ea"/>
                <a:sym typeface="+mn-lt"/>
              </a:rPr>
              <a:t>卡通清新</a:t>
            </a:r>
          </a:p>
          <a:p>
            <a:pPr algn="ctr"/>
            <a:r>
              <a:rPr altLang="en-US" lang="zh-CN" sz="6600">
                <a:ln w="190500">
                  <a:solidFill>
                    <a:schemeClr val="bg1"/>
                  </a:solidFill>
                </a:ln>
                <a:solidFill>
                  <a:srgbClr val="0093DD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287D9F-F18A-478B-A3C6-433EDFB007CD}"/>
              </a:ext>
            </a:extLst>
          </p:cNvPr>
          <p:cNvSpPr txBox="1"/>
          <p:nvPr/>
        </p:nvSpPr>
        <p:spPr>
          <a:xfrm>
            <a:off x="839416" y="571811"/>
            <a:ext cx="1051316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rgbClr val="0093DD"/>
                </a:solidFill>
                <a:cs typeface="+mn-ea"/>
                <a:sym typeface="+mn-lt"/>
              </a:rPr>
              <a:t>卡通清新</a:t>
            </a:r>
          </a:p>
          <a:p>
            <a:pPr algn="ctr"/>
            <a:r>
              <a:rPr altLang="en-US" lang="zh-CN" sz="6600">
                <a:solidFill>
                  <a:srgbClr val="0093DD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8E47E0-35D5-42E4-ADB9-069BEED6822C}"/>
              </a:ext>
            </a:extLst>
          </p:cNvPr>
          <p:cNvSpPr txBox="1"/>
          <p:nvPr/>
        </p:nvSpPr>
        <p:spPr>
          <a:xfrm>
            <a:off x="871753" y="3277383"/>
            <a:ext cx="1051316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600">
                <a:ln w="127000">
                  <a:solidFill>
                    <a:schemeClr val="bg1"/>
                  </a:solidFill>
                </a:ln>
                <a:solidFill>
                  <a:srgbClr val="0093DD"/>
                </a:solidFill>
                <a:cs typeface="+mn-ea"/>
                <a:sym typeface="+mn-lt"/>
              </a:rPr>
              <a:t>汇报人L熊猫办公             汇报时间:201X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E232685-61EA-44F0-A50C-9606250C89E4}"/>
              </a:ext>
            </a:extLst>
          </p:cNvPr>
          <p:cNvSpPr txBox="1"/>
          <p:nvPr/>
        </p:nvSpPr>
        <p:spPr>
          <a:xfrm>
            <a:off x="871753" y="3308160"/>
            <a:ext cx="105131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rgbClr val="0093DD"/>
                </a:solidFill>
                <a:cs typeface="+mn-ea"/>
                <a:sym typeface="+mn-lt"/>
              </a:rPr>
              <a:t>汇报人：优页PPT               汇报时间：202X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F9F6E48-B86F-4862-8C75-350726ECB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28448" y="243369"/>
            <a:ext cx="1499203" cy="1399612"/>
          </a:xfrm>
          <a:prstGeom prst="rect">
            <a:avLst/>
          </a:prstGeom>
        </p:spPr>
      </p:pic>
    </p:spTree>
    <p:extLst>
      <p:ext uri="{BB962C8B-B14F-4D97-AF65-F5344CB8AC3E}">
        <p14:creationId val="94965293"/>
      </p:ext>
    </p:extLst>
  </p:cSld>
  <p:clrMapOvr>
    <a:masterClrMapping/>
  </p:clrMapOvr>
  <mc:AlternateContent>
    <mc:Choice Requires="p14">
      <p:transition advTm="9000" p14:dur="0"/>
    </mc:Choice>
    <mc:Fallback>
      <p:transition advTm="9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17"/>
      <p:bldP grpId="0" spid="25"/>
      <p:bldP grpId="0" spid="3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7" y="4594266"/>
            <a:ext cx="3065234" cy="25976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CCF950B-AA6F-4126-8FDB-6731C22FBE3A}"/>
              </a:ext>
            </a:extLst>
          </p:cNvPr>
          <p:cNvGrpSpPr/>
          <p:nvPr/>
        </p:nvGrpSpPr>
        <p:grpSpPr>
          <a:xfrm>
            <a:off x="2710366" y="1677795"/>
            <a:ext cx="2364073" cy="2347844"/>
            <a:chOff x="1443287" y="1747942"/>
            <a:chExt cx="2364073" cy="234784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557359D-B012-44F5-BA74-7EADEDD55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43287" y="1747942"/>
              <a:ext cx="2364073" cy="234784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EBE675F-B9E1-4E00-8090-6758C411C0E3}"/>
                </a:ext>
              </a:extLst>
            </p:cNvPr>
            <p:cNvSpPr txBox="1"/>
            <p:nvPr/>
          </p:nvSpPr>
          <p:spPr>
            <a:xfrm>
              <a:off x="1707998" y="2346980"/>
              <a:ext cx="180020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kumimoji="1" lang="zh-CN" sz="5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977E283-6C65-49C6-9B9D-3052663982A9}"/>
              </a:ext>
            </a:extLst>
          </p:cNvPr>
          <p:cNvGrpSpPr/>
          <p:nvPr/>
        </p:nvGrpSpPr>
        <p:grpSpPr>
          <a:xfrm>
            <a:off x="5951983" y="1274916"/>
            <a:ext cx="4896544" cy="864096"/>
            <a:chOff x="2915816" y="1484784"/>
            <a:chExt cx="4896544" cy="864096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7C58E61-3E71-43AD-BCF1-8365958A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1484784"/>
              <a:ext cx="4896544" cy="864096"/>
            </a:xfrm>
            <a:prstGeom prst="rect">
              <a:avLst/>
            </a:prstGeom>
          </p:spPr>
        </p:pic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0A778BFB-556E-4D64-90B5-BB3957BC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79" y="1556792"/>
              <a:ext cx="2952328" cy="493776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2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一、什么是地震？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2C2162-9510-4BDB-AB19-AD3D1A22C07A}"/>
              </a:ext>
            </a:extLst>
          </p:cNvPr>
          <p:cNvGrpSpPr/>
          <p:nvPr/>
        </p:nvGrpSpPr>
        <p:grpSpPr>
          <a:xfrm>
            <a:off x="5951983" y="2283028"/>
            <a:ext cx="4896544" cy="864096"/>
            <a:chOff x="2915816" y="2492896"/>
            <a:chExt cx="4896544" cy="864096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EFC6950-8B04-48E2-9CAA-193FD3595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2492896"/>
              <a:ext cx="4896544" cy="864096"/>
            </a:xfrm>
            <a:prstGeom prst="rect">
              <a:avLst/>
            </a:prstGeom>
          </p:spPr>
        </p:pic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D19F38DF-CFDF-469D-92DA-36A4C4E1C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79" y="2564904"/>
              <a:ext cx="3960440" cy="493776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2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二、怎样识别地震谣言？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C4C37DE-B262-46C6-A9B1-0A17FBC8D8EE}"/>
              </a:ext>
            </a:extLst>
          </p:cNvPr>
          <p:cNvGrpSpPr/>
          <p:nvPr/>
        </p:nvGrpSpPr>
        <p:grpSpPr>
          <a:xfrm>
            <a:off x="5951983" y="3291140"/>
            <a:ext cx="4896544" cy="864096"/>
            <a:chOff x="2915816" y="3501008"/>
            <a:chExt cx="4896544" cy="864096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C92E6E9-939D-4274-82EF-B5509ED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3501008"/>
              <a:ext cx="4896544" cy="864096"/>
            </a:xfrm>
            <a:prstGeom prst="rect">
              <a:avLst/>
            </a:prstGeom>
          </p:spPr>
        </p:pic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656D001F-EAA9-494A-91D4-8D5E7A3A7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79" y="3573016"/>
              <a:ext cx="2376264" cy="493776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2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三、家庭防震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9B22E1C-41B8-4FD0-8C23-B6E0A9950C9F}"/>
              </a:ext>
            </a:extLst>
          </p:cNvPr>
          <p:cNvGrpSpPr/>
          <p:nvPr/>
        </p:nvGrpSpPr>
        <p:grpSpPr>
          <a:xfrm>
            <a:off x="5951983" y="4299252"/>
            <a:ext cx="4896544" cy="864096"/>
            <a:chOff x="2915816" y="4509120"/>
            <a:chExt cx="4896544" cy="86409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BDF18D5-134C-40F5-A816-2F22C6D9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4509120"/>
              <a:ext cx="4896544" cy="864096"/>
            </a:xfrm>
            <a:prstGeom prst="rect">
              <a:avLst/>
            </a:prstGeom>
          </p:spPr>
        </p:pic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1CB56F20-B195-4F2A-AABB-F37703233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79" y="4653137"/>
              <a:ext cx="2376264" cy="493776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2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四、避震要点</a:t>
              </a:r>
            </a:p>
          </p:txBody>
        </p:sp>
      </p:grpSp>
    </p:spTree>
    <p:extLst>
      <p:ext uri="{BB962C8B-B14F-4D97-AF65-F5344CB8AC3E}">
        <p14:creationId val="1691801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7" y="4594266"/>
            <a:ext cx="3065234" cy="25976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230CD0-9A78-4557-97D6-6CA13959C761}"/>
              </a:ext>
            </a:extLst>
          </p:cNvPr>
          <p:cNvGrpSpPr/>
          <p:nvPr/>
        </p:nvGrpSpPr>
        <p:grpSpPr>
          <a:xfrm>
            <a:off x="3431704" y="2517196"/>
            <a:ext cx="5832648" cy="1440160"/>
            <a:chOff x="2915816" y="1484784"/>
            <a:chExt cx="4896544" cy="86409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D0B9A09-D932-4EBD-AA92-17212F11B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1484784"/>
              <a:ext cx="4896544" cy="864096"/>
            </a:xfrm>
            <a:prstGeom prst="rect">
              <a:avLst/>
            </a:prstGeom>
          </p:spPr>
        </p:pic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FC086D4F-34F5-45FC-9A17-391041F3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095" y="1584166"/>
              <a:ext cx="3528392" cy="940003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44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一、什么是地震？</a:t>
              </a:r>
            </a:p>
          </p:txBody>
        </p:sp>
      </p:grpSp>
    </p:spTree>
    <p:extLst>
      <p:ext uri="{BB962C8B-B14F-4D97-AF65-F5344CB8AC3E}">
        <p14:creationId val="61963833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43E2F87-3535-46A7-B49A-5EB823C5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1628800"/>
            <a:ext cx="5184576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地震就是人们平时所说的地动，几乎每天都在发生，只不过有的震级很小，人们感觉不到它的存在，而只能靠仪器观测到，其实它和刮风、下雨一样，只是一种灾害性自然现象。</a:t>
            </a:r>
          </a:p>
        </p:txBody>
      </p:sp>
      <p:pic>
        <p:nvPicPr>
          <p:cNvPr descr="_[]5OLY3@RI{5K@~89TDQ$0" id="13" name="Picture 11">
            <a:extLst>
              <a:ext uri="{FF2B5EF4-FFF2-40B4-BE49-F238E27FC236}">
                <a16:creationId xmlns:a16="http://schemas.microsoft.com/office/drawing/2014/main" id="{87C49C32-5A27-4F8B-8580-0FD447B19E6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99456" y="1628800"/>
            <a:ext cx="4392613" cy="309562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96129080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A5084A-EB7A-43B7-81E3-D02515ED3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03512" y="764704"/>
            <a:ext cx="4320000" cy="29520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352FBB-9418-4A22-8DC4-7A19CBF0E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056" y="764704"/>
            <a:ext cx="4320000" cy="28800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C57F1B34-2447-4BE6-8DB4-DC091843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3861048"/>
            <a:ext cx="1008112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20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  地震开始发生的地点称为震源，震源正上方的地面称为震中。破坏性地震的地面振动最烈处称为极震区，极震区往往也就是震中所在的地区。地震常常造成严重人员伤亡，能引起火灾、水灾、有毒气体泄漏、细菌及放射性物质扩散</a:t>
            </a:r>
          </a:p>
        </p:txBody>
      </p:sp>
    </p:spTree>
    <p:extLst>
      <p:ext uri="{BB962C8B-B14F-4D97-AF65-F5344CB8AC3E}">
        <p14:creationId val="71267576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dur="2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2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868A61-D8EA-4793-8C35-E44642A4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5074" y="668233"/>
            <a:ext cx="3904644" cy="2826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0B1427-295D-49E0-8861-5F59D4A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458388"/>
            <a:ext cx="12192000" cy="1399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69ECD-F792-4F2F-A91C-D92329A8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B7FE6A-BC63-49CC-BB32-E9AF64F3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0727" y="4594266"/>
            <a:ext cx="3065234" cy="25976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50CB31-5DEA-4FFC-AA8F-4A3988CAE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5417" y="5295788"/>
            <a:ext cx="2217614" cy="172481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A230CD0-9A78-4557-97D6-6CA13959C761}"/>
              </a:ext>
            </a:extLst>
          </p:cNvPr>
          <p:cNvGrpSpPr/>
          <p:nvPr/>
        </p:nvGrpSpPr>
        <p:grpSpPr>
          <a:xfrm>
            <a:off x="2819636" y="2517197"/>
            <a:ext cx="6552728" cy="1440159"/>
            <a:chOff x="2915816" y="1484784"/>
            <a:chExt cx="4896544" cy="86409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D0B9A09-D932-4EBD-AA92-17212F11B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V="1">
              <a:off x="2915816" y="1484784"/>
              <a:ext cx="4896544" cy="864096"/>
            </a:xfrm>
            <a:prstGeom prst="rect">
              <a:avLst/>
            </a:prstGeom>
          </p:spPr>
        </p:pic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FC086D4F-34F5-45FC-9A17-391041F3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096" y="1584166"/>
              <a:ext cx="3528392" cy="779069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838200" marL="838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None/>
              </a:pPr>
              <a:r>
                <a:rPr altLang="en-US" lang="zh-CN" sz="36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二、怎样识别地震谣言？</a:t>
              </a:r>
            </a:p>
          </p:txBody>
        </p:sp>
      </p:grpSp>
    </p:spTree>
    <p:extLst>
      <p:ext uri="{BB962C8B-B14F-4D97-AF65-F5344CB8AC3E}">
        <p14:creationId val="77382202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D77DD4C2-F081-483D-9476-590F2A09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1190555"/>
            <a:ext cx="6984776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b="1" lang="zh-CN" sz="28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地震预报由政府机构统一发布：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b="1" lang="zh-CN" sz="28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   全国性的地震预报由国务院发布，省级行政区域内的由省级政府发布。已经发布短期预报的地区如果出现明显的临震异常，在紧急情况下，当地市县人民政府可以发布48小时以内的地震预报。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4BA2EE-12BC-4120-B276-D077F5404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92144" y="371703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val="44015719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A6D35FF-27E9-4611-880A-E00194AC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1" y="1772816"/>
            <a:ext cx="4583832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charset="0" panose="02020603050405020304" pitchFamily="18" typeface="Times New Roman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b="1" lang="zh-CN" sz="28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地震谣传三个显著的特征：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b="1" lang="zh-CN" sz="28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1、带有封建迷信色彩或离奇的传说。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b="1" lang="zh-CN" sz="28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2、预报的震级很大、震级很精确，地震时间、地点很具体。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b="1" lang="zh-CN" sz="28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3、通常打着国外某专家、某机构的招牌。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B3A3CD-AFC2-48AB-9BDE-DA6CAD298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1640" y="1815039"/>
            <a:ext cx="4694360" cy="3978204"/>
          </a:xfrm>
          <a:prstGeom prst="rect">
            <a:avLst/>
          </a:prstGeom>
        </p:spPr>
      </p:pic>
    </p:spTree>
    <p:extLst>
      <p:ext uri="{BB962C8B-B14F-4D97-AF65-F5344CB8AC3E}">
        <p14:creationId val="41608760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933E3ED-F33A-453E-B075-30C3AF51D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A86D7E5-3234-4E46-AB1F-31FE9FE3FF7B}"/>
              </a:ext>
            </a:extLst>
          </p:cNvPr>
          <p:cNvGrpSpPr/>
          <p:nvPr/>
        </p:nvGrpSpPr>
        <p:grpSpPr>
          <a:xfrm>
            <a:off x="2366952" y="577739"/>
            <a:ext cx="7458096" cy="5270474"/>
            <a:chOff x="2366952" y="577739"/>
            <a:chExt cx="7458096" cy="527047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8A27317-3EA9-4551-A468-8B00F6F2B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66952" y="577739"/>
              <a:ext cx="7458096" cy="5270474"/>
            </a:xfrm>
            <a:prstGeom prst="rect">
              <a:avLst/>
            </a:prstGeom>
          </p:spPr>
        </p:pic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425A96D3-A8BF-4CF8-8E6A-007BB6026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696" y="3025553"/>
              <a:ext cx="6048672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8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不相信、不传播、及时报告地震部门。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28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制造及传播谣言者要依法追究其法律责任。</a:t>
              </a: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3F7BD113-D675-481D-97F8-8A0429AA2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740" y="2161457"/>
              <a:ext cx="5256584" cy="701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charset="0" panose="02020603050405020304" pitchFamily="18" typeface="Times New Roman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4000">
                  <a:ln w="0">
                    <a:solidFill>
                      <a:srgbClr val="0093DD"/>
                    </a:solidFill>
                  </a:ln>
                  <a:solidFill>
                    <a:srgbClr val="0192DC"/>
                  </a:solidFill>
                  <a:effectLst>
                    <a:reflection algn="bl" blurRad="6350" dir="5400000" endA="300" endPos="35500" rotWithShape="0" stA="53000" sy="-90000"/>
                  </a:effectLst>
                  <a:latin typeface="+mn-lt"/>
                  <a:ea typeface="+mn-ea"/>
                  <a:cs typeface="+mn-ea"/>
                  <a:sym typeface="+mn-lt"/>
                </a:rPr>
                <a:t>怎样对待地震谣传？</a:t>
              </a:r>
            </a:p>
          </p:txBody>
        </p:sp>
      </p:grpSp>
    </p:spTree>
    <p:extLst>
      <p:ext uri="{BB962C8B-B14F-4D97-AF65-F5344CB8AC3E}">
        <p14:creationId val="122010128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yl4zddj">
      <a:majorFont>
        <a:latin typeface="字体视界-紫水晶体"/>
        <a:ea typeface="字体视界-紫水晶体"/>
        <a:cs typeface="Arial"/>
      </a:majorFont>
      <a:minorFont>
        <a:latin typeface="字体视界-紫水晶体"/>
        <a:ea typeface="字体视界-紫水晶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54</Paragraphs>
  <Slides>17</Slides>
  <Notes>10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6">
      <vt:lpstr>Arial</vt:lpstr>
      <vt:lpstr>字体视界-紫水晶体</vt:lpstr>
      <vt:lpstr>Calibri Light</vt:lpstr>
      <vt:lpstr>Calibri</vt:lpstr>
      <vt:lpstr>等线 Light</vt:lpstr>
      <vt:lpstr>等线</vt:lpstr>
      <vt:lpstr>Times New Roman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2021-08-22T11:54:14Z</dcterms:created>
  <cp:lastPrinted>2021-08-22T11:54:14Z</cp:lastPrinted>
  <dcterms:modified xsi:type="dcterms:W3CDTF">2021-08-22T05:46:33Z</dcterms:modified>
  <cp:revision>1</cp:revision>
</cp:coreProperties>
</file>