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61" r:id="rId8"/>
    <p:sldId id="260" r:id="rId9"/>
    <p:sldId id="268" r:id="rId10"/>
    <p:sldId id="263" r:id="rId11"/>
    <p:sldId id="264" r:id="rId12"/>
    <p:sldId id="269" r:id="rId13"/>
    <p:sldId id="265" r:id="rId14"/>
    <p:sldId id="266" r:id="rId15"/>
    <p:sldId id="267" r:id="rId16"/>
    <p:sldId id="259" r:id="rId17"/>
    <p:sldId id="270" r:id="rId18"/>
    <p:sldId id="271" r:id="rId19"/>
    <p:sldId id="275" r:id="rId20"/>
    <p:sldId id="272" r:id="rId21"/>
    <p:sldId id="274" r:id="rId22"/>
    <p:sldId id="276" r:id="rId23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738" autoAdjust="0"/>
  </p:normalViewPr>
  <p:slideViewPr>
    <p:cSldViewPr>
      <p:cViewPr varScale="1">
        <p:scale>
          <a:sx n="114" d="100"/>
          <a:sy n="114" d="100"/>
        </p:scale>
        <p:origin x="324" y="84"/>
      </p:cViewPr>
      <p:guideLst>
        <p:guide orient="horz" pos="17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C261-8445-4A78-BA9C-25B40549C079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B2D0-ADC7-4A00-B7F7-11168F6C8D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35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641547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280826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84470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51857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082926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01122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36959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5428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82352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144179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1348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81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2.jpeg" Type="http://schemas.openxmlformats.org/officeDocument/2006/relationships/image"/><Relationship Id="rId2" Target="../media/image1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9525" y="0"/>
            <a:ext cx="91535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F:\案例\212\29398439_1386402044341.jpg" id="1032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288"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Balloon.pn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82052" y="480951"/>
            <a:ext cx="571500" cy="7747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-9525" y="4886325"/>
            <a:ext cx="15207283" cy="257175"/>
            <a:chOff x="762000" y="5634038"/>
            <a:chExt cx="15207283" cy="257175"/>
          </a:xfrm>
        </p:grpSpPr>
        <p:pic>
          <p:nvPicPr>
            <p:cNvPr descr="F:\案例\212\london-skyline\wave-dark.png" id="1031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62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0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38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1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714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2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90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3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67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4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143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5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19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6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95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7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72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8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48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19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24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0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00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1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4770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2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532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3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42950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4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905750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5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349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6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825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7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301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8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778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29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254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0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730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1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206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2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683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3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159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4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635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5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111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6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588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7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0642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8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5405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39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01678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F:\案例\212\london-skyline\wave-dark.png" id="40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493033" y="5634038"/>
              <a:ext cx="476250" cy="2571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F:\案例\212\london-skyline\trees_and_lamps.png" id="1030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83" y="4277082"/>
            <a:ext cx="9144000" cy="70923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building-1.png" id="1037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2974" y="3748332"/>
            <a:ext cx="714375" cy="13951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691741" y="1998008"/>
            <a:ext cx="3856355" cy="4572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HOT-HUNT TEMPLATES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12027" y="2582783"/>
            <a:ext cx="2119946" cy="274320"/>
            <a:chOff x="3512027" y="2433250"/>
            <a:chExt cx="2119946" cy="274320"/>
          </a:xfrm>
        </p:grpSpPr>
        <p:grpSp>
          <p:nvGrpSpPr>
            <p:cNvPr id="6" name="组合 5"/>
            <p:cNvGrpSpPr/>
            <p:nvPr/>
          </p:nvGrpSpPr>
          <p:grpSpPr>
            <a:xfrm>
              <a:off x="3512027" y="2461970"/>
              <a:ext cx="2119946" cy="219557"/>
              <a:chOff x="3512027" y="2461970"/>
              <a:chExt cx="2119946" cy="219557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3512027" y="2461970"/>
                <a:ext cx="2119946" cy="219557"/>
              </a:xfrm>
              <a:prstGeom prst="hexagon">
                <a:avLst>
                  <a:gd fmla="val 59791" name="adj"/>
                  <a:gd fmla="val 115470" name="vf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88A84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626225" y="2544748"/>
                <a:ext cx="54000" cy="54000"/>
              </a:xfrm>
              <a:prstGeom prst="ellipse">
                <a:avLst/>
              </a:prstGeom>
              <a:solidFill>
                <a:srgbClr val="3A9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solidFill>
                      <a:srgbClr val="388A84"/>
                    </a:solidFill>
                  </a:rPr>
                  <a:t> </a:t>
                </a: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456151" y="2544748"/>
                <a:ext cx="54000" cy="54000"/>
              </a:xfrm>
              <a:prstGeom prst="ellipse">
                <a:avLst/>
              </a:prstGeom>
              <a:solidFill>
                <a:srgbClr val="3081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88A84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681341" y="2433250"/>
              <a:ext cx="1856354" cy="27432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rgbClr val="388A84"/>
                  </a:solidFill>
                </a:rPr>
                <a:t>HOUSES OF PARLIAMENT</a:t>
              </a:r>
            </a:p>
          </p:txBody>
        </p:sp>
      </p:grpSp>
    </p:spTree>
    <p:extLst>
      <p:ext uri="{BB962C8B-B14F-4D97-AF65-F5344CB8AC3E}">
        <p14:creationId val="2559698178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18756" y="1679198"/>
            <a:ext cx="539940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REQUIRES RESEARCH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892071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chemeClr val="bg1"/>
                  </a:solidFill>
                </a:rPr>
                <a:t>Learn more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2010917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02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PERFORM BETTER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10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05305" y="2167136"/>
            <a:ext cx="8141715" cy="1152128"/>
            <a:chOff x="1005305" y="2167136"/>
            <a:chExt cx="8141715" cy="1152128"/>
          </a:xfrm>
        </p:grpSpPr>
        <p:grpSp>
          <p:nvGrpSpPr>
            <p:cNvPr id="5" name="组合 4"/>
            <p:cNvGrpSpPr/>
            <p:nvPr/>
          </p:nvGrpSpPr>
          <p:grpSpPr>
            <a:xfrm>
              <a:off x="2157433" y="2671192"/>
              <a:ext cx="6989587" cy="144016"/>
              <a:chOff x="2157433" y="2671192"/>
              <a:chExt cx="6989587" cy="144016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300821" y="267119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6588224" y="267119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" name="直接连接符 5"/>
              <p:cNvCxnSpPr>
                <a:stCxn id="3" idx="6"/>
                <a:endCxn id="59" idx="2"/>
              </p:cNvCxnSpPr>
              <p:nvPr/>
            </p:nvCxnSpPr>
            <p:spPr>
              <a:xfrm>
                <a:off x="2157433" y="2743200"/>
                <a:ext cx="21433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>
                <a:stCxn id="59" idx="6"/>
                <a:endCxn id="62" idx="2"/>
              </p:cNvCxnSpPr>
              <p:nvPr/>
            </p:nvCxnSpPr>
            <p:spPr>
              <a:xfrm>
                <a:off x="4444837" y="2743200"/>
                <a:ext cx="214338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stCxn id="62" idx="6"/>
              </p:cNvCxnSpPr>
              <p:nvPr/>
            </p:nvCxnSpPr>
            <p:spPr>
              <a:xfrm>
                <a:off x="6732240" y="2743200"/>
                <a:ext cx="241478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组合 1"/>
            <p:cNvGrpSpPr/>
            <p:nvPr/>
          </p:nvGrpSpPr>
          <p:grpSpPr>
            <a:xfrm>
              <a:off x="1005305" y="2167136"/>
              <a:ext cx="1152128" cy="1152128"/>
              <a:chOff x="1005305" y="2167136"/>
              <a:chExt cx="1152128" cy="115212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05305" y="2167136"/>
                <a:ext cx="1152128" cy="11521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1364675" y="2528888"/>
                <a:ext cx="433387" cy="374650"/>
                <a:chOff x="4456113" y="6981826"/>
                <a:chExt cx="433387" cy="374650"/>
              </a:xfrm>
              <a:solidFill>
                <a:srgbClr val="1C5E6E"/>
              </a:solidFill>
            </p:grpSpPr>
            <p:sp>
              <p:nvSpPr>
                <p:cNvPr id="91" name="Freeform 27"/>
                <p:cNvSpPr>
                  <a:spLocks noEditPoints="1"/>
                </p:cNvSpPr>
                <p:nvPr/>
              </p:nvSpPr>
              <p:spPr bwMode="auto">
                <a:xfrm>
                  <a:off x="4456113" y="6981826"/>
                  <a:ext cx="306387" cy="374650"/>
                </a:xfrm>
                <a:custGeom>
                  <a:gdLst>
                    <a:gd fmla="*/ 67 w 96" name="T0"/>
                    <a:gd fmla="*/ 48 h 119" name="T1"/>
                    <a:gd fmla="*/ 76 w 96" name="T2"/>
                    <a:gd fmla="*/ 28 h 119" name="T3"/>
                    <a:gd fmla="*/ 48 w 96" name="T4"/>
                    <a:gd fmla="*/ 0 h 119" name="T5"/>
                    <a:gd fmla="*/ 20 w 96" name="T6"/>
                    <a:gd fmla="*/ 28 h 119" name="T7"/>
                    <a:gd fmla="*/ 29 w 96" name="T8"/>
                    <a:gd fmla="*/ 48 h 119" name="T9"/>
                    <a:gd fmla="*/ 0 w 96" name="T10"/>
                    <a:gd fmla="*/ 92 h 119" name="T11"/>
                    <a:gd fmla="*/ 0 w 96" name="T12"/>
                    <a:gd fmla="*/ 119 h 119" name="T13"/>
                    <a:gd fmla="*/ 96 w 96" name="T14"/>
                    <a:gd fmla="*/ 119 h 119" name="T15"/>
                    <a:gd fmla="*/ 96 w 96" name="T16"/>
                    <a:gd fmla="*/ 92 h 119" name="T17"/>
                    <a:gd fmla="*/ 67 w 96" name="T18"/>
                    <a:gd fmla="*/ 48 h 119" name="T19"/>
                    <a:gd fmla="*/ 27 w 96" name="T20"/>
                    <a:gd fmla="*/ 28 h 119" name="T21"/>
                    <a:gd fmla="*/ 48 w 96" name="T22"/>
                    <a:gd fmla="*/ 8 h 119" name="T23"/>
                    <a:gd fmla="*/ 69 w 96" name="T24"/>
                    <a:gd fmla="*/ 28 h 119" name="T25"/>
                    <a:gd fmla="*/ 59 w 96" name="T26"/>
                    <a:gd fmla="*/ 46 h 119" name="T27"/>
                    <a:gd fmla="*/ 48 w 96" name="T28"/>
                    <a:gd fmla="*/ 49 h 119" name="T29"/>
                    <a:gd fmla="*/ 37 w 96" name="T30"/>
                    <a:gd fmla="*/ 46 h 119" name="T31"/>
                    <a:gd fmla="*/ 27 w 96" name="T32"/>
                    <a:gd fmla="*/ 28 h 119" name="T33"/>
                    <a:gd fmla="*/ 83 w 96" name="T34"/>
                    <a:gd fmla="*/ 107 h 119" name="T35"/>
                    <a:gd fmla="*/ 13 w 96" name="T36"/>
                    <a:gd fmla="*/ 107 h 119" name="T37"/>
                    <a:gd fmla="*/ 13 w 96" name="T38"/>
                    <a:gd fmla="*/ 92 h 119" name="T39"/>
                    <a:gd fmla="*/ 48 w 96" name="T40"/>
                    <a:gd fmla="*/ 57 h 119" name="T41"/>
                    <a:gd fmla="*/ 83 w 96" name="T42"/>
                    <a:gd fmla="*/ 92 h 119" name="T43"/>
                    <a:gd fmla="*/ 83 w 96" name="T44"/>
                    <a:gd fmla="*/ 107 h 119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19" w="96">
                      <a:moveTo>
                        <a:pt x="67" y="48"/>
                      </a:moveTo>
                      <a:cubicBezTo>
                        <a:pt x="73" y="43"/>
                        <a:pt x="76" y="36"/>
                        <a:pt x="76" y="28"/>
                      </a:cubicBezTo>
                      <a:cubicBezTo>
                        <a:pt x="76" y="13"/>
                        <a:pt x="63" y="0"/>
                        <a:pt x="48" y="0"/>
                      </a:cubicBezTo>
                      <a:cubicBezTo>
                        <a:pt x="33" y="0"/>
                        <a:pt x="20" y="13"/>
                        <a:pt x="20" y="28"/>
                      </a:cubicBezTo>
                      <a:cubicBezTo>
                        <a:pt x="20" y="36"/>
                        <a:pt x="24" y="43"/>
                        <a:pt x="29" y="48"/>
                      </a:cubicBezTo>
                      <a:cubicBezTo>
                        <a:pt x="12" y="56"/>
                        <a:pt x="0" y="73"/>
                        <a:pt x="0" y="92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cubicBezTo>
                        <a:pt x="96" y="73"/>
                        <a:pt x="84" y="56"/>
                        <a:pt x="67" y="48"/>
                      </a:cubicBezTo>
                      <a:moveTo>
                        <a:pt x="27" y="28"/>
                      </a:moveTo>
                      <a:cubicBezTo>
                        <a:pt x="27" y="17"/>
                        <a:pt x="37" y="8"/>
                        <a:pt x="48" y="8"/>
                      </a:cubicBezTo>
                      <a:cubicBezTo>
                        <a:pt x="59" y="8"/>
                        <a:pt x="69" y="17"/>
                        <a:pt x="69" y="28"/>
                      </a:cubicBezTo>
                      <a:cubicBezTo>
                        <a:pt x="69" y="36"/>
                        <a:pt x="65" y="42"/>
                        <a:pt x="59" y="46"/>
                      </a:cubicBezTo>
                      <a:cubicBezTo>
                        <a:pt x="56" y="48"/>
                        <a:pt x="52" y="49"/>
                        <a:pt x="48" y="49"/>
                      </a:cubicBezTo>
                      <a:cubicBezTo>
                        <a:pt x="44" y="49"/>
                        <a:pt x="40" y="48"/>
                        <a:pt x="37" y="46"/>
                      </a:cubicBezTo>
                      <a:cubicBezTo>
                        <a:pt x="31" y="42"/>
                        <a:pt x="27" y="36"/>
                        <a:pt x="27" y="28"/>
                      </a:cubicBezTo>
                      <a:moveTo>
                        <a:pt x="83" y="107"/>
                      </a:moveTo>
                      <a:cubicBezTo>
                        <a:pt x="13" y="107"/>
                        <a:pt x="13" y="107"/>
                        <a:pt x="13" y="107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3" y="73"/>
                        <a:pt x="29" y="57"/>
                        <a:pt x="48" y="57"/>
                      </a:cubicBezTo>
                      <a:cubicBezTo>
                        <a:pt x="68" y="57"/>
                        <a:pt x="83" y="73"/>
                        <a:pt x="83" y="92"/>
                      </a:cubicBezTo>
                      <a:lnTo>
                        <a:pt x="83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2" name="Freeform 28"/>
                <p:cNvSpPr/>
                <p:nvPr/>
              </p:nvSpPr>
              <p:spPr bwMode="auto">
                <a:xfrm>
                  <a:off x="4749800" y="6988176"/>
                  <a:ext cx="139700" cy="195263"/>
                </a:xfrm>
                <a:custGeom>
                  <a:gdLst>
                    <a:gd fmla="*/ 22 w 44" name="T0"/>
                    <a:gd fmla="*/ 62 h 62" name="T1"/>
                    <a:gd fmla="*/ 19 w 44" name="T2"/>
                    <a:gd fmla="*/ 58 h 62" name="T3"/>
                    <a:gd fmla="*/ 19 w 44" name="T4"/>
                    <a:gd fmla="*/ 37 h 62" name="T5"/>
                    <a:gd fmla="*/ 22 w 44" name="T6"/>
                    <a:gd fmla="*/ 37 h 62" name="T7"/>
                    <a:gd fmla="*/ 37 w 44" name="T8"/>
                    <a:gd fmla="*/ 22 h 62" name="T9"/>
                    <a:gd fmla="*/ 22 w 44" name="T10"/>
                    <a:gd fmla="*/ 7 h 62" name="T11"/>
                    <a:gd fmla="*/ 8 w 44" name="T12"/>
                    <a:gd fmla="*/ 22 h 62" name="T13"/>
                    <a:gd fmla="*/ 4 w 44" name="T14"/>
                    <a:gd fmla="*/ 26 h 62" name="T15"/>
                    <a:gd fmla="*/ 0 w 44" name="T16"/>
                    <a:gd fmla="*/ 22 h 62" name="T17"/>
                    <a:gd fmla="*/ 22 w 44" name="T18"/>
                    <a:gd fmla="*/ 0 h 62" name="T19"/>
                    <a:gd fmla="*/ 44 w 44" name="T20"/>
                    <a:gd fmla="*/ 22 h 62" name="T21"/>
                    <a:gd fmla="*/ 26 w 44" name="T22"/>
                    <a:gd fmla="*/ 44 h 62" name="T23"/>
                    <a:gd fmla="*/ 26 w 44" name="T24"/>
                    <a:gd fmla="*/ 58 h 62" name="T25"/>
                    <a:gd fmla="*/ 22 w 44" name="T26"/>
                    <a:gd fmla="*/ 62 h 6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2" w="44">
                      <a:moveTo>
                        <a:pt x="22" y="62"/>
                      </a:moveTo>
                      <a:cubicBezTo>
                        <a:pt x="20" y="62"/>
                        <a:pt x="19" y="60"/>
                        <a:pt x="19" y="58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31" y="37"/>
                        <a:pt x="37" y="30"/>
                        <a:pt x="37" y="22"/>
                      </a:cubicBezTo>
                      <a:cubicBezTo>
                        <a:pt x="37" y="14"/>
                        <a:pt x="31" y="7"/>
                        <a:pt x="22" y="7"/>
                      </a:cubicBezTo>
                      <a:cubicBezTo>
                        <a:pt x="14" y="7"/>
                        <a:pt x="8" y="14"/>
                        <a:pt x="8" y="22"/>
                      </a:cubicBezTo>
                      <a:cubicBezTo>
                        <a:pt x="8" y="24"/>
                        <a:pt x="6" y="26"/>
                        <a:pt x="4" y="26"/>
                      </a:cubicBezTo>
                      <a:cubicBezTo>
                        <a:pt x="2" y="26"/>
                        <a:pt x="0" y="2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3"/>
                        <a:pt x="36" y="42"/>
                        <a:pt x="26" y="44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60"/>
                        <a:pt x="24" y="62"/>
                        <a:pt x="22" y="6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3" name="Oval 29"/>
                <p:cNvSpPr>
                  <a:spLocks noChangeArrowheads="1"/>
                </p:cNvSpPr>
                <p:nvPr/>
              </p:nvSpPr>
              <p:spPr bwMode="auto">
                <a:xfrm>
                  <a:off x="4803775" y="7196138"/>
                  <a:ext cx="34925" cy="33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3530026" y="2195484"/>
            <a:ext cx="1702396" cy="1521173"/>
            <a:chOff x="3530026" y="2195484"/>
            <a:chExt cx="1702396" cy="1521173"/>
          </a:xfrm>
        </p:grpSpPr>
        <p:sp>
          <p:nvSpPr>
            <p:cNvPr id="15" name="TextBox 14"/>
            <p:cNvSpPr txBox="1"/>
            <p:nvPr/>
          </p:nvSpPr>
          <p:spPr>
            <a:xfrm>
              <a:off x="4044830" y="2195484"/>
              <a:ext cx="63849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9:00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936231" y="2885660"/>
              <a:ext cx="8813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ADDRESS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719939" y="2195484"/>
            <a:ext cx="1891928" cy="1521173"/>
            <a:chOff x="3440931" y="2195484"/>
            <a:chExt cx="1891928" cy="1521173"/>
          </a:xfrm>
        </p:grpSpPr>
        <p:sp>
          <p:nvSpPr>
            <p:cNvPr id="95" name="TextBox 94"/>
            <p:cNvSpPr txBox="1"/>
            <p:nvPr/>
          </p:nvSpPr>
          <p:spPr>
            <a:xfrm>
              <a:off x="3994029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10:00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440932" y="2885660"/>
              <a:ext cx="1892617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EMERGENCY CONTACT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</p:spTree>
    <p:extLst>
      <p:ext uri="{BB962C8B-B14F-4D97-AF65-F5344CB8AC3E}">
        <p14:creationId val="3048341791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02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PERFORM BETTER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12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361414" y="2195484"/>
            <a:ext cx="1702396" cy="1521173"/>
            <a:chOff x="3530026" y="2195484"/>
            <a:chExt cx="1702396" cy="1521173"/>
          </a:xfrm>
        </p:grpSpPr>
        <p:sp>
          <p:nvSpPr>
            <p:cNvPr id="15" name="TextBox 14"/>
            <p:cNvSpPr txBox="1"/>
            <p:nvPr/>
          </p:nvSpPr>
          <p:spPr>
            <a:xfrm>
              <a:off x="3959104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11:00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809231" y="2885660"/>
              <a:ext cx="102425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BANK INFO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719935" y="2195484"/>
            <a:ext cx="1702396" cy="1521173"/>
            <a:chOff x="3530026" y="2195484"/>
            <a:chExt cx="1702396" cy="1521173"/>
          </a:xfrm>
        </p:grpSpPr>
        <p:sp>
          <p:nvSpPr>
            <p:cNvPr id="95" name="TextBox 94"/>
            <p:cNvSpPr txBox="1"/>
            <p:nvPr/>
          </p:nvSpPr>
          <p:spPr>
            <a:xfrm>
              <a:off x="3974979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12:00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847331" y="2885660"/>
              <a:ext cx="103060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BIRTHDAYS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78892" y="2195484"/>
            <a:ext cx="1702396" cy="1521173"/>
            <a:chOff x="3530026" y="2195484"/>
            <a:chExt cx="1702396" cy="1521173"/>
          </a:xfrm>
        </p:grpSpPr>
        <p:sp>
          <p:nvSpPr>
            <p:cNvPr id="47" name="TextBox 46"/>
            <p:cNvSpPr txBox="1"/>
            <p:nvPr/>
          </p:nvSpPr>
          <p:spPr>
            <a:xfrm>
              <a:off x="4013079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13:00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618731" y="2885660"/>
              <a:ext cx="1560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COMPANY ASSETS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00465" y="2671192"/>
            <a:ext cx="9244465" cy="144685"/>
            <a:chOff x="-100465" y="2671192"/>
            <a:chExt cx="9244465" cy="144685"/>
          </a:xfrm>
        </p:grpSpPr>
        <p:sp>
          <p:nvSpPr>
            <p:cNvPr id="59" name="椭圆 58"/>
            <p:cNvSpPr/>
            <p:nvPr/>
          </p:nvSpPr>
          <p:spPr>
            <a:xfrm>
              <a:off x="2096584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4478987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" name="直接连接符 5"/>
            <p:cNvCxnSpPr>
              <a:endCxn id="59" idx="2"/>
            </p:cNvCxnSpPr>
            <p:nvPr/>
          </p:nvCxnSpPr>
          <p:spPr>
            <a:xfrm>
              <a:off x="-100465" y="2743200"/>
              <a:ext cx="21970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59" idx="6"/>
              <a:endCxn id="62" idx="2"/>
            </p:cNvCxnSpPr>
            <p:nvPr/>
          </p:nvCxnSpPr>
          <p:spPr>
            <a:xfrm>
              <a:off x="2240600" y="2743200"/>
              <a:ext cx="2238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stCxn id="62" idx="6"/>
              <a:endCxn id="45" idx="2"/>
            </p:cNvCxnSpPr>
            <p:nvPr/>
          </p:nvCxnSpPr>
          <p:spPr>
            <a:xfrm>
              <a:off x="4623003" y="2743200"/>
              <a:ext cx="2352625" cy="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6975628" y="2671861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119644" y="2743869"/>
              <a:ext cx="20243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06013376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02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PERFORM BETTER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13</a:t>
            </a:r>
          </a:p>
        </p:txBody>
      </p:sp>
      <p:grpSp>
        <p:nvGrpSpPr>
          <p:cNvPr id="63" name="组合 62"/>
          <p:cNvGrpSpPr/>
          <p:nvPr/>
        </p:nvGrpSpPr>
        <p:grpSpPr>
          <a:xfrm flipH="1">
            <a:off x="3911994" y="2195484"/>
            <a:ext cx="1702396" cy="1521173"/>
            <a:chOff x="3530026" y="2195484"/>
            <a:chExt cx="1702396" cy="1521173"/>
          </a:xfrm>
        </p:grpSpPr>
        <p:sp>
          <p:nvSpPr>
            <p:cNvPr id="64" name="TextBox 63"/>
            <p:cNvSpPr txBox="1"/>
            <p:nvPr/>
          </p:nvSpPr>
          <p:spPr>
            <a:xfrm>
              <a:off x="3910175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16:00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3870849" y="2885660"/>
              <a:ext cx="103060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BIRTHDAYS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 flipH="1">
            <a:off x="1632986" y="2195484"/>
            <a:ext cx="1702396" cy="1521173"/>
            <a:chOff x="3530026" y="2195484"/>
            <a:chExt cx="1702396" cy="1521173"/>
          </a:xfrm>
        </p:grpSpPr>
        <p:sp>
          <p:nvSpPr>
            <p:cNvPr id="69" name="TextBox 68"/>
            <p:cNvSpPr txBox="1"/>
            <p:nvPr/>
          </p:nvSpPr>
          <p:spPr>
            <a:xfrm>
              <a:off x="3994029" y="2195484"/>
              <a:ext cx="7718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15:00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3723480" y="2885660"/>
              <a:ext cx="1333817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CONTACT INFO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3530026" y="3162659"/>
              <a:ext cx="170239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</a:t>
              </a:r>
            </a:p>
            <a:p>
              <a:pPr algn="ctr"/>
              <a:r>
                <a:rPr altLang="zh-CN" lang="en-US" sz="1000">
                  <a:solidFill>
                    <a:schemeClr val="bg1"/>
                  </a:solidFill>
                </a:rPr>
                <a:t>stories.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2604" y="2167136"/>
            <a:ext cx="8141715" cy="1152128"/>
            <a:chOff x="-2604" y="2167136"/>
            <a:chExt cx="8141715" cy="1152128"/>
          </a:xfrm>
        </p:grpSpPr>
        <p:sp>
          <p:nvSpPr>
            <p:cNvPr id="50" name="椭圆 49"/>
            <p:cNvSpPr/>
            <p:nvPr/>
          </p:nvSpPr>
          <p:spPr>
            <a:xfrm flipH="1">
              <a:off x="6986983" y="2167136"/>
              <a:ext cx="1152128" cy="1152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 flipH="1">
              <a:off x="4699579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2412176" y="2671192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4" name="直接连接符 53"/>
            <p:cNvCxnSpPr>
              <a:stCxn id="50" idx="6"/>
              <a:endCxn id="51" idx="2"/>
            </p:cNvCxnSpPr>
            <p:nvPr/>
          </p:nvCxnSpPr>
          <p:spPr>
            <a:xfrm flipH="1">
              <a:off x="4843595" y="2743200"/>
              <a:ext cx="21433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1" idx="6"/>
              <a:endCxn id="53" idx="2"/>
            </p:cNvCxnSpPr>
            <p:nvPr/>
          </p:nvCxnSpPr>
          <p:spPr>
            <a:xfrm flipH="1">
              <a:off x="2556192" y="2743200"/>
              <a:ext cx="21433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3" idx="6"/>
            </p:cNvCxnSpPr>
            <p:nvPr/>
          </p:nvCxnSpPr>
          <p:spPr>
            <a:xfrm flipH="1">
              <a:off x="-2604" y="2743200"/>
              <a:ext cx="24147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25"/>
            <p:cNvSpPr>
              <a:spLocks noEditPoints="1"/>
            </p:cNvSpPr>
            <p:nvPr/>
          </p:nvSpPr>
          <p:spPr bwMode="auto">
            <a:xfrm>
              <a:off x="7488874" y="2564816"/>
              <a:ext cx="333720" cy="326620"/>
            </a:xfrm>
            <a:custGeom>
              <a:gdLst>
                <a:gd fmla="*/ 117 w 117" name="T0"/>
                <a:gd fmla="*/ 58 h 116" name="T1"/>
                <a:gd fmla="*/ 101 w 117" name="T2"/>
                <a:gd fmla="*/ 51 h 116" name="T3"/>
                <a:gd fmla="*/ 106 w 117" name="T4"/>
                <a:gd fmla="*/ 39 h 116" name="T5"/>
                <a:gd fmla="*/ 99 w 117" name="T6"/>
                <a:gd fmla="*/ 26 h 116" name="T7"/>
                <a:gd fmla="*/ 86 w 117" name="T8"/>
                <a:gd fmla="*/ 24 h 116" name="T9"/>
                <a:gd fmla="*/ 87 w 117" name="T10"/>
                <a:gd fmla="*/ 7 h 116" name="T11"/>
                <a:gd fmla="*/ 74 w 117" name="T12"/>
                <a:gd fmla="*/ 17 h 116" name="T13"/>
                <a:gd fmla="*/ 65 w 117" name="T14"/>
                <a:gd fmla="*/ 7 h 116" name="T15"/>
                <a:gd fmla="*/ 51 w 117" name="T16"/>
                <a:gd fmla="*/ 7 h 116" name="T17"/>
                <a:gd fmla="*/ 43 w 117" name="T18"/>
                <a:gd fmla="*/ 17 h 116" name="T19"/>
                <a:gd fmla="*/ 29 w 117" name="T20"/>
                <a:gd fmla="*/ 7 h 116" name="T21"/>
                <a:gd fmla="*/ 30 w 117" name="T22"/>
                <a:gd fmla="*/ 24 h 116" name="T23"/>
                <a:gd fmla="*/ 18 w 117" name="T24"/>
                <a:gd fmla="*/ 26 h 116" name="T25"/>
                <a:gd fmla="*/ 10 w 117" name="T26"/>
                <a:gd fmla="*/ 39 h 116" name="T27"/>
                <a:gd fmla="*/ 15 w 117" name="T28"/>
                <a:gd fmla="*/ 51 h 116" name="T29"/>
                <a:gd fmla="*/ 0 w 117" name="T30"/>
                <a:gd fmla="*/ 58 h 116" name="T31"/>
                <a:gd fmla="*/ 15 w 117" name="T32"/>
                <a:gd fmla="*/ 65 h 116" name="T33"/>
                <a:gd fmla="*/ 10 w 117" name="T34"/>
                <a:gd fmla="*/ 77 h 116" name="T35"/>
                <a:gd fmla="*/ 18 w 117" name="T36"/>
                <a:gd fmla="*/ 90 h 116" name="T37"/>
                <a:gd fmla="*/ 30 w 117" name="T38"/>
                <a:gd fmla="*/ 92 h 116" name="T39"/>
                <a:gd fmla="*/ 29 w 117" name="T40"/>
                <a:gd fmla="*/ 108 h 116" name="T41"/>
                <a:gd fmla="*/ 43 w 117" name="T42"/>
                <a:gd fmla="*/ 99 h 116" name="T43"/>
                <a:gd fmla="*/ 51 w 117" name="T44"/>
                <a:gd fmla="*/ 109 h 116" name="T45"/>
                <a:gd fmla="*/ 65 w 117" name="T46"/>
                <a:gd fmla="*/ 109 h 116" name="T47"/>
                <a:gd fmla="*/ 74 w 117" name="T48"/>
                <a:gd fmla="*/ 99 h 116" name="T49"/>
                <a:gd fmla="*/ 87 w 117" name="T50"/>
                <a:gd fmla="*/ 108 h 116" name="T51"/>
                <a:gd fmla="*/ 86 w 117" name="T52"/>
                <a:gd fmla="*/ 92 h 116" name="T53"/>
                <a:gd fmla="*/ 99 w 117" name="T54"/>
                <a:gd fmla="*/ 90 h 116" name="T55"/>
                <a:gd fmla="*/ 106 w 117" name="T56"/>
                <a:gd fmla="*/ 77 h 116" name="T57"/>
                <a:gd fmla="*/ 101 w 117" name="T58"/>
                <a:gd fmla="*/ 65 h 116" name="T59"/>
                <a:gd fmla="*/ 58 w 117" name="T60"/>
                <a:gd fmla="*/ 94 h 116" name="T61"/>
                <a:gd fmla="*/ 58 w 117" name="T62"/>
                <a:gd fmla="*/ 21 h 116" name="T63"/>
                <a:gd fmla="*/ 58 w 117" name="T64"/>
                <a:gd fmla="*/ 94 h 11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15" w="117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7278701" y="2665643"/>
              <a:ext cx="218693" cy="217274"/>
            </a:xfrm>
            <a:custGeom>
              <a:gdLst>
                <a:gd fmla="*/ 70 w 77" name="T0"/>
                <a:gd fmla="*/ 31 h 77" name="T1"/>
                <a:gd fmla="*/ 64 w 77" name="T2"/>
                <a:gd fmla="*/ 31 h 77" name="T3"/>
                <a:gd fmla="*/ 61 w 77" name="T4"/>
                <a:gd fmla="*/ 26 h 77" name="T5"/>
                <a:gd fmla="*/ 66 w 77" name="T6"/>
                <a:gd fmla="*/ 21 h 77" name="T7"/>
                <a:gd fmla="*/ 66 w 77" name="T8"/>
                <a:gd fmla="*/ 11 h 77" name="T9"/>
                <a:gd fmla="*/ 56 w 77" name="T10"/>
                <a:gd fmla="*/ 11 h 77" name="T11"/>
                <a:gd fmla="*/ 51 w 77" name="T12"/>
                <a:gd fmla="*/ 16 h 77" name="T13"/>
                <a:gd fmla="*/ 46 w 77" name="T14"/>
                <a:gd fmla="*/ 14 h 77" name="T15"/>
                <a:gd fmla="*/ 46 w 77" name="T16"/>
                <a:gd fmla="*/ 7 h 77" name="T17"/>
                <a:gd fmla="*/ 39 w 77" name="T18"/>
                <a:gd fmla="*/ 0 h 77" name="T19"/>
                <a:gd fmla="*/ 32 w 77" name="T20"/>
                <a:gd fmla="*/ 7 h 77" name="T21"/>
                <a:gd fmla="*/ 32 w 77" name="T22"/>
                <a:gd fmla="*/ 14 h 77" name="T23"/>
                <a:gd fmla="*/ 26 w 77" name="T24"/>
                <a:gd fmla="*/ 16 h 77" name="T25"/>
                <a:gd fmla="*/ 22 w 77" name="T26"/>
                <a:gd fmla="*/ 11 h 77" name="T27"/>
                <a:gd fmla="*/ 11 w 77" name="T28"/>
                <a:gd fmla="*/ 11 h 77" name="T29"/>
                <a:gd fmla="*/ 11 w 77" name="T30"/>
                <a:gd fmla="*/ 21 h 77" name="T31"/>
                <a:gd fmla="*/ 16 w 77" name="T32"/>
                <a:gd fmla="*/ 26 h 77" name="T33"/>
                <a:gd fmla="*/ 14 w 77" name="T34"/>
                <a:gd fmla="*/ 31 h 77" name="T35"/>
                <a:gd fmla="*/ 7 w 77" name="T36"/>
                <a:gd fmla="*/ 31 h 77" name="T37"/>
                <a:gd fmla="*/ 0 w 77" name="T38"/>
                <a:gd fmla="*/ 38 h 77" name="T39"/>
                <a:gd fmla="*/ 7 w 77" name="T40"/>
                <a:gd fmla="*/ 46 h 77" name="T41"/>
                <a:gd fmla="*/ 14 w 77" name="T42"/>
                <a:gd fmla="*/ 46 h 77" name="T43"/>
                <a:gd fmla="*/ 16 w 77" name="T44"/>
                <a:gd fmla="*/ 51 h 77" name="T45"/>
                <a:gd fmla="*/ 11 w 77" name="T46"/>
                <a:gd fmla="*/ 56 h 77" name="T47"/>
                <a:gd fmla="*/ 11 w 77" name="T48"/>
                <a:gd fmla="*/ 66 h 77" name="T49"/>
                <a:gd fmla="*/ 22 w 77" name="T50"/>
                <a:gd fmla="*/ 66 h 77" name="T51"/>
                <a:gd fmla="*/ 26 w 77" name="T52"/>
                <a:gd fmla="*/ 61 h 77" name="T53"/>
                <a:gd fmla="*/ 32 w 77" name="T54"/>
                <a:gd fmla="*/ 63 h 77" name="T55"/>
                <a:gd fmla="*/ 32 w 77" name="T56"/>
                <a:gd fmla="*/ 70 h 77" name="T57"/>
                <a:gd fmla="*/ 39 w 77" name="T58"/>
                <a:gd fmla="*/ 77 h 77" name="T59"/>
                <a:gd fmla="*/ 46 w 77" name="T60"/>
                <a:gd fmla="*/ 70 h 77" name="T61"/>
                <a:gd fmla="*/ 46 w 77" name="T62"/>
                <a:gd fmla="*/ 63 h 77" name="T63"/>
                <a:gd fmla="*/ 51 w 77" name="T64"/>
                <a:gd fmla="*/ 61 h 77" name="T65"/>
                <a:gd fmla="*/ 56 w 77" name="T66"/>
                <a:gd fmla="*/ 66 h 77" name="T67"/>
                <a:gd fmla="*/ 66 w 77" name="T68"/>
                <a:gd fmla="*/ 66 h 77" name="T69"/>
                <a:gd fmla="*/ 66 w 77" name="T70"/>
                <a:gd fmla="*/ 56 h 77" name="T71"/>
                <a:gd fmla="*/ 61 w 77" name="T72"/>
                <a:gd fmla="*/ 51 h 77" name="T73"/>
                <a:gd fmla="*/ 64 w 77" name="T74"/>
                <a:gd fmla="*/ 46 h 77" name="T75"/>
                <a:gd fmla="*/ 70 w 77" name="T76"/>
                <a:gd fmla="*/ 46 h 77" name="T77"/>
                <a:gd fmla="*/ 77 w 77" name="T78"/>
                <a:gd fmla="*/ 38 h 77" name="T79"/>
                <a:gd fmla="*/ 70 w 77" name="T80"/>
                <a:gd fmla="*/ 31 h 77" name="T81"/>
                <a:gd fmla="*/ 39 w 77" name="T82"/>
                <a:gd fmla="*/ 57 h 77" name="T83"/>
                <a:gd fmla="*/ 20 w 77" name="T84"/>
                <a:gd fmla="*/ 38 h 77" name="T85"/>
                <a:gd fmla="*/ 39 w 77" name="T86"/>
                <a:gd fmla="*/ 20 h 77" name="T87"/>
                <a:gd fmla="*/ 57 w 77" name="T88"/>
                <a:gd fmla="*/ 38 h 77" name="T89"/>
                <a:gd fmla="*/ 39 w 77" name="T90"/>
                <a:gd fmla="*/ 57 h 7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77" w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99893133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99.jpg" id="1030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792" l="8222" r="17982" t="995"/>
          <a:stretch>
            <a:fillRect/>
          </a:stretch>
        </p:blipFill>
        <p:spPr bwMode="auto">
          <a:xfrm>
            <a:off x="0" y="0"/>
            <a:ext cx="6000750" cy="51435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229973" y="1950322"/>
            <a:ext cx="2466020" cy="1557532"/>
            <a:chOff x="6229973" y="1950322"/>
            <a:chExt cx="2466020" cy="1557532"/>
          </a:xfrm>
        </p:grpSpPr>
        <p:grpSp>
          <p:nvGrpSpPr>
            <p:cNvPr id="5" name="组合 4"/>
            <p:cNvGrpSpPr/>
            <p:nvPr/>
          </p:nvGrpSpPr>
          <p:grpSpPr>
            <a:xfrm>
              <a:off x="6330925" y="1950322"/>
              <a:ext cx="244041" cy="244041"/>
              <a:chOff x="6372200" y="625153"/>
              <a:chExt cx="360040" cy="36004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6344567" y="1989902"/>
              <a:ext cx="1714817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Get employee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 flipH="1" flipV="1">
              <a:off x="7872144" y="2136511"/>
              <a:ext cx="244041" cy="244041"/>
              <a:chOff x="6372200" y="625153"/>
              <a:chExt cx="360040" cy="36004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6229973" y="2492191"/>
              <a:ext cx="2466020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</a:rPr>
                <a:t>Kin gets employee files, addresses, emergency contacts, bank info, and other data into a single, secure location and notifies you when any of it is updated.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0116616" y="1275606"/>
            <a:ext cx="3353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六边形 45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47" name="TextBox 46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14</a:t>
            </a:r>
          </a:p>
        </p:txBody>
      </p:sp>
    </p:spTree>
    <p:extLst>
      <p:ext uri="{BB962C8B-B14F-4D97-AF65-F5344CB8AC3E}">
        <p14:creationId val="312579300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09264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REQUIRES RESEARCH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15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858617" y="2135024"/>
            <a:ext cx="1351008" cy="2403997"/>
            <a:chOff x="3858617" y="2135024"/>
            <a:chExt cx="1351008" cy="2403997"/>
          </a:xfrm>
        </p:grpSpPr>
        <p:grpSp>
          <p:nvGrpSpPr>
            <p:cNvPr id="28" name="组合 27"/>
            <p:cNvGrpSpPr/>
            <p:nvPr/>
          </p:nvGrpSpPr>
          <p:grpSpPr>
            <a:xfrm rot="166006">
              <a:off x="3858617" y="2135024"/>
              <a:ext cx="1351008" cy="2403997"/>
              <a:chOff x="3846513" y="1814513"/>
              <a:chExt cx="323850" cy="576262"/>
            </a:xfrm>
          </p:grpSpPr>
          <p:sp>
            <p:nvSpPr>
              <p:cNvPr id="42" name="Freeform 137"/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gdLst>
                  <a:gd fmla="*/ 112 w 204" name="T0"/>
                  <a:gd fmla="*/ 0 h 204" name="T1"/>
                  <a:gd fmla="*/ 141 w 204" name="T2"/>
                  <a:gd fmla="*/ 8 h 204" name="T3"/>
                  <a:gd fmla="*/ 165 w 204" name="T4"/>
                  <a:gd fmla="*/ 22 h 204" name="T5"/>
                  <a:gd fmla="*/ 185 w 204" name="T6"/>
                  <a:gd fmla="*/ 42 h 204" name="T7"/>
                  <a:gd fmla="*/ 199 w 204" name="T8"/>
                  <a:gd fmla="*/ 68 h 204" name="T9"/>
                  <a:gd fmla="*/ 204 w 204" name="T10"/>
                  <a:gd fmla="*/ 96 h 204" name="T11"/>
                  <a:gd fmla="*/ 203 w 204" name="T12"/>
                  <a:gd fmla="*/ 118 h 204" name="T13"/>
                  <a:gd fmla="*/ 195 w 204" name="T14"/>
                  <a:gd fmla="*/ 146 h 204" name="T15"/>
                  <a:gd fmla="*/ 179 w 204" name="T16"/>
                  <a:gd fmla="*/ 171 h 204" name="T17"/>
                  <a:gd fmla="*/ 156 w 204" name="T18"/>
                  <a:gd fmla="*/ 190 h 204" name="T19"/>
                  <a:gd fmla="*/ 129 w 204" name="T20"/>
                  <a:gd fmla="*/ 202 h 204" name="T21"/>
                  <a:gd fmla="*/ 108 w 204" name="T22"/>
                  <a:gd fmla="*/ 204 h 204" name="T23"/>
                  <a:gd fmla="*/ 102 w 204" name="T24"/>
                  <a:gd fmla="*/ 185 h 204" name="T25"/>
                  <a:gd fmla="*/ 107 w 204" name="T26"/>
                  <a:gd fmla="*/ 185 h 204" name="T27"/>
                  <a:gd fmla="*/ 131 w 204" name="T28"/>
                  <a:gd fmla="*/ 180 h 204" name="T29"/>
                  <a:gd fmla="*/ 164 w 204" name="T30"/>
                  <a:gd fmla="*/ 158 h 204" name="T31"/>
                  <a:gd fmla="*/ 183 w 204" name="T32"/>
                  <a:gd fmla="*/ 123 h 204" name="T33"/>
                  <a:gd fmla="*/ 185 w 204" name="T34"/>
                  <a:gd fmla="*/ 97 h 204" name="T35"/>
                  <a:gd fmla="*/ 177 w 204" name="T36"/>
                  <a:gd fmla="*/ 66 h 204" name="T37"/>
                  <a:gd fmla="*/ 148 w 204" name="T38"/>
                  <a:gd fmla="*/ 32 h 204" name="T39"/>
                  <a:gd fmla="*/ 102 w 204" name="T40"/>
                  <a:gd fmla="*/ 19 h 204" name="T41"/>
                  <a:gd fmla="*/ 96 w 204" name="T42"/>
                  <a:gd fmla="*/ 0 h 204" name="T43"/>
                  <a:gd fmla="*/ 102 w 204" name="T44"/>
                  <a:gd fmla="*/ 19 h 204" name="T45"/>
                  <a:gd fmla="*/ 89 w 204" name="T46"/>
                  <a:gd fmla="*/ 20 h 204" name="T47"/>
                  <a:gd fmla="*/ 66 w 204" name="T48"/>
                  <a:gd fmla="*/ 27 h 204" name="T49"/>
                  <a:gd fmla="*/ 31 w 204" name="T50"/>
                  <a:gd fmla="*/ 60 h 204" name="T51"/>
                  <a:gd fmla="*/ 20 w 204" name="T52"/>
                  <a:gd fmla="*/ 89 h 204" name="T53"/>
                  <a:gd fmla="*/ 19 w 204" name="T54"/>
                  <a:gd fmla="*/ 107 h 204" name="T55"/>
                  <a:gd fmla="*/ 35 w 204" name="T56"/>
                  <a:gd fmla="*/ 152 h 204" name="T57"/>
                  <a:gd fmla="*/ 70 w 204" name="T58"/>
                  <a:gd fmla="*/ 179 h 204" name="T59"/>
                  <a:gd fmla="*/ 102 w 204" name="T60"/>
                  <a:gd fmla="*/ 204 h 204" name="T61"/>
                  <a:gd fmla="*/ 83 w 204" name="T62"/>
                  <a:gd fmla="*/ 203 h 204" name="T63"/>
                  <a:gd fmla="*/ 55 w 204" name="T64"/>
                  <a:gd fmla="*/ 194 h 204" name="T65"/>
                  <a:gd fmla="*/ 32 w 204" name="T66"/>
                  <a:gd fmla="*/ 176 h 204" name="T67"/>
                  <a:gd fmla="*/ 13 w 204" name="T68"/>
                  <a:gd fmla="*/ 154 h 204" name="T69"/>
                  <a:gd fmla="*/ 3 w 204" name="T70"/>
                  <a:gd fmla="*/ 127 h 204" name="T71"/>
                  <a:gd fmla="*/ 0 w 204" name="T72"/>
                  <a:gd fmla="*/ 108 h 204" name="T73"/>
                  <a:gd fmla="*/ 3 w 204" name="T74"/>
                  <a:gd fmla="*/ 77 h 204" name="T75"/>
                  <a:gd fmla="*/ 15 w 204" name="T76"/>
                  <a:gd fmla="*/ 50 h 204" name="T77"/>
                  <a:gd fmla="*/ 32 w 204" name="T78"/>
                  <a:gd fmla="*/ 27 h 204" name="T79"/>
                  <a:gd fmla="*/ 57 w 204" name="T80"/>
                  <a:gd fmla="*/ 11 h 204" name="T81"/>
                  <a:gd fmla="*/ 87 w 204" name="T82"/>
                  <a:gd fmla="*/ 1 h 20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204" w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3994151" y="2119313"/>
                <a:ext cx="52388" cy="161925"/>
              </a:xfrm>
              <a:custGeom>
                <a:gdLst>
                  <a:gd fmla="*/ 6 w 33" name="T0"/>
                  <a:gd fmla="*/ 102 h 102" name="T1"/>
                  <a:gd fmla="*/ 33 w 33" name="T2"/>
                  <a:gd fmla="*/ 100 h 102" name="T3"/>
                  <a:gd fmla="*/ 27 w 33" name="T4"/>
                  <a:gd fmla="*/ 0 h 102" name="T5"/>
                  <a:gd fmla="*/ 0 w 33" name="T6"/>
                  <a:gd fmla="*/ 2 h 102" name="T7"/>
                  <a:gd fmla="*/ 6 w 33" name="T8"/>
                  <a:gd fmla="*/ 102 h 1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2" w="33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3986213" y="2171700"/>
                <a:ext cx="77788" cy="219075"/>
              </a:xfrm>
              <a:custGeom>
                <a:gdLst>
                  <a:gd fmla="*/ 5 w 49" name="T0"/>
                  <a:gd fmla="*/ 116 h 138" name="T1"/>
                  <a:gd fmla="*/ 5 w 49" name="T2"/>
                  <a:gd fmla="*/ 116 h 138" name="T3"/>
                  <a:gd fmla="*/ 5 w 49" name="T4"/>
                  <a:gd fmla="*/ 122 h 138" name="T5"/>
                  <a:gd fmla="*/ 7 w 49" name="T6"/>
                  <a:gd fmla="*/ 126 h 138" name="T7"/>
                  <a:gd fmla="*/ 9 w 49" name="T8"/>
                  <a:gd fmla="*/ 128 h 138" name="T9"/>
                  <a:gd fmla="*/ 12 w 49" name="T10"/>
                  <a:gd fmla="*/ 132 h 138" name="T11"/>
                  <a:gd fmla="*/ 16 w 49" name="T12"/>
                  <a:gd fmla="*/ 134 h 138" name="T13"/>
                  <a:gd fmla="*/ 19 w 49" name="T14"/>
                  <a:gd fmla="*/ 136 h 138" name="T15"/>
                  <a:gd fmla="*/ 23 w 49" name="T16"/>
                  <a:gd fmla="*/ 138 h 138" name="T17"/>
                  <a:gd fmla="*/ 28 w 49" name="T18"/>
                  <a:gd fmla="*/ 138 h 138" name="T19"/>
                  <a:gd fmla="*/ 28 w 49" name="T20"/>
                  <a:gd fmla="*/ 138 h 138" name="T21"/>
                  <a:gd fmla="*/ 32 w 49" name="T22"/>
                  <a:gd fmla="*/ 136 h 138" name="T23"/>
                  <a:gd fmla="*/ 37 w 49" name="T24"/>
                  <a:gd fmla="*/ 135 h 138" name="T25"/>
                  <a:gd fmla="*/ 41 w 49" name="T26"/>
                  <a:gd fmla="*/ 132 h 138" name="T27"/>
                  <a:gd fmla="*/ 43 w 49" name="T28"/>
                  <a:gd fmla="*/ 130 h 138" name="T29"/>
                  <a:gd fmla="*/ 46 w 49" name="T30"/>
                  <a:gd fmla="*/ 127 h 138" name="T31"/>
                  <a:gd fmla="*/ 47 w 49" name="T32"/>
                  <a:gd fmla="*/ 123 h 138" name="T33"/>
                  <a:gd fmla="*/ 49 w 49" name="T34"/>
                  <a:gd fmla="*/ 119 h 138" name="T35"/>
                  <a:gd fmla="*/ 49 w 49" name="T36"/>
                  <a:gd fmla="*/ 115 h 138" name="T37"/>
                  <a:gd fmla="*/ 43 w 49" name="T38"/>
                  <a:gd fmla="*/ 20 h 138" name="T39"/>
                  <a:gd fmla="*/ 43 w 49" name="T40"/>
                  <a:gd fmla="*/ 20 h 138" name="T41"/>
                  <a:gd fmla="*/ 43 w 49" name="T42"/>
                  <a:gd fmla="*/ 16 h 138" name="T43"/>
                  <a:gd fmla="*/ 42 w 49" name="T44"/>
                  <a:gd fmla="*/ 12 h 138" name="T45"/>
                  <a:gd fmla="*/ 39 w 49" name="T46"/>
                  <a:gd fmla="*/ 8 h 138" name="T47"/>
                  <a:gd fmla="*/ 37 w 49" name="T48"/>
                  <a:gd fmla="*/ 5 h 138" name="T49"/>
                  <a:gd fmla="*/ 34 w 49" name="T50"/>
                  <a:gd fmla="*/ 2 h 138" name="T51"/>
                  <a:gd fmla="*/ 30 w 49" name="T52"/>
                  <a:gd fmla="*/ 1 h 138" name="T53"/>
                  <a:gd fmla="*/ 26 w 49" name="T54"/>
                  <a:gd fmla="*/ 0 h 138" name="T55"/>
                  <a:gd fmla="*/ 20 w 49" name="T56"/>
                  <a:gd fmla="*/ 0 h 138" name="T57"/>
                  <a:gd fmla="*/ 20 w 49" name="T58"/>
                  <a:gd fmla="*/ 0 h 138" name="T59"/>
                  <a:gd fmla="*/ 16 w 49" name="T60"/>
                  <a:gd fmla="*/ 0 h 138" name="T61"/>
                  <a:gd fmla="*/ 12 w 49" name="T62"/>
                  <a:gd fmla="*/ 1 h 138" name="T63"/>
                  <a:gd fmla="*/ 8 w 49" name="T64"/>
                  <a:gd fmla="*/ 4 h 138" name="T65"/>
                  <a:gd fmla="*/ 5 w 49" name="T66"/>
                  <a:gd fmla="*/ 6 h 138" name="T67"/>
                  <a:gd fmla="*/ 3 w 49" name="T68"/>
                  <a:gd fmla="*/ 11 h 138" name="T69"/>
                  <a:gd fmla="*/ 1 w 49" name="T70"/>
                  <a:gd fmla="*/ 15 h 138" name="T71"/>
                  <a:gd fmla="*/ 0 w 49" name="T72"/>
                  <a:gd fmla="*/ 19 h 138" name="T73"/>
                  <a:gd fmla="*/ 0 w 49" name="T74"/>
                  <a:gd fmla="*/ 23 h 138" name="T75"/>
                  <a:gd fmla="*/ 5 w 49" name="T76"/>
                  <a:gd fmla="*/ 116 h 13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38" w="49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150115" y="2394914"/>
              <a:ext cx="844240" cy="836532"/>
              <a:chOff x="8567738" y="995363"/>
              <a:chExt cx="347662" cy="344488"/>
            </a:xfrm>
            <a:solidFill>
              <a:schemeClr val="bg1"/>
            </a:solidFill>
          </p:grpSpPr>
          <p:sp>
            <p:nvSpPr>
              <p:cNvPr id="51" name="Freeform 26"/>
              <p:cNvSpPr/>
              <p:nvPr/>
            </p:nvSpPr>
            <p:spPr bwMode="auto">
              <a:xfrm>
                <a:off x="8629650" y="1008063"/>
                <a:ext cx="44450" cy="38100"/>
              </a:xfrm>
              <a:custGeom>
                <a:gdLst>
                  <a:gd fmla="*/ 0 w 17" name="T0"/>
                  <a:gd fmla="*/ 10 h 14" name="T1"/>
                  <a:gd fmla="*/ 9 w 17" name="T2"/>
                  <a:gd fmla="*/ 14 h 14" name="T3"/>
                  <a:gd fmla="*/ 17 w 17" name="T4"/>
                  <a:gd fmla="*/ 0 h 14" name="T5"/>
                  <a:gd fmla="*/ 0 w 17" name="T6"/>
                  <a:gd fmla="*/ 1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7">
                    <a:moveTo>
                      <a:pt x="0" y="10"/>
                    </a:moveTo>
                    <a:cubicBezTo>
                      <a:pt x="3" y="12"/>
                      <a:pt x="6" y="13"/>
                      <a:pt x="9" y="14"/>
                    </a:cubicBezTo>
                    <a:cubicBezTo>
                      <a:pt x="11" y="9"/>
                      <a:pt x="14" y="4"/>
                      <a:pt x="17" y="0"/>
                    </a:cubicBezTo>
                    <a:cubicBezTo>
                      <a:pt x="11" y="3"/>
                      <a:pt x="5" y="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8834438" y="1054101"/>
                <a:ext cx="69850" cy="85725"/>
              </a:xfrm>
              <a:custGeom>
                <a:gdLst>
                  <a:gd fmla="*/ 26 w 26" name="T0"/>
                  <a:gd fmla="*/ 22 h 32" name="T1"/>
                  <a:gd fmla="*/ 13 w 26" name="T2"/>
                  <a:gd fmla="*/ 0 h 32" name="T3"/>
                  <a:gd fmla="*/ 0 w 26" name="T4"/>
                  <a:gd fmla="*/ 6 h 32" name="T5"/>
                  <a:gd fmla="*/ 6 w 26" name="T6"/>
                  <a:gd fmla="*/ 32 h 32" name="T7"/>
                  <a:gd fmla="*/ 26 w 26" name="T8"/>
                  <a:gd fmla="*/ 22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26">
                    <a:moveTo>
                      <a:pt x="26" y="22"/>
                    </a:moveTo>
                    <a:cubicBezTo>
                      <a:pt x="23" y="14"/>
                      <a:pt x="19" y="6"/>
                      <a:pt x="13" y="0"/>
                    </a:cubicBezTo>
                    <a:cubicBezTo>
                      <a:pt x="9" y="2"/>
                      <a:pt x="4" y="4"/>
                      <a:pt x="0" y="6"/>
                    </a:cubicBezTo>
                    <a:cubicBezTo>
                      <a:pt x="3" y="14"/>
                      <a:pt x="5" y="23"/>
                      <a:pt x="6" y="32"/>
                    </a:cubicBezTo>
                    <a:cubicBezTo>
                      <a:pt x="13" y="30"/>
                      <a:pt x="20" y="26"/>
                      <a:pt x="2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28"/>
              <p:cNvSpPr/>
              <p:nvPr/>
            </p:nvSpPr>
            <p:spPr bwMode="auto">
              <a:xfrm>
                <a:off x="8575675" y="1054101"/>
                <a:ext cx="66675" cy="85725"/>
              </a:xfrm>
              <a:custGeom>
                <a:gdLst>
                  <a:gd fmla="*/ 13 w 25" name="T0"/>
                  <a:gd fmla="*/ 0 h 32" name="T1"/>
                  <a:gd fmla="*/ 0 w 25" name="T2"/>
                  <a:gd fmla="*/ 22 h 32" name="T3"/>
                  <a:gd fmla="*/ 19 w 25" name="T4"/>
                  <a:gd fmla="*/ 32 h 32" name="T5"/>
                  <a:gd fmla="*/ 25 w 25" name="T6"/>
                  <a:gd fmla="*/ 5 h 32" name="T7"/>
                  <a:gd fmla="*/ 13 w 25" name="T8"/>
                  <a:gd fmla="*/ 0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25">
                    <a:moveTo>
                      <a:pt x="13" y="0"/>
                    </a:moveTo>
                    <a:cubicBezTo>
                      <a:pt x="8" y="6"/>
                      <a:pt x="3" y="14"/>
                      <a:pt x="0" y="22"/>
                    </a:cubicBezTo>
                    <a:cubicBezTo>
                      <a:pt x="6" y="26"/>
                      <a:pt x="12" y="29"/>
                      <a:pt x="19" y="32"/>
                    </a:cubicBezTo>
                    <a:cubicBezTo>
                      <a:pt x="20" y="23"/>
                      <a:pt x="22" y="14"/>
                      <a:pt x="25" y="5"/>
                    </a:cubicBezTo>
                    <a:cubicBezTo>
                      <a:pt x="21" y="4"/>
                      <a:pt x="17" y="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9"/>
              <p:cNvSpPr/>
              <p:nvPr/>
            </p:nvSpPr>
            <p:spPr bwMode="auto">
              <a:xfrm>
                <a:off x="8645525" y="1171576"/>
                <a:ext cx="82550" cy="82550"/>
              </a:xfrm>
              <a:custGeom>
                <a:gdLst>
                  <a:gd fmla="*/ 0 w 31" name="T0"/>
                  <a:gd fmla="*/ 3 h 31" name="T1"/>
                  <a:gd fmla="*/ 3 w 31" name="T2"/>
                  <a:gd fmla="*/ 26 h 31" name="T3"/>
                  <a:gd fmla="*/ 31 w 31" name="T4"/>
                  <a:gd fmla="*/ 31 h 31" name="T5"/>
                  <a:gd fmla="*/ 31 w 31" name="T6"/>
                  <a:gd fmla="*/ 5 h 31" name="T7"/>
                  <a:gd fmla="*/ 0 w 31" name="T8"/>
                  <a:gd fmla="*/ 0 h 31" name="T9"/>
                  <a:gd fmla="*/ 0 w 31" name="T10"/>
                  <a:gd fmla="*/ 3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31">
                    <a:moveTo>
                      <a:pt x="0" y="3"/>
                    </a:moveTo>
                    <a:cubicBezTo>
                      <a:pt x="0" y="11"/>
                      <a:pt x="1" y="18"/>
                      <a:pt x="3" y="26"/>
                    </a:cubicBezTo>
                    <a:cubicBezTo>
                      <a:pt x="12" y="29"/>
                      <a:pt x="21" y="31"/>
                      <a:pt x="31" y="31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1" y="5"/>
                      <a:pt x="10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30"/>
              <p:cNvSpPr/>
              <p:nvPr/>
            </p:nvSpPr>
            <p:spPr bwMode="auto">
              <a:xfrm>
                <a:off x="8647113" y="1074738"/>
                <a:ext cx="80963" cy="88900"/>
              </a:xfrm>
              <a:custGeom>
                <a:gdLst>
                  <a:gd fmla="*/ 30 w 30" name="T0"/>
                  <a:gd fmla="*/ 4 h 33" name="T1"/>
                  <a:gd fmla="*/ 7 w 30" name="T2"/>
                  <a:gd fmla="*/ 0 h 33" name="T3"/>
                  <a:gd fmla="*/ 0 w 30" name="T4"/>
                  <a:gd fmla="*/ 27 h 33" name="T5"/>
                  <a:gd fmla="*/ 30 w 30" name="T6"/>
                  <a:gd fmla="*/ 33 h 33" name="T7"/>
                  <a:gd fmla="*/ 30 w 30" name="T8"/>
                  <a:gd fmla="*/ 4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30">
                    <a:moveTo>
                      <a:pt x="30" y="4"/>
                    </a:moveTo>
                    <a:cubicBezTo>
                      <a:pt x="22" y="4"/>
                      <a:pt x="14" y="2"/>
                      <a:pt x="7" y="0"/>
                    </a:cubicBezTo>
                    <a:cubicBezTo>
                      <a:pt x="3" y="9"/>
                      <a:pt x="1" y="18"/>
                      <a:pt x="0" y="27"/>
                    </a:cubicBezTo>
                    <a:cubicBezTo>
                      <a:pt x="10" y="30"/>
                      <a:pt x="20" y="32"/>
                      <a:pt x="30" y="33"/>
                    </a:cubicBezTo>
                    <a:lnTo>
                      <a:pt x="3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31"/>
              <p:cNvSpPr/>
              <p:nvPr/>
            </p:nvSpPr>
            <p:spPr bwMode="auto">
              <a:xfrm>
                <a:off x="8801100" y="1004888"/>
                <a:ext cx="52388" cy="42863"/>
              </a:xfrm>
              <a:custGeom>
                <a:gdLst>
                  <a:gd fmla="*/ 0 w 20" name="T0"/>
                  <a:gd fmla="*/ 0 h 16" name="T1"/>
                  <a:gd fmla="*/ 9 w 20" name="T2"/>
                  <a:gd fmla="*/ 16 h 16" name="T3"/>
                  <a:gd fmla="*/ 20 w 20" name="T4"/>
                  <a:gd fmla="*/ 11 h 16" name="T5"/>
                  <a:gd fmla="*/ 0 w 20" name="T6"/>
                  <a:gd fmla="*/ 0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20">
                    <a:moveTo>
                      <a:pt x="0" y="0"/>
                    </a:moveTo>
                    <a:cubicBezTo>
                      <a:pt x="3" y="5"/>
                      <a:pt x="7" y="10"/>
                      <a:pt x="9" y="16"/>
                    </a:cubicBezTo>
                    <a:cubicBezTo>
                      <a:pt x="13" y="15"/>
                      <a:pt x="16" y="13"/>
                      <a:pt x="20" y="11"/>
                    </a:cubicBezTo>
                    <a:cubicBezTo>
                      <a:pt x="14" y="6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32"/>
              <p:cNvSpPr/>
              <p:nvPr/>
            </p:nvSpPr>
            <p:spPr bwMode="auto">
              <a:xfrm>
                <a:off x="8751888" y="1077913"/>
                <a:ext cx="77788" cy="85725"/>
              </a:xfrm>
              <a:custGeom>
                <a:gdLst>
                  <a:gd fmla="*/ 0 w 29" name="T0"/>
                  <a:gd fmla="*/ 3 h 32" name="T1"/>
                  <a:gd fmla="*/ 0 w 29" name="T2"/>
                  <a:gd fmla="*/ 32 h 32" name="T3"/>
                  <a:gd fmla="*/ 29 w 29" name="T4"/>
                  <a:gd fmla="*/ 27 h 32" name="T5"/>
                  <a:gd fmla="*/ 22 w 29" name="T6"/>
                  <a:gd fmla="*/ 0 h 32" name="T7"/>
                  <a:gd fmla="*/ 0 w 29" name="T8"/>
                  <a:gd fmla="*/ 3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28">
                    <a:moveTo>
                      <a:pt x="0" y="3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0" y="31"/>
                      <a:pt x="20" y="29"/>
                      <a:pt x="29" y="27"/>
                    </a:cubicBezTo>
                    <a:cubicBezTo>
                      <a:pt x="28" y="17"/>
                      <a:pt x="26" y="8"/>
                      <a:pt x="22" y="0"/>
                    </a:cubicBezTo>
                    <a:cubicBezTo>
                      <a:pt x="15" y="2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33"/>
              <p:cNvSpPr/>
              <p:nvPr/>
            </p:nvSpPr>
            <p:spPr bwMode="auto">
              <a:xfrm>
                <a:off x="8567738" y="1136651"/>
                <a:ext cx="58738" cy="93663"/>
              </a:xfrm>
              <a:custGeom>
                <a:gdLst>
                  <a:gd fmla="*/ 20 w 22" name="T0"/>
                  <a:gd fmla="*/ 16 h 35" name="T1"/>
                  <a:gd fmla="*/ 21 w 22" name="T2"/>
                  <a:gd fmla="*/ 10 h 35" name="T3"/>
                  <a:gd fmla="*/ 1 w 22" name="T4"/>
                  <a:gd fmla="*/ 0 h 35" name="T5"/>
                  <a:gd fmla="*/ 0 w 22" name="T6"/>
                  <a:gd fmla="*/ 12 h 35" name="T7"/>
                  <a:gd fmla="*/ 1 w 22" name="T8"/>
                  <a:gd fmla="*/ 21 h 35" name="T9"/>
                  <a:gd fmla="*/ 22 w 22" name="T10"/>
                  <a:gd fmla="*/ 35 h 35" name="T11"/>
                  <a:gd fmla="*/ 20 w 22" name="T12"/>
                  <a:gd fmla="*/ 16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22">
                    <a:moveTo>
                      <a:pt x="20" y="16"/>
                    </a:moveTo>
                    <a:cubicBezTo>
                      <a:pt x="20" y="14"/>
                      <a:pt x="21" y="12"/>
                      <a:pt x="21" y="10"/>
                    </a:cubicBezTo>
                    <a:cubicBezTo>
                      <a:pt x="14" y="7"/>
                      <a:pt x="7" y="4"/>
                      <a:pt x="1" y="0"/>
                    </a:cubicBezTo>
                    <a:cubicBezTo>
                      <a:pt x="0" y="3"/>
                      <a:pt x="0" y="8"/>
                      <a:pt x="0" y="12"/>
                    </a:cubicBezTo>
                    <a:cubicBezTo>
                      <a:pt x="0" y="15"/>
                      <a:pt x="0" y="18"/>
                      <a:pt x="1" y="21"/>
                    </a:cubicBezTo>
                    <a:cubicBezTo>
                      <a:pt x="7" y="26"/>
                      <a:pt x="14" y="31"/>
                      <a:pt x="22" y="35"/>
                    </a:cubicBezTo>
                    <a:cubicBezTo>
                      <a:pt x="21" y="29"/>
                      <a:pt x="20" y="23"/>
                      <a:pt x="2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34"/>
              <p:cNvSpPr/>
              <p:nvPr/>
            </p:nvSpPr>
            <p:spPr bwMode="auto">
              <a:xfrm>
                <a:off x="8751888" y="1173163"/>
                <a:ext cx="77788" cy="80963"/>
              </a:xfrm>
              <a:custGeom>
                <a:gdLst>
                  <a:gd fmla="*/ 29 w 29" name="T0"/>
                  <a:gd fmla="*/ 2 h 30" name="T1"/>
                  <a:gd fmla="*/ 29 w 29" name="T2"/>
                  <a:gd fmla="*/ 0 h 30" name="T3"/>
                  <a:gd fmla="*/ 0 w 29" name="T4"/>
                  <a:gd fmla="*/ 4 h 30" name="T5"/>
                  <a:gd fmla="*/ 0 w 29" name="T6"/>
                  <a:gd fmla="*/ 30 h 30" name="T7"/>
                  <a:gd fmla="*/ 27 w 29" name="T8"/>
                  <a:gd fmla="*/ 25 h 30" name="T9"/>
                  <a:gd fmla="*/ 29 w 29" name="T10"/>
                  <a:gd fmla="*/ 2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28">
                    <a:moveTo>
                      <a:pt x="29" y="2"/>
                    </a:moveTo>
                    <a:cubicBezTo>
                      <a:pt x="29" y="1"/>
                      <a:pt x="29" y="0"/>
                      <a:pt x="29" y="0"/>
                    </a:cubicBezTo>
                    <a:cubicBezTo>
                      <a:pt x="20" y="2"/>
                      <a:pt x="10" y="4"/>
                      <a:pt x="0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9" y="30"/>
                      <a:pt x="18" y="28"/>
                      <a:pt x="27" y="25"/>
                    </a:cubicBezTo>
                    <a:cubicBezTo>
                      <a:pt x="29" y="18"/>
                      <a:pt x="29" y="10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35"/>
              <p:cNvSpPr/>
              <p:nvPr/>
            </p:nvSpPr>
            <p:spPr bwMode="auto">
              <a:xfrm>
                <a:off x="8818563" y="1227138"/>
                <a:ext cx="84138" cy="93663"/>
              </a:xfrm>
              <a:custGeom>
                <a:gdLst>
                  <a:gd fmla="*/ 31 w 31" name="T0"/>
                  <a:gd fmla="*/ 0 h 35" name="T1"/>
                  <a:gd fmla="*/ 9 w 31" name="T2"/>
                  <a:gd fmla="*/ 12 h 35" name="T3"/>
                  <a:gd fmla="*/ 0 w 31" name="T4"/>
                  <a:gd fmla="*/ 35 h 35" name="T5"/>
                  <a:gd fmla="*/ 31 w 31" name="T6"/>
                  <a:gd fmla="*/ 0 h 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" w="31">
                    <a:moveTo>
                      <a:pt x="31" y="0"/>
                    </a:moveTo>
                    <a:cubicBezTo>
                      <a:pt x="25" y="5"/>
                      <a:pt x="17" y="9"/>
                      <a:pt x="9" y="12"/>
                    </a:cubicBezTo>
                    <a:cubicBezTo>
                      <a:pt x="7" y="20"/>
                      <a:pt x="4" y="28"/>
                      <a:pt x="0" y="35"/>
                    </a:cubicBezTo>
                    <a:cubicBezTo>
                      <a:pt x="15" y="28"/>
                      <a:pt x="26" y="16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36"/>
              <p:cNvSpPr/>
              <p:nvPr/>
            </p:nvSpPr>
            <p:spPr bwMode="auto">
              <a:xfrm>
                <a:off x="8848725" y="1136651"/>
                <a:ext cx="66675" cy="96838"/>
              </a:xfrm>
              <a:custGeom>
                <a:gdLst>
                  <a:gd fmla="*/ 25 w 25" name="T0"/>
                  <a:gd fmla="*/ 12 h 36" name="T1"/>
                  <a:gd fmla="*/ 23 w 25" name="T2"/>
                  <a:gd fmla="*/ 0 h 36" name="T3"/>
                  <a:gd fmla="*/ 2 w 25" name="T4"/>
                  <a:gd fmla="*/ 11 h 36" name="T5"/>
                  <a:gd fmla="*/ 2 w 25" name="T6"/>
                  <a:gd fmla="*/ 16 h 36" name="T7"/>
                  <a:gd fmla="*/ 0 w 25" name="T8"/>
                  <a:gd fmla="*/ 36 h 36" name="T9"/>
                  <a:gd fmla="*/ 24 w 25" name="T10"/>
                  <a:gd fmla="*/ 21 h 36" name="T11"/>
                  <a:gd fmla="*/ 25 w 25" name="T12"/>
                  <a:gd fmla="*/ 12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25">
                    <a:moveTo>
                      <a:pt x="25" y="12"/>
                    </a:moveTo>
                    <a:cubicBezTo>
                      <a:pt x="25" y="8"/>
                      <a:pt x="24" y="3"/>
                      <a:pt x="23" y="0"/>
                    </a:cubicBezTo>
                    <a:cubicBezTo>
                      <a:pt x="17" y="4"/>
                      <a:pt x="10" y="8"/>
                      <a:pt x="2" y="11"/>
                    </a:cubicBezTo>
                    <a:cubicBezTo>
                      <a:pt x="2" y="12"/>
                      <a:pt x="2" y="14"/>
                      <a:pt x="2" y="16"/>
                    </a:cubicBezTo>
                    <a:cubicBezTo>
                      <a:pt x="2" y="23"/>
                      <a:pt x="2" y="29"/>
                      <a:pt x="0" y="36"/>
                    </a:cubicBezTo>
                    <a:cubicBezTo>
                      <a:pt x="9" y="32"/>
                      <a:pt x="17" y="27"/>
                      <a:pt x="24" y="21"/>
                    </a:cubicBezTo>
                    <a:cubicBezTo>
                      <a:pt x="24" y="18"/>
                      <a:pt x="25" y="15"/>
                      <a:pt x="2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37"/>
              <p:cNvSpPr/>
              <p:nvPr/>
            </p:nvSpPr>
            <p:spPr bwMode="auto">
              <a:xfrm>
                <a:off x="8751888" y="995363"/>
                <a:ext cx="50800" cy="66675"/>
              </a:xfrm>
              <a:custGeom>
                <a:gdLst>
                  <a:gd fmla="*/ 19 w 19" name="T0"/>
                  <a:gd fmla="*/ 23 h 25" name="T1"/>
                  <a:gd fmla="*/ 5 w 19" name="T2"/>
                  <a:gd fmla="*/ 1 h 25" name="T3"/>
                  <a:gd fmla="*/ 0 w 19" name="T4"/>
                  <a:gd fmla="*/ 0 h 25" name="T5"/>
                  <a:gd fmla="*/ 0 w 19" name="T6"/>
                  <a:gd fmla="*/ 25 h 25" name="T7"/>
                  <a:gd fmla="*/ 19 w 19" name="T8"/>
                  <a:gd fmla="*/ 23 h 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" w="19">
                    <a:moveTo>
                      <a:pt x="19" y="23"/>
                    </a:moveTo>
                    <a:cubicBezTo>
                      <a:pt x="15" y="15"/>
                      <a:pt x="10" y="7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5"/>
                      <a:pt x="13" y="24"/>
                      <a:pt x="1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38"/>
              <p:cNvSpPr/>
              <p:nvPr/>
            </p:nvSpPr>
            <p:spPr bwMode="auto">
              <a:xfrm>
                <a:off x="8751888" y="1266826"/>
                <a:ext cx="65088" cy="73025"/>
              </a:xfrm>
              <a:custGeom>
                <a:gdLst>
                  <a:gd fmla="*/ 24 w 24" name="T0"/>
                  <a:gd fmla="*/ 0 h 27" name="T1"/>
                  <a:gd fmla="*/ 0 w 24" name="T2"/>
                  <a:gd fmla="*/ 4 h 27" name="T3"/>
                  <a:gd fmla="*/ 0 w 24" name="T4"/>
                  <a:gd fmla="*/ 27 h 27" name="T5"/>
                  <a:gd fmla="*/ 12 w 24" name="T6"/>
                  <a:gd fmla="*/ 25 h 27" name="T7"/>
                  <a:gd fmla="*/ 24 w 24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4">
                    <a:moveTo>
                      <a:pt x="24" y="0"/>
                    </a:moveTo>
                    <a:cubicBezTo>
                      <a:pt x="16" y="2"/>
                      <a:pt x="8" y="4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7"/>
                      <a:pt x="8" y="26"/>
                      <a:pt x="12" y="25"/>
                    </a:cubicBezTo>
                    <a:cubicBezTo>
                      <a:pt x="17" y="18"/>
                      <a:pt x="21" y="9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9"/>
              <p:cNvSpPr/>
              <p:nvPr/>
            </p:nvSpPr>
            <p:spPr bwMode="auto">
              <a:xfrm>
                <a:off x="8578850" y="1227138"/>
                <a:ext cx="77788" cy="90488"/>
              </a:xfrm>
              <a:custGeom>
                <a:gdLst>
                  <a:gd fmla="*/ 29 w 29" name="T0"/>
                  <a:gd fmla="*/ 34 h 34" name="T1"/>
                  <a:gd fmla="*/ 20 w 29" name="T2"/>
                  <a:gd fmla="*/ 11 h 34" name="T3"/>
                  <a:gd fmla="*/ 0 w 29" name="T4"/>
                  <a:gd fmla="*/ 0 h 34" name="T5"/>
                  <a:gd fmla="*/ 29 w 29" name="T6"/>
                  <a:gd fmla="*/ 34 h 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4" w="28">
                    <a:moveTo>
                      <a:pt x="29" y="34"/>
                    </a:moveTo>
                    <a:cubicBezTo>
                      <a:pt x="25" y="27"/>
                      <a:pt x="22" y="19"/>
                      <a:pt x="20" y="11"/>
                    </a:cubicBezTo>
                    <a:cubicBezTo>
                      <a:pt x="13" y="8"/>
                      <a:pt x="6" y="5"/>
                      <a:pt x="0" y="0"/>
                    </a:cubicBezTo>
                    <a:cubicBezTo>
                      <a:pt x="5" y="15"/>
                      <a:pt x="16" y="27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40"/>
              <p:cNvSpPr/>
              <p:nvPr/>
            </p:nvSpPr>
            <p:spPr bwMode="auto">
              <a:xfrm>
                <a:off x="8674100" y="995363"/>
                <a:ext cx="53975" cy="66675"/>
              </a:xfrm>
              <a:custGeom>
                <a:gdLst>
                  <a:gd fmla="*/ 14 w 20" name="T0"/>
                  <a:gd fmla="*/ 1 h 25" name="T1"/>
                  <a:gd fmla="*/ 0 w 20" name="T2"/>
                  <a:gd fmla="*/ 22 h 25" name="T3"/>
                  <a:gd fmla="*/ 20 w 20" name="T4"/>
                  <a:gd fmla="*/ 25 h 25" name="T5"/>
                  <a:gd fmla="*/ 20 w 20" name="T6"/>
                  <a:gd fmla="*/ 0 h 25" name="T7"/>
                  <a:gd fmla="*/ 14 w 20" name="T8"/>
                  <a:gd fmla="*/ 1 h 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" w="20">
                    <a:moveTo>
                      <a:pt x="14" y="1"/>
                    </a:moveTo>
                    <a:cubicBezTo>
                      <a:pt x="8" y="7"/>
                      <a:pt x="4" y="14"/>
                      <a:pt x="0" y="22"/>
                    </a:cubicBezTo>
                    <a:cubicBezTo>
                      <a:pt x="7" y="24"/>
                      <a:pt x="13" y="25"/>
                      <a:pt x="20" y="2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6" y="1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41"/>
              <p:cNvSpPr/>
              <p:nvPr/>
            </p:nvSpPr>
            <p:spPr bwMode="auto">
              <a:xfrm>
                <a:off x="8658225" y="1266826"/>
                <a:ext cx="69850" cy="73025"/>
              </a:xfrm>
              <a:custGeom>
                <a:gdLst>
                  <a:gd fmla="*/ 0 w 26" name="T0"/>
                  <a:gd fmla="*/ 0 h 27" name="T1"/>
                  <a:gd fmla="*/ 12 w 26" name="T2"/>
                  <a:gd fmla="*/ 25 h 27" name="T3"/>
                  <a:gd fmla="*/ 26 w 26" name="T4"/>
                  <a:gd fmla="*/ 27 h 27" name="T5"/>
                  <a:gd fmla="*/ 26 w 26" name="T6"/>
                  <a:gd fmla="*/ 4 h 27" name="T7"/>
                  <a:gd fmla="*/ 0 w 26" name="T8"/>
                  <a:gd fmla="*/ 0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26">
                    <a:moveTo>
                      <a:pt x="0" y="0"/>
                    </a:moveTo>
                    <a:cubicBezTo>
                      <a:pt x="3" y="9"/>
                      <a:pt x="7" y="17"/>
                      <a:pt x="12" y="25"/>
                    </a:cubicBezTo>
                    <a:cubicBezTo>
                      <a:pt x="16" y="26"/>
                      <a:pt x="21" y="27"/>
                      <a:pt x="26" y="27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7" y="4"/>
                      <a:pt x="9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309346" y="3316736"/>
            <a:ext cx="683252" cy="683252"/>
            <a:chOff x="5309346" y="3316736"/>
            <a:chExt cx="683252" cy="683252"/>
          </a:xfrm>
        </p:grpSpPr>
        <p:sp>
          <p:nvSpPr>
            <p:cNvPr id="48" name="椭圆 47"/>
            <p:cNvSpPr/>
            <p:nvPr/>
          </p:nvSpPr>
          <p:spPr>
            <a:xfrm>
              <a:off x="5309346" y="3316736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5506539" y="3591945"/>
              <a:ext cx="248055" cy="220158"/>
            </a:xfrm>
            <a:custGeom>
              <a:gdLst>
                <a:gd fmla="*/ 74 w 187" name="T0"/>
                <a:gd fmla="*/ 100 h 166" name="T1"/>
                <a:gd fmla="*/ 0 w 187" name="T2"/>
                <a:gd fmla="*/ 100 h 166" name="T3"/>
                <a:gd fmla="*/ 0 w 187" name="T4"/>
                <a:gd fmla="*/ 166 h 166" name="T5"/>
                <a:gd fmla="*/ 8 w 187" name="T6"/>
                <a:gd fmla="*/ 166 h 166" name="T7"/>
                <a:gd fmla="*/ 8 w 187" name="T8"/>
                <a:gd fmla="*/ 109 h 166" name="T9"/>
                <a:gd fmla="*/ 66 w 187" name="T10"/>
                <a:gd fmla="*/ 109 h 166" name="T11"/>
                <a:gd fmla="*/ 66 w 187" name="T12"/>
                <a:gd fmla="*/ 166 h 166" name="T13"/>
                <a:gd fmla="*/ 74 w 187" name="T14"/>
                <a:gd fmla="*/ 166 h 166" name="T15"/>
                <a:gd fmla="*/ 74 w 187" name="T16"/>
                <a:gd fmla="*/ 100 h 166" name="T17"/>
                <a:gd fmla="*/ 49 w 187" name="T18"/>
                <a:gd fmla="*/ 26 h 166" name="T19"/>
                <a:gd fmla="*/ 21 w 187" name="T20"/>
                <a:gd fmla="*/ 54 h 166" name="T21"/>
                <a:gd fmla="*/ 34 w 187" name="T22"/>
                <a:gd fmla="*/ 78 h 166" name="T23"/>
                <a:gd fmla="*/ 14 w 187" name="T24"/>
                <a:gd fmla="*/ 96 h 166" name="T25"/>
                <a:gd fmla="*/ 79 w 187" name="T26"/>
                <a:gd fmla="*/ 96 h 166" name="T27"/>
                <a:gd fmla="*/ 79 w 187" name="T28"/>
                <a:gd fmla="*/ 152 h 166" name="T29"/>
                <a:gd fmla="*/ 126 w 187" name="T30"/>
                <a:gd fmla="*/ 110 h 166" name="T31"/>
                <a:gd fmla="*/ 125 w 187" name="T32"/>
                <a:gd fmla="*/ 95 h 166" name="T33"/>
                <a:gd fmla="*/ 118 w 187" name="T34"/>
                <a:gd fmla="*/ 92 h 166" name="T35"/>
                <a:gd fmla="*/ 110 w 187" name="T36"/>
                <a:gd fmla="*/ 96 h 166" name="T37"/>
                <a:gd fmla="*/ 88 w 187" name="T38"/>
                <a:gd fmla="*/ 111 h 166" name="T39"/>
                <a:gd fmla="*/ 63 w 187" name="T40"/>
                <a:gd fmla="*/ 78 h 166" name="T41"/>
                <a:gd fmla="*/ 76 w 187" name="T42"/>
                <a:gd fmla="*/ 54 h 166" name="T43"/>
                <a:gd fmla="*/ 49 w 187" name="T44"/>
                <a:gd fmla="*/ 26 h 166" name="T45"/>
                <a:gd fmla="*/ 167 w 187" name="T46"/>
                <a:gd fmla="*/ 14 h 166" name="T47"/>
                <a:gd fmla="*/ 136 w 187" name="T48"/>
                <a:gd fmla="*/ 44 h 166" name="T49"/>
                <a:gd fmla="*/ 113 w 187" name="T50"/>
                <a:gd fmla="*/ 30 h 166" name="T51"/>
                <a:gd fmla="*/ 112 w 187" name="T52"/>
                <a:gd fmla="*/ 29 h 166" name="T53"/>
                <a:gd fmla="*/ 111 w 187" name="T54"/>
                <a:gd fmla="*/ 30 h 166" name="T55"/>
                <a:gd fmla="*/ 89 w 187" name="T56"/>
                <a:gd fmla="*/ 52 h 166" name="T57"/>
                <a:gd fmla="*/ 92 w 187" name="T58"/>
                <a:gd fmla="*/ 55 h 166" name="T59"/>
                <a:gd fmla="*/ 112 w 187" name="T60"/>
                <a:gd fmla="*/ 34 h 166" name="T61"/>
                <a:gd fmla="*/ 135 w 187" name="T62"/>
                <a:gd fmla="*/ 49 h 166" name="T63"/>
                <a:gd fmla="*/ 136 w 187" name="T64"/>
                <a:gd fmla="*/ 50 h 166" name="T65"/>
                <a:gd fmla="*/ 138 w 187" name="T66"/>
                <a:gd fmla="*/ 49 h 166" name="T67"/>
                <a:gd fmla="*/ 170 w 187" name="T68"/>
                <a:gd fmla="*/ 17 h 166" name="T69"/>
                <a:gd fmla="*/ 167 w 187" name="T70"/>
                <a:gd fmla="*/ 14 h 166" name="T71"/>
                <a:gd fmla="*/ 187 w 187" name="T72"/>
                <a:gd fmla="*/ 0 h 166" name="T73"/>
                <a:gd fmla="*/ 71 w 187" name="T74"/>
                <a:gd fmla="*/ 0 h 166" name="T75"/>
                <a:gd fmla="*/ 71 w 187" name="T76"/>
                <a:gd fmla="*/ 26 h 166" name="T77"/>
                <a:gd fmla="*/ 80 w 187" name="T78"/>
                <a:gd fmla="*/ 35 h 166" name="T79"/>
                <a:gd fmla="*/ 80 w 187" name="T80"/>
                <a:gd fmla="*/ 9 h 166" name="T81"/>
                <a:gd fmla="*/ 179 w 187" name="T82"/>
                <a:gd fmla="*/ 9 h 166" name="T83"/>
                <a:gd fmla="*/ 179 w 187" name="T84"/>
                <a:gd fmla="*/ 58 h 166" name="T85"/>
                <a:gd fmla="*/ 85 w 187" name="T86"/>
                <a:gd fmla="*/ 58 h 166" name="T87"/>
                <a:gd fmla="*/ 83 w 187" name="T88"/>
                <a:gd fmla="*/ 67 h 166" name="T89"/>
                <a:gd fmla="*/ 126 w 187" name="T90"/>
                <a:gd fmla="*/ 67 h 166" name="T91"/>
                <a:gd fmla="*/ 126 w 187" name="T92"/>
                <a:gd fmla="*/ 72 h 166" name="T93"/>
                <a:gd fmla="*/ 114 w 187" name="T94"/>
                <a:gd fmla="*/ 72 h 166" name="T95"/>
                <a:gd fmla="*/ 114 w 187" name="T96"/>
                <a:gd fmla="*/ 81 h 166" name="T97"/>
                <a:gd fmla="*/ 147 w 187" name="T98"/>
                <a:gd fmla="*/ 81 h 166" name="T99"/>
                <a:gd fmla="*/ 147 w 187" name="T100"/>
                <a:gd fmla="*/ 72 h 166" name="T101"/>
                <a:gd fmla="*/ 135 w 187" name="T102"/>
                <a:gd fmla="*/ 72 h 166" name="T103"/>
                <a:gd fmla="*/ 135 w 187" name="T104"/>
                <a:gd fmla="*/ 67 h 166" name="T105"/>
                <a:gd fmla="*/ 187 w 187" name="T106"/>
                <a:gd fmla="*/ 67 h 166" name="T107"/>
                <a:gd fmla="*/ 187 w 187" name="T108"/>
                <a:gd fmla="*/ 0 h 166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6" w="187">
                  <a:moveTo>
                    <a:pt x="74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00"/>
                    <a:pt x="74" y="100"/>
                    <a:pt x="74" y="100"/>
                  </a:cubicBezTo>
                  <a:moveTo>
                    <a:pt x="49" y="26"/>
                  </a:moveTo>
                  <a:cubicBezTo>
                    <a:pt x="33" y="26"/>
                    <a:pt x="21" y="39"/>
                    <a:pt x="21" y="54"/>
                  </a:cubicBezTo>
                  <a:cubicBezTo>
                    <a:pt x="21" y="64"/>
                    <a:pt x="26" y="73"/>
                    <a:pt x="34" y="78"/>
                  </a:cubicBezTo>
                  <a:cubicBezTo>
                    <a:pt x="26" y="81"/>
                    <a:pt x="19" y="88"/>
                    <a:pt x="14" y="9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06"/>
                    <a:pt x="130" y="99"/>
                    <a:pt x="125" y="95"/>
                  </a:cubicBezTo>
                  <a:cubicBezTo>
                    <a:pt x="123" y="93"/>
                    <a:pt x="121" y="92"/>
                    <a:pt x="118" y="92"/>
                  </a:cubicBezTo>
                  <a:cubicBezTo>
                    <a:pt x="115" y="92"/>
                    <a:pt x="112" y="93"/>
                    <a:pt x="110" y="96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5" y="99"/>
                    <a:pt x="78" y="86"/>
                    <a:pt x="63" y="78"/>
                  </a:cubicBezTo>
                  <a:cubicBezTo>
                    <a:pt x="71" y="73"/>
                    <a:pt x="76" y="64"/>
                    <a:pt x="76" y="54"/>
                  </a:cubicBezTo>
                  <a:cubicBezTo>
                    <a:pt x="76" y="39"/>
                    <a:pt x="64" y="26"/>
                    <a:pt x="49" y="26"/>
                  </a:cubicBezTo>
                  <a:moveTo>
                    <a:pt x="167" y="14"/>
                  </a:moveTo>
                  <a:cubicBezTo>
                    <a:pt x="136" y="44"/>
                    <a:pt x="136" y="44"/>
                    <a:pt x="136" y="44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67" y="14"/>
                    <a:pt x="167" y="14"/>
                    <a:pt x="167" y="14"/>
                  </a:cubicBezTo>
                  <a:moveTo>
                    <a:pt x="187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5" y="28"/>
                    <a:pt x="78" y="32"/>
                    <a:pt x="80" y="35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4" y="61"/>
                    <a:pt x="84" y="64"/>
                    <a:pt x="83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68960" y="1601211"/>
            <a:ext cx="683252" cy="683252"/>
            <a:chOff x="3168960" y="1601211"/>
            <a:chExt cx="683252" cy="683252"/>
          </a:xfrm>
        </p:grpSpPr>
        <p:sp>
          <p:nvSpPr>
            <p:cNvPr id="3" name="椭圆 2"/>
            <p:cNvSpPr/>
            <p:nvPr/>
          </p:nvSpPr>
          <p:spPr>
            <a:xfrm>
              <a:off x="3168960" y="1601211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3350021" y="1813144"/>
              <a:ext cx="285797" cy="259385"/>
            </a:xfrm>
            <a:custGeom>
              <a:gdLst>
                <a:gd fmla="*/ 60 w 120" name="T0"/>
                <a:gd fmla="*/ 26 h 109" name="T1"/>
                <a:gd fmla="*/ 57 w 120" name="T2"/>
                <a:gd fmla="*/ 28 h 109" name="T3"/>
                <a:gd fmla="*/ 57 w 120" name="T4"/>
                <a:gd fmla="*/ 57 h 109" name="T5"/>
                <a:gd fmla="*/ 54 w 120" name="T6"/>
                <a:gd fmla="*/ 58 h 109" name="T7"/>
                <a:gd fmla="*/ 52 w 120" name="T8"/>
                <a:gd fmla="*/ 61 h 109" name="T9"/>
                <a:gd fmla="*/ 55 w 120" name="T10"/>
                <a:gd fmla="*/ 63 h 109" name="T11"/>
                <a:gd fmla="*/ 55 w 120" name="T12"/>
                <a:gd fmla="*/ 62 h 109" name="T13"/>
                <a:gd fmla="*/ 57 w 120" name="T14"/>
                <a:gd fmla="*/ 62 h 109" name="T15"/>
                <a:gd fmla="*/ 57 w 120" name="T16"/>
                <a:gd fmla="*/ 68 h 109" name="T17"/>
                <a:gd fmla="*/ 60 w 120" name="T18"/>
                <a:gd fmla="*/ 71 h 109" name="T19"/>
                <a:gd fmla="*/ 62 w 120" name="T20"/>
                <a:gd fmla="*/ 68 h 109" name="T21"/>
                <a:gd fmla="*/ 62 w 120" name="T22"/>
                <a:gd fmla="*/ 60 h 109" name="T23"/>
                <a:gd fmla="*/ 85 w 120" name="T24"/>
                <a:gd fmla="*/ 53 h 109" name="T25"/>
                <a:gd fmla="*/ 87 w 120" name="T26"/>
                <a:gd fmla="*/ 49 h 109" name="T27"/>
                <a:gd fmla="*/ 84 w 120" name="T28"/>
                <a:gd fmla="*/ 48 h 109" name="T29"/>
                <a:gd fmla="*/ 84 w 120" name="T30"/>
                <a:gd fmla="*/ 48 h 109" name="T31"/>
                <a:gd fmla="*/ 62 w 120" name="T32"/>
                <a:gd fmla="*/ 55 h 109" name="T33"/>
                <a:gd fmla="*/ 62 w 120" name="T34"/>
                <a:gd fmla="*/ 28 h 109" name="T35"/>
                <a:gd fmla="*/ 60 w 120" name="T36"/>
                <a:gd fmla="*/ 26 h 109" name="T37"/>
                <a:gd fmla="*/ 60 w 120" name="T38"/>
                <a:gd fmla="*/ 97 h 109" name="T39"/>
                <a:gd fmla="*/ 33 w 120" name="T40"/>
                <a:gd fmla="*/ 86 h 109" name="T41"/>
                <a:gd fmla="*/ 21 w 120" name="T42"/>
                <a:gd fmla="*/ 59 h 109" name="T43"/>
                <a:gd fmla="*/ 60 w 120" name="T44"/>
                <a:gd fmla="*/ 20 h 109" name="T45"/>
                <a:gd fmla="*/ 98 w 120" name="T46"/>
                <a:gd fmla="*/ 59 h 109" name="T47"/>
                <a:gd fmla="*/ 87 w 120" name="T48"/>
                <a:gd fmla="*/ 86 h 109" name="T49"/>
                <a:gd fmla="*/ 60 w 120" name="T50"/>
                <a:gd fmla="*/ 97 h 109" name="T51"/>
                <a:gd fmla="*/ 96 w 120" name="T52"/>
                <a:gd fmla="*/ 0 h 109" name="T53"/>
                <a:gd fmla="*/ 81 w 120" name="T54"/>
                <a:gd fmla="*/ 6 h 109" name="T55"/>
                <a:gd fmla="*/ 92 w 120" name="T56"/>
                <a:gd fmla="*/ 17 h 109" name="T57"/>
                <a:gd fmla="*/ 89 w 120" name="T58"/>
                <a:gd fmla="*/ 20 h 109" name="T59"/>
                <a:gd fmla="*/ 60 w 120" name="T60"/>
                <a:gd fmla="*/ 10 h 109" name="T61"/>
                <a:gd fmla="*/ 31 w 120" name="T62"/>
                <a:gd fmla="*/ 20 h 109" name="T63"/>
                <a:gd fmla="*/ 28 w 120" name="T64"/>
                <a:gd fmla="*/ 17 h 109" name="T65"/>
                <a:gd fmla="*/ 39 w 120" name="T66"/>
                <a:gd fmla="*/ 6 h 109" name="T67"/>
                <a:gd fmla="*/ 24 w 120" name="T68"/>
                <a:gd fmla="*/ 0 h 109" name="T69"/>
                <a:gd fmla="*/ 8 w 120" name="T70"/>
                <a:gd fmla="*/ 6 h 109" name="T71"/>
                <a:gd fmla="*/ 8 w 120" name="T72"/>
                <a:gd fmla="*/ 37 h 109" name="T73"/>
                <a:gd fmla="*/ 19 w 120" name="T74"/>
                <a:gd fmla="*/ 26 h 109" name="T75"/>
                <a:gd fmla="*/ 22 w 120" name="T76"/>
                <a:gd fmla="*/ 29 h 109" name="T77"/>
                <a:gd fmla="*/ 11 w 120" name="T78"/>
                <a:gd fmla="*/ 59 h 109" name="T79"/>
                <a:gd fmla="*/ 26 w 120" name="T80"/>
                <a:gd fmla="*/ 93 h 109" name="T81"/>
                <a:gd fmla="*/ 27 w 120" name="T82"/>
                <a:gd fmla="*/ 94 h 109" name="T83"/>
                <a:gd fmla="*/ 23 w 120" name="T84"/>
                <a:gd fmla="*/ 98 h 109" name="T85"/>
                <a:gd fmla="*/ 23 w 120" name="T86"/>
                <a:gd fmla="*/ 107 h 109" name="T87"/>
                <a:gd fmla="*/ 28 w 120" name="T88"/>
                <a:gd fmla="*/ 109 h 109" name="T89"/>
                <a:gd fmla="*/ 32 w 120" name="T90"/>
                <a:gd fmla="*/ 107 h 109" name="T91"/>
                <a:gd fmla="*/ 37 w 120" name="T92"/>
                <a:gd fmla="*/ 102 h 109" name="T93"/>
                <a:gd fmla="*/ 37 w 120" name="T94"/>
                <a:gd fmla="*/ 102 h 109" name="T95"/>
                <a:gd fmla="*/ 60 w 120" name="T96"/>
                <a:gd fmla="*/ 107 h 109" name="T97"/>
                <a:gd fmla="*/ 84 w 120" name="T98"/>
                <a:gd fmla="*/ 101 h 109" name="T99"/>
                <a:gd fmla="*/ 85 w 120" name="T100"/>
                <a:gd fmla="*/ 102 h 109" name="T101"/>
                <a:gd fmla="*/ 90 w 120" name="T102"/>
                <a:gd fmla="*/ 107 h 109" name="T103"/>
                <a:gd fmla="*/ 94 w 120" name="T104"/>
                <a:gd fmla="*/ 109 h 109" name="T105"/>
                <a:gd fmla="*/ 99 w 120" name="T106"/>
                <a:gd fmla="*/ 107 h 109" name="T107"/>
                <a:gd fmla="*/ 99 w 120" name="T108"/>
                <a:gd fmla="*/ 98 h 109" name="T109"/>
                <a:gd fmla="*/ 94 w 120" name="T110"/>
                <a:gd fmla="*/ 93 h 109" name="T111"/>
                <a:gd fmla="*/ 94 w 120" name="T112"/>
                <a:gd fmla="*/ 93 h 109" name="T113"/>
                <a:gd fmla="*/ 108 w 120" name="T114"/>
                <a:gd fmla="*/ 59 h 109" name="T115"/>
                <a:gd fmla="*/ 98 w 120" name="T116"/>
                <a:gd fmla="*/ 29 h 109" name="T117"/>
                <a:gd fmla="*/ 100 w 120" name="T118"/>
                <a:gd fmla="*/ 26 h 109" name="T119"/>
                <a:gd fmla="*/ 111 w 120" name="T120"/>
                <a:gd fmla="*/ 37 h 109" name="T121"/>
                <a:gd fmla="*/ 111 w 120" name="T122"/>
                <a:gd fmla="*/ 6 h 109" name="T123"/>
                <a:gd fmla="*/ 96 w 120" name="T124"/>
                <a:gd fmla="*/ 0 h 10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09" w="120">
                  <a:moveTo>
                    <a:pt x="60" y="26"/>
                  </a:moveTo>
                  <a:cubicBezTo>
                    <a:pt x="59" y="26"/>
                    <a:pt x="57" y="27"/>
                    <a:pt x="57" y="2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2" y="58"/>
                    <a:pt x="52" y="60"/>
                    <a:pt x="52" y="61"/>
                  </a:cubicBezTo>
                  <a:cubicBezTo>
                    <a:pt x="53" y="62"/>
                    <a:pt x="53" y="63"/>
                    <a:pt x="55" y="63"/>
                  </a:cubicBezTo>
                  <a:cubicBezTo>
                    <a:pt x="55" y="63"/>
                    <a:pt x="55" y="63"/>
                    <a:pt x="55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70"/>
                    <a:pt x="59" y="71"/>
                    <a:pt x="60" y="71"/>
                  </a:cubicBezTo>
                  <a:cubicBezTo>
                    <a:pt x="61" y="71"/>
                    <a:pt x="62" y="70"/>
                    <a:pt x="62" y="6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7" y="51"/>
                    <a:pt x="87" y="49"/>
                  </a:cubicBezTo>
                  <a:cubicBezTo>
                    <a:pt x="86" y="48"/>
                    <a:pt x="85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7"/>
                    <a:pt x="61" y="26"/>
                    <a:pt x="60" y="26"/>
                  </a:cubicBezTo>
                  <a:moveTo>
                    <a:pt x="60" y="97"/>
                  </a:moveTo>
                  <a:cubicBezTo>
                    <a:pt x="50" y="97"/>
                    <a:pt x="40" y="93"/>
                    <a:pt x="33" y="86"/>
                  </a:cubicBezTo>
                  <a:cubicBezTo>
                    <a:pt x="25" y="79"/>
                    <a:pt x="21" y="69"/>
                    <a:pt x="21" y="59"/>
                  </a:cubicBezTo>
                  <a:cubicBezTo>
                    <a:pt x="21" y="38"/>
                    <a:pt x="39" y="20"/>
                    <a:pt x="60" y="20"/>
                  </a:cubicBezTo>
                  <a:cubicBezTo>
                    <a:pt x="81" y="20"/>
                    <a:pt x="98" y="38"/>
                    <a:pt x="98" y="59"/>
                  </a:cubicBezTo>
                  <a:cubicBezTo>
                    <a:pt x="98" y="69"/>
                    <a:pt x="94" y="79"/>
                    <a:pt x="87" y="86"/>
                  </a:cubicBezTo>
                  <a:cubicBezTo>
                    <a:pt x="80" y="93"/>
                    <a:pt x="70" y="97"/>
                    <a:pt x="60" y="97"/>
                  </a:cubicBezTo>
                  <a:moveTo>
                    <a:pt x="96" y="0"/>
                  </a:moveTo>
                  <a:cubicBezTo>
                    <a:pt x="91" y="0"/>
                    <a:pt x="85" y="2"/>
                    <a:pt x="81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1" y="14"/>
                    <a:pt x="71" y="10"/>
                    <a:pt x="60" y="10"/>
                  </a:cubicBezTo>
                  <a:cubicBezTo>
                    <a:pt x="49" y="10"/>
                    <a:pt x="39" y="14"/>
                    <a:pt x="31" y="2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ubicBezTo>
                    <a:pt x="18" y="0"/>
                    <a:pt x="13" y="2"/>
                    <a:pt x="8" y="6"/>
                  </a:cubicBezTo>
                  <a:cubicBezTo>
                    <a:pt x="0" y="15"/>
                    <a:pt x="0" y="28"/>
                    <a:pt x="8" y="3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5" y="37"/>
                    <a:pt x="11" y="47"/>
                    <a:pt x="11" y="59"/>
                  </a:cubicBezTo>
                  <a:cubicBezTo>
                    <a:pt x="11" y="72"/>
                    <a:pt x="17" y="84"/>
                    <a:pt x="26" y="93"/>
                  </a:cubicBezTo>
                  <a:cubicBezTo>
                    <a:pt x="26" y="94"/>
                    <a:pt x="27" y="94"/>
                    <a:pt x="27" y="94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1" y="101"/>
                    <a:pt x="21" y="104"/>
                    <a:pt x="23" y="107"/>
                  </a:cubicBezTo>
                  <a:cubicBezTo>
                    <a:pt x="25" y="108"/>
                    <a:pt x="26" y="109"/>
                    <a:pt x="28" y="109"/>
                  </a:cubicBezTo>
                  <a:cubicBezTo>
                    <a:pt x="29" y="109"/>
                    <a:pt x="31" y="108"/>
                    <a:pt x="32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4" y="105"/>
                    <a:pt x="52" y="107"/>
                    <a:pt x="60" y="107"/>
                  </a:cubicBezTo>
                  <a:cubicBezTo>
                    <a:pt x="69" y="107"/>
                    <a:pt x="77" y="105"/>
                    <a:pt x="84" y="101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1" y="108"/>
                    <a:pt x="93" y="109"/>
                    <a:pt x="94" y="109"/>
                  </a:cubicBezTo>
                  <a:cubicBezTo>
                    <a:pt x="96" y="109"/>
                    <a:pt x="97" y="108"/>
                    <a:pt x="99" y="107"/>
                  </a:cubicBezTo>
                  <a:cubicBezTo>
                    <a:pt x="101" y="104"/>
                    <a:pt x="101" y="101"/>
                    <a:pt x="99" y="98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03" y="84"/>
                    <a:pt x="108" y="72"/>
                    <a:pt x="108" y="59"/>
                  </a:cubicBezTo>
                  <a:cubicBezTo>
                    <a:pt x="108" y="47"/>
                    <a:pt x="104" y="37"/>
                    <a:pt x="98" y="29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20" y="28"/>
                    <a:pt x="120" y="15"/>
                    <a:pt x="111" y="6"/>
                  </a:cubicBezTo>
                  <a:cubicBezTo>
                    <a:pt x="107" y="2"/>
                    <a:pt x="102" y="0"/>
                    <a:pt x="96" y="0"/>
                  </a:cubicBezTo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50972" y="2469515"/>
            <a:ext cx="683252" cy="683252"/>
            <a:chOff x="5650972" y="2469515"/>
            <a:chExt cx="683252" cy="683252"/>
          </a:xfrm>
        </p:grpSpPr>
        <p:sp>
          <p:nvSpPr>
            <p:cNvPr id="47" name="椭圆 46"/>
            <p:cNvSpPr/>
            <p:nvPr/>
          </p:nvSpPr>
          <p:spPr>
            <a:xfrm>
              <a:off x="5650972" y="2469515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823012" y="2752059"/>
              <a:ext cx="339171" cy="188119"/>
              <a:chOff x="2282826" y="1428750"/>
              <a:chExt cx="581025" cy="322262"/>
            </a:xfrm>
            <a:solidFill>
              <a:srgbClr val="1C5E6E"/>
            </a:solidFill>
          </p:grpSpPr>
          <p:sp>
            <p:nvSpPr>
              <p:cNvPr id="70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gdLst>
                  <a:gd fmla="*/ 36 w 46" name="T0"/>
                  <a:gd fmla="*/ 0 h 82" name="T1"/>
                  <a:gd fmla="*/ 10 w 46" name="T2"/>
                  <a:gd fmla="*/ 0 h 82" name="T3"/>
                  <a:gd fmla="*/ 0 w 46" name="T4"/>
                  <a:gd fmla="*/ 9 h 82" name="T5"/>
                  <a:gd fmla="*/ 0 w 46" name="T6"/>
                  <a:gd fmla="*/ 73 h 82" name="T7"/>
                  <a:gd fmla="*/ 10 w 46" name="T8"/>
                  <a:gd fmla="*/ 82 h 82" name="T9"/>
                  <a:gd fmla="*/ 36 w 46" name="T10"/>
                  <a:gd fmla="*/ 82 h 82" name="T11"/>
                  <a:gd fmla="*/ 46 w 46" name="T12"/>
                  <a:gd fmla="*/ 73 h 82" name="T13"/>
                  <a:gd fmla="*/ 46 w 46" name="T14"/>
                  <a:gd fmla="*/ 9 h 82" name="T15"/>
                  <a:gd fmla="*/ 36 w 46" name="T16"/>
                  <a:gd fmla="*/ 0 h 82" name="T17"/>
                  <a:gd fmla="*/ 24 w 46" name="T18"/>
                  <a:gd fmla="*/ 71 h 82" name="T19"/>
                  <a:gd fmla="*/ 23 w 46" name="T20"/>
                  <a:gd fmla="*/ 71 h 82" name="T21"/>
                  <a:gd fmla="*/ 19 w 46" name="T22"/>
                  <a:gd fmla="*/ 67 h 82" name="T23"/>
                  <a:gd fmla="*/ 23 w 46" name="T24"/>
                  <a:gd fmla="*/ 63 h 82" name="T25"/>
                  <a:gd fmla="*/ 24 w 46" name="T26"/>
                  <a:gd fmla="*/ 63 h 82" name="T27"/>
                  <a:gd fmla="*/ 28 w 46" name="T28"/>
                  <a:gd fmla="*/ 67 h 82" name="T29"/>
                  <a:gd fmla="*/ 24 w 46" name="T30"/>
                  <a:gd fmla="*/ 71 h 82" name="T31"/>
                  <a:gd fmla="*/ 36 w 46" name="T32"/>
                  <a:gd fmla="*/ 26 h 82" name="T33"/>
                  <a:gd fmla="*/ 10 w 46" name="T34"/>
                  <a:gd fmla="*/ 26 h 82" name="T35"/>
                  <a:gd fmla="*/ 7 w 46" name="T36"/>
                  <a:gd fmla="*/ 23 h 82" name="T37"/>
                  <a:gd fmla="*/ 10 w 46" name="T38"/>
                  <a:gd fmla="*/ 20 h 82" name="T39"/>
                  <a:gd fmla="*/ 36 w 46" name="T40"/>
                  <a:gd fmla="*/ 20 h 82" name="T41"/>
                  <a:gd fmla="*/ 39 w 46" name="T42"/>
                  <a:gd fmla="*/ 23 h 82" name="T43"/>
                  <a:gd fmla="*/ 36 w 46" name="T44"/>
                  <a:gd fmla="*/ 26 h 82" name="T45"/>
                  <a:gd fmla="*/ 36 w 46" name="T46"/>
                  <a:gd fmla="*/ 16 h 82" name="T47"/>
                  <a:gd fmla="*/ 10 w 46" name="T48"/>
                  <a:gd fmla="*/ 16 h 82" name="T49"/>
                  <a:gd fmla="*/ 7 w 46" name="T50"/>
                  <a:gd fmla="*/ 13 h 82" name="T51"/>
                  <a:gd fmla="*/ 10 w 46" name="T52"/>
                  <a:gd fmla="*/ 10 h 82" name="T53"/>
                  <a:gd fmla="*/ 36 w 46" name="T54"/>
                  <a:gd fmla="*/ 10 h 82" name="T55"/>
                  <a:gd fmla="*/ 39 w 46" name="T56"/>
                  <a:gd fmla="*/ 13 h 82" name="T57"/>
                  <a:gd fmla="*/ 36 w 46" name="T58"/>
                  <a:gd fmla="*/ 16 h 8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82" w="46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gdLst>
                  <a:gd fmla="*/ 90 w 102" name="T0"/>
                  <a:gd fmla="*/ 0 h 69" name="T1"/>
                  <a:gd fmla="*/ 12 w 102" name="T2"/>
                  <a:gd fmla="*/ 0 h 69" name="T3"/>
                  <a:gd fmla="*/ 0 w 102" name="T4"/>
                  <a:gd fmla="*/ 12 h 69" name="T5"/>
                  <a:gd fmla="*/ 0 w 102" name="T6"/>
                  <a:gd fmla="*/ 56 h 69" name="T7"/>
                  <a:gd fmla="*/ 12 w 102" name="T8"/>
                  <a:gd fmla="*/ 69 h 69" name="T9"/>
                  <a:gd fmla="*/ 90 w 102" name="T10"/>
                  <a:gd fmla="*/ 69 h 69" name="T11"/>
                  <a:gd fmla="*/ 102 w 102" name="T12"/>
                  <a:gd fmla="*/ 56 h 69" name="T13"/>
                  <a:gd fmla="*/ 102 w 102" name="T14"/>
                  <a:gd fmla="*/ 12 h 69" name="T15"/>
                  <a:gd fmla="*/ 90 w 102" name="T16"/>
                  <a:gd fmla="*/ 0 h 69" name="T17"/>
                  <a:gd fmla="*/ 98 w 102" name="T18"/>
                  <a:gd fmla="*/ 56 h 69" name="T19"/>
                  <a:gd fmla="*/ 90 w 102" name="T20"/>
                  <a:gd fmla="*/ 64 h 69" name="T21"/>
                  <a:gd fmla="*/ 12 w 102" name="T22"/>
                  <a:gd fmla="*/ 64 h 69" name="T23"/>
                  <a:gd fmla="*/ 5 w 102" name="T24"/>
                  <a:gd fmla="*/ 56 h 69" name="T25"/>
                  <a:gd fmla="*/ 5 w 102" name="T26"/>
                  <a:gd fmla="*/ 12 h 69" name="T27"/>
                  <a:gd fmla="*/ 12 w 102" name="T28"/>
                  <a:gd fmla="*/ 5 h 69" name="T29"/>
                  <a:gd fmla="*/ 90 w 102" name="T30"/>
                  <a:gd fmla="*/ 5 h 69" name="T31"/>
                  <a:gd fmla="*/ 98 w 102" name="T32"/>
                  <a:gd fmla="*/ 12 h 69" name="T33"/>
                  <a:gd fmla="*/ 98 w 102" name="T34"/>
                  <a:gd fmla="*/ 56 h 6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9" w="102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2633663" y="1701800"/>
                <a:ext cx="68263" cy="49212"/>
              </a:xfrm>
              <a:custGeom>
                <a:gdLst>
                  <a:gd fmla="*/ 12 w 18" name="T0"/>
                  <a:gd fmla="*/ 0 h 13" name="T1"/>
                  <a:gd fmla="*/ 7 w 18" name="T2"/>
                  <a:gd fmla="*/ 0 h 13" name="T3"/>
                  <a:gd fmla="*/ 0 w 18" name="T4"/>
                  <a:gd fmla="*/ 7 h 13" name="T5"/>
                  <a:gd fmla="*/ 7 w 18" name="T6"/>
                  <a:gd fmla="*/ 13 h 13" name="T7"/>
                  <a:gd fmla="*/ 12 w 18" name="T8"/>
                  <a:gd fmla="*/ 13 h 13" name="T9"/>
                  <a:gd fmla="*/ 18 w 18" name="T10"/>
                  <a:gd fmla="*/ 7 h 13" name="T11"/>
                  <a:gd fmla="*/ 12 w 18" name="T12"/>
                  <a:gd fmla="*/ 0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18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124720" y="3316737"/>
            <a:ext cx="683252" cy="683252"/>
            <a:chOff x="3124720" y="3316737"/>
            <a:chExt cx="683252" cy="683252"/>
          </a:xfrm>
        </p:grpSpPr>
        <p:sp>
          <p:nvSpPr>
            <p:cNvPr id="46" name="椭圆 45"/>
            <p:cNvSpPr/>
            <p:nvPr/>
          </p:nvSpPr>
          <p:spPr>
            <a:xfrm>
              <a:off x="3124720" y="3316737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3342603" y="3577685"/>
              <a:ext cx="259110" cy="194333"/>
              <a:chOff x="1716088" y="1390650"/>
              <a:chExt cx="495300" cy="371475"/>
            </a:xfrm>
            <a:solidFill>
              <a:srgbClr val="1C5E6E"/>
            </a:solidFill>
          </p:grpSpPr>
          <p:sp>
            <p:nvSpPr>
              <p:cNvPr id="74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gdLst>
                  <a:gd fmla="*/ 27 w 28" name="T0"/>
                  <a:gd fmla="*/ 0 h 97" name="T1"/>
                  <a:gd fmla="*/ 1 w 28" name="T2"/>
                  <a:gd fmla="*/ 0 h 97" name="T3"/>
                  <a:gd fmla="*/ 0 w 28" name="T4"/>
                  <a:gd fmla="*/ 1 h 97" name="T5"/>
                  <a:gd fmla="*/ 0 w 28" name="T6"/>
                  <a:gd fmla="*/ 96 h 97" name="T7"/>
                  <a:gd fmla="*/ 1 w 28" name="T8"/>
                  <a:gd fmla="*/ 97 h 97" name="T9"/>
                  <a:gd fmla="*/ 27 w 28" name="T10"/>
                  <a:gd fmla="*/ 97 h 97" name="T11"/>
                  <a:gd fmla="*/ 28 w 28" name="T12"/>
                  <a:gd fmla="*/ 96 h 97" name="T13"/>
                  <a:gd fmla="*/ 28 w 28" name="T14"/>
                  <a:gd fmla="*/ 1 h 97" name="T15"/>
                  <a:gd fmla="*/ 27 w 28" name="T16"/>
                  <a:gd fmla="*/ 0 h 97" name="T17"/>
                  <a:gd fmla="*/ 14 w 28" name="T18"/>
                  <a:gd fmla="*/ 94 h 97" name="T19"/>
                  <a:gd fmla="*/ 7 w 28" name="T20"/>
                  <a:gd fmla="*/ 87 h 97" name="T21"/>
                  <a:gd fmla="*/ 14 w 28" name="T22"/>
                  <a:gd fmla="*/ 80 h 97" name="T23"/>
                  <a:gd fmla="*/ 21 w 28" name="T24"/>
                  <a:gd fmla="*/ 87 h 97" name="T25"/>
                  <a:gd fmla="*/ 14 w 28" name="T26"/>
                  <a:gd fmla="*/ 94 h 97" name="T27"/>
                  <a:gd fmla="*/ 24 w 28" name="T28"/>
                  <a:gd fmla="*/ 54 h 97" name="T29"/>
                  <a:gd fmla="*/ 23 w 28" name="T30"/>
                  <a:gd fmla="*/ 55 h 97" name="T31"/>
                  <a:gd fmla="*/ 5 w 28" name="T32"/>
                  <a:gd fmla="*/ 55 h 97" name="T33"/>
                  <a:gd fmla="*/ 4 w 28" name="T34"/>
                  <a:gd fmla="*/ 54 h 97" name="T35"/>
                  <a:gd fmla="*/ 4 w 28" name="T36"/>
                  <a:gd fmla="*/ 6 h 97" name="T37"/>
                  <a:gd fmla="*/ 5 w 28" name="T38"/>
                  <a:gd fmla="*/ 5 h 97" name="T39"/>
                  <a:gd fmla="*/ 23 w 28" name="T40"/>
                  <a:gd fmla="*/ 5 h 97" name="T41"/>
                  <a:gd fmla="*/ 24 w 28" name="T42"/>
                  <a:gd fmla="*/ 6 h 97" name="T43"/>
                  <a:gd fmla="*/ 24 w 28" name="T44"/>
                  <a:gd fmla="*/ 54 h 9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7" w="2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0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0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1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1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gdLst>
                  <a:gd fmla="*/ 27 w 27" name="T0"/>
                  <a:gd fmla="*/ 0 h 97" name="T1"/>
                  <a:gd fmla="*/ 1 w 27" name="T2"/>
                  <a:gd fmla="*/ 0 h 97" name="T3"/>
                  <a:gd fmla="*/ 0 w 27" name="T4"/>
                  <a:gd fmla="*/ 1 h 97" name="T5"/>
                  <a:gd fmla="*/ 0 w 27" name="T6"/>
                  <a:gd fmla="*/ 96 h 97" name="T7"/>
                  <a:gd fmla="*/ 1 w 27" name="T8"/>
                  <a:gd fmla="*/ 97 h 97" name="T9"/>
                  <a:gd fmla="*/ 27 w 27" name="T10"/>
                  <a:gd fmla="*/ 97 h 97" name="T11"/>
                  <a:gd fmla="*/ 27 w 27" name="T12"/>
                  <a:gd fmla="*/ 96 h 97" name="T13"/>
                  <a:gd fmla="*/ 27 w 27" name="T14"/>
                  <a:gd fmla="*/ 1 h 97" name="T15"/>
                  <a:gd fmla="*/ 27 w 27" name="T16"/>
                  <a:gd fmla="*/ 0 h 97" name="T17"/>
                  <a:gd fmla="*/ 14 w 27" name="T18"/>
                  <a:gd fmla="*/ 94 h 97" name="T19"/>
                  <a:gd fmla="*/ 7 w 27" name="T20"/>
                  <a:gd fmla="*/ 87 h 97" name="T21"/>
                  <a:gd fmla="*/ 14 w 27" name="T22"/>
                  <a:gd fmla="*/ 80 h 97" name="T23"/>
                  <a:gd fmla="*/ 21 w 27" name="T24"/>
                  <a:gd fmla="*/ 87 h 97" name="T25"/>
                  <a:gd fmla="*/ 14 w 27" name="T26"/>
                  <a:gd fmla="*/ 94 h 97" name="T27"/>
                  <a:gd fmla="*/ 24 w 27" name="T28"/>
                  <a:gd fmla="*/ 54 h 97" name="T29"/>
                  <a:gd fmla="*/ 23 w 27" name="T30"/>
                  <a:gd fmla="*/ 55 h 97" name="T31"/>
                  <a:gd fmla="*/ 5 w 27" name="T32"/>
                  <a:gd fmla="*/ 55 h 97" name="T33"/>
                  <a:gd fmla="*/ 4 w 27" name="T34"/>
                  <a:gd fmla="*/ 54 h 97" name="T35"/>
                  <a:gd fmla="*/ 4 w 27" name="T36"/>
                  <a:gd fmla="*/ 6 h 97" name="T37"/>
                  <a:gd fmla="*/ 5 w 27" name="T38"/>
                  <a:gd fmla="*/ 5 h 97" name="T39"/>
                  <a:gd fmla="*/ 23 w 27" name="T40"/>
                  <a:gd fmla="*/ 5 h 97" name="T41"/>
                  <a:gd fmla="*/ 24 w 27" name="T42"/>
                  <a:gd fmla="*/ 6 h 97" name="T43"/>
                  <a:gd fmla="*/ 24 w 27" name="T44"/>
                  <a:gd fmla="*/ 54 h 9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7" w="2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gdLst>
                  <a:gd fmla="*/ 14 w 14" name="T0"/>
                  <a:gd fmla="*/ 3 h 4" name="T1"/>
                  <a:gd fmla="*/ 14 w 14" name="T2"/>
                  <a:gd fmla="*/ 4 h 4" name="T3"/>
                  <a:gd fmla="*/ 0 w 14" name="T4"/>
                  <a:gd fmla="*/ 4 h 4" name="T5"/>
                  <a:gd fmla="*/ 0 w 14" name="T6"/>
                  <a:gd fmla="*/ 3 h 4" name="T7"/>
                  <a:gd fmla="*/ 0 w 14" name="T8"/>
                  <a:gd fmla="*/ 1 h 4" name="T9"/>
                  <a:gd fmla="*/ 0 w 14" name="T10"/>
                  <a:gd fmla="*/ 0 h 4" name="T11"/>
                  <a:gd fmla="*/ 14 w 14" name="T12"/>
                  <a:gd fmla="*/ 0 h 4" name="T13"/>
                  <a:gd fmla="*/ 14 w 14" name="T14"/>
                  <a:gd fmla="*/ 1 h 4" name="T15"/>
                  <a:gd fmla="*/ 14 w 14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0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0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gdLst>
                  <a:gd fmla="*/ 23 w 68" name="T0"/>
                  <a:gd fmla="*/ 0 h 98" name="T1"/>
                  <a:gd fmla="*/ 0 w 68" name="T2"/>
                  <a:gd fmla="*/ 12 h 98" name="T3"/>
                  <a:gd fmla="*/ 0 w 68" name="T4"/>
                  <a:gd fmla="*/ 13 h 98" name="T5"/>
                  <a:gd fmla="*/ 44 w 68" name="T6"/>
                  <a:gd fmla="*/ 97 h 98" name="T7"/>
                  <a:gd fmla="*/ 45 w 68" name="T8"/>
                  <a:gd fmla="*/ 98 h 98" name="T9"/>
                  <a:gd fmla="*/ 67 w 68" name="T10"/>
                  <a:gd fmla="*/ 86 h 98" name="T11"/>
                  <a:gd fmla="*/ 68 w 68" name="T12"/>
                  <a:gd fmla="*/ 85 h 98" name="T13"/>
                  <a:gd fmla="*/ 24 w 68" name="T14"/>
                  <a:gd fmla="*/ 0 h 98" name="T15"/>
                  <a:gd fmla="*/ 23 w 68" name="T16"/>
                  <a:gd fmla="*/ 0 h 98" name="T17"/>
                  <a:gd fmla="*/ 54 w 68" name="T18"/>
                  <a:gd fmla="*/ 89 h 98" name="T19"/>
                  <a:gd fmla="*/ 45 w 68" name="T20"/>
                  <a:gd fmla="*/ 86 h 98" name="T21"/>
                  <a:gd fmla="*/ 48 w 68" name="T22"/>
                  <a:gd fmla="*/ 77 h 98" name="T23"/>
                  <a:gd fmla="*/ 57 w 68" name="T24"/>
                  <a:gd fmla="*/ 80 h 98" name="T25"/>
                  <a:gd fmla="*/ 54 w 68" name="T26"/>
                  <a:gd fmla="*/ 89 h 98" name="T27"/>
                  <a:gd fmla="*/ 45 w 68" name="T28"/>
                  <a:gd fmla="*/ 49 h 98" name="T29"/>
                  <a:gd fmla="*/ 45 w 68" name="T30"/>
                  <a:gd fmla="*/ 50 h 98" name="T31"/>
                  <a:gd fmla="*/ 29 w 68" name="T32"/>
                  <a:gd fmla="*/ 59 h 98" name="T33"/>
                  <a:gd fmla="*/ 28 w 68" name="T34"/>
                  <a:gd fmla="*/ 58 h 98" name="T35"/>
                  <a:gd fmla="*/ 6 w 68" name="T36"/>
                  <a:gd fmla="*/ 15 h 98" name="T37"/>
                  <a:gd fmla="*/ 6 w 68" name="T38"/>
                  <a:gd fmla="*/ 14 h 98" name="T39"/>
                  <a:gd fmla="*/ 22 w 68" name="T40"/>
                  <a:gd fmla="*/ 6 h 98" name="T41"/>
                  <a:gd fmla="*/ 23 w 68" name="T42"/>
                  <a:gd fmla="*/ 6 h 98" name="T43"/>
                  <a:gd fmla="*/ 45 w 68" name="T44"/>
                  <a:gd fmla="*/ 49 h 9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8" w="6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gdLst>
                  <a:gd fmla="*/ 14 w 14" name="T0"/>
                  <a:gd fmla="*/ 2 h 10" name="T1"/>
                  <a:gd fmla="*/ 14 w 14" name="T2"/>
                  <a:gd fmla="*/ 3 h 10" name="T3"/>
                  <a:gd fmla="*/ 2 w 14" name="T4"/>
                  <a:gd fmla="*/ 9 h 10" name="T5"/>
                  <a:gd fmla="*/ 1 w 14" name="T6"/>
                  <a:gd fmla="*/ 9 h 10" name="T7"/>
                  <a:gd fmla="*/ 0 w 14" name="T8"/>
                  <a:gd fmla="*/ 7 h 10" name="T9"/>
                  <a:gd fmla="*/ 0 w 14" name="T10"/>
                  <a:gd fmla="*/ 6 h 10" name="T11"/>
                  <a:gd fmla="*/ 12 w 14" name="T12"/>
                  <a:gd fmla="*/ 0 h 10" name="T13"/>
                  <a:gd fmla="*/ 13 w 14" name="T14"/>
                  <a:gd fmla="*/ 0 h 10" name="T15"/>
                  <a:gd fmla="*/ 14 w 14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4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gdLst>
                  <a:gd fmla="*/ 14 w 15" name="T0"/>
                  <a:gd fmla="*/ 3 h 10" name="T1"/>
                  <a:gd fmla="*/ 14 w 15" name="T2"/>
                  <a:gd fmla="*/ 4 h 10" name="T3"/>
                  <a:gd fmla="*/ 2 w 15" name="T4"/>
                  <a:gd fmla="*/ 10 h 10" name="T5"/>
                  <a:gd fmla="*/ 1 w 15" name="T6"/>
                  <a:gd fmla="*/ 9 h 10" name="T7"/>
                  <a:gd fmla="*/ 0 w 15" name="T8"/>
                  <a:gd fmla="*/ 8 h 10" name="T9"/>
                  <a:gd fmla="*/ 1 w 15" name="T10"/>
                  <a:gd fmla="*/ 6 h 10" name="T11"/>
                  <a:gd fmla="*/ 12 w 15" name="T12"/>
                  <a:gd fmla="*/ 0 h 10" name="T13"/>
                  <a:gd fmla="*/ 13 w 15" name="T14"/>
                  <a:gd fmla="*/ 1 h 10" name="T15"/>
                  <a:gd fmla="*/ 14 w 15" name="T16"/>
                  <a:gd fmla="*/ 3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5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83094" y="2469515"/>
            <a:ext cx="683252" cy="683252"/>
            <a:chOff x="2783094" y="2469515"/>
            <a:chExt cx="683252" cy="683252"/>
          </a:xfrm>
        </p:grpSpPr>
        <p:sp>
          <p:nvSpPr>
            <p:cNvPr id="45" name="椭圆 44"/>
            <p:cNvSpPr/>
            <p:nvPr/>
          </p:nvSpPr>
          <p:spPr>
            <a:xfrm>
              <a:off x="2783094" y="2469515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012200" y="2648267"/>
              <a:ext cx="225039" cy="277547"/>
              <a:chOff x="1674813" y="1797050"/>
              <a:chExt cx="381001" cy="469900"/>
            </a:xfrm>
            <a:solidFill>
              <a:srgbClr val="1C5E6E"/>
            </a:solidFill>
          </p:grpSpPr>
          <p:sp>
            <p:nvSpPr>
              <p:cNvPr id="84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gdLst>
                  <a:gd fmla="*/ 2 w 24" name="T0"/>
                  <a:gd fmla="*/ 0 h 76" name="T1"/>
                  <a:gd fmla="*/ 0 w 24" name="T2"/>
                  <a:gd fmla="*/ 75 h 76" name="T3"/>
                  <a:gd fmla="*/ 2 w 24" name="T4"/>
                  <a:gd fmla="*/ 76 h 76" name="T5"/>
                  <a:gd fmla="*/ 8 w 24" name="T6"/>
                  <a:gd fmla="*/ 66 h 76" name="T7"/>
                  <a:gd fmla="*/ 22 w 24" name="T8"/>
                  <a:gd fmla="*/ 76 h 76" name="T9"/>
                  <a:gd fmla="*/ 24 w 24" name="T10"/>
                  <a:gd fmla="*/ 1 h 76" name="T11"/>
                  <a:gd fmla="*/ 11 w 24" name="T12"/>
                  <a:gd fmla="*/ 60 h 76" name="T13"/>
                  <a:gd fmla="*/ 3 w 24" name="T14"/>
                  <a:gd fmla="*/ 55 h 76" name="T15"/>
                  <a:gd fmla="*/ 11 w 24" name="T16"/>
                  <a:gd fmla="*/ 60 h 76" name="T17"/>
                  <a:gd fmla="*/ 3 w 24" name="T18"/>
                  <a:gd fmla="*/ 51 h 76" name="T19"/>
                  <a:gd fmla="*/ 11 w 24" name="T20"/>
                  <a:gd fmla="*/ 46 h 76" name="T21"/>
                  <a:gd fmla="*/ 11 w 24" name="T22"/>
                  <a:gd fmla="*/ 43 h 76" name="T23"/>
                  <a:gd fmla="*/ 3 w 24" name="T24"/>
                  <a:gd fmla="*/ 38 h 76" name="T25"/>
                  <a:gd fmla="*/ 11 w 24" name="T26"/>
                  <a:gd fmla="*/ 43 h 76" name="T27"/>
                  <a:gd fmla="*/ 3 w 24" name="T28"/>
                  <a:gd fmla="*/ 34 h 76" name="T29"/>
                  <a:gd fmla="*/ 11 w 24" name="T30"/>
                  <a:gd fmla="*/ 29 h 76" name="T31"/>
                  <a:gd fmla="*/ 11 w 24" name="T32"/>
                  <a:gd fmla="*/ 26 h 76" name="T33"/>
                  <a:gd fmla="*/ 3 w 24" name="T34"/>
                  <a:gd fmla="*/ 21 h 76" name="T35"/>
                  <a:gd fmla="*/ 11 w 24" name="T36"/>
                  <a:gd fmla="*/ 26 h 76" name="T37"/>
                  <a:gd fmla="*/ 3 w 24" name="T38"/>
                  <a:gd fmla="*/ 17 h 76" name="T39"/>
                  <a:gd fmla="*/ 11 w 24" name="T40"/>
                  <a:gd fmla="*/ 12 h 76" name="T41"/>
                  <a:gd fmla="*/ 11 w 24" name="T42"/>
                  <a:gd fmla="*/ 9 h 76" name="T43"/>
                  <a:gd fmla="*/ 3 w 24" name="T44"/>
                  <a:gd fmla="*/ 3 h 76" name="T45"/>
                  <a:gd fmla="*/ 11 w 24" name="T46"/>
                  <a:gd fmla="*/ 9 h 76" name="T47"/>
                  <a:gd fmla="*/ 13 w 24" name="T48"/>
                  <a:gd fmla="*/ 60 h 76" name="T49"/>
                  <a:gd fmla="*/ 21 w 24" name="T50"/>
                  <a:gd fmla="*/ 55 h 76" name="T51"/>
                  <a:gd fmla="*/ 21 w 24" name="T52"/>
                  <a:gd fmla="*/ 51 h 76" name="T53"/>
                  <a:gd fmla="*/ 13 w 24" name="T54"/>
                  <a:gd fmla="*/ 46 h 76" name="T55"/>
                  <a:gd fmla="*/ 21 w 24" name="T56"/>
                  <a:gd fmla="*/ 51 h 76" name="T57"/>
                  <a:gd fmla="*/ 13 w 24" name="T58"/>
                  <a:gd fmla="*/ 43 h 76" name="T59"/>
                  <a:gd fmla="*/ 21 w 24" name="T60"/>
                  <a:gd fmla="*/ 38 h 76" name="T61"/>
                  <a:gd fmla="*/ 21 w 24" name="T62"/>
                  <a:gd fmla="*/ 34 h 76" name="T63"/>
                  <a:gd fmla="*/ 13 w 24" name="T64"/>
                  <a:gd fmla="*/ 29 h 76" name="T65"/>
                  <a:gd fmla="*/ 21 w 24" name="T66"/>
                  <a:gd fmla="*/ 34 h 76" name="T67"/>
                  <a:gd fmla="*/ 13 w 24" name="T68"/>
                  <a:gd fmla="*/ 26 h 76" name="T69"/>
                  <a:gd fmla="*/ 21 w 24" name="T70"/>
                  <a:gd fmla="*/ 21 h 76" name="T71"/>
                  <a:gd fmla="*/ 21 w 24" name="T72"/>
                  <a:gd fmla="*/ 17 h 76" name="T73"/>
                  <a:gd fmla="*/ 13 w 24" name="T74"/>
                  <a:gd fmla="*/ 12 h 76" name="T75"/>
                  <a:gd fmla="*/ 21 w 24" name="T76"/>
                  <a:gd fmla="*/ 17 h 76" name="T77"/>
                  <a:gd fmla="*/ 13 w 24" name="T78"/>
                  <a:gd fmla="*/ 9 h 76" name="T79"/>
                  <a:gd fmla="*/ 21 w 24" name="T80"/>
                  <a:gd fmla="*/ 3 h 76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76" w="2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gdLst>
                  <a:gd fmla="*/ 33 w 34" name="T0"/>
                  <a:gd fmla="*/ 0 h 44" name="T1"/>
                  <a:gd fmla="*/ 1 w 34" name="T2"/>
                  <a:gd fmla="*/ 0 h 44" name="T3"/>
                  <a:gd fmla="*/ 0 w 34" name="T4"/>
                  <a:gd fmla="*/ 1 h 44" name="T5"/>
                  <a:gd fmla="*/ 0 w 34" name="T6"/>
                  <a:gd fmla="*/ 43 h 44" name="T7"/>
                  <a:gd fmla="*/ 1 w 34" name="T8"/>
                  <a:gd fmla="*/ 44 h 44" name="T9"/>
                  <a:gd fmla="*/ 33 w 34" name="T10"/>
                  <a:gd fmla="*/ 44 h 44" name="T11"/>
                  <a:gd fmla="*/ 34 w 34" name="T12"/>
                  <a:gd fmla="*/ 43 h 44" name="T13"/>
                  <a:gd fmla="*/ 34 w 34" name="T14"/>
                  <a:gd fmla="*/ 1 h 44" name="T15"/>
                  <a:gd fmla="*/ 33 w 34" name="T16"/>
                  <a:gd fmla="*/ 0 h 44" name="T17"/>
                  <a:gd fmla="*/ 15 w 34" name="T18"/>
                  <a:gd fmla="*/ 37 h 44" name="T19"/>
                  <a:gd fmla="*/ 2 w 34" name="T20"/>
                  <a:gd fmla="*/ 37 h 44" name="T21"/>
                  <a:gd fmla="*/ 2 w 34" name="T22"/>
                  <a:gd fmla="*/ 32 h 44" name="T23"/>
                  <a:gd fmla="*/ 15 w 34" name="T24"/>
                  <a:gd fmla="*/ 32 h 44" name="T25"/>
                  <a:gd fmla="*/ 15 w 34" name="T26"/>
                  <a:gd fmla="*/ 37 h 44" name="T27"/>
                  <a:gd fmla="*/ 15 w 34" name="T28"/>
                  <a:gd fmla="*/ 28 h 44" name="T29"/>
                  <a:gd fmla="*/ 2 w 34" name="T30"/>
                  <a:gd fmla="*/ 28 h 44" name="T31"/>
                  <a:gd fmla="*/ 2 w 34" name="T32"/>
                  <a:gd fmla="*/ 22 h 44" name="T33"/>
                  <a:gd fmla="*/ 15 w 34" name="T34"/>
                  <a:gd fmla="*/ 22 h 44" name="T35"/>
                  <a:gd fmla="*/ 15 w 34" name="T36"/>
                  <a:gd fmla="*/ 28 h 44" name="T37"/>
                  <a:gd fmla="*/ 15 w 34" name="T38"/>
                  <a:gd fmla="*/ 18 h 44" name="T39"/>
                  <a:gd fmla="*/ 2 w 34" name="T40"/>
                  <a:gd fmla="*/ 18 h 44" name="T41"/>
                  <a:gd fmla="*/ 2 w 34" name="T42"/>
                  <a:gd fmla="*/ 13 h 44" name="T43"/>
                  <a:gd fmla="*/ 15 w 34" name="T44"/>
                  <a:gd fmla="*/ 13 h 44" name="T45"/>
                  <a:gd fmla="*/ 15 w 34" name="T46"/>
                  <a:gd fmla="*/ 18 h 44" name="T47"/>
                  <a:gd fmla="*/ 15 w 34" name="T48"/>
                  <a:gd fmla="*/ 9 h 44" name="T49"/>
                  <a:gd fmla="*/ 2 w 34" name="T50"/>
                  <a:gd fmla="*/ 9 h 44" name="T51"/>
                  <a:gd fmla="*/ 2 w 34" name="T52"/>
                  <a:gd fmla="*/ 3 h 44" name="T53"/>
                  <a:gd fmla="*/ 15 w 34" name="T54"/>
                  <a:gd fmla="*/ 3 h 44" name="T55"/>
                  <a:gd fmla="*/ 15 w 34" name="T56"/>
                  <a:gd fmla="*/ 9 h 44" name="T57"/>
                  <a:gd fmla="*/ 32 w 34" name="T58"/>
                  <a:gd fmla="*/ 37 h 44" name="T59"/>
                  <a:gd fmla="*/ 19 w 34" name="T60"/>
                  <a:gd fmla="*/ 37 h 44" name="T61"/>
                  <a:gd fmla="*/ 19 w 34" name="T62"/>
                  <a:gd fmla="*/ 32 h 44" name="T63"/>
                  <a:gd fmla="*/ 32 w 34" name="T64"/>
                  <a:gd fmla="*/ 32 h 44" name="T65"/>
                  <a:gd fmla="*/ 32 w 34" name="T66"/>
                  <a:gd fmla="*/ 37 h 44" name="T67"/>
                  <a:gd fmla="*/ 32 w 34" name="T68"/>
                  <a:gd fmla="*/ 28 h 44" name="T69"/>
                  <a:gd fmla="*/ 19 w 34" name="T70"/>
                  <a:gd fmla="*/ 28 h 44" name="T71"/>
                  <a:gd fmla="*/ 19 w 34" name="T72"/>
                  <a:gd fmla="*/ 22 h 44" name="T73"/>
                  <a:gd fmla="*/ 32 w 34" name="T74"/>
                  <a:gd fmla="*/ 22 h 44" name="T75"/>
                  <a:gd fmla="*/ 32 w 34" name="T76"/>
                  <a:gd fmla="*/ 28 h 44" name="T77"/>
                  <a:gd fmla="*/ 32 w 34" name="T78"/>
                  <a:gd fmla="*/ 18 h 44" name="T79"/>
                  <a:gd fmla="*/ 19 w 34" name="T80"/>
                  <a:gd fmla="*/ 18 h 44" name="T81"/>
                  <a:gd fmla="*/ 19 w 34" name="T82"/>
                  <a:gd fmla="*/ 13 h 44" name="T83"/>
                  <a:gd fmla="*/ 32 w 34" name="T84"/>
                  <a:gd fmla="*/ 13 h 44" name="T85"/>
                  <a:gd fmla="*/ 32 w 34" name="T86"/>
                  <a:gd fmla="*/ 18 h 44" name="T87"/>
                  <a:gd fmla="*/ 32 w 34" name="T88"/>
                  <a:gd fmla="*/ 9 h 44" name="T89"/>
                  <a:gd fmla="*/ 19 w 34" name="T90"/>
                  <a:gd fmla="*/ 9 h 44" name="T91"/>
                  <a:gd fmla="*/ 19 w 34" name="T92"/>
                  <a:gd fmla="*/ 3 h 44" name="T93"/>
                  <a:gd fmla="*/ 32 w 34" name="T94"/>
                  <a:gd fmla="*/ 3 h 44" name="T95"/>
                  <a:gd fmla="*/ 32 w 34" name="T96"/>
                  <a:gd fmla="*/ 9 h 4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44" w="3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gdLst>
                  <a:gd fmla="*/ 23 w 35" name="T0"/>
                  <a:gd fmla="*/ 11 h 124" name="T1"/>
                  <a:gd fmla="*/ 22 w 35" name="T2"/>
                  <a:gd fmla="*/ 0 h 124" name="T3"/>
                  <a:gd fmla="*/ 21 w 35" name="T4"/>
                  <a:gd fmla="*/ 11 h 124" name="T5"/>
                  <a:gd fmla="*/ 8 w 35" name="T6"/>
                  <a:gd fmla="*/ 9 h 124" name="T7"/>
                  <a:gd fmla="*/ 4 w 35" name="T8"/>
                  <a:gd fmla="*/ 7 h 124" name="T9"/>
                  <a:gd fmla="*/ 3 w 35" name="T10"/>
                  <a:gd fmla="*/ 11 h 124" name="T11"/>
                  <a:gd fmla="*/ 0 w 35" name="T12"/>
                  <a:gd fmla="*/ 13 h 124" name="T13"/>
                  <a:gd fmla="*/ 2 w 35" name="T14"/>
                  <a:gd fmla="*/ 124 h 124" name="T15"/>
                  <a:gd fmla="*/ 3 w 35" name="T16"/>
                  <a:gd fmla="*/ 109 h 124" name="T17"/>
                  <a:gd fmla="*/ 12 w 35" name="T18"/>
                  <a:gd fmla="*/ 124 h 124" name="T19"/>
                  <a:gd fmla="*/ 35 w 35" name="T20"/>
                  <a:gd fmla="*/ 122 h 124" name="T21"/>
                  <a:gd fmla="*/ 32 w 35" name="T22"/>
                  <a:gd fmla="*/ 11 h 124" name="T23"/>
                  <a:gd fmla="*/ 4 w 35" name="T24"/>
                  <a:gd fmla="*/ 100 h 124" name="T25"/>
                  <a:gd fmla="*/ 16 w 35" name="T26"/>
                  <a:gd fmla="*/ 93 h 124" name="T27"/>
                  <a:gd fmla="*/ 16 w 35" name="T28"/>
                  <a:gd fmla="*/ 87 h 124" name="T29"/>
                  <a:gd fmla="*/ 4 w 35" name="T30"/>
                  <a:gd fmla="*/ 80 h 124" name="T31"/>
                  <a:gd fmla="*/ 16 w 35" name="T32"/>
                  <a:gd fmla="*/ 87 h 124" name="T33"/>
                  <a:gd fmla="*/ 4 w 35" name="T34"/>
                  <a:gd fmla="*/ 75 h 124" name="T35"/>
                  <a:gd fmla="*/ 16 w 35" name="T36"/>
                  <a:gd fmla="*/ 67 h 124" name="T37"/>
                  <a:gd fmla="*/ 16 w 35" name="T38"/>
                  <a:gd fmla="*/ 62 h 124" name="T39"/>
                  <a:gd fmla="*/ 4 w 35" name="T40"/>
                  <a:gd fmla="*/ 54 h 124" name="T41"/>
                  <a:gd fmla="*/ 16 w 35" name="T42"/>
                  <a:gd fmla="*/ 62 h 124" name="T43"/>
                  <a:gd fmla="*/ 4 w 35" name="T44"/>
                  <a:gd fmla="*/ 49 h 124" name="T45"/>
                  <a:gd fmla="*/ 16 w 35" name="T46"/>
                  <a:gd fmla="*/ 41 h 124" name="T47"/>
                  <a:gd fmla="*/ 16 w 35" name="T48"/>
                  <a:gd fmla="*/ 36 h 124" name="T49"/>
                  <a:gd fmla="*/ 4 w 35" name="T50"/>
                  <a:gd fmla="*/ 29 h 124" name="T51"/>
                  <a:gd fmla="*/ 16 w 35" name="T52"/>
                  <a:gd fmla="*/ 36 h 124" name="T53"/>
                  <a:gd fmla="*/ 4 w 35" name="T54"/>
                  <a:gd fmla="*/ 24 h 124" name="T55"/>
                  <a:gd fmla="*/ 16 w 35" name="T56"/>
                  <a:gd fmla="*/ 16 h 124" name="T57"/>
                  <a:gd fmla="*/ 30 w 35" name="T58"/>
                  <a:gd fmla="*/ 100 h 124" name="T59"/>
                  <a:gd fmla="*/ 18 w 35" name="T60"/>
                  <a:gd fmla="*/ 93 h 124" name="T61"/>
                  <a:gd fmla="*/ 30 w 35" name="T62"/>
                  <a:gd fmla="*/ 100 h 124" name="T63"/>
                  <a:gd fmla="*/ 18 w 35" name="T64"/>
                  <a:gd fmla="*/ 87 h 124" name="T65"/>
                  <a:gd fmla="*/ 30 w 35" name="T66"/>
                  <a:gd fmla="*/ 80 h 124" name="T67"/>
                  <a:gd fmla="*/ 30 w 35" name="T68"/>
                  <a:gd fmla="*/ 75 h 124" name="T69"/>
                  <a:gd fmla="*/ 18 w 35" name="T70"/>
                  <a:gd fmla="*/ 67 h 124" name="T71"/>
                  <a:gd fmla="*/ 30 w 35" name="T72"/>
                  <a:gd fmla="*/ 75 h 124" name="T73"/>
                  <a:gd fmla="*/ 18 w 35" name="T74"/>
                  <a:gd fmla="*/ 62 h 124" name="T75"/>
                  <a:gd fmla="*/ 30 w 35" name="T76"/>
                  <a:gd fmla="*/ 54 h 124" name="T77"/>
                  <a:gd fmla="*/ 30 w 35" name="T78"/>
                  <a:gd fmla="*/ 49 h 124" name="T79"/>
                  <a:gd fmla="*/ 18 w 35" name="T80"/>
                  <a:gd fmla="*/ 41 h 124" name="T81"/>
                  <a:gd fmla="*/ 30 w 35" name="T82"/>
                  <a:gd fmla="*/ 49 h 124" name="T83"/>
                  <a:gd fmla="*/ 18 w 35" name="T84"/>
                  <a:gd fmla="*/ 36 h 124" name="T85"/>
                  <a:gd fmla="*/ 30 w 35" name="T86"/>
                  <a:gd fmla="*/ 29 h 124" name="T87"/>
                  <a:gd fmla="*/ 30 w 35" name="T88"/>
                  <a:gd fmla="*/ 24 h 124" name="T89"/>
                  <a:gd fmla="*/ 18 w 35" name="T90"/>
                  <a:gd fmla="*/ 16 h 124" name="T91"/>
                  <a:gd fmla="*/ 30 w 35" name="T92"/>
                  <a:gd fmla="*/ 24 h 12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24" w="35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gdLst>
                  <a:gd fmla="*/ 33 w 34" name="T0"/>
                  <a:gd fmla="*/ 15 h 16" name="T1"/>
                  <a:gd fmla="*/ 28 w 34" name="T2"/>
                  <a:gd fmla="*/ 10 h 16" name="T3"/>
                  <a:gd fmla="*/ 28 w 34" name="T4"/>
                  <a:gd fmla="*/ 3 h 16" name="T5"/>
                  <a:gd fmla="*/ 26 w 34" name="T6"/>
                  <a:gd fmla="*/ 2 h 16" name="T7"/>
                  <a:gd fmla="*/ 24 w 34" name="T8"/>
                  <a:gd fmla="*/ 2 h 16" name="T9"/>
                  <a:gd fmla="*/ 22 w 34" name="T10"/>
                  <a:gd fmla="*/ 3 h 16" name="T11"/>
                  <a:gd fmla="*/ 22 w 34" name="T12"/>
                  <a:gd fmla="*/ 5 h 16" name="T13"/>
                  <a:gd fmla="*/ 18 w 34" name="T14"/>
                  <a:gd fmla="*/ 0 h 16" name="T15"/>
                  <a:gd fmla="*/ 16 w 34" name="T16"/>
                  <a:gd fmla="*/ 0 h 16" name="T17"/>
                  <a:gd fmla="*/ 1 w 34" name="T18"/>
                  <a:gd fmla="*/ 15 h 16" name="T19"/>
                  <a:gd fmla="*/ 1 w 34" name="T20"/>
                  <a:gd fmla="*/ 16 h 16" name="T21"/>
                  <a:gd fmla="*/ 33 w 34" name="T22"/>
                  <a:gd fmla="*/ 16 h 16" name="T23"/>
                  <a:gd fmla="*/ 33 w 34" name="T24"/>
                  <a:gd fmla="*/ 15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34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328728" y="1601211"/>
            <a:ext cx="683252" cy="683252"/>
            <a:chOff x="5328728" y="1601211"/>
            <a:chExt cx="683252" cy="683252"/>
          </a:xfrm>
        </p:grpSpPr>
        <p:sp>
          <p:nvSpPr>
            <p:cNvPr id="49" name="椭圆 48"/>
            <p:cNvSpPr/>
            <p:nvPr/>
          </p:nvSpPr>
          <p:spPr>
            <a:xfrm>
              <a:off x="5328728" y="1601211"/>
              <a:ext cx="683252" cy="6832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517412" y="1813144"/>
              <a:ext cx="275838" cy="262357"/>
              <a:chOff x="2921001" y="1944688"/>
              <a:chExt cx="422275" cy="401637"/>
            </a:xfrm>
            <a:solidFill>
              <a:srgbClr val="1C5E6E"/>
            </a:solidFill>
          </p:grpSpPr>
          <p:sp>
            <p:nvSpPr>
              <p:cNvPr id="89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gdLst>
                  <a:gd fmla="*/ 111 w 112" name="T0"/>
                  <a:gd fmla="*/ 24 h 65" name="T1"/>
                  <a:gd fmla="*/ 112 w 112" name="T2"/>
                  <a:gd fmla="*/ 25 h 65" name="T3"/>
                  <a:gd fmla="*/ 98 w 112" name="T4"/>
                  <a:gd fmla="*/ 64 h 65" name="T5"/>
                  <a:gd fmla="*/ 98 w 112" name="T6"/>
                  <a:gd fmla="*/ 65 h 65" name="T7"/>
                  <a:gd fmla="*/ 47 w 112" name="T8"/>
                  <a:gd fmla="*/ 65 h 65" name="T9"/>
                  <a:gd fmla="*/ 47 w 112" name="T10"/>
                  <a:gd fmla="*/ 64 h 65" name="T11"/>
                  <a:gd fmla="*/ 25 w 112" name="T12"/>
                  <a:gd fmla="*/ 9 h 65" name="T13"/>
                  <a:gd fmla="*/ 24 w 112" name="T14"/>
                  <a:gd fmla="*/ 9 h 65" name="T15"/>
                  <a:gd fmla="*/ 2 w 112" name="T16"/>
                  <a:gd fmla="*/ 9 h 65" name="T17"/>
                  <a:gd fmla="*/ 0 w 112" name="T18"/>
                  <a:gd fmla="*/ 8 h 65" name="T19"/>
                  <a:gd fmla="*/ 1 w 112" name="T20"/>
                  <a:gd fmla="*/ 0 h 65" name="T21"/>
                  <a:gd fmla="*/ 2 w 112" name="T22"/>
                  <a:gd fmla="*/ 0 h 65" name="T23"/>
                  <a:gd fmla="*/ 30 w 112" name="T24"/>
                  <a:gd fmla="*/ 0 h 65" name="T25"/>
                  <a:gd fmla="*/ 31 w 112" name="T26"/>
                  <a:gd fmla="*/ 0 h 65" name="T27"/>
                  <a:gd fmla="*/ 53 w 112" name="T28"/>
                  <a:gd fmla="*/ 55 h 65" name="T29"/>
                  <a:gd fmla="*/ 54 w 112" name="T30"/>
                  <a:gd fmla="*/ 56 h 65" name="T31"/>
                  <a:gd fmla="*/ 91 w 112" name="T32"/>
                  <a:gd fmla="*/ 56 h 65" name="T33"/>
                  <a:gd fmla="*/ 92 w 112" name="T34"/>
                  <a:gd fmla="*/ 55 h 65" name="T35"/>
                  <a:gd fmla="*/ 103 w 112" name="T36"/>
                  <a:gd fmla="*/ 22 h 65" name="T37"/>
                  <a:gd fmla="*/ 104 w 112" name="T38"/>
                  <a:gd fmla="*/ 21 h 65" name="T39"/>
                  <a:gd fmla="*/ 111 w 112" name="T40"/>
                  <a:gd fmla="*/ 24 h 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5" w="112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gdLst>
                  <a:gd fmla="*/ 8 w 23" name="T0"/>
                  <a:gd fmla="*/ 54 h 54" name="T1"/>
                  <a:gd fmla="*/ 7 w 23" name="T2"/>
                  <a:gd fmla="*/ 53 h 54" name="T3"/>
                  <a:gd fmla="*/ 7 w 23" name="T4"/>
                  <a:gd fmla="*/ 19 h 54" name="T5"/>
                  <a:gd fmla="*/ 7 w 23" name="T6"/>
                  <a:gd fmla="*/ 19 h 54" name="T7"/>
                  <a:gd fmla="*/ 1 w 23" name="T8"/>
                  <a:gd fmla="*/ 19 h 54" name="T9"/>
                  <a:gd fmla="*/ 1 w 23" name="T10"/>
                  <a:gd fmla="*/ 18 h 54" name="T11"/>
                  <a:gd fmla="*/ 11 w 23" name="T12"/>
                  <a:gd fmla="*/ 1 h 54" name="T13"/>
                  <a:gd fmla="*/ 12 w 23" name="T14"/>
                  <a:gd fmla="*/ 1 h 54" name="T15"/>
                  <a:gd fmla="*/ 23 w 23" name="T16"/>
                  <a:gd fmla="*/ 18 h 54" name="T17"/>
                  <a:gd fmla="*/ 22 w 23" name="T18"/>
                  <a:gd fmla="*/ 19 h 54" name="T19"/>
                  <a:gd fmla="*/ 17 w 23" name="T20"/>
                  <a:gd fmla="*/ 19 h 54" name="T21"/>
                  <a:gd fmla="*/ 16 w 23" name="T22"/>
                  <a:gd fmla="*/ 19 h 54" name="T23"/>
                  <a:gd fmla="*/ 16 w 23" name="T24"/>
                  <a:gd fmla="*/ 53 h 54" name="T25"/>
                  <a:gd fmla="*/ 16 w 23" name="T26"/>
                  <a:gd fmla="*/ 54 h 54" name="T27"/>
                  <a:gd fmla="*/ 8 w 23" name="T28"/>
                  <a:gd fmla="*/ 54 h 5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4" w="23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81537" y="1580735"/>
            <a:ext cx="2111141" cy="600909"/>
            <a:chOff x="573460" y="1580735"/>
            <a:chExt cx="2111141" cy="600909"/>
          </a:xfrm>
        </p:grpSpPr>
        <p:sp>
          <p:nvSpPr>
            <p:cNvPr id="97" name="矩形 96"/>
            <p:cNvSpPr/>
            <p:nvPr/>
          </p:nvSpPr>
          <p:spPr>
            <a:xfrm>
              <a:off x="1794614" y="1580735"/>
              <a:ext cx="8813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ADDRESS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573460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81537" y="2469321"/>
            <a:ext cx="2073042" cy="600909"/>
            <a:chOff x="573460" y="1580735"/>
            <a:chExt cx="2073042" cy="600909"/>
          </a:xfrm>
        </p:grpSpPr>
        <p:sp>
          <p:nvSpPr>
            <p:cNvPr id="100" name="矩形 99"/>
            <p:cNvSpPr/>
            <p:nvPr/>
          </p:nvSpPr>
          <p:spPr>
            <a:xfrm>
              <a:off x="1519024" y="1580735"/>
              <a:ext cx="1114742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EMERGENCY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73460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81537" y="3357908"/>
            <a:ext cx="2093486" cy="600909"/>
            <a:chOff x="573460" y="1580735"/>
            <a:chExt cx="2093486" cy="600909"/>
          </a:xfrm>
        </p:grpSpPr>
        <p:sp>
          <p:nvSpPr>
            <p:cNvPr id="103" name="矩形 102"/>
            <p:cNvSpPr/>
            <p:nvPr/>
          </p:nvSpPr>
          <p:spPr>
            <a:xfrm>
              <a:off x="1632689" y="1580735"/>
              <a:ext cx="102425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BANK INFO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73460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482235" y="1580735"/>
            <a:ext cx="2073042" cy="600909"/>
            <a:chOff x="573460" y="1580735"/>
            <a:chExt cx="2073042" cy="600909"/>
          </a:xfrm>
        </p:grpSpPr>
        <p:sp>
          <p:nvSpPr>
            <p:cNvPr id="106" name="矩形 105"/>
            <p:cNvSpPr/>
            <p:nvPr/>
          </p:nvSpPr>
          <p:spPr>
            <a:xfrm>
              <a:off x="573461" y="1580735"/>
              <a:ext cx="103060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BIRTHDAYS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573461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482235" y="2469321"/>
            <a:ext cx="2073042" cy="600909"/>
            <a:chOff x="573460" y="1580735"/>
            <a:chExt cx="2073042" cy="600909"/>
          </a:xfrm>
        </p:grpSpPr>
        <p:sp>
          <p:nvSpPr>
            <p:cNvPr id="109" name="矩形 108"/>
            <p:cNvSpPr/>
            <p:nvPr/>
          </p:nvSpPr>
          <p:spPr>
            <a:xfrm>
              <a:off x="573461" y="1580735"/>
              <a:ext cx="1560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COMPANY ASSETS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573461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482235" y="3357908"/>
            <a:ext cx="2073042" cy="600909"/>
            <a:chOff x="573460" y="1580735"/>
            <a:chExt cx="2073042" cy="600909"/>
          </a:xfrm>
        </p:grpSpPr>
        <p:sp>
          <p:nvSpPr>
            <p:cNvPr id="112" name="矩形 111"/>
            <p:cNvSpPr/>
            <p:nvPr/>
          </p:nvSpPr>
          <p:spPr>
            <a:xfrm>
              <a:off x="573461" y="1580735"/>
              <a:ext cx="91630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CONTACT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573461" y="1781534"/>
              <a:ext cx="2073042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It’s easy to get to know your coworkers and their stories.</a:t>
              </a:r>
            </a:p>
          </p:txBody>
        </p:sp>
      </p:grpSp>
    </p:spTree>
    <p:extLst>
      <p:ext uri="{BB962C8B-B14F-4D97-AF65-F5344CB8AC3E}">
        <p14:creationId val="498338997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09264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REQUIRES RESEARCH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16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48314" y="2241012"/>
            <a:ext cx="1083951" cy="1074208"/>
            <a:chOff x="4048314" y="2241012"/>
            <a:chExt cx="1083951" cy="1074208"/>
          </a:xfrm>
        </p:grpSpPr>
        <p:sp>
          <p:nvSpPr>
            <p:cNvPr id="8" name="椭圆 7"/>
            <p:cNvSpPr/>
            <p:nvPr/>
          </p:nvSpPr>
          <p:spPr>
            <a:xfrm>
              <a:off x="4049575" y="2241012"/>
              <a:ext cx="1074208" cy="10742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4048315" y="2649781"/>
              <a:ext cx="1073467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200">
                  <a:solidFill>
                    <a:srgbClr val="1C5E6E"/>
                  </a:solidFill>
                  <a:latin charset="-122" pitchFamily="34" typeface="微软雅黑"/>
                  <a:ea charset="-122" pitchFamily="34" typeface="微软雅黑"/>
                </a:rPr>
                <a:t>BANK INFO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1760" y="2490116"/>
            <a:ext cx="576000" cy="576000"/>
            <a:chOff x="1911760" y="2490116"/>
            <a:chExt cx="576000" cy="576000"/>
          </a:xfrm>
        </p:grpSpPr>
        <p:sp>
          <p:nvSpPr>
            <p:cNvPr id="118" name="椭圆 117"/>
            <p:cNvSpPr/>
            <p:nvPr/>
          </p:nvSpPr>
          <p:spPr>
            <a:xfrm>
              <a:off x="1911760" y="2490116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Freeform 910"/>
            <p:cNvSpPr/>
            <p:nvPr/>
          </p:nvSpPr>
          <p:spPr bwMode="auto">
            <a:xfrm>
              <a:off x="2087627" y="2675134"/>
              <a:ext cx="224265" cy="226292"/>
            </a:xfrm>
            <a:custGeom>
              <a:gdLst>
                <a:gd fmla="*/ 140 w 280" name="T0"/>
                <a:gd fmla="*/ 0 h 283" name="T1"/>
                <a:gd fmla="*/ 0 w 280" name="T2"/>
                <a:gd fmla="*/ 122 h 283" name="T3"/>
                <a:gd fmla="*/ 34 w 280" name="T4"/>
                <a:gd fmla="*/ 104 h 283" name="T5"/>
                <a:gd fmla="*/ 70 w 280" name="T6"/>
                <a:gd fmla="*/ 124 h 283" name="T7"/>
                <a:gd fmla="*/ 105 w 280" name="T8"/>
                <a:gd fmla="*/ 104 h 283" name="T9"/>
                <a:gd fmla="*/ 135 w 280" name="T10"/>
                <a:gd fmla="*/ 117 h 283" name="T11"/>
                <a:gd fmla="*/ 135 w 280" name="T12"/>
                <a:gd fmla="*/ 194 h 283" name="T13"/>
                <a:gd fmla="*/ 129 w 280" name="T14"/>
                <a:gd fmla="*/ 194 h 283" name="T15"/>
                <a:gd fmla="*/ 129 w 280" name="T16"/>
                <a:gd fmla="*/ 222 h 283" name="T17"/>
                <a:gd fmla="*/ 129 w 280" name="T18"/>
                <a:gd fmla="*/ 250 h 283" name="T19"/>
                <a:gd fmla="*/ 127 w 280" name="T20"/>
                <a:gd fmla="*/ 259 h 283" name="T21"/>
                <a:gd fmla="*/ 117 w 280" name="T22"/>
                <a:gd fmla="*/ 264 h 283" name="T23"/>
                <a:gd fmla="*/ 113 w 280" name="T24"/>
                <a:gd fmla="*/ 264 h 283" name="T25"/>
                <a:gd fmla="*/ 107 w 280" name="T26"/>
                <a:gd fmla="*/ 261 h 283" name="T27"/>
                <a:gd fmla="*/ 105 w 280" name="T28"/>
                <a:gd fmla="*/ 257 h 283" name="T29"/>
                <a:gd fmla="*/ 104 w 280" name="T30"/>
                <a:gd fmla="*/ 251 h 283" name="T31"/>
                <a:gd fmla="*/ 101 w 280" name="T32"/>
                <a:gd fmla="*/ 244 h 283" name="T33"/>
                <a:gd fmla="*/ 93 w 280" name="T34"/>
                <a:gd fmla="*/ 240 h 283" name="T35"/>
                <a:gd fmla="*/ 86 w 280" name="T36"/>
                <a:gd fmla="*/ 243 h 283" name="T37"/>
                <a:gd fmla="*/ 83 w 280" name="T38"/>
                <a:gd fmla="*/ 251 h 283" name="T39"/>
                <a:gd fmla="*/ 85 w 280" name="T40"/>
                <a:gd fmla="*/ 264 h 283" name="T41"/>
                <a:gd fmla="*/ 91 w 280" name="T42"/>
                <a:gd fmla="*/ 274 h 283" name="T43"/>
                <a:gd fmla="*/ 107 w 280" name="T44"/>
                <a:gd fmla="*/ 282 h 283" name="T45"/>
                <a:gd fmla="*/ 117 w 280" name="T46"/>
                <a:gd fmla="*/ 283 h 283" name="T47"/>
                <a:gd fmla="*/ 117 w 280" name="T48"/>
                <a:gd fmla="*/ 283 h 283" name="T49"/>
                <a:gd fmla="*/ 117 w 280" name="T50"/>
                <a:gd fmla="*/ 283 h 283" name="T51"/>
                <a:gd fmla="*/ 117 w 280" name="T52"/>
                <a:gd fmla="*/ 283 h 283" name="T53"/>
                <a:gd fmla="*/ 117 w 280" name="T54"/>
                <a:gd fmla="*/ 283 h 283" name="T55"/>
                <a:gd fmla="*/ 117 w 280" name="T56"/>
                <a:gd fmla="*/ 283 h 283" name="T57"/>
                <a:gd fmla="*/ 117 w 280" name="T58"/>
                <a:gd fmla="*/ 283 h 283" name="T59"/>
                <a:gd fmla="*/ 117 w 280" name="T60"/>
                <a:gd fmla="*/ 283 h 283" name="T61"/>
                <a:gd fmla="*/ 143 w 280" name="T62"/>
                <a:gd fmla="*/ 272 h 283" name="T63"/>
                <a:gd fmla="*/ 151 w 280" name="T64"/>
                <a:gd fmla="*/ 250 h 283" name="T65"/>
                <a:gd fmla="*/ 151 w 280" name="T66"/>
                <a:gd fmla="*/ 250 h 283" name="T67"/>
                <a:gd fmla="*/ 151 w 280" name="T68"/>
                <a:gd fmla="*/ 250 h 283" name="T69"/>
                <a:gd fmla="*/ 151 w 280" name="T70"/>
                <a:gd fmla="*/ 222 h 283" name="T71"/>
                <a:gd fmla="*/ 151 w 280" name="T72"/>
                <a:gd fmla="*/ 194 h 283" name="T73"/>
                <a:gd fmla="*/ 145 w 280" name="T74"/>
                <a:gd fmla="*/ 194 h 283" name="T75"/>
                <a:gd fmla="*/ 145 w 280" name="T76"/>
                <a:gd fmla="*/ 117 h 283" name="T77"/>
                <a:gd fmla="*/ 175 w 280" name="T78"/>
                <a:gd fmla="*/ 105 h 283" name="T79"/>
                <a:gd fmla="*/ 210 w 280" name="T80"/>
                <a:gd fmla="*/ 124 h 283" name="T81"/>
                <a:gd fmla="*/ 246 w 280" name="T82"/>
                <a:gd fmla="*/ 105 h 283" name="T83"/>
                <a:gd fmla="*/ 280 w 280" name="T84"/>
                <a:gd fmla="*/ 123 h 283" name="T85"/>
                <a:gd fmla="*/ 140 w 280" name="T86"/>
                <a:gd fmla="*/ 0 h 28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83" w="280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822" y="3331729"/>
            <a:ext cx="881417" cy="881417"/>
            <a:chOff x="1117822" y="3331729"/>
            <a:chExt cx="881417" cy="881417"/>
          </a:xfrm>
        </p:grpSpPr>
        <p:sp>
          <p:nvSpPr>
            <p:cNvPr id="114" name="椭圆 113"/>
            <p:cNvSpPr/>
            <p:nvPr/>
          </p:nvSpPr>
          <p:spPr>
            <a:xfrm>
              <a:off x="1117822" y="3331729"/>
              <a:ext cx="881417" cy="8814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Freeform 266"/>
            <p:cNvSpPr>
              <a:spLocks noChangeAspect="1" noEditPoints="1"/>
            </p:cNvSpPr>
            <p:nvPr/>
          </p:nvSpPr>
          <p:spPr bwMode="auto">
            <a:xfrm>
              <a:off x="1413334" y="3628437"/>
              <a:ext cx="262863" cy="288000"/>
            </a:xfrm>
            <a:custGeom>
              <a:gdLst>
                <a:gd fmla="*/ 62 w 183" name="T0"/>
                <a:gd fmla="*/ 22 h 200" name="T1"/>
                <a:gd fmla="*/ 36 w 183" name="T2"/>
                <a:gd fmla="*/ 11 h 200" name="T3"/>
                <a:gd fmla="*/ 0 w 183" name="T4"/>
                <a:gd fmla="*/ 48 h 200" name="T5"/>
                <a:gd fmla="*/ 9 w 183" name="T6"/>
                <a:gd fmla="*/ 73 h 200" name="T7"/>
                <a:gd fmla="*/ 62 w 183" name="T8"/>
                <a:gd fmla="*/ 22 h 200" name="T9"/>
                <a:gd fmla="*/ 147 w 183" name="T10"/>
                <a:gd fmla="*/ 11 h 200" name="T11"/>
                <a:gd fmla="*/ 119 w 183" name="T12"/>
                <a:gd fmla="*/ 23 h 200" name="T13"/>
                <a:gd fmla="*/ 170 w 183" name="T14"/>
                <a:gd fmla="*/ 76 h 200" name="T15"/>
                <a:gd fmla="*/ 183 w 183" name="T16"/>
                <a:gd fmla="*/ 48 h 200" name="T17"/>
                <a:gd fmla="*/ 147 w 183" name="T18"/>
                <a:gd fmla="*/ 11 h 200" name="T19"/>
                <a:gd fmla="*/ 169 w 183" name="T20"/>
                <a:gd fmla="*/ 103 h 200" name="T21"/>
                <a:gd fmla="*/ 96 w 183" name="T22"/>
                <a:gd fmla="*/ 23 h 200" name="T23"/>
                <a:gd fmla="*/ 96 w 183" name="T24"/>
                <a:gd fmla="*/ 6 h 200" name="T25"/>
                <a:gd fmla="*/ 98 w 183" name="T26"/>
                <a:gd fmla="*/ 6 h 200" name="T27"/>
                <a:gd fmla="*/ 102 w 183" name="T28"/>
                <a:gd fmla="*/ 3 h 200" name="T29"/>
                <a:gd fmla="*/ 98 w 183" name="T30"/>
                <a:gd fmla="*/ 0 h 200" name="T31"/>
                <a:gd fmla="*/ 81 w 183" name="T32"/>
                <a:gd fmla="*/ 0 h 200" name="T33"/>
                <a:gd fmla="*/ 78 w 183" name="T34"/>
                <a:gd fmla="*/ 3 h 200" name="T35"/>
                <a:gd fmla="*/ 81 w 183" name="T36"/>
                <a:gd fmla="*/ 6 h 200" name="T37"/>
                <a:gd fmla="*/ 84 w 183" name="T38"/>
                <a:gd fmla="*/ 6 h 200" name="T39"/>
                <a:gd fmla="*/ 84 w 183" name="T40"/>
                <a:gd fmla="*/ 23 h 200" name="T41"/>
                <a:gd fmla="*/ 9 w 183" name="T42"/>
                <a:gd fmla="*/ 103 h 200" name="T43"/>
                <a:gd fmla="*/ 38 w 183" name="T44"/>
                <a:gd fmla="*/ 164 h 200" name="T45"/>
                <a:gd fmla="*/ 29 w 183" name="T46"/>
                <a:gd fmla="*/ 190 h 200" name="T47"/>
                <a:gd fmla="*/ 33 w 183" name="T48"/>
                <a:gd fmla="*/ 198 h 200" name="T49"/>
                <a:gd fmla="*/ 35 w 183" name="T50"/>
                <a:gd fmla="*/ 199 h 200" name="T51"/>
                <a:gd fmla="*/ 43 w 183" name="T52"/>
                <a:gd fmla="*/ 196 h 200" name="T53"/>
                <a:gd fmla="*/ 53 w 183" name="T54"/>
                <a:gd fmla="*/ 174 h 200" name="T55"/>
                <a:gd fmla="*/ 89 w 183" name="T56"/>
                <a:gd fmla="*/ 183 h 200" name="T57"/>
                <a:gd fmla="*/ 125 w 183" name="T58"/>
                <a:gd fmla="*/ 174 h 200" name="T59"/>
                <a:gd fmla="*/ 136 w 183" name="T60"/>
                <a:gd fmla="*/ 196 h 200" name="T61"/>
                <a:gd fmla="*/ 144 w 183" name="T62"/>
                <a:gd fmla="*/ 199 h 200" name="T63"/>
                <a:gd fmla="*/ 146 w 183" name="T64"/>
                <a:gd fmla="*/ 198 h 200" name="T65"/>
                <a:gd fmla="*/ 149 w 183" name="T66"/>
                <a:gd fmla="*/ 190 h 200" name="T67"/>
                <a:gd fmla="*/ 141 w 183" name="T68"/>
                <a:gd fmla="*/ 164 h 200" name="T69"/>
                <a:gd fmla="*/ 169 w 183" name="T70"/>
                <a:gd fmla="*/ 103 h 200" name="T71"/>
                <a:gd fmla="*/ 89 w 183" name="T72"/>
                <a:gd fmla="*/ 167 h 200" name="T73"/>
                <a:gd fmla="*/ 25 w 183" name="T74"/>
                <a:gd fmla="*/ 103 h 200" name="T75"/>
                <a:gd fmla="*/ 89 w 183" name="T76"/>
                <a:gd fmla="*/ 39 h 200" name="T77"/>
                <a:gd fmla="*/ 153 w 183" name="T78"/>
                <a:gd fmla="*/ 103 h 200" name="T79"/>
                <a:gd fmla="*/ 89 w 183" name="T80"/>
                <a:gd fmla="*/ 167 h 200" name="T81"/>
                <a:gd fmla="*/ 97 w 183" name="T82"/>
                <a:gd fmla="*/ 111 h 200" name="T83"/>
                <a:gd fmla="*/ 100 w 183" name="T84"/>
                <a:gd fmla="*/ 103 h 200" name="T85"/>
                <a:gd fmla="*/ 91 w 183" name="T86"/>
                <a:gd fmla="*/ 92 h 200" name="T87"/>
                <a:gd fmla="*/ 91 w 183" name="T88"/>
                <a:gd fmla="*/ 55 h 200" name="T89"/>
                <a:gd fmla="*/ 89 w 183" name="T90"/>
                <a:gd fmla="*/ 53 h 200" name="T91"/>
                <a:gd fmla="*/ 87 w 183" name="T92"/>
                <a:gd fmla="*/ 55 h 200" name="T93"/>
                <a:gd fmla="*/ 87 w 183" name="T94"/>
                <a:gd fmla="*/ 92 h 200" name="T95"/>
                <a:gd fmla="*/ 78 w 183" name="T96"/>
                <a:gd fmla="*/ 103 h 200" name="T97"/>
                <a:gd fmla="*/ 89 w 183" name="T98"/>
                <a:gd fmla="*/ 114 h 200" name="T99"/>
                <a:gd fmla="*/ 93 w 183" name="T100"/>
                <a:gd fmla="*/ 113 h 200" name="T101"/>
                <a:gd fmla="*/ 104 w 183" name="T102"/>
                <a:gd fmla="*/ 131 h 200" name="T103"/>
                <a:gd fmla="*/ 107 w 183" name="T104"/>
                <a:gd fmla="*/ 132 h 200" name="T105"/>
                <a:gd fmla="*/ 108 w 183" name="T106"/>
                <a:gd fmla="*/ 129 h 200" name="T107"/>
                <a:gd fmla="*/ 97 w 183" name="T108"/>
                <a:gd fmla="*/ 111 h 20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0" w="183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38820" y="1595992"/>
            <a:ext cx="575109" cy="575109"/>
            <a:chOff x="3338820" y="1595992"/>
            <a:chExt cx="575109" cy="575109"/>
          </a:xfrm>
        </p:grpSpPr>
        <p:sp>
          <p:nvSpPr>
            <p:cNvPr id="115" name="椭圆 114"/>
            <p:cNvSpPr/>
            <p:nvPr/>
          </p:nvSpPr>
          <p:spPr>
            <a:xfrm>
              <a:off x="3338820" y="1595992"/>
              <a:ext cx="575109" cy="5751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6" name="组合 125"/>
            <p:cNvGrpSpPr>
              <a:grpSpLocks noChangeAspect="1"/>
            </p:cNvGrpSpPr>
            <p:nvPr/>
          </p:nvGrpSpPr>
          <p:grpSpPr>
            <a:xfrm>
              <a:off x="3504718" y="1778229"/>
              <a:ext cx="244975" cy="209743"/>
              <a:chOff x="2162176" y="-104775"/>
              <a:chExt cx="1655763" cy="1417638"/>
            </a:xfrm>
            <a:solidFill>
              <a:srgbClr val="1C5E6E"/>
            </a:solidFill>
          </p:grpSpPr>
          <p:sp>
            <p:nvSpPr>
              <p:cNvPr id="127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gdLst>
                  <a:gd fmla="*/ 231 w 431" name="T0"/>
                  <a:gd fmla="*/ 6 h 380" name="T1"/>
                  <a:gd fmla="*/ 190 w 431" name="T2"/>
                  <a:gd fmla="*/ 7 h 380" name="T3"/>
                  <a:gd fmla="*/ 20 w 431" name="T4"/>
                  <a:gd fmla="*/ 106 h 380" name="T5"/>
                  <a:gd fmla="*/ 0 w 431" name="T6"/>
                  <a:gd fmla="*/ 142 h 380" name="T7"/>
                  <a:gd fmla="*/ 0 w 431" name="T8"/>
                  <a:gd fmla="*/ 357 h 380" name="T9"/>
                  <a:gd fmla="*/ 24 w 431" name="T10"/>
                  <a:gd fmla="*/ 380 h 380" name="T11"/>
                  <a:gd fmla="*/ 124 w 431" name="T12"/>
                  <a:gd fmla="*/ 380 h 380" name="T13"/>
                  <a:gd fmla="*/ 148 w 431" name="T14"/>
                  <a:gd fmla="*/ 357 h 380" name="T15"/>
                  <a:gd fmla="*/ 148 w 431" name="T16"/>
                  <a:gd fmla="*/ 258 h 380" name="T17"/>
                  <a:gd fmla="*/ 171 w 431" name="T18"/>
                  <a:gd fmla="*/ 235 h 380" name="T19"/>
                  <a:gd fmla="*/ 260 w 431" name="T20"/>
                  <a:gd fmla="*/ 235 h 380" name="T21"/>
                  <a:gd fmla="*/ 283 w 431" name="T22"/>
                  <a:gd fmla="*/ 258 h 380" name="T23"/>
                  <a:gd fmla="*/ 283 w 431" name="T24"/>
                  <a:gd fmla="*/ 357 h 380" name="T25"/>
                  <a:gd fmla="*/ 307 w 431" name="T26"/>
                  <a:gd fmla="*/ 380 h 380" name="T27"/>
                  <a:gd fmla="*/ 407 w 431" name="T28"/>
                  <a:gd fmla="*/ 380 h 380" name="T29"/>
                  <a:gd fmla="*/ 431 w 431" name="T30"/>
                  <a:gd fmla="*/ 357 h 380" name="T31"/>
                  <a:gd fmla="*/ 431 w 431" name="T32"/>
                  <a:gd fmla="*/ 142 h 380" name="T33"/>
                  <a:gd fmla="*/ 410 w 431" name="T34"/>
                  <a:gd fmla="*/ 107 h 380" name="T35"/>
                  <a:gd fmla="*/ 231 w 431" name="T36"/>
                  <a:gd fmla="*/ 6 h 38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80" w="431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gdLst>
                  <a:gd fmla="*/ 516 w 521" name="T0"/>
                  <a:gd fmla="*/ 165 h 174" name="T1"/>
                  <a:gd fmla="*/ 487 w 521" name="T2"/>
                  <a:gd fmla="*/ 167 h 174" name="T3"/>
                  <a:gd fmla="*/ 276 w 521" name="T4"/>
                  <a:gd fmla="*/ 45 h 174" name="T5"/>
                  <a:gd fmla="*/ 235 w 521" name="T6"/>
                  <a:gd fmla="*/ 45 h 174" name="T7"/>
                  <a:gd fmla="*/ 34 w 521" name="T8"/>
                  <a:gd fmla="*/ 167 h 174" name="T9"/>
                  <a:gd fmla="*/ 5 w 521" name="T10"/>
                  <a:gd fmla="*/ 165 h 174" name="T11"/>
                  <a:gd fmla="*/ 16 w 521" name="T12"/>
                  <a:gd fmla="*/ 138 h 174" name="T13"/>
                  <a:gd fmla="*/ 235 w 521" name="T14"/>
                  <a:gd fmla="*/ 7 h 174" name="T15"/>
                  <a:gd fmla="*/ 276 w 521" name="T16"/>
                  <a:gd fmla="*/ 6 h 174" name="T17"/>
                  <a:gd fmla="*/ 504 w 521" name="T18"/>
                  <a:gd fmla="*/ 139 h 174" name="T19"/>
                  <a:gd fmla="*/ 516 w 521" name="T20"/>
                  <a:gd fmla="*/ 165 h 17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4" w="521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270530" y="1595101"/>
            <a:ext cx="576000" cy="576000"/>
            <a:chOff x="1270530" y="1595101"/>
            <a:chExt cx="576000" cy="576000"/>
          </a:xfrm>
        </p:grpSpPr>
        <p:sp>
          <p:nvSpPr>
            <p:cNvPr id="117" name="椭圆 116"/>
            <p:cNvSpPr/>
            <p:nvPr/>
          </p:nvSpPr>
          <p:spPr>
            <a:xfrm>
              <a:off x="1270530" y="1595101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Freeform 63"/>
            <p:cNvSpPr>
              <a:spLocks noChangeAspect="1" noEditPoints="1"/>
            </p:cNvSpPr>
            <p:nvPr/>
          </p:nvSpPr>
          <p:spPr bwMode="auto">
            <a:xfrm>
              <a:off x="1432633" y="1746479"/>
              <a:ext cx="224267" cy="254727"/>
            </a:xfrm>
            <a:custGeom>
              <a:gdLst>
                <a:gd fmla="*/ 319 w 352" name="T0"/>
                <a:gd fmla="*/ 209 h 400" name="T1"/>
                <a:gd fmla="*/ 238 w 352" name="T2"/>
                <a:gd fmla="*/ 134 h 400" name="T3"/>
                <a:gd fmla="*/ 251 w 352" name="T4"/>
                <a:gd fmla="*/ 134 h 400" name="T5"/>
                <a:gd fmla="*/ 313 w 352" name="T6"/>
                <a:gd fmla="*/ 114 h 400" name="T7"/>
                <a:gd fmla="*/ 283 w 352" name="T8"/>
                <a:gd fmla="*/ 96 h 400" name="T9"/>
                <a:gd fmla="*/ 292 w 352" name="T10"/>
                <a:gd fmla="*/ 82 h 400" name="T11"/>
                <a:gd fmla="*/ 289 w 352" name="T12"/>
                <a:gd fmla="*/ 75 h 400" name="T13"/>
                <a:gd fmla="*/ 237 w 352" name="T14"/>
                <a:gd fmla="*/ 97 h 400" name="T15"/>
                <a:gd fmla="*/ 231 w 352" name="T16"/>
                <a:gd fmla="*/ 16 h 400" name="T17"/>
                <a:gd fmla="*/ 142 w 352" name="T18"/>
                <a:gd fmla="*/ 17 h 400" name="T19"/>
                <a:gd fmla="*/ 136 w 352" name="T20"/>
                <a:gd fmla="*/ 108 h 400" name="T21"/>
                <a:gd fmla="*/ 121 w 352" name="T22"/>
                <a:gd fmla="*/ 112 h 400" name="T23"/>
                <a:gd fmla="*/ 111 w 352" name="T24"/>
                <a:gd fmla="*/ 119 h 400" name="T25"/>
                <a:gd fmla="*/ 127 w 352" name="T26"/>
                <a:gd fmla="*/ 130 h 400" name="T27"/>
                <a:gd fmla="*/ 34 w 352" name="T28"/>
                <a:gd fmla="*/ 214 h 400" name="T29"/>
                <a:gd fmla="*/ 149 w 352" name="T30"/>
                <a:gd fmla="*/ 391 h 400" name="T31"/>
                <a:gd fmla="*/ 343 w 352" name="T32"/>
                <a:gd fmla="*/ 268 h 400" name="T33"/>
                <a:gd fmla="*/ 303 w 352" name="T34"/>
                <a:gd fmla="*/ 109 h 400" name="T35"/>
                <a:gd fmla="*/ 251 w 352" name="T36"/>
                <a:gd fmla="*/ 123 h 400" name="T37"/>
                <a:gd fmla="*/ 243 w 352" name="T38"/>
                <a:gd fmla="*/ 122 h 400" name="T39"/>
                <a:gd fmla="*/ 280 w 352" name="T40"/>
                <a:gd fmla="*/ 85 h 400" name="T41"/>
                <a:gd fmla="*/ 239 w 352" name="T42"/>
                <a:gd fmla="*/ 111 h 400" name="T43"/>
                <a:gd fmla="*/ 280 w 352" name="T44"/>
                <a:gd fmla="*/ 85 h 400" name="T45"/>
                <a:gd fmla="*/ 218 w 352" name="T46"/>
                <a:gd fmla="*/ 315 h 400" name="T47"/>
                <a:gd fmla="*/ 183 w 352" name="T48"/>
                <a:gd fmla="*/ 326 h 400" name="T49"/>
                <a:gd fmla="*/ 169 w 352" name="T50"/>
                <a:gd fmla="*/ 344 h 400" name="T51"/>
                <a:gd fmla="*/ 147 w 352" name="T52"/>
                <a:gd fmla="*/ 322 h 400" name="T53"/>
                <a:gd fmla="*/ 122 w 352" name="T54"/>
                <a:gd fmla="*/ 300 h 400" name="T55"/>
                <a:gd fmla="*/ 155 w 352" name="T56"/>
                <a:gd fmla="*/ 280 h 400" name="T57"/>
                <a:gd fmla="*/ 169 w 352" name="T58"/>
                <a:gd fmla="*/ 301 h 400" name="T59"/>
                <a:gd fmla="*/ 142 w 352" name="T60"/>
                <a:gd fmla="*/ 258 h 400" name="T61"/>
                <a:gd fmla="*/ 122 w 352" name="T62"/>
                <a:gd fmla="*/ 225 h 400" name="T63"/>
                <a:gd fmla="*/ 169 w 352" name="T64"/>
                <a:gd fmla="*/ 184 h 400" name="T65"/>
                <a:gd fmla="*/ 183 w 352" name="T66"/>
                <a:gd fmla="*/ 175 h 400" name="T67"/>
                <a:gd fmla="*/ 215 w 352" name="T68"/>
                <a:gd fmla="*/ 194 h 400" name="T69"/>
                <a:gd fmla="*/ 195 w 352" name="T70"/>
                <a:gd fmla="*/ 223 h 400" name="T71"/>
                <a:gd fmla="*/ 183 w 352" name="T72"/>
                <a:gd fmla="*/ 209 h 400" name="T73"/>
                <a:gd fmla="*/ 221 w 352" name="T74"/>
                <a:gd fmla="*/ 252 h 400" name="T75"/>
                <a:gd fmla="*/ 230 w 352" name="T76"/>
                <a:gd fmla="*/ 301 h 4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00" w="352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44916" y="3593790"/>
            <a:ext cx="792000" cy="792000"/>
            <a:chOff x="7144916" y="3593790"/>
            <a:chExt cx="792000" cy="792000"/>
          </a:xfrm>
        </p:grpSpPr>
        <p:sp>
          <p:nvSpPr>
            <p:cNvPr id="122" name="椭圆 121"/>
            <p:cNvSpPr/>
            <p:nvPr/>
          </p:nvSpPr>
          <p:spPr>
            <a:xfrm>
              <a:off x="7144916" y="3593790"/>
              <a:ext cx="792000" cy="792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Freeform 34"/>
            <p:cNvSpPr>
              <a:spLocks noEditPoints="1"/>
            </p:cNvSpPr>
            <p:nvPr/>
          </p:nvSpPr>
          <p:spPr bwMode="auto">
            <a:xfrm>
              <a:off x="7360918" y="3825197"/>
              <a:ext cx="359996" cy="327742"/>
            </a:xfrm>
            <a:custGeom>
              <a:gdLst>
                <a:gd fmla="*/ 23 w 124" name="T0"/>
                <a:gd fmla="*/ 38 h 113" name="T1"/>
                <a:gd fmla="*/ 0 w 124" name="T2"/>
                <a:gd fmla="*/ 66 h 113" name="T3"/>
                <a:gd fmla="*/ 47 w 124" name="T4"/>
                <a:gd fmla="*/ 98 h 113" name="T5"/>
                <a:gd fmla="*/ 61 w 124" name="T6"/>
                <a:gd fmla="*/ 96 h 113" name="T7"/>
                <a:gd fmla="*/ 78 w 124" name="T8"/>
                <a:gd fmla="*/ 113 h 113" name="T9"/>
                <a:gd fmla="*/ 74 w 124" name="T10"/>
                <a:gd fmla="*/ 92 h 113" name="T11"/>
                <a:gd fmla="*/ 93 w 124" name="T12"/>
                <a:gd fmla="*/ 71 h 113" name="T13"/>
                <a:gd fmla="*/ 74 w 124" name="T14"/>
                <a:gd fmla="*/ 74 h 113" name="T15"/>
                <a:gd fmla="*/ 61 w 124" name="T16"/>
                <a:gd fmla="*/ 73 h 113" name="T17"/>
                <a:gd fmla="*/ 43 w 124" name="T18"/>
                <a:gd fmla="*/ 85 h 113" name="T19"/>
                <a:gd fmla="*/ 43 w 124" name="T20"/>
                <a:gd fmla="*/ 66 h 113" name="T21"/>
                <a:gd fmla="*/ 23 w 124" name="T22"/>
                <a:gd fmla="*/ 38 h 113" name="T23"/>
                <a:gd fmla="*/ 77 w 124" name="T24"/>
                <a:gd fmla="*/ 0 h 113" name="T25"/>
                <a:gd fmla="*/ 30 w 124" name="T26"/>
                <a:gd fmla="*/ 33 h 113" name="T27"/>
                <a:gd fmla="*/ 50 w 124" name="T28"/>
                <a:gd fmla="*/ 59 h 113" name="T29"/>
                <a:gd fmla="*/ 50 w 124" name="T30"/>
                <a:gd fmla="*/ 72 h 113" name="T31"/>
                <a:gd fmla="*/ 63 w 124" name="T32"/>
                <a:gd fmla="*/ 64 h 113" name="T33"/>
                <a:gd fmla="*/ 77 w 124" name="T34"/>
                <a:gd fmla="*/ 65 h 113" name="T35"/>
                <a:gd fmla="*/ 124 w 124" name="T36"/>
                <a:gd fmla="*/ 33 h 113" name="T37"/>
                <a:gd fmla="*/ 77 w 124" name="T38"/>
                <a:gd fmla="*/ 0 h 1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3" w="124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96135" y="2740594"/>
            <a:ext cx="504000" cy="504000"/>
            <a:chOff x="5796135" y="2740594"/>
            <a:chExt cx="504000" cy="504000"/>
          </a:xfrm>
        </p:grpSpPr>
        <p:sp>
          <p:nvSpPr>
            <p:cNvPr id="116" name="椭圆 115"/>
            <p:cNvSpPr/>
            <p:nvPr/>
          </p:nvSpPr>
          <p:spPr>
            <a:xfrm>
              <a:off x="5796135" y="2740594"/>
              <a:ext cx="504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Freeform 36"/>
            <p:cNvSpPr>
              <a:spLocks noEditPoints="1"/>
            </p:cNvSpPr>
            <p:nvPr/>
          </p:nvSpPr>
          <p:spPr bwMode="auto">
            <a:xfrm>
              <a:off x="5940094" y="2883586"/>
              <a:ext cx="216081" cy="218016"/>
            </a:xfrm>
            <a:custGeom>
              <a:gdLst>
                <a:gd fmla="*/ 67 w 120" name="T0"/>
                <a:gd fmla="*/ 53 h 121" name="T1"/>
                <a:gd fmla="*/ 67 w 120" name="T2"/>
                <a:gd fmla="*/ 26 h 121" name="T3"/>
                <a:gd fmla="*/ 53 w 120" name="T4"/>
                <a:gd fmla="*/ 26 h 121" name="T5"/>
                <a:gd fmla="*/ 53 w 120" name="T6"/>
                <a:gd fmla="*/ 53 h 121" name="T7"/>
                <a:gd fmla="*/ 27 w 120" name="T8"/>
                <a:gd fmla="*/ 53 h 121" name="T9"/>
                <a:gd fmla="*/ 27 w 120" name="T10"/>
                <a:gd fmla="*/ 68 h 121" name="T11"/>
                <a:gd fmla="*/ 53 w 120" name="T12"/>
                <a:gd fmla="*/ 68 h 121" name="T13"/>
                <a:gd fmla="*/ 53 w 120" name="T14"/>
                <a:gd fmla="*/ 94 h 121" name="T15"/>
                <a:gd fmla="*/ 67 w 120" name="T16"/>
                <a:gd fmla="*/ 94 h 121" name="T17"/>
                <a:gd fmla="*/ 67 w 120" name="T18"/>
                <a:gd fmla="*/ 68 h 121" name="T19"/>
                <a:gd fmla="*/ 93 w 120" name="T20"/>
                <a:gd fmla="*/ 68 h 121" name="T21"/>
                <a:gd fmla="*/ 93 w 120" name="T22"/>
                <a:gd fmla="*/ 53 h 121" name="T23"/>
                <a:gd fmla="*/ 67 w 120" name="T24"/>
                <a:gd fmla="*/ 53 h 121" name="T25"/>
                <a:gd fmla="*/ 60 w 120" name="T26"/>
                <a:gd fmla="*/ 0 h 121" name="T27"/>
                <a:gd fmla="*/ 0 w 120" name="T28"/>
                <a:gd fmla="*/ 61 h 121" name="T29"/>
                <a:gd fmla="*/ 60 w 120" name="T30"/>
                <a:gd fmla="*/ 121 h 121" name="T31"/>
                <a:gd fmla="*/ 120 w 120" name="T32"/>
                <a:gd fmla="*/ 61 h 121" name="T33"/>
                <a:gd fmla="*/ 60 w 120" name="T34"/>
                <a:gd fmla="*/ 0 h 121" name="T35"/>
                <a:gd fmla="*/ 60 w 120" name="T36"/>
                <a:gd fmla="*/ 107 h 121" name="T37"/>
                <a:gd fmla="*/ 13 w 120" name="T38"/>
                <a:gd fmla="*/ 61 h 121" name="T39"/>
                <a:gd fmla="*/ 60 w 120" name="T40"/>
                <a:gd fmla="*/ 14 h 121" name="T41"/>
                <a:gd fmla="*/ 107 w 120" name="T42"/>
                <a:gd fmla="*/ 61 h 121" name="T43"/>
                <a:gd fmla="*/ 60 w 120" name="T44"/>
                <a:gd fmla="*/ 107 h 1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0" w="120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rgbClr val="1C5E6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38820" y="3484437"/>
            <a:ext cx="594663" cy="576000"/>
            <a:chOff x="3338820" y="3484437"/>
            <a:chExt cx="594663" cy="576000"/>
          </a:xfrm>
        </p:grpSpPr>
        <p:sp>
          <p:nvSpPr>
            <p:cNvPr id="119" name="椭圆 118"/>
            <p:cNvSpPr/>
            <p:nvPr/>
          </p:nvSpPr>
          <p:spPr>
            <a:xfrm>
              <a:off x="3338820" y="3484437"/>
              <a:ext cx="576000" cy="576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6920" y="3640827"/>
              <a:ext cx="5511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25%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84833" y="1599074"/>
            <a:ext cx="862044" cy="862044"/>
            <a:chOff x="6384833" y="1599074"/>
            <a:chExt cx="862044" cy="862044"/>
          </a:xfrm>
        </p:grpSpPr>
        <p:sp>
          <p:nvSpPr>
            <p:cNvPr id="121" name="椭圆 120"/>
            <p:cNvSpPr/>
            <p:nvPr/>
          </p:nvSpPr>
          <p:spPr>
            <a:xfrm>
              <a:off x="6384833" y="1599074"/>
              <a:ext cx="862044" cy="8620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537572" y="1883546"/>
              <a:ext cx="5511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85%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07460" y="2390911"/>
            <a:ext cx="522297" cy="504000"/>
            <a:chOff x="7707460" y="2390911"/>
            <a:chExt cx="522297" cy="504000"/>
          </a:xfrm>
        </p:grpSpPr>
        <p:sp>
          <p:nvSpPr>
            <p:cNvPr id="120" name="椭圆 119"/>
            <p:cNvSpPr/>
            <p:nvPr/>
          </p:nvSpPr>
          <p:spPr>
            <a:xfrm>
              <a:off x="7707460" y="2390911"/>
              <a:ext cx="504000" cy="50400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27695" y="2521792"/>
              <a:ext cx="497205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33¥</a:t>
              </a:r>
            </a:p>
          </p:txBody>
        </p:sp>
      </p:grpSp>
    </p:spTree>
    <p:extLst>
      <p:ext uri="{BB962C8B-B14F-4D97-AF65-F5344CB8AC3E}">
        <p14:creationId val="169152556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3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3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18.jpg"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415" l="24746" r="13503" t="2360"/>
          <a:stretch>
            <a:fillRect/>
          </a:stretch>
        </p:blipFill>
        <p:spPr bwMode="auto">
          <a:xfrm>
            <a:off x="913353" y="1723843"/>
            <a:ext cx="2081369" cy="20691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19.jpg" id="409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248" l="20913" r="19256" t="4497"/>
          <a:stretch>
            <a:fillRect/>
          </a:stretch>
        </p:blipFill>
        <p:spPr bwMode="auto">
          <a:xfrm>
            <a:off x="5172191" y="1723843"/>
            <a:ext cx="1023422" cy="10035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09264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REQUIRES RESEARCH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17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50452" y="1723844"/>
            <a:ext cx="2046842" cy="1003556"/>
            <a:chOff x="3050452" y="1723844"/>
            <a:chExt cx="2046842" cy="1003556"/>
          </a:xfrm>
        </p:grpSpPr>
        <p:sp>
          <p:nvSpPr>
            <p:cNvPr id="44" name="矩形 43"/>
            <p:cNvSpPr/>
            <p:nvPr/>
          </p:nvSpPr>
          <p:spPr>
            <a:xfrm>
              <a:off x="3050452" y="1723844"/>
              <a:ext cx="2046842" cy="1003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3052563" y="1782811"/>
              <a:ext cx="1163955" cy="3048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srgbClr val="1C5E6E"/>
                  </a:solidFill>
                  <a:latin charset="-122" pitchFamily="34" typeface="微软雅黑"/>
                  <a:ea charset="-122" pitchFamily="34" typeface="微软雅黑"/>
                </a:rPr>
                <a:t>BANK INFO</a:t>
              </a:r>
            </a:p>
          </p:txBody>
        </p:sp>
        <p:sp>
          <p:nvSpPr>
            <p:cNvPr id="49" name="Rectangle 51"/>
            <p:cNvSpPr/>
            <p:nvPr/>
          </p:nvSpPr>
          <p:spPr>
            <a:xfrm>
              <a:off x="3052592" y="2032944"/>
              <a:ext cx="2029712" cy="64008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Physical facilities have broad compliance certifications Service-level compliance on near-term roadmap Preparedness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3922" y="1727113"/>
            <a:ext cx="2059990" cy="2065844"/>
            <a:chOff x="6283922" y="1727113"/>
            <a:chExt cx="2059990" cy="2065844"/>
          </a:xfrm>
        </p:grpSpPr>
        <p:sp>
          <p:nvSpPr>
            <p:cNvPr id="47" name="矩形 46"/>
            <p:cNvSpPr/>
            <p:nvPr/>
          </p:nvSpPr>
          <p:spPr>
            <a:xfrm>
              <a:off x="6283922" y="1727113"/>
              <a:ext cx="2059990" cy="20658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6300220" y="2023201"/>
              <a:ext cx="1159192" cy="518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srgbClr val="1C5E6E"/>
                  </a:solidFill>
                  <a:latin charset="-122" pitchFamily="34" typeface="微软雅黑"/>
                  <a:ea charset="-122" pitchFamily="34" typeface="微软雅黑"/>
                </a:rPr>
                <a:t>COMPANY </a:t>
              </a:r>
            </a:p>
            <a:p>
              <a:r>
                <a:rPr altLang="zh-CN" lang="en-US" sz="1400">
                  <a:solidFill>
                    <a:srgbClr val="1C5E6E"/>
                  </a:solidFill>
                  <a:latin charset="-122" pitchFamily="34" typeface="微软雅黑"/>
                  <a:ea charset="-122" pitchFamily="34" typeface="微软雅黑"/>
                </a:rPr>
                <a:t>ASSETS</a:t>
              </a:r>
            </a:p>
          </p:txBody>
        </p:sp>
        <p:sp>
          <p:nvSpPr>
            <p:cNvPr id="51" name="Rectangle 51"/>
            <p:cNvSpPr/>
            <p:nvPr/>
          </p:nvSpPr>
          <p:spPr>
            <a:xfrm>
              <a:off x="6307042" y="2808537"/>
              <a:ext cx="2021882" cy="64008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Physical facilities have broad compliance certifications Service-level compliance on near-term roadmap Preparedness, testing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13268" y="2554414"/>
              <a:ext cx="704380" cy="180533"/>
              <a:chOff x="4822295" y="2796296"/>
              <a:chExt cx="1085741" cy="278276"/>
            </a:xfrm>
            <a:solidFill>
              <a:srgbClr val="1C5E6E"/>
            </a:solidFill>
            <a:effectLst/>
          </p:grpSpPr>
          <p:sp>
            <p:nvSpPr>
              <p:cNvPr id="61" name="Freeform 92"/>
              <p:cNvSpPr>
                <a:spLocks noEditPoints="1"/>
              </p:cNvSpPr>
              <p:nvPr/>
            </p:nvSpPr>
            <p:spPr bwMode="auto">
              <a:xfrm>
                <a:off x="4822295" y="2796296"/>
                <a:ext cx="204835" cy="259473"/>
              </a:xfrm>
              <a:custGeom>
                <a:gdLst>
                  <a:gd fmla="*/ 340 w 347" name="T0"/>
                  <a:gd fmla="*/ 93 h 440" name="T1"/>
                  <a:gd fmla="*/ 281 w 347" name="T2"/>
                  <a:gd fmla="*/ 93 h 440" name="T3"/>
                  <a:gd fmla="*/ 281 w 347" name="T4"/>
                  <a:gd fmla="*/ 34 h 440" name="T5"/>
                  <a:gd fmla="*/ 273 w 347" name="T6"/>
                  <a:gd fmla="*/ 27 h 440" name="T7"/>
                  <a:gd fmla="*/ 214 w 347" name="T8"/>
                  <a:gd fmla="*/ 27 h 440" name="T9"/>
                  <a:gd fmla="*/ 214 w 347" name="T10"/>
                  <a:gd fmla="*/ 7 h 440" name="T11"/>
                  <a:gd fmla="*/ 207 w 347" name="T12"/>
                  <a:gd fmla="*/ 0 h 440" name="T13"/>
                  <a:gd fmla="*/ 140 w 347" name="T14"/>
                  <a:gd fmla="*/ 0 h 440" name="T15"/>
                  <a:gd fmla="*/ 133 w 347" name="T16"/>
                  <a:gd fmla="*/ 7 h 440" name="T17"/>
                  <a:gd fmla="*/ 133 w 347" name="T18"/>
                  <a:gd fmla="*/ 27 h 440" name="T19"/>
                  <a:gd fmla="*/ 74 w 347" name="T20"/>
                  <a:gd fmla="*/ 27 h 440" name="T21"/>
                  <a:gd fmla="*/ 66 w 347" name="T22"/>
                  <a:gd fmla="*/ 34 h 440" name="T23"/>
                  <a:gd fmla="*/ 66 w 347" name="T24"/>
                  <a:gd fmla="*/ 159 h 440" name="T25"/>
                  <a:gd fmla="*/ 7 w 347" name="T26"/>
                  <a:gd fmla="*/ 159 h 440" name="T27"/>
                  <a:gd fmla="*/ 0 w 347" name="T28"/>
                  <a:gd fmla="*/ 167 h 440" name="T29"/>
                  <a:gd fmla="*/ 0 w 347" name="T30"/>
                  <a:gd fmla="*/ 300 h 440" name="T31"/>
                  <a:gd fmla="*/ 2 w 347" name="T32"/>
                  <a:gd fmla="*/ 305 h 440" name="T33"/>
                  <a:gd fmla="*/ 66 w 347" name="T34"/>
                  <a:gd fmla="*/ 369 h 440" name="T35"/>
                  <a:gd fmla="*/ 66 w 347" name="T36"/>
                  <a:gd fmla="*/ 433 h 440" name="T37"/>
                  <a:gd fmla="*/ 74 w 347" name="T38"/>
                  <a:gd fmla="*/ 440 h 440" name="T39"/>
                  <a:gd fmla="*/ 273 w 347" name="T40"/>
                  <a:gd fmla="*/ 440 h 440" name="T41"/>
                  <a:gd fmla="*/ 281 w 347" name="T42"/>
                  <a:gd fmla="*/ 433 h 440" name="T43"/>
                  <a:gd fmla="*/ 281 w 347" name="T44"/>
                  <a:gd fmla="*/ 364 h 440" name="T45"/>
                  <a:gd fmla="*/ 345 w 347" name="T46"/>
                  <a:gd fmla="*/ 305 h 440" name="T47"/>
                  <a:gd fmla="*/ 347 w 347" name="T48"/>
                  <a:gd fmla="*/ 300 h 440" name="T49"/>
                  <a:gd fmla="*/ 347 w 347" name="T50"/>
                  <a:gd fmla="*/ 100 h 440" name="T51"/>
                  <a:gd fmla="*/ 340 w 347" name="T52"/>
                  <a:gd fmla="*/ 93 h 440" name="T53"/>
                  <a:gd fmla="*/ 332 w 347" name="T54"/>
                  <a:gd fmla="*/ 296 h 440" name="T55"/>
                  <a:gd fmla="*/ 268 w 347" name="T56"/>
                  <a:gd fmla="*/ 355 h 440" name="T57"/>
                  <a:gd fmla="*/ 266 w 347" name="T58"/>
                  <a:gd fmla="*/ 361 h 440" name="T59"/>
                  <a:gd fmla="*/ 266 w 347" name="T60"/>
                  <a:gd fmla="*/ 425 h 440" name="T61"/>
                  <a:gd fmla="*/ 81 w 347" name="T62"/>
                  <a:gd fmla="*/ 425 h 440" name="T63"/>
                  <a:gd fmla="*/ 81 w 347" name="T64"/>
                  <a:gd fmla="*/ 366 h 440" name="T65"/>
                  <a:gd fmla="*/ 79 w 347" name="T66"/>
                  <a:gd fmla="*/ 361 h 440" name="T67"/>
                  <a:gd fmla="*/ 15 w 347" name="T68"/>
                  <a:gd fmla="*/ 297 h 440" name="T69"/>
                  <a:gd fmla="*/ 15 w 347" name="T70"/>
                  <a:gd fmla="*/ 174 h 440" name="T71"/>
                  <a:gd fmla="*/ 66 w 347" name="T72"/>
                  <a:gd fmla="*/ 174 h 440" name="T73"/>
                  <a:gd fmla="*/ 66 w 347" name="T74"/>
                  <a:gd fmla="*/ 233 h 440" name="T75"/>
                  <a:gd fmla="*/ 81 w 347" name="T76"/>
                  <a:gd fmla="*/ 233 h 440" name="T77"/>
                  <a:gd fmla="*/ 81 w 347" name="T78"/>
                  <a:gd fmla="*/ 167 h 440" name="T79"/>
                  <a:gd fmla="*/ 81 w 347" name="T80"/>
                  <a:gd fmla="*/ 41 h 440" name="T81"/>
                  <a:gd fmla="*/ 133 w 347" name="T82"/>
                  <a:gd fmla="*/ 41 h 440" name="T83"/>
                  <a:gd fmla="*/ 133 w 347" name="T84"/>
                  <a:gd fmla="*/ 233 h 440" name="T85"/>
                  <a:gd fmla="*/ 148 w 347" name="T86"/>
                  <a:gd fmla="*/ 233 h 440" name="T87"/>
                  <a:gd fmla="*/ 148 w 347" name="T88"/>
                  <a:gd fmla="*/ 34 h 440" name="T89"/>
                  <a:gd fmla="*/ 148 w 347" name="T90"/>
                  <a:gd fmla="*/ 15 h 440" name="T91"/>
                  <a:gd fmla="*/ 199 w 347" name="T92"/>
                  <a:gd fmla="*/ 15 h 440" name="T93"/>
                  <a:gd fmla="*/ 199 w 347" name="T94"/>
                  <a:gd fmla="*/ 34 h 440" name="T95"/>
                  <a:gd fmla="*/ 199 w 347" name="T96"/>
                  <a:gd fmla="*/ 233 h 440" name="T97"/>
                  <a:gd fmla="*/ 214 w 347" name="T98"/>
                  <a:gd fmla="*/ 233 h 440" name="T99"/>
                  <a:gd fmla="*/ 214 w 347" name="T100"/>
                  <a:gd fmla="*/ 41 h 440" name="T101"/>
                  <a:gd fmla="*/ 266 w 347" name="T102"/>
                  <a:gd fmla="*/ 41 h 440" name="T103"/>
                  <a:gd fmla="*/ 266 w 347" name="T104"/>
                  <a:gd fmla="*/ 100 h 440" name="T105"/>
                  <a:gd fmla="*/ 266 w 347" name="T106"/>
                  <a:gd fmla="*/ 233 h 440" name="T107"/>
                  <a:gd fmla="*/ 281 w 347" name="T108"/>
                  <a:gd fmla="*/ 233 h 440" name="T109"/>
                  <a:gd fmla="*/ 281 w 347" name="T110"/>
                  <a:gd fmla="*/ 108 h 440" name="T111"/>
                  <a:gd fmla="*/ 332 w 347" name="T112"/>
                  <a:gd fmla="*/ 108 h 440" name="T113"/>
                  <a:gd fmla="*/ 332 w 347" name="T114"/>
                  <a:gd fmla="*/ 296 h 440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40" w="347">
                    <a:moveTo>
                      <a:pt x="340" y="93"/>
                    </a:moveTo>
                    <a:cubicBezTo>
                      <a:pt x="281" y="93"/>
                      <a:pt x="281" y="93"/>
                      <a:pt x="281" y="93"/>
                    </a:cubicBezTo>
                    <a:cubicBezTo>
                      <a:pt x="281" y="34"/>
                      <a:pt x="281" y="34"/>
                      <a:pt x="281" y="34"/>
                    </a:cubicBezTo>
                    <a:cubicBezTo>
                      <a:pt x="281" y="30"/>
                      <a:pt x="277" y="27"/>
                      <a:pt x="273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3"/>
                      <a:pt x="211" y="0"/>
                      <a:pt x="207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3" y="3"/>
                      <a:pt x="133" y="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0" y="27"/>
                      <a:pt x="66" y="30"/>
                      <a:pt x="66" y="34"/>
                    </a:cubicBezTo>
                    <a:cubicBezTo>
                      <a:pt x="66" y="159"/>
                      <a:pt x="66" y="159"/>
                      <a:pt x="66" y="159"/>
                    </a:cubicBezTo>
                    <a:cubicBezTo>
                      <a:pt x="7" y="159"/>
                      <a:pt x="7" y="159"/>
                      <a:pt x="7" y="159"/>
                    </a:cubicBezTo>
                    <a:cubicBezTo>
                      <a:pt x="3" y="159"/>
                      <a:pt x="0" y="163"/>
                      <a:pt x="0" y="16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2"/>
                      <a:pt x="1" y="304"/>
                      <a:pt x="2" y="305"/>
                    </a:cubicBezTo>
                    <a:cubicBezTo>
                      <a:pt x="66" y="369"/>
                      <a:pt x="66" y="369"/>
                      <a:pt x="66" y="369"/>
                    </a:cubicBezTo>
                    <a:cubicBezTo>
                      <a:pt x="66" y="433"/>
                      <a:pt x="66" y="433"/>
                      <a:pt x="66" y="433"/>
                    </a:cubicBezTo>
                    <a:cubicBezTo>
                      <a:pt x="66" y="437"/>
                      <a:pt x="70" y="440"/>
                      <a:pt x="74" y="440"/>
                    </a:cubicBezTo>
                    <a:cubicBezTo>
                      <a:pt x="273" y="440"/>
                      <a:pt x="273" y="440"/>
                      <a:pt x="273" y="440"/>
                    </a:cubicBezTo>
                    <a:cubicBezTo>
                      <a:pt x="277" y="440"/>
                      <a:pt x="281" y="437"/>
                      <a:pt x="281" y="433"/>
                    </a:cubicBezTo>
                    <a:cubicBezTo>
                      <a:pt x="281" y="364"/>
                      <a:pt x="281" y="364"/>
                      <a:pt x="281" y="364"/>
                    </a:cubicBezTo>
                    <a:cubicBezTo>
                      <a:pt x="345" y="305"/>
                      <a:pt x="345" y="305"/>
                      <a:pt x="345" y="305"/>
                    </a:cubicBezTo>
                    <a:cubicBezTo>
                      <a:pt x="346" y="304"/>
                      <a:pt x="347" y="302"/>
                      <a:pt x="347" y="3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96"/>
                      <a:pt x="344" y="93"/>
                      <a:pt x="340" y="93"/>
                    </a:cubicBezTo>
                    <a:close/>
                    <a:moveTo>
                      <a:pt x="332" y="296"/>
                    </a:moveTo>
                    <a:cubicBezTo>
                      <a:pt x="268" y="355"/>
                      <a:pt x="268" y="355"/>
                      <a:pt x="268" y="355"/>
                    </a:cubicBezTo>
                    <a:cubicBezTo>
                      <a:pt x="267" y="357"/>
                      <a:pt x="266" y="359"/>
                      <a:pt x="266" y="361"/>
                    </a:cubicBezTo>
                    <a:cubicBezTo>
                      <a:pt x="266" y="425"/>
                      <a:pt x="266" y="425"/>
                      <a:pt x="266" y="425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81" y="366"/>
                      <a:pt x="81" y="366"/>
                      <a:pt x="81" y="366"/>
                    </a:cubicBezTo>
                    <a:cubicBezTo>
                      <a:pt x="81" y="364"/>
                      <a:pt x="80" y="362"/>
                      <a:pt x="79" y="361"/>
                    </a:cubicBezTo>
                    <a:cubicBezTo>
                      <a:pt x="15" y="297"/>
                      <a:pt x="15" y="297"/>
                      <a:pt x="15" y="297"/>
                    </a:cubicBezTo>
                    <a:cubicBezTo>
                      <a:pt x="15" y="174"/>
                      <a:pt x="15" y="174"/>
                      <a:pt x="15" y="174"/>
                    </a:cubicBezTo>
                    <a:cubicBezTo>
                      <a:pt x="66" y="174"/>
                      <a:pt x="66" y="174"/>
                      <a:pt x="66" y="174"/>
                    </a:cubicBezTo>
                    <a:cubicBezTo>
                      <a:pt x="66" y="233"/>
                      <a:pt x="66" y="233"/>
                      <a:pt x="66" y="233"/>
                    </a:cubicBezTo>
                    <a:cubicBezTo>
                      <a:pt x="81" y="233"/>
                      <a:pt x="81" y="233"/>
                      <a:pt x="81" y="233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233"/>
                      <a:pt x="133" y="233"/>
                      <a:pt x="133" y="233"/>
                    </a:cubicBezTo>
                    <a:cubicBezTo>
                      <a:pt x="148" y="233"/>
                      <a:pt x="148" y="233"/>
                      <a:pt x="148" y="233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99" y="15"/>
                      <a:pt x="199" y="15"/>
                      <a:pt x="199" y="15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9" y="233"/>
                      <a:pt x="199" y="233"/>
                      <a:pt x="199" y="233"/>
                    </a:cubicBezTo>
                    <a:cubicBezTo>
                      <a:pt x="214" y="233"/>
                      <a:pt x="214" y="233"/>
                      <a:pt x="214" y="233"/>
                    </a:cubicBezTo>
                    <a:cubicBezTo>
                      <a:pt x="214" y="41"/>
                      <a:pt x="214" y="41"/>
                      <a:pt x="214" y="41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6" y="100"/>
                      <a:pt x="266" y="100"/>
                      <a:pt x="266" y="100"/>
                    </a:cubicBezTo>
                    <a:cubicBezTo>
                      <a:pt x="266" y="233"/>
                      <a:pt x="266" y="233"/>
                      <a:pt x="266" y="233"/>
                    </a:cubicBezTo>
                    <a:cubicBezTo>
                      <a:pt x="281" y="233"/>
                      <a:pt x="281" y="233"/>
                      <a:pt x="281" y="233"/>
                    </a:cubicBezTo>
                    <a:cubicBezTo>
                      <a:pt x="281" y="108"/>
                      <a:pt x="281" y="108"/>
                      <a:pt x="281" y="108"/>
                    </a:cubicBezTo>
                    <a:cubicBezTo>
                      <a:pt x="332" y="108"/>
                      <a:pt x="332" y="108"/>
                      <a:pt x="332" y="108"/>
                    </a:cubicBezTo>
                    <a:lnTo>
                      <a:pt x="332" y="2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6" compatLnSpc="1" lIns="68571" numCol="1" rIns="68571" tIns="34286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  <p:sp>
            <p:nvSpPr>
              <p:cNvPr id="62" name="Freeform 70"/>
              <p:cNvSpPr>
                <a:spLocks noEditPoints="1"/>
              </p:cNvSpPr>
              <p:nvPr/>
            </p:nvSpPr>
            <p:spPr bwMode="auto">
              <a:xfrm>
                <a:off x="5201664" y="2805390"/>
                <a:ext cx="216024" cy="258527"/>
              </a:xfrm>
              <a:custGeom>
                <a:gdLst>
                  <a:gd fmla="*/ 346 w 346" name="T0"/>
                  <a:gd fmla="*/ 77 h 414" name="T1"/>
                  <a:gd fmla="*/ 345 w 346" name="T2"/>
                  <a:gd fmla="*/ 75 h 414" name="T3"/>
                  <a:gd fmla="*/ 345 w 346" name="T4"/>
                  <a:gd fmla="*/ 74 h 414" name="T5"/>
                  <a:gd fmla="*/ 343 w 346" name="T6"/>
                  <a:gd fmla="*/ 72 h 414" name="T7"/>
                  <a:gd fmla="*/ 273 w 346" name="T8"/>
                  <a:gd fmla="*/ 2 h 414" name="T9"/>
                  <a:gd fmla="*/ 271 w 346" name="T10"/>
                  <a:gd fmla="*/ 0 h 414" name="T11"/>
                  <a:gd fmla="*/ 270 w 346" name="T12"/>
                  <a:gd fmla="*/ 0 h 414" name="T13"/>
                  <a:gd fmla="*/ 268 w 346" name="T14"/>
                  <a:gd fmla="*/ 0 h 414" name="T15"/>
                  <a:gd fmla="*/ 268 w 346" name="T16"/>
                  <a:gd fmla="*/ 0 h 414" name="T17"/>
                  <a:gd fmla="*/ 7 w 346" name="T18"/>
                  <a:gd fmla="*/ 0 h 414" name="T19"/>
                  <a:gd fmla="*/ 0 w 346" name="T20"/>
                  <a:gd fmla="*/ 7 h 414" name="T21"/>
                  <a:gd fmla="*/ 0 w 346" name="T22"/>
                  <a:gd fmla="*/ 407 h 414" name="T23"/>
                  <a:gd fmla="*/ 7 w 346" name="T24"/>
                  <a:gd fmla="*/ 414 h 414" name="T25"/>
                  <a:gd fmla="*/ 338 w 346" name="T26"/>
                  <a:gd fmla="*/ 414 h 414" name="T27"/>
                  <a:gd fmla="*/ 346 w 346" name="T28"/>
                  <a:gd fmla="*/ 407 h 414" name="T29"/>
                  <a:gd fmla="*/ 346 w 346" name="T30"/>
                  <a:gd fmla="*/ 77 h 414" name="T31"/>
                  <a:gd fmla="*/ 346 w 346" name="T32"/>
                  <a:gd fmla="*/ 77 h 414" name="T33"/>
                  <a:gd fmla="*/ 275 w 346" name="T34"/>
                  <a:gd fmla="*/ 25 h 414" name="T35"/>
                  <a:gd fmla="*/ 320 w 346" name="T36"/>
                  <a:gd fmla="*/ 70 h 414" name="T37"/>
                  <a:gd fmla="*/ 275 w 346" name="T38"/>
                  <a:gd fmla="*/ 70 h 414" name="T39"/>
                  <a:gd fmla="*/ 275 w 346" name="T40"/>
                  <a:gd fmla="*/ 25 h 414" name="T41"/>
                  <a:gd fmla="*/ 14 w 346" name="T42"/>
                  <a:gd fmla="*/ 400 h 414" name="T43"/>
                  <a:gd fmla="*/ 14 w 346" name="T44"/>
                  <a:gd fmla="*/ 14 h 414" name="T45"/>
                  <a:gd fmla="*/ 260 w 346" name="T46"/>
                  <a:gd fmla="*/ 14 h 414" name="T47"/>
                  <a:gd fmla="*/ 260 w 346" name="T48"/>
                  <a:gd fmla="*/ 77 h 414" name="T49"/>
                  <a:gd fmla="*/ 268 w 346" name="T50"/>
                  <a:gd fmla="*/ 85 h 414" name="T51"/>
                  <a:gd fmla="*/ 331 w 346" name="T52"/>
                  <a:gd fmla="*/ 85 h 414" name="T53"/>
                  <a:gd fmla="*/ 331 w 346" name="T54"/>
                  <a:gd fmla="*/ 400 h 414" name="T55"/>
                  <a:gd fmla="*/ 14 w 346" name="T56"/>
                  <a:gd fmla="*/ 400 h 41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413" w="346">
                    <a:moveTo>
                      <a:pt x="346" y="77"/>
                    </a:moveTo>
                    <a:cubicBezTo>
                      <a:pt x="345" y="76"/>
                      <a:pt x="345" y="76"/>
                      <a:pt x="345" y="75"/>
                    </a:cubicBezTo>
                    <a:cubicBezTo>
                      <a:pt x="345" y="75"/>
                      <a:pt x="345" y="75"/>
                      <a:pt x="345" y="74"/>
                    </a:cubicBezTo>
                    <a:cubicBezTo>
                      <a:pt x="345" y="74"/>
                      <a:pt x="344" y="73"/>
                      <a:pt x="343" y="72"/>
                    </a:cubicBezTo>
                    <a:cubicBezTo>
                      <a:pt x="273" y="2"/>
                      <a:pt x="273" y="2"/>
                      <a:pt x="273" y="2"/>
                    </a:cubicBezTo>
                    <a:cubicBezTo>
                      <a:pt x="272" y="1"/>
                      <a:pt x="272" y="1"/>
                      <a:pt x="271" y="0"/>
                    </a:cubicBezTo>
                    <a:cubicBezTo>
                      <a:pt x="271" y="0"/>
                      <a:pt x="270" y="0"/>
                      <a:pt x="270" y="0"/>
                    </a:cubicBezTo>
                    <a:cubicBezTo>
                      <a:pt x="270" y="0"/>
                      <a:pt x="269" y="0"/>
                      <a:pt x="268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11"/>
                      <a:pt x="3" y="414"/>
                      <a:pt x="7" y="414"/>
                    </a:cubicBezTo>
                    <a:cubicBezTo>
                      <a:pt x="338" y="414"/>
                      <a:pt x="338" y="414"/>
                      <a:pt x="338" y="414"/>
                    </a:cubicBezTo>
                    <a:cubicBezTo>
                      <a:pt x="342" y="414"/>
                      <a:pt x="346" y="411"/>
                      <a:pt x="346" y="407"/>
                    </a:cubicBezTo>
                    <a:cubicBezTo>
                      <a:pt x="346" y="77"/>
                      <a:pt x="346" y="77"/>
                      <a:pt x="346" y="77"/>
                    </a:cubicBezTo>
                    <a:cubicBezTo>
                      <a:pt x="346" y="77"/>
                      <a:pt x="346" y="77"/>
                      <a:pt x="346" y="77"/>
                    </a:cubicBezTo>
                    <a:close/>
                    <a:moveTo>
                      <a:pt x="275" y="25"/>
                    </a:moveTo>
                    <a:cubicBezTo>
                      <a:pt x="320" y="70"/>
                      <a:pt x="320" y="70"/>
                      <a:pt x="320" y="70"/>
                    </a:cubicBezTo>
                    <a:cubicBezTo>
                      <a:pt x="275" y="70"/>
                      <a:pt x="275" y="70"/>
                      <a:pt x="275" y="70"/>
                    </a:cubicBezTo>
                    <a:lnTo>
                      <a:pt x="275" y="25"/>
                    </a:lnTo>
                    <a:close/>
                    <a:moveTo>
                      <a:pt x="14" y="400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260" y="14"/>
                      <a:pt x="260" y="14"/>
                      <a:pt x="260" y="14"/>
                    </a:cubicBezTo>
                    <a:cubicBezTo>
                      <a:pt x="260" y="77"/>
                      <a:pt x="260" y="77"/>
                      <a:pt x="260" y="77"/>
                    </a:cubicBezTo>
                    <a:cubicBezTo>
                      <a:pt x="260" y="81"/>
                      <a:pt x="264" y="85"/>
                      <a:pt x="268" y="85"/>
                    </a:cubicBezTo>
                    <a:cubicBezTo>
                      <a:pt x="331" y="85"/>
                      <a:pt x="331" y="85"/>
                      <a:pt x="331" y="85"/>
                    </a:cubicBezTo>
                    <a:cubicBezTo>
                      <a:pt x="331" y="400"/>
                      <a:pt x="331" y="400"/>
                      <a:pt x="331" y="400"/>
                    </a:cubicBezTo>
                    <a:lnTo>
                      <a:pt x="14" y="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6" compatLnSpc="1" lIns="68571" numCol="1" rIns="68571" tIns="34286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  <p:sp>
            <p:nvSpPr>
              <p:cNvPr id="63" name="Freeform 83"/>
              <p:cNvSpPr>
                <a:spLocks noEditPoints="1"/>
              </p:cNvSpPr>
              <p:nvPr/>
            </p:nvSpPr>
            <p:spPr bwMode="auto">
              <a:xfrm>
                <a:off x="5561704" y="2805390"/>
                <a:ext cx="346332" cy="269182"/>
              </a:xfrm>
              <a:custGeom>
                <a:gdLst>
                  <a:gd fmla="*/ 339 w 413" name="T0"/>
                  <a:gd fmla="*/ 41 h 321" name="T1"/>
                  <a:gd fmla="*/ 280 w 413" name="T2"/>
                  <a:gd fmla="*/ 41 h 321" name="T3"/>
                  <a:gd fmla="*/ 280 w 413" name="T4"/>
                  <a:gd fmla="*/ 8 h 321" name="T5"/>
                  <a:gd fmla="*/ 273 w 413" name="T6"/>
                  <a:gd fmla="*/ 0 h 321" name="T7"/>
                  <a:gd fmla="*/ 140 w 413" name="T8"/>
                  <a:gd fmla="*/ 0 h 321" name="T9"/>
                  <a:gd fmla="*/ 132 w 413" name="T10"/>
                  <a:gd fmla="*/ 8 h 321" name="T11"/>
                  <a:gd fmla="*/ 132 w 413" name="T12"/>
                  <a:gd fmla="*/ 41 h 321" name="T13"/>
                  <a:gd fmla="*/ 73 w 413" name="T14"/>
                  <a:gd fmla="*/ 41 h 321" name="T15"/>
                  <a:gd fmla="*/ 0 w 413" name="T16"/>
                  <a:gd fmla="*/ 115 h 321" name="T17"/>
                  <a:gd fmla="*/ 0 w 413" name="T18"/>
                  <a:gd fmla="*/ 247 h 321" name="T19"/>
                  <a:gd fmla="*/ 73 w 413" name="T20"/>
                  <a:gd fmla="*/ 321 h 321" name="T21"/>
                  <a:gd fmla="*/ 339 w 413" name="T22"/>
                  <a:gd fmla="*/ 321 h 321" name="T23"/>
                  <a:gd fmla="*/ 413 w 413" name="T24"/>
                  <a:gd fmla="*/ 247 h 321" name="T25"/>
                  <a:gd fmla="*/ 413 w 413" name="T26"/>
                  <a:gd fmla="*/ 115 h 321" name="T27"/>
                  <a:gd fmla="*/ 339 w 413" name="T28"/>
                  <a:gd fmla="*/ 41 h 321" name="T29"/>
                  <a:gd fmla="*/ 81 w 413" name="T30"/>
                  <a:gd fmla="*/ 56 h 321" name="T31"/>
                  <a:gd fmla="*/ 332 w 413" name="T32"/>
                  <a:gd fmla="*/ 56 h 321" name="T33"/>
                  <a:gd fmla="*/ 332 w 413" name="T34"/>
                  <a:gd fmla="*/ 306 h 321" name="T35"/>
                  <a:gd fmla="*/ 81 w 413" name="T36"/>
                  <a:gd fmla="*/ 306 h 321" name="T37"/>
                  <a:gd fmla="*/ 81 w 413" name="T38"/>
                  <a:gd fmla="*/ 56 h 321" name="T39"/>
                  <a:gd fmla="*/ 147 w 413" name="T40"/>
                  <a:gd fmla="*/ 15 h 321" name="T41"/>
                  <a:gd fmla="*/ 265 w 413" name="T42"/>
                  <a:gd fmla="*/ 15 h 321" name="T43"/>
                  <a:gd fmla="*/ 265 w 413" name="T44"/>
                  <a:gd fmla="*/ 41 h 321" name="T45"/>
                  <a:gd fmla="*/ 147 w 413" name="T46"/>
                  <a:gd fmla="*/ 41 h 321" name="T47"/>
                  <a:gd fmla="*/ 147 w 413" name="T48"/>
                  <a:gd fmla="*/ 15 h 321" name="T49"/>
                  <a:gd fmla="*/ 14 w 413" name="T50"/>
                  <a:gd fmla="*/ 247 h 321" name="T51"/>
                  <a:gd fmla="*/ 14 w 413" name="T52"/>
                  <a:gd fmla="*/ 115 h 321" name="T53"/>
                  <a:gd fmla="*/ 66 w 413" name="T54"/>
                  <a:gd fmla="*/ 56 h 321" name="T55"/>
                  <a:gd fmla="*/ 66 w 413" name="T56"/>
                  <a:gd fmla="*/ 305 h 321" name="T57"/>
                  <a:gd fmla="*/ 14 w 413" name="T58"/>
                  <a:gd fmla="*/ 247 h 321" name="T59"/>
                  <a:gd fmla="*/ 398 w 413" name="T60"/>
                  <a:gd fmla="*/ 247 h 321" name="T61"/>
                  <a:gd fmla="*/ 347 w 413" name="T62"/>
                  <a:gd fmla="*/ 305 h 321" name="T63"/>
                  <a:gd fmla="*/ 347 w 413" name="T64"/>
                  <a:gd fmla="*/ 56 h 321" name="T65"/>
                  <a:gd fmla="*/ 398 w 413" name="T66"/>
                  <a:gd fmla="*/ 115 h 321" name="T67"/>
                  <a:gd fmla="*/ 398 w 413" name="T68"/>
                  <a:gd fmla="*/ 247 h 32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21" w="412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6" compatLnSpc="1" lIns="68571" numCol="1" rIns="68571" tIns="34286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C5E6E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052563" y="2792673"/>
            <a:ext cx="1021309" cy="1003556"/>
            <a:chOff x="3052563" y="2792673"/>
            <a:chExt cx="1021309" cy="1003556"/>
          </a:xfrm>
        </p:grpSpPr>
        <p:sp>
          <p:nvSpPr>
            <p:cNvPr id="45" name="矩形 44"/>
            <p:cNvSpPr/>
            <p:nvPr/>
          </p:nvSpPr>
          <p:spPr>
            <a:xfrm>
              <a:off x="3052563" y="2792673"/>
              <a:ext cx="1021309" cy="10035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05329" y="3042775"/>
              <a:ext cx="838517" cy="4572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2"/>
                  </a:solidFill>
                  <a:latin charset="0" pitchFamily="34" typeface="Impact"/>
                </a:rPr>
                <a:t>+75%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10149" y="2789402"/>
            <a:ext cx="2085463" cy="1003556"/>
            <a:chOff x="4110149" y="2789402"/>
            <a:chExt cx="2085463" cy="1003556"/>
          </a:xfrm>
        </p:grpSpPr>
        <p:sp>
          <p:nvSpPr>
            <p:cNvPr id="46" name="矩形 45"/>
            <p:cNvSpPr/>
            <p:nvPr/>
          </p:nvSpPr>
          <p:spPr>
            <a:xfrm>
              <a:off x="4115847" y="2789402"/>
              <a:ext cx="2079765" cy="10035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Rectangle 51"/>
            <p:cNvSpPr/>
            <p:nvPr/>
          </p:nvSpPr>
          <p:spPr>
            <a:xfrm>
              <a:off x="4110150" y="2861932"/>
              <a:ext cx="1853947" cy="77724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750"/>
                </a:spcBef>
                <a:spcAft>
                  <a:spcPts val="375"/>
                </a:spcAft>
              </a:pPr>
              <a:r>
                <a:rPr lang="en-US" sz="900">
                  <a:solidFill>
                    <a:schemeClr val="bg2"/>
                  </a:solidFill>
                </a:rPr>
                <a:t>Physical facilities have broad  compliance certifications Service-level compliance </a:t>
              </a:r>
              <a:br>
                <a:rPr lang="en-US" sz="900">
                  <a:solidFill>
                    <a:schemeClr val="bg2"/>
                  </a:solidFill>
                </a:rPr>
              </a:br>
              <a:r>
                <a:rPr lang="en-US" sz="900">
                  <a:solidFill>
                    <a:schemeClr val="bg2"/>
                  </a:solidFill>
                </a:rPr>
                <a:t>on near-term roadmap Preparedness, testing, refinement</a:t>
              </a:r>
            </a:p>
          </p:txBody>
        </p:sp>
      </p:grpSp>
    </p:spTree>
    <p:extLst>
      <p:ext uri="{BB962C8B-B14F-4D97-AF65-F5344CB8AC3E}">
        <p14:creationId val="322634983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1.jpg"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324" l="2796" r="6948" t="23999"/>
          <a:stretch>
            <a:fillRect/>
          </a:stretch>
        </p:blipFill>
        <p:spPr bwMode="auto">
          <a:xfrm>
            <a:off x="2156758" y="1723842"/>
            <a:ext cx="2447539" cy="9868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3.jpg" id="3078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428" l="5466" r="3495" t="29465"/>
          <a:stretch>
            <a:fillRect/>
          </a:stretch>
        </p:blipFill>
        <p:spPr bwMode="auto">
          <a:xfrm>
            <a:off x="5878117" y="1723844"/>
            <a:ext cx="2449367" cy="9868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4.jpg" id="3079" name="Picture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4823" l="3675" r="4069" t="15748"/>
          <a:stretch>
            <a:fillRect/>
          </a:stretch>
        </p:blipFill>
        <p:spPr bwMode="auto">
          <a:xfrm>
            <a:off x="907049" y="2744067"/>
            <a:ext cx="2446186" cy="10488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5.jpg" id="3080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252" l="30230" r="8529" t="12805"/>
          <a:stretch>
            <a:fillRect/>
          </a:stretch>
        </p:blipFill>
        <p:spPr bwMode="auto">
          <a:xfrm>
            <a:off x="3380527" y="2744067"/>
            <a:ext cx="1223769" cy="10488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6.jpg" id="3081" name="Picture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1380" l="5758" r="5324" t="21380"/>
          <a:stretch>
            <a:fillRect/>
          </a:stretch>
        </p:blipFill>
        <p:spPr bwMode="auto">
          <a:xfrm>
            <a:off x="4628408" y="2744066"/>
            <a:ext cx="2447856" cy="10488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7.jpg" id="3082" name="Picture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1154" l="22432" r="18895" t="13354"/>
          <a:stretch>
            <a:fillRect/>
          </a:stretch>
        </p:blipFill>
        <p:spPr bwMode="auto">
          <a:xfrm>
            <a:off x="7102800" y="2744066"/>
            <a:ext cx="1224686" cy="10488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09264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REQUIRES RESEARCH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18</a:t>
            </a:r>
          </a:p>
        </p:txBody>
      </p:sp>
      <p:pic>
        <p:nvPicPr>
          <p:cNvPr descr="F:\无版权图片\520.jpg" id="3075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5162" l="13259" r="13409" t="5312"/>
          <a:stretch>
            <a:fillRect/>
          </a:stretch>
        </p:blipFill>
        <p:spPr bwMode="auto">
          <a:xfrm>
            <a:off x="907049" y="1723843"/>
            <a:ext cx="1223093" cy="9868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无版权图片\522.jpg" id="3077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8264" l="16532" r="19370" t="8264"/>
          <a:stretch>
            <a:fillRect/>
          </a:stretch>
        </p:blipFill>
        <p:spPr bwMode="auto">
          <a:xfrm>
            <a:off x="4628407" y="1723841"/>
            <a:ext cx="1224763" cy="9868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06652211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7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725607" cy="769441"/>
            <a:chOff x="307852" y="495736"/>
            <a:chExt cx="2725607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2092642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REQUIRES RESEARCH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19</a:t>
            </a:r>
          </a:p>
        </p:txBody>
      </p:sp>
      <p:sp>
        <p:nvSpPr>
          <p:cNvPr id="56" name="矩形 55"/>
          <p:cNvSpPr/>
          <p:nvPr/>
        </p:nvSpPr>
        <p:spPr>
          <a:xfrm>
            <a:off x="769046" y="1895103"/>
            <a:ext cx="7562228" cy="311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TextBox 57"/>
          <p:cNvSpPr txBox="1"/>
          <p:nvPr/>
        </p:nvSpPr>
        <p:spPr>
          <a:xfrm>
            <a:off x="1505914" y="1914153"/>
            <a:ext cx="5643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rgbClr val="1C5E6E"/>
                </a:solidFill>
                <a:latin charset="-122" pitchFamily="34" typeface="微软雅黑"/>
                <a:ea charset="-122" pitchFamily="34" typeface="微软雅黑"/>
              </a:rPr>
              <a:t>Title</a:t>
            </a:r>
          </a:p>
        </p:txBody>
      </p:sp>
      <p:sp>
        <p:nvSpPr>
          <p:cNvPr id="65" name="Title 3"/>
          <p:cNvSpPr>
            <a:spLocks noGrp="1"/>
          </p:cNvSpPr>
          <p:nvPr>
            <p:ph type="title"/>
          </p:nvPr>
        </p:nvSpPr>
        <p:spPr>
          <a:xfrm>
            <a:off x="3047057" y="1826750"/>
            <a:ext cx="1192148" cy="489904"/>
          </a:xfrm>
        </p:spPr>
        <p:txBody>
          <a:bodyPr>
            <a:noAutofit/>
          </a:bodyPr>
          <a:lstStyle/>
          <a:p>
            <a:pPr algn="l"/>
            <a:r>
              <a:rPr lang="en-US" sz="1200">
                <a:solidFill>
                  <a:srgbClr val="1C5E6E"/>
                </a:solidFill>
                <a:latin charset="-122" pitchFamily="34" typeface="微软雅黑"/>
                <a:ea charset="-122" pitchFamily="34" typeface="微软雅黑"/>
              </a:rPr>
              <a:t>EMERGENCY</a:t>
            </a:r>
          </a:p>
        </p:txBody>
      </p:sp>
      <p:sp>
        <p:nvSpPr>
          <p:cNvPr id="66" name="Title 3"/>
          <p:cNvSpPr txBox="1"/>
          <p:nvPr/>
        </p:nvSpPr>
        <p:spPr>
          <a:xfrm>
            <a:off x="5102265" y="1807700"/>
            <a:ext cx="1037893" cy="48990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>
                <a:solidFill>
                  <a:srgbClr val="1C5E6E"/>
                </a:solidFill>
                <a:latin charset="-122" pitchFamily="34" typeface="微软雅黑"/>
                <a:ea charset="-122" pitchFamily="34" typeface="微软雅黑"/>
              </a:rPr>
              <a:t>BIRTHDAYS</a:t>
            </a:r>
          </a:p>
        </p:txBody>
      </p:sp>
      <p:sp>
        <p:nvSpPr>
          <p:cNvPr id="67" name="Title 3"/>
          <p:cNvSpPr txBox="1"/>
          <p:nvPr/>
        </p:nvSpPr>
        <p:spPr>
          <a:xfrm>
            <a:off x="6875204" y="1807700"/>
            <a:ext cx="1140356" cy="48990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>
                <a:solidFill>
                  <a:srgbClr val="1C5E6E"/>
                </a:solidFill>
                <a:latin charset="-122" pitchFamily="34" typeface="微软雅黑"/>
                <a:ea charset="-122" pitchFamily="34" typeface="微软雅黑"/>
              </a:rPr>
              <a:t>BANK INFO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9046" y="2213509"/>
            <a:ext cx="7562228" cy="311809"/>
            <a:chOff x="769046" y="2213509"/>
            <a:chExt cx="7562228" cy="311809"/>
          </a:xfrm>
        </p:grpSpPr>
        <p:sp>
          <p:nvSpPr>
            <p:cNvPr id="57" name="矩形 56"/>
            <p:cNvSpPr/>
            <p:nvPr/>
          </p:nvSpPr>
          <p:spPr>
            <a:xfrm>
              <a:off x="769046" y="2213509"/>
              <a:ext cx="7562228" cy="31180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08367" y="2225962"/>
              <a:ext cx="1070292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00"/>
                <a:t>Resource Pooling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55666" y="2244441"/>
              <a:ext cx="4876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35KM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50883" y="2244441"/>
              <a:ext cx="552768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105KM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07138" y="2225962"/>
              <a:ext cx="4876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65KM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9046" y="2531915"/>
            <a:ext cx="7562228" cy="311809"/>
            <a:chOff x="769046" y="2531915"/>
            <a:chExt cx="7562228" cy="311809"/>
          </a:xfrm>
        </p:grpSpPr>
        <p:sp>
          <p:nvSpPr>
            <p:cNvPr id="55" name="矩形 54"/>
            <p:cNvSpPr/>
            <p:nvPr/>
          </p:nvSpPr>
          <p:spPr>
            <a:xfrm>
              <a:off x="769046" y="2531915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71713" y="2555183"/>
              <a:ext cx="7988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00"/>
                <a:t>Automation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368965" y="2576046"/>
              <a:ext cx="3797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15h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64180" y="2576046"/>
              <a:ext cx="3797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23h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20437" y="2557565"/>
              <a:ext cx="314643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8h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9046" y="2850321"/>
            <a:ext cx="7562228" cy="311809"/>
            <a:chOff x="769046" y="2850321"/>
            <a:chExt cx="7562228" cy="311809"/>
          </a:xfrm>
        </p:grpSpPr>
        <p:sp>
          <p:nvSpPr>
            <p:cNvPr id="54" name="矩形 53"/>
            <p:cNvSpPr/>
            <p:nvPr/>
          </p:nvSpPr>
          <p:spPr>
            <a:xfrm>
              <a:off x="769046" y="2850321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07872" y="2884402"/>
              <a:ext cx="579755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00"/>
                <a:t>Storage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78490" y="2880194"/>
              <a:ext cx="451168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small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3705" y="2880194"/>
              <a:ext cx="338455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big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49012" y="2861714"/>
              <a:ext cx="2971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---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9046" y="3168727"/>
            <a:ext cx="7562228" cy="311809"/>
            <a:chOff x="769046" y="3168727"/>
            <a:chExt cx="7562228" cy="311809"/>
          </a:xfrm>
        </p:grpSpPr>
        <p:sp>
          <p:nvSpPr>
            <p:cNvPr id="53" name="矩形 52"/>
            <p:cNvSpPr/>
            <p:nvPr/>
          </p:nvSpPr>
          <p:spPr>
            <a:xfrm>
              <a:off x="769046" y="3168727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87999" y="3213622"/>
              <a:ext cx="770255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00"/>
                <a:t>Self Service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71738" y="3200068"/>
              <a:ext cx="4876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35KM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66954" y="3200068"/>
              <a:ext cx="552768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105KM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23209" y="3181588"/>
              <a:ext cx="4876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65KM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9046" y="3487133"/>
            <a:ext cx="7562228" cy="311809"/>
            <a:chOff x="769046" y="3487133"/>
            <a:chExt cx="7562228" cy="311809"/>
          </a:xfrm>
        </p:grpSpPr>
        <p:sp>
          <p:nvSpPr>
            <p:cNvPr id="52" name="矩形 51"/>
            <p:cNvSpPr/>
            <p:nvPr/>
          </p:nvSpPr>
          <p:spPr>
            <a:xfrm>
              <a:off x="769046" y="3487133"/>
              <a:ext cx="7562228" cy="311809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69121" y="3542842"/>
              <a:ext cx="9639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00"/>
                <a:t>Mission Critical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85037" y="3531672"/>
              <a:ext cx="3797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15h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80253" y="3531672"/>
              <a:ext cx="37973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23h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36509" y="3513193"/>
              <a:ext cx="314643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"/>
                <a:t>8h</a:t>
              </a:r>
            </a:p>
          </p:txBody>
        </p:sp>
      </p:grpSp>
      <p:sp>
        <p:nvSpPr>
          <p:cNvPr id="86" name="矩形 85"/>
          <p:cNvSpPr/>
          <p:nvPr/>
        </p:nvSpPr>
        <p:spPr>
          <a:xfrm>
            <a:off x="769046" y="3817545"/>
            <a:ext cx="7562228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/>
          </a:p>
        </p:txBody>
      </p:sp>
    </p:spTree>
    <p:extLst>
      <p:ext uri="{BB962C8B-B14F-4D97-AF65-F5344CB8AC3E}">
        <p14:creationId val="2234895509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8"/>
      <p:bldP grpId="0" spid="65"/>
      <p:bldP grpId="0" spid="66"/>
      <p:bldP grpId="0" spid="67"/>
      <p:bldP grpId="0" spid="8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0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tower_bridge.png" id="2052" name="Picture 4"/>
          <p:cNvPicPr>
            <a:picLocks noChangeArrowheads="1"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19088" y="488396"/>
            <a:ext cx="3025549" cy="10371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56534" y="1515051"/>
            <a:ext cx="1327467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</a:t>
            </a:r>
          </a:p>
        </p:txBody>
      </p:sp>
      <p:sp>
        <p:nvSpPr>
          <p:cNvPr id="4" name="矩形 3"/>
          <p:cNvSpPr/>
          <p:nvPr/>
        </p:nvSpPr>
        <p:spPr>
          <a:xfrm>
            <a:off x="3986052" y="2384622"/>
            <a:ext cx="1151131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CONVERTING</a:t>
            </a:r>
          </a:p>
        </p:txBody>
      </p:sp>
      <p:sp>
        <p:nvSpPr>
          <p:cNvPr id="46" name="矩形 45"/>
          <p:cNvSpPr/>
          <p:nvPr/>
        </p:nvSpPr>
        <p:spPr>
          <a:xfrm>
            <a:off x="3814850" y="2786326"/>
            <a:ext cx="14878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PERFORM BETTER</a:t>
            </a:r>
          </a:p>
        </p:txBody>
      </p:sp>
      <p:sp>
        <p:nvSpPr>
          <p:cNvPr id="47" name="矩形 46"/>
          <p:cNvSpPr/>
          <p:nvPr/>
        </p:nvSpPr>
        <p:spPr>
          <a:xfrm>
            <a:off x="3709566" y="3188030"/>
            <a:ext cx="1698744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REQUIRES RESEARCH</a:t>
            </a:r>
          </a:p>
        </p:txBody>
      </p:sp>
      <p:sp>
        <p:nvSpPr>
          <p:cNvPr id="48" name="矩形 47"/>
          <p:cNvSpPr/>
          <p:nvPr/>
        </p:nvSpPr>
        <p:spPr>
          <a:xfrm>
            <a:off x="3765031" y="3589734"/>
            <a:ext cx="16180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</a:rPr>
              <a:t>GOOGLE ADWORDS</a:t>
            </a:r>
          </a:p>
        </p:txBody>
      </p:sp>
      <p:cxnSp>
        <p:nvCxnSpPr>
          <p:cNvPr id="2049" name="直接连接符 2048"/>
          <p:cNvCxnSpPr/>
          <p:nvPr/>
        </p:nvCxnSpPr>
        <p:spPr>
          <a:xfrm>
            <a:off x="4211960" y="4139902"/>
            <a:ext cx="72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F:\案例\212\london-skyline\light.png" id="2059" name="Picture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7544" y="4450283"/>
            <a:ext cx="123825" cy="5905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loading_bus.png" id="2060" name="Picture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1369" y="4255087"/>
            <a:ext cx="1159607" cy="11596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pinnacle.png" id="2063" name="Picture 1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5979" y="3428094"/>
            <a:ext cx="528786" cy="17154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plane.png" id="2064" name="Picture 1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08329" y="345521"/>
            <a:ext cx="495300" cy="2857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499407203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9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4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7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8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"/>
      <p:bldP grpId="0" spid="46"/>
      <p:bldP grpId="0" spid="47"/>
      <p:bldP grpId="0" spid="4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1032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288"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bridge.png" id="512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62350" y="1255651"/>
            <a:ext cx="2019300" cy="8858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097450" y="2119781"/>
            <a:ext cx="4959865" cy="513678"/>
            <a:chOff x="3512027" y="2461970"/>
            <a:chExt cx="2119946" cy="219557"/>
          </a:xfrm>
        </p:grpSpPr>
        <p:sp>
          <p:nvSpPr>
            <p:cNvPr id="53" name="六边形 52"/>
            <p:cNvSpPr/>
            <p:nvPr/>
          </p:nvSpPr>
          <p:spPr>
            <a:xfrm>
              <a:off x="3512027" y="2461970"/>
              <a:ext cx="2119946" cy="219557"/>
            </a:xfrm>
            <a:prstGeom prst="hexagon">
              <a:avLst>
                <a:gd fmla="val 59791" name="adj"/>
                <a:gd fmla="val 115470" name="vf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388A84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626225" y="2544748"/>
              <a:ext cx="54000" cy="54000"/>
            </a:xfrm>
            <a:prstGeom prst="ellipse">
              <a:avLst/>
            </a:prstGeom>
            <a:solidFill>
              <a:srgbClr val="3A9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rgbClr val="388A84"/>
                  </a:solidFill>
                </a:rPr>
                <a:t> </a:t>
              </a:r>
            </a:p>
          </p:txBody>
        </p:sp>
        <p:sp>
          <p:nvSpPr>
            <p:cNvPr id="55" name="椭圆 54"/>
            <p:cNvSpPr/>
            <p:nvPr/>
          </p:nvSpPr>
          <p:spPr>
            <a:xfrm>
              <a:off x="5456151" y="2544748"/>
              <a:ext cx="54000" cy="54000"/>
            </a:xfrm>
            <a:prstGeom prst="ellipse">
              <a:avLst/>
            </a:prstGeom>
            <a:solidFill>
              <a:srgbClr val="308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388A84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29570" y="2069882"/>
            <a:ext cx="3095624" cy="6400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rgbClr val="388A84"/>
                </a:solidFill>
                <a:latin charset="-122" pitchFamily="34" typeface="微软雅黑"/>
                <a:ea charset="-122" pitchFamily="34" typeface="微软雅黑"/>
              </a:rPr>
              <a:t>THANK YOU</a:t>
            </a:r>
          </a:p>
        </p:txBody>
      </p:sp>
      <p:pic>
        <p:nvPicPr>
          <p:cNvPr descr="F:\案例\212\macbook.png" id="512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72298" y="2235047"/>
            <a:ext cx="2386633" cy="31006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pinnacle.png" id="5125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584" y="1984476"/>
            <a:ext cx="966366" cy="31349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small-plants.png" id="5126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15400" y="1814981"/>
            <a:ext cx="142875" cy="304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案例\212\london-skyline\pop_up_commute.png" id="5127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5272" y="1587341"/>
            <a:ext cx="505594" cy="54277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087148581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1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20947" y="1679198"/>
            <a:ext cx="353409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CONVERTING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892071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chemeClr val="bg1"/>
                  </a:solidFill>
                </a:rPr>
                <a:t>Learn more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9201883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00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CONVERTING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04</a:t>
            </a:r>
          </a:p>
        </p:txBody>
      </p:sp>
      <p:pic>
        <p:nvPicPr>
          <p:cNvPr descr="F:\无版权图片\456.jpg" id="307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3125" r="13125"/>
          <a:stretch>
            <a:fillRect/>
          </a:stretch>
        </p:blipFill>
        <p:spPr bwMode="auto">
          <a:xfrm>
            <a:off x="3946291" y="1479823"/>
            <a:ext cx="1247068" cy="1247068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767394" y="2815275"/>
            <a:ext cx="160210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JAMES TOUHEY</a:t>
            </a:r>
          </a:p>
        </p:txBody>
      </p:sp>
      <p:sp>
        <p:nvSpPr>
          <p:cNvPr id="5" name="矩形 4"/>
          <p:cNvSpPr/>
          <p:nvPr/>
        </p:nvSpPr>
        <p:spPr>
          <a:xfrm>
            <a:off x="3498057" y="3057531"/>
            <a:ext cx="2122805" cy="243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000">
                <a:solidFill>
                  <a:schemeClr val="bg1"/>
                </a:solidFill>
              </a:rPr>
              <a:t>CEO &amp; Creative Director, Hello Design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32544" y="3412021"/>
            <a:ext cx="6148934" cy="564297"/>
            <a:chOff x="1432544" y="3412021"/>
            <a:chExt cx="6148934" cy="564297"/>
          </a:xfrm>
        </p:grpSpPr>
        <p:grpSp>
          <p:nvGrpSpPr>
            <p:cNvPr id="43" name="组合 42"/>
            <p:cNvGrpSpPr/>
            <p:nvPr/>
          </p:nvGrpSpPr>
          <p:grpSpPr>
            <a:xfrm>
              <a:off x="1432544" y="3412021"/>
              <a:ext cx="244041" cy="244041"/>
              <a:chOff x="6372200" y="625153"/>
              <a:chExt cx="360040" cy="36004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1541612" y="3534043"/>
              <a:ext cx="6039866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When I discovered Kin, it was exactly what I was looking for, a well-designed, simple to use interface that empowers our employees. Kin allows us to focus on what we do best.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 flipH="1" flipV="1">
              <a:off x="7057413" y="3732277"/>
              <a:ext cx="244041" cy="244041"/>
              <a:chOff x="6372200" y="625153"/>
              <a:chExt cx="360040" cy="360040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61589198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2175" y="2272700"/>
            <a:ext cx="9144000" cy="904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00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CONVERTING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05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01787" y="2408402"/>
            <a:ext cx="2420417" cy="641880"/>
            <a:chOff x="1401787" y="2408402"/>
            <a:chExt cx="2420417" cy="641880"/>
          </a:xfrm>
        </p:grpSpPr>
        <p:grpSp>
          <p:nvGrpSpPr>
            <p:cNvPr id="44" name="组合 43"/>
            <p:cNvGrpSpPr/>
            <p:nvPr/>
          </p:nvGrpSpPr>
          <p:grpSpPr>
            <a:xfrm>
              <a:off x="1401787" y="2408402"/>
              <a:ext cx="244041" cy="244041"/>
              <a:chOff x="6372200" y="625153"/>
              <a:chExt cx="360040" cy="36004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矩形 46"/>
            <p:cNvSpPr/>
            <p:nvPr/>
          </p:nvSpPr>
          <p:spPr>
            <a:xfrm>
              <a:off x="1466227" y="2498782"/>
              <a:ext cx="2224405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rgbClr val="1C5E6E"/>
                  </a:solidFill>
                  <a:latin charset="-122" pitchFamily="34" typeface="微软雅黑"/>
                  <a:ea charset="-122" pitchFamily="34" typeface="微软雅黑"/>
                </a:rPr>
                <a:t>Get employee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 flipH="1" flipV="1">
              <a:off x="3578163" y="2806241"/>
              <a:ext cx="244041" cy="244041"/>
              <a:chOff x="6372200" y="625153"/>
              <a:chExt cx="360040" cy="360040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372200" y="627534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5400000">
                <a:off x="6194561" y="805173"/>
                <a:ext cx="360040" cy="0"/>
              </a:xfrm>
              <a:prstGeom prst="line">
                <a:avLst/>
              </a:prstGeom>
              <a:ln>
                <a:solidFill>
                  <a:srgbClr val="1C5E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矩形 4"/>
          <p:cNvSpPr/>
          <p:nvPr/>
        </p:nvSpPr>
        <p:spPr>
          <a:xfrm>
            <a:off x="4658304" y="2408402"/>
            <a:ext cx="329807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1C5E6E"/>
                </a:solidFill>
              </a:rPr>
              <a:t>Kin’s task and notification system is the secret sauce behind every time-off request, file completion, or employee update.</a:t>
            </a:r>
          </a:p>
        </p:txBody>
      </p:sp>
    </p:spTree>
    <p:extLst>
      <p:ext uri="{BB962C8B-B14F-4D97-AF65-F5344CB8AC3E}">
        <p14:creationId val="2432075440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029519" cy="769441"/>
            <a:chOff x="307852" y="495736"/>
            <a:chExt cx="2029519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4100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CONVERTING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06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32544" y="2160109"/>
            <a:ext cx="244041" cy="244041"/>
            <a:chOff x="6372200" y="625153"/>
            <a:chExt cx="360040" cy="36004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72200" y="627534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6194561" y="805173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 flipV="1">
            <a:off x="7406147" y="3260713"/>
            <a:ext cx="244041" cy="244041"/>
            <a:chOff x="6372200" y="625153"/>
            <a:chExt cx="360040" cy="36004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6372200" y="627534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6194561" y="805173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837964" y="2282129"/>
            <a:ext cx="5468071" cy="722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Tell Kin how your company handles time off, vacation, and sick days. Then, Kin creates a simple request and approval process for your team, along with a beautiful calendar showing all the time off across the company. Learn more about managing time off with Kin.</a:t>
            </a:r>
          </a:p>
        </p:txBody>
      </p:sp>
    </p:spTree>
    <p:extLst>
      <p:ext uri="{BB962C8B-B14F-4D97-AF65-F5344CB8AC3E}">
        <p14:creationId val="328343485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467"/>
          <a:stretch>
            <a:fillRect/>
          </a:stretch>
        </p:blipFill>
        <p:spPr bwMode="auto">
          <a:xfrm>
            <a:off x="-22820" y="-9128"/>
            <a:ext cx="9166820" cy="51526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60569" y="1679198"/>
            <a:ext cx="45596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PERFORM BETTER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47964" y="2455664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86000" y="2601466"/>
            <a:ext cx="4572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</a:rPr>
              <a:t>Check out our latest in revolutionary breakthroughs on websites, brand identity, content marketing &amp; package design.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85945" y="3115792"/>
            <a:ext cx="972108" cy="276999"/>
            <a:chOff x="4085945" y="3115792"/>
            <a:chExt cx="972108" cy="276999"/>
          </a:xfrm>
        </p:grpSpPr>
        <p:sp>
          <p:nvSpPr>
            <p:cNvPr id="9" name="矩形 8"/>
            <p:cNvSpPr/>
            <p:nvPr/>
          </p:nvSpPr>
          <p:spPr>
            <a:xfrm>
              <a:off x="4085945" y="3164281"/>
              <a:ext cx="972108" cy="180020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21620" y="3115792"/>
              <a:ext cx="892071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200">
                  <a:solidFill>
                    <a:schemeClr val="bg1"/>
                  </a:solidFill>
                </a:rPr>
                <a:t>Learn more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712456" y="1888376"/>
            <a:ext cx="3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712456" y="2248416"/>
            <a:ext cx="36000" cy="21602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712456" y="260845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712456" y="2968496"/>
            <a:ext cx="3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8312644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02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PERFORM BETTER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08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33647" y="1786624"/>
            <a:ext cx="3512764" cy="923330"/>
            <a:chOff x="909897" y="1549124"/>
            <a:chExt cx="3512764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909897" y="1549124"/>
              <a:ext cx="986155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787438" y="1677082"/>
              <a:ext cx="1333817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CONTACT INFO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787439" y="1937295"/>
              <a:ext cx="2635223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Kin gets employee files, addresses, emergency contacts, bank info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82054" y="1786624"/>
            <a:ext cx="3512764" cy="923330"/>
            <a:chOff x="909897" y="1549124"/>
            <a:chExt cx="3512764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909897" y="1549124"/>
              <a:ext cx="986155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1787439" y="1677082"/>
              <a:ext cx="1892617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EMERGENCY CONTACT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787439" y="1937295"/>
              <a:ext cx="2635223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Kin gets employee files, addresses, emergency contacts, bank info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33647" y="3030827"/>
            <a:ext cx="3512764" cy="923330"/>
            <a:chOff x="909897" y="1549124"/>
            <a:chExt cx="3512764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909897" y="1549124"/>
              <a:ext cx="986155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787438" y="1677082"/>
              <a:ext cx="88138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ADDRESS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787439" y="1937295"/>
              <a:ext cx="2635223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Kin gets employee files, addresses, emergency contacts, bank info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82054" y="3030827"/>
            <a:ext cx="3512764" cy="923330"/>
            <a:chOff x="909897" y="1549124"/>
            <a:chExt cx="3512764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909897" y="1549124"/>
              <a:ext cx="986155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787438" y="1677082"/>
              <a:ext cx="1024255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BANK INFO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787439" y="1937295"/>
              <a:ext cx="2635223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</a:rPr>
                <a:t>Kin gets employee files, addresses, emergency contacts, bank info</a:t>
              </a:r>
            </a:p>
          </p:txBody>
        </p:sp>
      </p:grpSp>
    </p:spTree>
    <p:extLst>
      <p:ext uri="{BB962C8B-B14F-4D97-AF65-F5344CB8AC3E}">
        <p14:creationId val="3402983147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案例\212\29398439_1386402044341.jpg" id="4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591" l="54628" r="1286" t="2365"/>
          <a:stretch>
            <a:fillRect/>
          </a:stretch>
        </p:blipFill>
        <p:spPr bwMode="auto">
          <a:xfrm>
            <a:off x="-5465" y="0"/>
            <a:ext cx="915058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9252" y="238561"/>
            <a:ext cx="2437003" cy="769441"/>
            <a:chOff x="307852" y="495736"/>
            <a:chExt cx="2437003" cy="769441"/>
          </a:xfrm>
        </p:grpSpPr>
        <p:sp>
          <p:nvSpPr>
            <p:cNvPr id="17" name="TextBox 16"/>
            <p:cNvSpPr txBox="1"/>
            <p:nvPr/>
          </p:nvSpPr>
          <p:spPr>
            <a:xfrm>
              <a:off x="919932" y="586020"/>
              <a:ext cx="180213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PERFORM BETTER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7852" y="495736"/>
              <a:ext cx="868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zh-CN" lang="en-US" smtClean="0" sz="4400">
                  <a:solidFill>
                    <a:schemeClr val="bg1"/>
                  </a:solidFill>
                  <a:ea charset="-122" pitchFamily="34" typeface="微软雅黑"/>
                </a:rPr>
                <a:t> ＊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1332" y="636622"/>
            <a:ext cx="74626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900">
                <a:solidFill>
                  <a:schemeClr val="bg1"/>
                </a:solidFill>
              </a:rPr>
              <a:t>WE ARE THE DIEHL GROUP ARCHITECTS, A FULL-SERVICE DESIGN ANDCONSULTING FIRM SPECIALIZING IN FORENSIC ARCHITECTURE, QUALITY ASSURANCE, AND EXPERT WITNESS TESEIMONY.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07904" y="4785845"/>
            <a:ext cx="1712400" cy="36000"/>
            <a:chOff x="3792000" y="4785845"/>
            <a:chExt cx="1712400" cy="36000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 flipV="1">
              <a:off x="3792000" y="4785845"/>
              <a:ext cx="36000" cy="3600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3944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096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4249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4401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554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706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48588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50112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51636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53160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5468400" y="478584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六边形 19"/>
          <p:cNvSpPr/>
          <p:nvPr/>
        </p:nvSpPr>
        <p:spPr>
          <a:xfrm rot="1781911">
            <a:off x="8658350" y="-93250"/>
            <a:ext cx="644764" cy="555832"/>
          </a:xfrm>
          <a:prstGeom prst="hexagon">
            <a:avLst>
              <a:gd fmla="val 30167" name="adj"/>
              <a:gd fmla="val 115470" name="vf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21" name="TextBox 20"/>
          <p:cNvSpPr txBox="1"/>
          <p:nvPr/>
        </p:nvSpPr>
        <p:spPr>
          <a:xfrm>
            <a:off x="8721905" y="44435"/>
            <a:ext cx="4210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1B5C6E"/>
                </a:solidFill>
                <a:latin charset="-122" pitchFamily="34" typeface="微软雅黑"/>
                <a:ea charset="-122" pitchFamily="34" typeface="微软雅黑"/>
              </a:rPr>
              <a:t>09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737178" y="2201938"/>
            <a:ext cx="318896" cy="315974"/>
            <a:chOff x="8185151" y="600075"/>
            <a:chExt cx="1212850" cy="1201738"/>
          </a:xfrm>
          <a:solidFill>
            <a:schemeClr val="bg1">
              <a:lumMod val="95000"/>
            </a:schemeClr>
          </a:solidFill>
        </p:grpSpPr>
        <p:sp>
          <p:nvSpPr>
            <p:cNvPr id="55" name="Freeform 13"/>
            <p:cNvSpPr/>
            <p:nvPr/>
          </p:nvSpPr>
          <p:spPr bwMode="auto">
            <a:xfrm>
              <a:off x="8320088" y="828675"/>
              <a:ext cx="919163" cy="973138"/>
            </a:xfrm>
            <a:custGeom>
              <a:gdLst>
                <a:gd fmla="*/ 123 w 245" name="T0"/>
                <a:gd fmla="*/ 0 h 259" name="T1"/>
                <a:gd fmla="*/ 0 w 245" name="T2"/>
                <a:gd fmla="*/ 155 h 259" name="T3"/>
                <a:gd fmla="*/ 0 w 245" name="T4"/>
                <a:gd fmla="*/ 246 h 259" name="T5"/>
                <a:gd fmla="*/ 16 w 245" name="T6"/>
                <a:gd fmla="*/ 259 h 259" name="T7"/>
                <a:gd fmla="*/ 96 w 245" name="T8"/>
                <a:gd fmla="*/ 259 h 259" name="T9"/>
                <a:gd fmla="*/ 96 w 245" name="T10"/>
                <a:gd fmla="*/ 167 h 259" name="T11"/>
                <a:gd fmla="*/ 151 w 245" name="T12"/>
                <a:gd fmla="*/ 167 h 259" name="T13"/>
                <a:gd fmla="*/ 151 w 245" name="T14"/>
                <a:gd fmla="*/ 259 h 259" name="T15"/>
                <a:gd fmla="*/ 230 w 245" name="T16"/>
                <a:gd fmla="*/ 259 h 259" name="T17"/>
                <a:gd fmla="*/ 245 w 245" name="T18"/>
                <a:gd fmla="*/ 246 h 259" name="T19"/>
                <a:gd fmla="*/ 245 w 245" name="T20"/>
                <a:gd fmla="*/ 144 h 259" name="T21"/>
                <a:gd fmla="*/ 123 w 245" name="T22"/>
                <a:gd fmla="*/ 0 h 25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59" w="245">
                  <a:moveTo>
                    <a:pt x="123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3"/>
                    <a:pt x="7" y="259"/>
                    <a:pt x="16" y="259"/>
                  </a:cubicBezTo>
                  <a:cubicBezTo>
                    <a:pt x="96" y="259"/>
                    <a:pt x="96" y="259"/>
                    <a:pt x="96" y="259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259"/>
                    <a:pt x="151" y="259"/>
                    <a:pt x="151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8" y="259"/>
                    <a:pt x="245" y="253"/>
                    <a:pt x="245" y="246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37"/>
                    <a:pt x="123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8185151" y="600075"/>
              <a:ext cx="1212850" cy="811213"/>
            </a:xfrm>
            <a:custGeom>
              <a:gdLst>
                <a:gd fmla="*/ 319 w 323" name="T0"/>
                <a:gd fmla="*/ 184 h 216" name="T1"/>
                <a:gd fmla="*/ 169 w 323" name="T2"/>
                <a:gd fmla="*/ 5 h 216" name="T3"/>
                <a:gd fmla="*/ 158 w 323" name="T4"/>
                <a:gd fmla="*/ 0 h 216" name="T5"/>
                <a:gd fmla="*/ 147 w 323" name="T6"/>
                <a:gd fmla="*/ 5 h 216" name="T7"/>
                <a:gd fmla="*/ 4 w 323" name="T8"/>
                <a:gd fmla="*/ 188 h 216" name="T9"/>
                <a:gd fmla="*/ 6 w 323" name="T10"/>
                <a:gd fmla="*/ 209 h 216" name="T11"/>
                <a:gd fmla="*/ 24 w 323" name="T12"/>
                <a:gd fmla="*/ 211 h 216" name="T13"/>
                <a:gd fmla="*/ 159 w 323" name="T14"/>
                <a:gd fmla="*/ 42 h 216" name="T15"/>
                <a:gd fmla="*/ 299 w 323" name="T16"/>
                <a:gd fmla="*/ 207 h 216" name="T17"/>
                <a:gd fmla="*/ 317 w 323" name="T18"/>
                <a:gd fmla="*/ 205 h 216" name="T19"/>
                <a:gd fmla="*/ 319 w 323" name="T20"/>
                <a:gd fmla="*/ 184 h 2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6" w="323">
                  <a:moveTo>
                    <a:pt x="319" y="184"/>
                  </a:moveTo>
                  <a:cubicBezTo>
                    <a:pt x="319" y="184"/>
                    <a:pt x="171" y="7"/>
                    <a:pt x="169" y="5"/>
                  </a:cubicBezTo>
                  <a:cubicBezTo>
                    <a:pt x="166" y="1"/>
                    <a:pt x="162" y="0"/>
                    <a:pt x="158" y="0"/>
                  </a:cubicBezTo>
                  <a:cubicBezTo>
                    <a:pt x="154" y="0"/>
                    <a:pt x="150" y="1"/>
                    <a:pt x="147" y="5"/>
                  </a:cubicBezTo>
                  <a:cubicBezTo>
                    <a:pt x="145" y="8"/>
                    <a:pt x="4" y="188"/>
                    <a:pt x="4" y="188"/>
                  </a:cubicBezTo>
                  <a:cubicBezTo>
                    <a:pt x="0" y="194"/>
                    <a:pt x="1" y="203"/>
                    <a:pt x="6" y="209"/>
                  </a:cubicBezTo>
                  <a:cubicBezTo>
                    <a:pt x="12" y="215"/>
                    <a:pt x="20" y="216"/>
                    <a:pt x="24" y="211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04" y="213"/>
                    <a:pt x="312" y="212"/>
                    <a:pt x="317" y="205"/>
                  </a:cubicBezTo>
                  <a:cubicBezTo>
                    <a:pt x="323" y="199"/>
                    <a:pt x="323" y="189"/>
                    <a:pt x="319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矩形 7"/>
          <p:cNvSpPr/>
          <p:nvPr/>
        </p:nvSpPr>
        <p:spPr>
          <a:xfrm>
            <a:off x="1237151" y="3185910"/>
            <a:ext cx="130621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COMPANY ASSETS</a:t>
            </a:r>
          </a:p>
        </p:txBody>
      </p:sp>
      <p:sp>
        <p:nvSpPr>
          <p:cNvPr id="61" name="矩形 60"/>
          <p:cNvSpPr/>
          <p:nvPr/>
        </p:nvSpPr>
        <p:spPr>
          <a:xfrm>
            <a:off x="4131345" y="3185910"/>
            <a:ext cx="872202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BANK INFO</a:t>
            </a:r>
          </a:p>
        </p:txBody>
      </p:sp>
      <p:sp>
        <p:nvSpPr>
          <p:cNvPr id="65" name="矩形 64"/>
          <p:cNvSpPr/>
          <p:nvPr/>
        </p:nvSpPr>
        <p:spPr>
          <a:xfrm>
            <a:off x="6809638" y="3185910"/>
            <a:ext cx="90174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BIRTHDAYS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24618" y="2810949"/>
            <a:ext cx="5500604" cy="144016"/>
            <a:chOff x="1824618" y="2810949"/>
            <a:chExt cx="5500604" cy="144016"/>
          </a:xfrm>
        </p:grpSpPr>
        <p:sp>
          <p:nvSpPr>
            <p:cNvPr id="2" name="椭圆 1"/>
            <p:cNvSpPr/>
            <p:nvPr/>
          </p:nvSpPr>
          <p:spPr>
            <a:xfrm>
              <a:off x="1824618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4502912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椭圆 63"/>
            <p:cNvSpPr/>
            <p:nvPr/>
          </p:nvSpPr>
          <p:spPr>
            <a:xfrm>
              <a:off x="7181206" y="2810949"/>
              <a:ext cx="144016" cy="1440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2" name="直接连接符 11"/>
            <p:cNvCxnSpPr>
              <a:stCxn id="2" idx="6"/>
              <a:endCxn id="60" idx="2"/>
            </p:cNvCxnSpPr>
            <p:nvPr/>
          </p:nvCxnSpPr>
          <p:spPr>
            <a:xfrm>
              <a:off x="1968634" y="2882957"/>
              <a:ext cx="25342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>
              <a:stCxn id="60" idx="6"/>
              <a:endCxn id="64" idx="2"/>
            </p:cNvCxnSpPr>
            <p:nvPr/>
          </p:nvCxnSpPr>
          <p:spPr>
            <a:xfrm>
              <a:off x="4646928" y="2882957"/>
              <a:ext cx="25342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4335008" y="2201938"/>
            <a:ext cx="387350" cy="323070"/>
            <a:chOff x="2760663" y="5032375"/>
            <a:chExt cx="1473200" cy="1228726"/>
          </a:xfrm>
          <a:solidFill>
            <a:schemeClr val="bg1">
              <a:lumMod val="95000"/>
            </a:schemeClr>
          </a:solidFill>
        </p:grpSpPr>
        <p:sp>
          <p:nvSpPr>
            <p:cNvPr id="70" name="Freeform 15"/>
            <p:cNvSpPr/>
            <p:nvPr/>
          </p:nvSpPr>
          <p:spPr bwMode="auto">
            <a:xfrm>
              <a:off x="3005138" y="5856288"/>
              <a:ext cx="285750" cy="404813"/>
            </a:xfrm>
            <a:custGeom>
              <a:gdLst>
                <a:gd fmla="*/ 76 w 76" name="T0"/>
                <a:gd fmla="*/ 103 h 108" name="T1"/>
                <a:gd fmla="*/ 62 w 76" name="T2"/>
                <a:gd fmla="*/ 108 h 108" name="T3"/>
                <a:gd fmla="*/ 13 w 76" name="T4"/>
                <a:gd fmla="*/ 108 h 108" name="T5"/>
                <a:gd fmla="*/ 0 w 76" name="T6"/>
                <a:gd fmla="*/ 103 h 108" name="T7"/>
                <a:gd fmla="*/ 0 w 76" name="T8"/>
                <a:gd fmla="*/ 5 h 108" name="T9"/>
                <a:gd fmla="*/ 13 w 76" name="T10"/>
                <a:gd fmla="*/ 0 h 108" name="T11"/>
                <a:gd fmla="*/ 62 w 76" name="T12"/>
                <a:gd fmla="*/ 0 h 108" name="T13"/>
                <a:gd fmla="*/ 76 w 76" name="T14"/>
                <a:gd fmla="*/ 5 h 108" name="T15"/>
                <a:gd fmla="*/ 76 w 76" name="T16"/>
                <a:gd fmla="*/ 103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76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3321051" y="5645150"/>
              <a:ext cx="284163" cy="615950"/>
            </a:xfrm>
            <a:custGeom>
              <a:gdLst>
                <a:gd fmla="*/ 76 w 76" name="T0"/>
                <a:gd fmla="*/ 156 h 164" name="T1"/>
                <a:gd fmla="*/ 62 w 76" name="T2"/>
                <a:gd fmla="*/ 164 h 164" name="T3"/>
                <a:gd fmla="*/ 13 w 76" name="T4"/>
                <a:gd fmla="*/ 164 h 164" name="T5"/>
                <a:gd fmla="*/ 0 w 76" name="T6"/>
                <a:gd fmla="*/ 156 h 164" name="T7"/>
                <a:gd fmla="*/ 0 w 76" name="T8"/>
                <a:gd fmla="*/ 7 h 164" name="T9"/>
                <a:gd fmla="*/ 13 w 76" name="T10"/>
                <a:gd fmla="*/ 0 h 164" name="T11"/>
                <a:gd fmla="*/ 62 w 76" name="T12"/>
                <a:gd fmla="*/ 0 h 164" name="T13"/>
                <a:gd fmla="*/ 76 w 76" name="T14"/>
                <a:gd fmla="*/ 7 h 164" name="T15"/>
                <a:gd fmla="*/ 76 w 76" name="T16"/>
                <a:gd fmla="*/ 156 h 1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4" w="76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3635376" y="5397500"/>
              <a:ext cx="282575" cy="863600"/>
            </a:xfrm>
            <a:custGeom>
              <a:gdLst>
                <a:gd fmla="*/ 75 w 75" name="T0"/>
                <a:gd fmla="*/ 219 h 230" name="T1"/>
                <a:gd fmla="*/ 62 w 75" name="T2"/>
                <a:gd fmla="*/ 230 h 230" name="T3"/>
                <a:gd fmla="*/ 13 w 75" name="T4"/>
                <a:gd fmla="*/ 230 h 230" name="T5"/>
                <a:gd fmla="*/ 0 w 75" name="T6"/>
                <a:gd fmla="*/ 219 h 230" name="T7"/>
                <a:gd fmla="*/ 0 w 75" name="T8"/>
                <a:gd fmla="*/ 10 h 230" name="T9"/>
                <a:gd fmla="*/ 13 w 75" name="T10"/>
                <a:gd fmla="*/ 0 h 230" name="T11"/>
                <a:gd fmla="*/ 62 w 75" name="T12"/>
                <a:gd fmla="*/ 0 h 230" name="T13"/>
                <a:gd fmla="*/ 75 w 75" name="T14"/>
                <a:gd fmla="*/ 10 h 230" name="T15"/>
                <a:gd fmla="*/ 75 w 75" name="T16"/>
                <a:gd fmla="*/ 219 h 2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0" w="75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3951288" y="5205413"/>
              <a:ext cx="282575" cy="1055688"/>
            </a:xfrm>
            <a:custGeom>
              <a:gdLst>
                <a:gd fmla="*/ 75 w 75" name="T0"/>
                <a:gd fmla="*/ 268 h 281" name="T1"/>
                <a:gd fmla="*/ 62 w 75" name="T2"/>
                <a:gd fmla="*/ 281 h 281" name="T3"/>
                <a:gd fmla="*/ 13 w 75" name="T4"/>
                <a:gd fmla="*/ 281 h 281" name="T5"/>
                <a:gd fmla="*/ 0 w 75" name="T6"/>
                <a:gd fmla="*/ 268 h 281" name="T7"/>
                <a:gd fmla="*/ 0 w 75" name="T8"/>
                <a:gd fmla="*/ 13 h 281" name="T9"/>
                <a:gd fmla="*/ 13 w 75" name="T10"/>
                <a:gd fmla="*/ 0 h 281" name="T11"/>
                <a:gd fmla="*/ 62 w 75" name="T12"/>
                <a:gd fmla="*/ 0 h 281" name="T13"/>
                <a:gd fmla="*/ 75 w 75" name="T14"/>
                <a:gd fmla="*/ 13 h 281" name="T15"/>
                <a:gd fmla="*/ 75 w 75" name="T16"/>
                <a:gd fmla="*/ 268 h 28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1" w="75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2760663" y="5116513"/>
              <a:ext cx="1063625" cy="682625"/>
            </a:xfrm>
            <a:custGeom>
              <a:gdLst>
                <a:gd fmla="*/ 14 w 283" name="T0"/>
                <a:gd fmla="*/ 182 h 182" name="T1"/>
                <a:gd fmla="*/ 5 w 283" name="T2"/>
                <a:gd fmla="*/ 179 h 182" name="T3"/>
                <a:gd fmla="*/ 5 w 283" name="T4"/>
                <a:gd fmla="*/ 163 h 182" name="T5"/>
                <a:gd fmla="*/ 140 w 283" name="T6"/>
                <a:gd fmla="*/ 46 h 182" name="T7"/>
                <a:gd fmla="*/ 154 w 283" name="T8"/>
                <a:gd fmla="*/ 44 h 182" name="T9"/>
                <a:gd fmla="*/ 162 w 283" name="T10"/>
                <a:gd fmla="*/ 54 h 182" name="T11"/>
                <a:gd fmla="*/ 162 w 283" name="T12"/>
                <a:gd fmla="*/ 88 h 182" name="T13"/>
                <a:gd fmla="*/ 259 w 283" name="T14"/>
                <a:gd fmla="*/ 5 h 182" name="T15"/>
                <a:gd fmla="*/ 278 w 283" name="T16"/>
                <a:gd fmla="*/ 5 h 182" name="T17"/>
                <a:gd fmla="*/ 278 w 283" name="T18"/>
                <a:gd fmla="*/ 20 h 182" name="T19"/>
                <a:gd fmla="*/ 158 w 283" name="T20"/>
                <a:gd fmla="*/ 123 h 182" name="T21"/>
                <a:gd fmla="*/ 144 w 283" name="T22"/>
                <a:gd fmla="*/ 125 h 182" name="T23"/>
                <a:gd fmla="*/ 136 w 283" name="T24"/>
                <a:gd fmla="*/ 115 h 182" name="T25"/>
                <a:gd fmla="*/ 136 w 283" name="T26"/>
                <a:gd fmla="*/ 82 h 182" name="T27"/>
                <a:gd fmla="*/ 23 w 283" name="T28"/>
                <a:gd fmla="*/ 179 h 182" name="T29"/>
                <a:gd fmla="*/ 14 w 283" name="T30"/>
                <a:gd fmla="*/ 182 h 18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2" w="283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3635376" y="5032375"/>
              <a:ext cx="282575" cy="244475"/>
            </a:xfrm>
            <a:custGeom>
              <a:gdLst>
                <a:gd fmla="*/ 131 w 178" name="T0"/>
                <a:gd fmla="*/ 154 h 154" name="T1"/>
                <a:gd fmla="*/ 178 w 178" name="T2"/>
                <a:gd fmla="*/ 0 h 154" name="T3"/>
                <a:gd fmla="*/ 0 w 178" name="T4"/>
                <a:gd fmla="*/ 43 h 154" name="T5"/>
                <a:gd fmla="*/ 131 w 178" name="T6"/>
                <a:gd fmla="*/ 154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78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080409" y="2201938"/>
            <a:ext cx="345610" cy="357715"/>
            <a:chOff x="8116888" y="4364038"/>
            <a:chExt cx="1314450" cy="1360488"/>
          </a:xfrm>
          <a:solidFill>
            <a:schemeClr val="bg1">
              <a:lumMod val="95000"/>
            </a:schemeClr>
          </a:solidFill>
        </p:grpSpPr>
        <p:sp>
          <p:nvSpPr>
            <p:cNvPr id="77" name="Freeform 21"/>
            <p:cNvSpPr/>
            <p:nvPr/>
          </p:nvSpPr>
          <p:spPr bwMode="auto">
            <a:xfrm>
              <a:off x="8451851" y="4691063"/>
              <a:ext cx="652463" cy="728663"/>
            </a:xfrm>
            <a:custGeom>
              <a:gdLst>
                <a:gd fmla="*/ 174 w 174" name="T0"/>
                <a:gd fmla="*/ 87 h 194" name="T1"/>
                <a:gd fmla="*/ 87 w 174" name="T2"/>
                <a:gd fmla="*/ 0 h 194" name="T3"/>
                <a:gd fmla="*/ 0 w 174" name="T4"/>
                <a:gd fmla="*/ 87 h 194" name="T5"/>
                <a:gd fmla="*/ 47 w 174" name="T6"/>
                <a:gd fmla="*/ 165 h 194" name="T7"/>
                <a:gd fmla="*/ 47 w 174" name="T8"/>
                <a:gd fmla="*/ 194 h 194" name="T9"/>
                <a:gd fmla="*/ 127 w 174" name="T10"/>
                <a:gd fmla="*/ 194 h 194" name="T11"/>
                <a:gd fmla="*/ 127 w 174" name="T12"/>
                <a:gd fmla="*/ 165 h 194" name="T13"/>
                <a:gd fmla="*/ 174 w 174" name="T14"/>
                <a:gd fmla="*/ 87 h 1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" w="174">
                  <a:moveTo>
                    <a:pt x="174" y="87"/>
                  </a:move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21"/>
                    <a:pt x="19" y="150"/>
                    <a:pt x="47" y="16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55" y="150"/>
                    <a:pt x="174" y="121"/>
                    <a:pt x="17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8628063" y="5454650"/>
              <a:ext cx="300038" cy="52388"/>
            </a:xfrm>
            <a:custGeom>
              <a:gdLst>
                <a:gd fmla="*/ 80 w 80" name="T0"/>
                <a:gd fmla="*/ 7 h 14" name="T1"/>
                <a:gd fmla="*/ 73 w 80" name="T2"/>
                <a:gd fmla="*/ 14 h 14" name="T3"/>
                <a:gd fmla="*/ 7 w 80" name="T4"/>
                <a:gd fmla="*/ 14 h 14" name="T5"/>
                <a:gd fmla="*/ 0 w 80" name="T6"/>
                <a:gd fmla="*/ 7 h 14" name="T7"/>
                <a:gd fmla="*/ 0 w 80" name="T8"/>
                <a:gd fmla="*/ 7 h 14" name="T9"/>
                <a:gd fmla="*/ 7 w 80" name="T10"/>
                <a:gd fmla="*/ 0 h 14" name="T11"/>
                <a:gd fmla="*/ 73 w 80" name="T12"/>
                <a:gd fmla="*/ 0 h 14" name="T13"/>
                <a:gd fmla="*/ 80 w 80" name="T14"/>
                <a:gd fmla="*/ 7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80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8628063" y="5524500"/>
              <a:ext cx="300038" cy="53975"/>
            </a:xfrm>
            <a:custGeom>
              <a:gdLst>
                <a:gd fmla="*/ 80 w 80" name="T0"/>
                <a:gd fmla="*/ 7 h 14" name="T1"/>
                <a:gd fmla="*/ 73 w 80" name="T2"/>
                <a:gd fmla="*/ 14 h 14" name="T3"/>
                <a:gd fmla="*/ 7 w 80" name="T4"/>
                <a:gd fmla="*/ 14 h 14" name="T5"/>
                <a:gd fmla="*/ 0 w 80" name="T6"/>
                <a:gd fmla="*/ 7 h 14" name="T7"/>
                <a:gd fmla="*/ 0 w 80" name="T8"/>
                <a:gd fmla="*/ 7 h 14" name="T9"/>
                <a:gd fmla="*/ 7 w 80" name="T10"/>
                <a:gd fmla="*/ 0 h 14" name="T11"/>
                <a:gd fmla="*/ 73 w 80" name="T12"/>
                <a:gd fmla="*/ 0 h 14" name="T13"/>
                <a:gd fmla="*/ 80 w 80" name="T14"/>
                <a:gd fmla="*/ 7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80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8661401" y="5595938"/>
              <a:ext cx="228600" cy="53975"/>
            </a:xfrm>
            <a:custGeom>
              <a:gdLst>
                <a:gd fmla="*/ 61 w 61" name="T0"/>
                <a:gd fmla="*/ 7 h 14" name="T1"/>
                <a:gd fmla="*/ 56 w 61" name="T2"/>
                <a:gd fmla="*/ 14 h 14" name="T3"/>
                <a:gd fmla="*/ 5 w 61" name="T4"/>
                <a:gd fmla="*/ 14 h 14" name="T5"/>
                <a:gd fmla="*/ 0 w 61" name="T6"/>
                <a:gd fmla="*/ 7 h 14" name="T7"/>
                <a:gd fmla="*/ 0 w 61" name="T8"/>
                <a:gd fmla="*/ 7 h 14" name="T9"/>
                <a:gd fmla="*/ 5 w 61" name="T10"/>
                <a:gd fmla="*/ 0 h 14" name="T11"/>
                <a:gd fmla="*/ 56 w 61" name="T12"/>
                <a:gd fmla="*/ 0 h 14" name="T13"/>
                <a:gd fmla="*/ 61 w 61" name="T14"/>
                <a:gd fmla="*/ 7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61">
                  <a:moveTo>
                    <a:pt x="61" y="7"/>
                  </a:moveTo>
                  <a:cubicBezTo>
                    <a:pt x="61" y="11"/>
                    <a:pt x="59" y="14"/>
                    <a:pt x="5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3"/>
                    <a:pt x="6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8713788" y="5672138"/>
              <a:ext cx="120650" cy="52388"/>
            </a:xfrm>
            <a:custGeom>
              <a:gdLst>
                <a:gd fmla="*/ 32 w 32" name="T0"/>
                <a:gd fmla="*/ 7 h 14" name="T1"/>
                <a:gd fmla="*/ 30 w 32" name="T2"/>
                <a:gd fmla="*/ 14 h 14" name="T3"/>
                <a:gd fmla="*/ 3 w 32" name="T4"/>
                <a:gd fmla="*/ 14 h 14" name="T5"/>
                <a:gd fmla="*/ 0 w 32" name="T6"/>
                <a:gd fmla="*/ 7 h 14" name="T7"/>
                <a:gd fmla="*/ 0 w 32" name="T8"/>
                <a:gd fmla="*/ 7 h 14" name="T9"/>
                <a:gd fmla="*/ 3 w 32" name="T10"/>
                <a:gd fmla="*/ 0 h 14" name="T11"/>
                <a:gd fmla="*/ 30 w 32" name="T12"/>
                <a:gd fmla="*/ 0 h 14" name="T13"/>
                <a:gd fmla="*/ 32 w 32" name="T14"/>
                <a:gd fmla="*/ 7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32">
                  <a:moveTo>
                    <a:pt x="32" y="7"/>
                  </a:moveTo>
                  <a:cubicBezTo>
                    <a:pt x="32" y="10"/>
                    <a:pt x="31" y="14"/>
                    <a:pt x="3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3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8740776" y="4364038"/>
              <a:ext cx="71438" cy="266700"/>
            </a:xfrm>
            <a:custGeom>
              <a:gdLst>
                <a:gd fmla="*/ 19 w 19" name="T0"/>
                <a:gd fmla="*/ 63 h 71" name="T1"/>
                <a:gd fmla="*/ 9 w 19" name="T2"/>
                <a:gd fmla="*/ 71 h 71" name="T3"/>
                <a:gd fmla="*/ 9 w 19" name="T4"/>
                <a:gd fmla="*/ 71 h 71" name="T5"/>
                <a:gd fmla="*/ 0 w 19" name="T6"/>
                <a:gd fmla="*/ 63 h 71" name="T7"/>
                <a:gd fmla="*/ 0 w 19" name="T8"/>
                <a:gd fmla="*/ 8 h 71" name="T9"/>
                <a:gd fmla="*/ 9 w 19" name="T10"/>
                <a:gd fmla="*/ 0 h 71" name="T11"/>
                <a:gd fmla="*/ 9 w 19" name="T12"/>
                <a:gd fmla="*/ 0 h 71" name="T13"/>
                <a:gd fmla="*/ 19 w 19" name="T14"/>
                <a:gd fmla="*/ 8 h 71" name="T15"/>
                <a:gd fmla="*/ 19 w 19" name="T16"/>
                <a:gd fmla="*/ 63 h 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" w="19">
                  <a:moveTo>
                    <a:pt x="19" y="63"/>
                  </a:moveTo>
                  <a:cubicBezTo>
                    <a:pt x="19" y="67"/>
                    <a:pt x="15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" y="71"/>
                    <a:pt x="0" y="67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9" y="4"/>
                    <a:pt x="19" y="8"/>
                  </a:cubicBezTo>
                  <a:lnTo>
                    <a:pt x="19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8281988" y="4556125"/>
              <a:ext cx="217488" cy="217488"/>
            </a:xfrm>
            <a:custGeom>
              <a:gdLst>
                <a:gd fmla="*/ 55 w 58" name="T0"/>
                <a:gd fmla="*/ 42 h 58" name="T1"/>
                <a:gd fmla="*/ 54 w 58" name="T2"/>
                <a:gd fmla="*/ 54 h 58" name="T3"/>
                <a:gd fmla="*/ 54 w 58" name="T4"/>
                <a:gd fmla="*/ 54 h 58" name="T5"/>
                <a:gd fmla="*/ 42 w 58" name="T6"/>
                <a:gd fmla="*/ 55 h 58" name="T7"/>
                <a:gd fmla="*/ 3 w 58" name="T8"/>
                <a:gd fmla="*/ 16 h 58" name="T9"/>
                <a:gd fmla="*/ 4 w 58" name="T10"/>
                <a:gd fmla="*/ 4 h 58" name="T11"/>
                <a:gd fmla="*/ 4 w 58" name="T12"/>
                <a:gd fmla="*/ 4 h 58" name="T13"/>
                <a:gd fmla="*/ 16 w 58" name="T14"/>
                <a:gd fmla="*/ 3 h 58" name="T15"/>
                <a:gd fmla="*/ 55 w 58" name="T16"/>
                <a:gd fmla="*/ 42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7">
                  <a:moveTo>
                    <a:pt x="55" y="42"/>
                  </a:moveTo>
                  <a:cubicBezTo>
                    <a:pt x="58" y="45"/>
                    <a:pt x="58" y="5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0" y="57"/>
                    <a:pt x="45" y="58"/>
                    <a:pt x="42" y="5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3"/>
                  </a:cubicBezTo>
                  <a:lnTo>
                    <a:pt x="5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9059863" y="4556125"/>
              <a:ext cx="217488" cy="217488"/>
            </a:xfrm>
            <a:custGeom>
              <a:gdLst>
                <a:gd fmla="*/ 16 w 58" name="T0"/>
                <a:gd fmla="*/ 55 h 58" name="T1"/>
                <a:gd fmla="*/ 4 w 58" name="T2"/>
                <a:gd fmla="*/ 54 h 58" name="T3"/>
                <a:gd fmla="*/ 4 w 58" name="T4"/>
                <a:gd fmla="*/ 54 h 58" name="T5"/>
                <a:gd fmla="*/ 3 w 58" name="T6"/>
                <a:gd fmla="*/ 42 h 58" name="T7"/>
                <a:gd fmla="*/ 42 w 58" name="T8"/>
                <a:gd fmla="*/ 3 h 58" name="T9"/>
                <a:gd fmla="*/ 54 w 58" name="T10"/>
                <a:gd fmla="*/ 4 h 58" name="T11"/>
                <a:gd fmla="*/ 54 w 58" name="T12"/>
                <a:gd fmla="*/ 4 h 58" name="T13"/>
                <a:gd fmla="*/ 55 w 58" name="T14"/>
                <a:gd fmla="*/ 16 h 58" name="T15"/>
                <a:gd fmla="*/ 16 w 58" name="T16"/>
                <a:gd fmla="*/ 55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57">
                  <a:moveTo>
                    <a:pt x="16" y="55"/>
                  </a:moveTo>
                  <a:cubicBezTo>
                    <a:pt x="13" y="58"/>
                    <a:pt x="7" y="57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5"/>
                    <a:pt x="3" y="4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5" y="0"/>
                    <a:pt x="50" y="0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7"/>
                    <a:pt x="58" y="13"/>
                    <a:pt x="55" y="16"/>
                  </a:cubicBezTo>
                  <a:lnTo>
                    <a:pt x="1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9164638" y="5021263"/>
              <a:ext cx="266700" cy="68263"/>
            </a:xfrm>
            <a:custGeom>
              <a:gdLst>
                <a:gd fmla="*/ 8 w 71" name="T0"/>
                <a:gd fmla="*/ 18 h 18" name="T1"/>
                <a:gd fmla="*/ 0 w 71" name="T2"/>
                <a:gd fmla="*/ 9 h 18" name="T3"/>
                <a:gd fmla="*/ 0 w 71" name="T4"/>
                <a:gd fmla="*/ 9 h 18" name="T5"/>
                <a:gd fmla="*/ 8 w 71" name="T6"/>
                <a:gd fmla="*/ 0 h 18" name="T7"/>
                <a:gd fmla="*/ 63 w 71" name="T8"/>
                <a:gd fmla="*/ 0 h 18" name="T9"/>
                <a:gd fmla="*/ 71 w 71" name="T10"/>
                <a:gd fmla="*/ 9 h 18" name="T11"/>
                <a:gd fmla="*/ 71 w 71" name="T12"/>
                <a:gd fmla="*/ 9 h 18" name="T13"/>
                <a:gd fmla="*/ 63 w 71" name="T14"/>
                <a:gd fmla="*/ 18 h 18" name="T15"/>
                <a:gd fmla="*/ 8 w 71" name="T16"/>
                <a:gd fmla="*/ 18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71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8116888" y="5021263"/>
              <a:ext cx="266700" cy="68263"/>
            </a:xfrm>
            <a:custGeom>
              <a:gdLst>
                <a:gd fmla="*/ 63 w 71" name="T0"/>
                <a:gd fmla="*/ 0 h 18" name="T1"/>
                <a:gd fmla="*/ 71 w 71" name="T2"/>
                <a:gd fmla="*/ 9 h 18" name="T3"/>
                <a:gd fmla="*/ 71 w 71" name="T4"/>
                <a:gd fmla="*/ 9 h 18" name="T5"/>
                <a:gd fmla="*/ 63 w 71" name="T6"/>
                <a:gd fmla="*/ 18 h 18" name="T7"/>
                <a:gd fmla="*/ 8 w 71" name="T8"/>
                <a:gd fmla="*/ 18 h 18" name="T9"/>
                <a:gd fmla="*/ 0 w 71" name="T10"/>
                <a:gd fmla="*/ 9 h 18" name="T11"/>
                <a:gd fmla="*/ 0 w 71" name="T12"/>
                <a:gd fmla="*/ 9 h 18" name="T13"/>
                <a:gd fmla="*/ 8 w 71" name="T14"/>
                <a:gd fmla="*/ 0 h 18" name="T15"/>
                <a:gd fmla="*/ 63 w 71" name="T16"/>
                <a:gd fmla="*/ 0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71">
                  <a:moveTo>
                    <a:pt x="63" y="0"/>
                  </a:move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9013826" y="5281613"/>
              <a:ext cx="211138" cy="220663"/>
            </a:xfrm>
            <a:custGeom>
              <a:gdLst>
                <a:gd fmla="*/ 53 w 56" name="T0"/>
                <a:gd fmla="*/ 43 h 59" name="T1"/>
                <a:gd fmla="*/ 52 w 56" name="T2"/>
                <a:gd fmla="*/ 56 h 59" name="T3"/>
                <a:gd fmla="*/ 52 w 56" name="T4"/>
                <a:gd fmla="*/ 56 h 59" name="T5"/>
                <a:gd fmla="*/ 40 w 56" name="T6"/>
                <a:gd fmla="*/ 56 h 59" name="T7"/>
                <a:gd fmla="*/ 3 w 56" name="T8"/>
                <a:gd fmla="*/ 15 h 59" name="T9"/>
                <a:gd fmla="*/ 4 w 56" name="T10"/>
                <a:gd fmla="*/ 3 h 59" name="T11"/>
                <a:gd fmla="*/ 4 w 56" name="T12"/>
                <a:gd fmla="*/ 3 h 59" name="T13"/>
                <a:gd fmla="*/ 16 w 56" name="T14"/>
                <a:gd fmla="*/ 3 h 59" name="T15"/>
                <a:gd fmla="*/ 53 w 56" name="T16"/>
                <a:gd fmla="*/ 43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56">
                  <a:moveTo>
                    <a:pt x="53" y="43"/>
                  </a:moveTo>
                  <a:cubicBezTo>
                    <a:pt x="56" y="47"/>
                    <a:pt x="56" y="52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59"/>
                    <a:pt x="43" y="59"/>
                    <a:pt x="40" y="5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0"/>
                    <a:pt x="13" y="0"/>
                    <a:pt x="16" y="3"/>
                  </a:cubicBezTo>
                  <a:lnTo>
                    <a:pt x="5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8320088" y="5281613"/>
              <a:ext cx="214313" cy="220663"/>
            </a:xfrm>
            <a:custGeom>
              <a:gdLst>
                <a:gd fmla="*/ 16 w 57" name="T0"/>
                <a:gd fmla="*/ 56 h 59" name="T1"/>
                <a:gd fmla="*/ 4 w 57" name="T2"/>
                <a:gd fmla="*/ 55 h 59" name="T3"/>
                <a:gd fmla="*/ 4 w 57" name="T4"/>
                <a:gd fmla="*/ 55 h 59" name="T5"/>
                <a:gd fmla="*/ 3 w 57" name="T6"/>
                <a:gd fmla="*/ 43 h 59" name="T7"/>
                <a:gd fmla="*/ 40 w 57" name="T8"/>
                <a:gd fmla="*/ 3 h 59" name="T9"/>
                <a:gd fmla="*/ 52 w 57" name="T10"/>
                <a:gd fmla="*/ 4 h 59" name="T11"/>
                <a:gd fmla="*/ 52 w 57" name="T12"/>
                <a:gd fmla="*/ 4 h 59" name="T13"/>
                <a:gd fmla="*/ 54 w 57" name="T14"/>
                <a:gd fmla="*/ 16 h 59" name="T15"/>
                <a:gd fmla="*/ 16 w 57" name="T16"/>
                <a:gd fmla="*/ 56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57">
                  <a:moveTo>
                    <a:pt x="16" y="56"/>
                  </a:moveTo>
                  <a:cubicBezTo>
                    <a:pt x="13" y="59"/>
                    <a:pt x="7" y="59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2"/>
                    <a:pt x="0" y="46"/>
                    <a:pt x="3" y="4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9" y="0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6" y="7"/>
                    <a:pt x="57" y="12"/>
                    <a:pt x="54" y="16"/>
                  </a:cubicBezTo>
                  <a:lnTo>
                    <a:pt x="1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22979489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61"/>
      <p:bldP grpId="0" spid="6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170</Paragraphs>
  <Slides>20</Slides>
  <Notes>0</Notes>
  <TotalTime>358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Calibri</vt:lpstr>
      <vt:lpstr>Calibri Light</vt:lpstr>
      <vt:lpstr>微软雅黑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EMERGENCY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2015-07-19T10:44:10Z</dcterms:created>
  <cp:lastModifiedBy>ypppt</cp:lastModifiedBy>
  <dcterms:modified xsi:type="dcterms:W3CDTF">2021-08-20T11:18:58Z</dcterms:modified>
  <cp:revision>46</cp:revision>
  <dc:title>PowerPoint 演示文稿</dc:title>
</cp:coreProperties>
</file>