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8" r:id="rId2"/>
  </p:sldMasterIdLst>
  <p:notesMasterIdLst>
    <p:notesMasterId r:id="rId3"/>
  </p:notesMasterIdLst>
  <p:handoutMasterIdLst>
    <p:handoutMasterId r:id="rId4"/>
  </p:handoutMasterIdLst>
  <p:sldIdLst>
    <p:sldId id="281" r:id="rId5"/>
    <p:sldId id="282" r:id="rId6"/>
    <p:sldId id="294" r:id="rId7"/>
    <p:sldId id="285" r:id="rId8"/>
    <p:sldId id="284" r:id="rId9"/>
    <p:sldId id="287" r:id="rId10"/>
    <p:sldId id="288" r:id="rId11"/>
    <p:sldId id="295" r:id="rId12"/>
    <p:sldId id="290" r:id="rId13"/>
    <p:sldId id="291" r:id="rId14"/>
    <p:sldId id="292" r:id="rId15"/>
    <p:sldId id="293" r:id="rId16"/>
    <p:sldId id="296" r:id="rId17"/>
    <p:sldId id="289" r:id="rId18"/>
    <p:sldId id="286" r:id="rId19"/>
    <p:sldId id="298" r:id="rId20"/>
    <p:sldId id="299" r:id="rId21"/>
    <p:sldId id="297" r:id="rId22"/>
    <p:sldId id="300" r:id="rId23"/>
    <p:sldId id="301" r:id="rId24"/>
    <p:sldId id="302" r:id="rId25"/>
    <p:sldId id="303" r:id="rId26"/>
    <p:sldId id="304" r:id="rId27"/>
    <p:sldId id="259" r:id="rId28"/>
  </p:sldIdLst>
  <p:sldSz cx="9144000" cy="5143500" type="screen16x9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orient="horz" pos="1053">
          <p15:clr>
            <a:srgbClr val="A4A3A4"/>
          </p15:clr>
        </p15:guide>
        <p15:guide id="3" pos="3844">
          <p15:clr>
            <a:srgbClr val="A4A3A4"/>
          </p15:clr>
        </p15:guide>
        <p15:guide id="4" pos="19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38980" autoAdjust="0"/>
  </p:normalViewPr>
  <p:slideViewPr>
    <p:cSldViewPr>
      <p:cViewPr varScale="1">
        <p:scale>
          <a:sx n="121" d="100"/>
          <a:sy n="121" d="100"/>
        </p:scale>
        <p:origin x="102" y="108"/>
      </p:cViewPr>
      <p:guideLst>
        <p:guide orient="horz" pos="2159"/>
        <p:guide orient="horz" pos="1053"/>
        <p:guide pos="3844"/>
        <p:guide pos="19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84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tags/tag1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handoutMasters/handoutMaster1.xml" Type="http://schemas.openxmlformats.org/officeDocument/2006/relationships/handout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56024-E033-460B-B461-F9C8C93C904B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472FC-EDD4-43B4-B218-6888597E2A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236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03541-C361-4440-AA44-DBB6527DDBFB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461BB-BB29-447B-86E6-652C097B04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0562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6436812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 userDrawn="1"/>
        </p:nvSpPr>
        <p:spPr>
          <a:xfrm rot="5400000">
            <a:off x="1790966" y="425408"/>
            <a:ext cx="2028376" cy="1177563"/>
          </a:xfrm>
          <a:custGeom>
            <a:rect l="l" t="t" r="r" b="b"/>
            <a:pathLst>
              <a:path w="2028376" h="1177563">
                <a:moveTo>
                  <a:pt x="0" y="1177563"/>
                </a:moveTo>
                <a:lnTo>
                  <a:pt x="0" y="0"/>
                </a:lnTo>
                <a:lnTo>
                  <a:pt x="2028376" y="0"/>
                </a:lnTo>
                <a:cubicBezTo>
                  <a:pt x="1624320" y="702037"/>
                  <a:pt x="867468" y="1174384"/>
                  <a:pt x="0" y="1177563"/>
                </a:cubicBezTo>
                <a:close/>
              </a:path>
            </a:pathLst>
          </a:cu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7"/>
          <p:cNvSpPr/>
          <p:nvPr userDrawn="1"/>
        </p:nvSpPr>
        <p:spPr>
          <a:xfrm rot="5400000">
            <a:off x="2809827" y="584110"/>
            <a:ext cx="2346109" cy="1177890"/>
          </a:xfrm>
          <a:custGeom>
            <a:rect l="l" t="t" r="r" b="b"/>
            <a:pathLst>
              <a:path w="2346109" h="1177890">
                <a:moveTo>
                  <a:pt x="0" y="1177890"/>
                </a:moveTo>
                <a:lnTo>
                  <a:pt x="0" y="0"/>
                </a:lnTo>
                <a:lnTo>
                  <a:pt x="2346109" y="0"/>
                </a:lnTo>
                <a:cubicBezTo>
                  <a:pt x="2346109" y="429552"/>
                  <a:pt x="2231144" y="832251"/>
                  <a:pt x="2028377" y="1177890"/>
                </a:cubicBezTo>
                <a:close/>
              </a:path>
            </a:pathLst>
          </a:cu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12"/>
          <p:cNvSpPr/>
          <p:nvPr userDrawn="1"/>
        </p:nvSpPr>
        <p:spPr>
          <a:xfrm rot="5400000">
            <a:off x="5324309" y="425407"/>
            <a:ext cx="2028375" cy="1177562"/>
          </a:xfrm>
          <a:custGeom>
            <a:rect l="l" t="t" r="r" b="b"/>
            <a:pathLst>
              <a:path w="2028375" h="1177562">
                <a:moveTo>
                  <a:pt x="0" y="1177562"/>
                </a:moveTo>
                <a:lnTo>
                  <a:pt x="0" y="0"/>
                </a:lnTo>
                <a:cubicBezTo>
                  <a:pt x="867468" y="3179"/>
                  <a:pt x="1624319" y="475526"/>
                  <a:pt x="2028375" y="1177562"/>
                </a:cubicBezTo>
                <a:close/>
              </a:path>
            </a:pathLst>
          </a:cu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13"/>
          <p:cNvSpPr/>
          <p:nvPr userDrawn="1"/>
        </p:nvSpPr>
        <p:spPr>
          <a:xfrm rot="5400000">
            <a:off x="3987408" y="584418"/>
            <a:ext cx="2346724" cy="1177890"/>
          </a:xfrm>
          <a:custGeom>
            <a:rect l="l" t="t" r="r" b="b"/>
            <a:pathLst>
              <a:path w="2346724" h="1177890">
                <a:moveTo>
                  <a:pt x="0" y="1177890"/>
                </a:moveTo>
                <a:lnTo>
                  <a:pt x="0" y="0"/>
                </a:lnTo>
                <a:lnTo>
                  <a:pt x="2028990" y="0"/>
                </a:lnTo>
                <a:cubicBezTo>
                  <a:pt x="2231759" y="345641"/>
                  <a:pt x="2346724" y="748340"/>
                  <a:pt x="2346724" y="1177890"/>
                </a:cubicBezTo>
                <a:close/>
              </a:path>
            </a:pathLst>
          </a:custGeom>
          <a:solidFill>
            <a:srgbClr val="95BC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弧形 5"/>
          <p:cNvSpPr/>
          <p:nvPr userDrawn="1"/>
        </p:nvSpPr>
        <p:spPr>
          <a:xfrm>
            <a:off x="2074528" y="-2513200"/>
            <a:ext cx="4994940" cy="4994940"/>
          </a:xfrm>
          <a:prstGeom prst="arc">
            <a:avLst>
              <a:gd name="adj1" fmla="val 3404"/>
              <a:gd name="adj2" fmla="val 10819516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 userDrawn="1"/>
        </p:nvSpPr>
        <p:spPr>
          <a:xfrm>
            <a:off x="4493240" y="2414232"/>
            <a:ext cx="157518" cy="15751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488058450"/>
      </p:ext>
    </p:extLst>
  </p:cSld>
  <p:clrMapOvr>
    <a:masterClrMapping/>
  </p:clrMapOvr>
  <p:transition spd="slow">
    <p:push dir="u"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slow">
    <p:push dir="u"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2015/6/15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9658515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2015/6/15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5595118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2015/6/15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12141493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2015/6/15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6790580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281524" y="0"/>
            <a:ext cx="105725" cy="721610"/>
            <a:chOff x="281524" y="0"/>
            <a:chExt cx="105725" cy="721610"/>
          </a:xfrm>
          <a:solidFill>
            <a:srgbClr val="1A7BAE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105725" cy="180402"/>
            <a:chOff x="281524" y="0"/>
            <a:chExt cx="105725" cy="721610"/>
          </a:xfrm>
          <a:solidFill>
            <a:srgbClr val="1A7BAE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val="2427067350"/>
      </p:ext>
    </p:extLst>
  </p:cSld>
  <p:clrMapOvr>
    <a:masterClrMapping/>
  </p:clrMapOvr>
  <p:transition spd="slow">
    <p:push dir="u"/>
  </p:transition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2015/6/15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4101216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2015/6/15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4801382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2015/6/15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96371012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2015/6/15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79361031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2015/6/15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80844426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2015/6/15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91429963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2015/6/15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9053235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281524" y="0"/>
            <a:ext cx="105725" cy="721610"/>
            <a:chOff x="281524" y="0"/>
            <a:chExt cx="105725" cy="721610"/>
          </a:xfrm>
          <a:solidFill>
            <a:srgbClr val="95BC49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105725" cy="180402"/>
            <a:chOff x="281524" y="0"/>
            <a:chExt cx="105725" cy="721610"/>
          </a:xfrm>
          <a:solidFill>
            <a:srgbClr val="95BC49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val="3456618931"/>
      </p:ext>
    </p:extLst>
  </p:cSld>
  <p:clrMapOvr>
    <a:masterClrMapping/>
  </p:clrMapOvr>
  <p:transition spd="slow">
    <p:push dir="u"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281524" y="0"/>
            <a:ext cx="105725" cy="721610"/>
            <a:chOff x="281524" y="0"/>
            <a:chExt cx="105725" cy="721610"/>
          </a:xfrm>
          <a:solidFill>
            <a:srgbClr val="FDA907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105725" cy="180402"/>
            <a:chOff x="281524" y="0"/>
            <a:chExt cx="105725" cy="721610"/>
          </a:xfrm>
          <a:solidFill>
            <a:srgbClr val="FDA907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val="2596466869"/>
      </p:ext>
    </p:extLst>
  </p:cSld>
  <p:clrMapOvr>
    <a:masterClrMapping/>
  </p:clrMapOvr>
  <p:transition spd="slow">
    <p:push dir="u"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281524" y="0"/>
            <a:ext cx="105725" cy="721610"/>
            <a:chOff x="281524" y="0"/>
            <a:chExt cx="105725" cy="721610"/>
          </a:xfrm>
          <a:solidFill>
            <a:srgbClr val="BF3420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105725" cy="180402"/>
            <a:chOff x="281524" y="0"/>
            <a:chExt cx="105725" cy="721610"/>
          </a:xfrm>
          <a:solidFill>
            <a:srgbClr val="BF3420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val="400572704"/>
      </p:ext>
    </p:extLst>
  </p:cSld>
  <p:clrMapOvr>
    <a:masterClrMapping/>
  </p:clrMapOvr>
  <p:transition spd="slow">
    <p:push dir="u"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161510" y="0"/>
            <a:ext cx="225739" cy="721610"/>
            <a:chOff x="161510" y="0"/>
            <a:chExt cx="225739" cy="721610"/>
          </a:xfrm>
        </p:grpSpPr>
        <p:sp>
          <p:nvSpPr>
            <p:cNvPr id="3" name="矩形 2"/>
            <p:cNvSpPr/>
            <p:nvPr/>
          </p:nvSpPr>
          <p:spPr>
            <a:xfrm>
              <a:off x="161510" y="0"/>
              <a:ext cx="45719" cy="721610"/>
            </a:xfrm>
            <a:prstGeom prst="rect">
              <a:avLst/>
            </a:pr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221517" y="0"/>
              <a:ext cx="45719" cy="721610"/>
            </a:xfrm>
            <a:prstGeom prst="rect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solidFill>
              <a:srgbClr val="FDA9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solidFill>
              <a:srgbClr val="BF3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225739" cy="180402"/>
            <a:chOff x="161510" y="0"/>
            <a:chExt cx="225739" cy="721610"/>
          </a:xfrm>
        </p:grpSpPr>
        <p:sp>
          <p:nvSpPr>
            <p:cNvPr id="8" name="矩形 7"/>
            <p:cNvSpPr/>
            <p:nvPr/>
          </p:nvSpPr>
          <p:spPr>
            <a:xfrm>
              <a:off x="161510" y="0"/>
              <a:ext cx="45719" cy="721610"/>
            </a:xfrm>
            <a:prstGeom prst="rect">
              <a:avLst/>
            </a:pr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221517" y="0"/>
              <a:ext cx="45719" cy="721610"/>
            </a:xfrm>
            <a:prstGeom prst="rect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solidFill>
              <a:srgbClr val="FDA9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solidFill>
              <a:srgbClr val="BF3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val="3818371333"/>
      </p:ext>
    </p:extLst>
  </p:cSld>
  <p:clrMapOvr>
    <a:masterClrMapping/>
  </p:clrMapOvr>
  <p:transition spd="slow">
    <p:push dir="u"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slow">
    <p:push dir="u"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13392713"/>
      </p:ext>
    </p:extLst>
  </p:cSld>
  <p:clrMapOvr>
    <a:masterClrMapping/>
  </p:clrMapOvr>
  <p:transition spd="slow">
    <p:push dir="u"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矩形 11"/>
          <p:cNvSpPr/>
          <p:nvPr userDrawn="1"/>
        </p:nvSpPr>
        <p:spPr>
          <a:xfrm>
            <a:off x="0" y="2706765"/>
            <a:ext cx="9144000" cy="135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Picture 2" descr="C:\Documents and Settings\yangweizhou\桌面\2.jpg"/>
          <p:cNvPicPr>
            <a:picLocks noChangeAspect="1" noChangeArrowheads="1"/>
          </p:cNvPicPr>
          <p:nvPr userDrawn="1"/>
        </p:nvPicPr>
        <p:blipFill>
          <a:blip r:embed="rId1"/>
          <a:srcRect b="20467"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6.xml" Type="http://schemas.openxmlformats.org/officeDocument/2006/relationships/slideLayout"/><Relationship Id="rId10" Target="../slideLayouts/slideLayout25.xml" Type="http://schemas.openxmlformats.org/officeDocument/2006/relationships/slideLayout"/><Relationship Id="rId11" Target="../slideLayouts/slideLayout26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7.xml" Type="http://schemas.openxmlformats.org/officeDocument/2006/relationships/slideLayout"/><Relationship Id="rId3" Target="../slideLayouts/slideLayout18.xml" Type="http://schemas.openxmlformats.org/officeDocument/2006/relationships/slideLayout"/><Relationship Id="rId4" Target="../slideLayouts/slideLayout19.xml" Type="http://schemas.openxmlformats.org/officeDocument/2006/relationships/slideLayout"/><Relationship Id="rId5" Target="../slideLayouts/slideLayout20.xml" Type="http://schemas.openxmlformats.org/officeDocument/2006/relationships/slideLayout"/><Relationship Id="rId6" Target="../slideLayouts/slideLayout21.xml" Type="http://schemas.openxmlformats.org/officeDocument/2006/relationships/slideLayout"/><Relationship Id="rId7" Target="../slideLayouts/slideLayout22.xml" Type="http://schemas.openxmlformats.org/officeDocument/2006/relationships/slideLayout"/><Relationship Id="rId8" Target="../slideLayouts/slideLayout23.xml" Type="http://schemas.openxmlformats.org/officeDocument/2006/relationships/slideLayout"/><Relationship Id="rId9" Target="../slideLayouts/slideLayout24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6" r:id="rId4"/>
    <p:sldLayoutId id="2147483665" r:id="rId5"/>
    <p:sldLayoutId id="2147483667" r:id="rId6"/>
    <p:sldLayoutId id="2147483653" r:id="rId7"/>
    <p:sldLayoutId id="2147483662" r:id="rId8"/>
    <p:sldLayoutId id="2147483654" r:id="rId9"/>
    <p:sldLayoutId id="2147483651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ransition spd="slow">
    <p:push dir="u"/>
  </p:transition>
  <p:timing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2015/6/15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5288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2.png" Type="http://schemas.openxmlformats.org/officeDocument/2006/relationships/image"/><Relationship Id="rId3" Target="../media/image3.wdp" Type="http://schemas.microsoft.com/office/2007/relationships/hdphoto"/><Relationship Id="rId4" Target="../media/image4.png" Type="http://schemas.openxmlformats.org/officeDocument/2006/relationships/image"/><Relationship Id="rId5" Target="../media/image5.wdp" Type="http://schemas.microsoft.com/office/2007/relationships/hdphoto"/><Relationship Id="rId6" Target="../media/image6.png" Type="http://schemas.openxmlformats.org/officeDocument/2006/relationships/image"/><Relationship Id="rId7" Target="../media/image7.wdp" Type="http://schemas.microsoft.com/office/2007/relationships/hdphoto"/><Relationship Id="rId8" Target="../media/image8.png" Type="http://schemas.openxmlformats.org/officeDocument/2006/relationships/image"/><Relationship Id="rId9" Target="../media/image9.wdp" Type="http://schemas.microsoft.com/office/2007/relationships/hdphoto"/></Relationships>
</file>

<file path=ppt/slides/_rels/slide1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0.png" Type="http://schemas.openxmlformats.org/officeDocument/2006/relationships/image"/><Relationship Id="rId3" Target="../media/image11.wdp" Type="http://schemas.microsoft.com/office/2007/relationships/hdphoto"/><Relationship Id="rId4" Target="../media/image12.png" Type="http://schemas.openxmlformats.org/officeDocument/2006/relationships/image"/><Relationship Id="rId5" Target="../media/image13.wdp" Type="http://schemas.microsoft.com/office/2007/relationships/hdphoto"/><Relationship Id="rId6" Target="../media/image14.png" Type="http://schemas.openxmlformats.org/officeDocument/2006/relationships/image"/><Relationship Id="rId7" Target="../media/image15.wdp" Type="http://schemas.microsoft.com/office/2007/relationships/hdphoto"/><Relationship Id="rId8" Target="../media/image16.png" Type="http://schemas.openxmlformats.org/officeDocument/2006/relationships/image"/><Relationship Id="rId9" Target="../media/image17.wdp" Type="http://schemas.microsoft.com/office/2007/relationships/hdphoto"/></Relationships>
</file>

<file path=ppt/slides/_rels/slide1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8.png" Type="http://schemas.openxmlformats.org/officeDocument/2006/relationships/image"/><Relationship Id="rId3" Target="../media/image19.wdp" Type="http://schemas.microsoft.com/office/2007/relationships/hdphoto"/><Relationship Id="rId4" Target="../media/image20.png" Type="http://schemas.openxmlformats.org/officeDocument/2006/relationships/image"/><Relationship Id="rId5" Target="../media/image21.wdp" Type="http://schemas.microsoft.com/office/2007/relationships/hdphoto"/><Relationship Id="rId6" Target="../media/image22.png" Type="http://schemas.openxmlformats.org/officeDocument/2006/relationships/image"/><Relationship Id="rId7" Target="../media/image23.wdp" Type="http://schemas.microsoft.com/office/2007/relationships/hdphoto"/></Relationships>
</file>

<file path=ppt/slides/_rels/slide17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24.png" Type="http://schemas.openxmlformats.org/officeDocument/2006/relationships/image"/><Relationship Id="rId3" Target="../media/image25.wdp" Type="http://schemas.microsoft.com/office/2007/relationships/hdphoto"/><Relationship Id="rId4" Target="../media/image26.png" Type="http://schemas.openxmlformats.org/officeDocument/2006/relationships/image"/><Relationship Id="rId5" Target="../media/image27.wdp" Type="http://schemas.microsoft.com/office/2007/relationships/hdphoto"/><Relationship Id="rId6" Target="../media/image28.png" Type="http://schemas.openxmlformats.org/officeDocument/2006/relationships/image"/><Relationship Id="rId7" Target="../media/image29.wdp" Type="http://schemas.microsoft.com/office/2007/relationships/hdphoto"/><Relationship Id="rId8" Target="../media/image30.png" Type="http://schemas.openxmlformats.org/officeDocument/2006/relationships/image"/><Relationship Id="rId9" Target="../media/image31.wdp" Type="http://schemas.microsoft.com/office/2007/relationships/hdphoto"/></Relationships>
</file>

<file path=ppt/slides/_rels/slide18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media/image32.jpeg" Type="http://schemas.openxmlformats.org/officeDocument/2006/relationships/image"/><Relationship Id="rId3" Target="../media/image33.jpeg" Type="http://schemas.openxmlformats.org/officeDocument/2006/relationships/image"/><Relationship Id="rId4" Target="../media/image34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35.png" Type="http://schemas.openxmlformats.org/officeDocument/2006/relationships/image"/><Relationship Id="rId4" Target="../media/image36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" name="TextBox 24"/>
          <p:cNvSpPr txBox="1"/>
          <p:nvPr/>
        </p:nvSpPr>
        <p:spPr>
          <a:xfrm>
            <a:off x="1623999" y="2814490"/>
            <a:ext cx="5895655" cy="51816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rgbClr val="BF3420"/>
                </a:solidFill>
              </a:rPr>
              <a:t>Lorem Ipsum Dolor Sitamet</a:t>
            </a:r>
          </a:p>
        </p:txBody>
      </p:sp>
      <p:sp>
        <p:nvSpPr>
          <p:cNvPr id="26" name="矩形 25"/>
          <p:cNvSpPr/>
          <p:nvPr/>
        </p:nvSpPr>
        <p:spPr>
          <a:xfrm>
            <a:off x="2029043" y="3306425"/>
            <a:ext cx="5085566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mtClean="0" sz="10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Pecu, Sed Do Eiusmod Tempor Incididunt Ut Labore Et Dolore Magna Aliqua. </a:t>
            </a:r>
          </a:p>
        </p:txBody>
      </p:sp>
    </p:spTree>
    <p:extLst>
      <p:ext uri="{BB962C8B-B14F-4D97-AF65-F5344CB8AC3E}">
        <p14:creationId val="1917786871"/>
      </p:ext>
    </p:extLst>
  </p:cSld>
  <p:clrMapOvr>
    <a:masterClrMapping/>
  </p:clrMapOvr>
  <p:transition spd="slow">
    <p:push dir="u"/>
  </p:transition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H="1">
            <a:off x="4517993" y="1020043"/>
            <a:ext cx="0" cy="288032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/>
          <p:cNvGrpSpPr/>
          <p:nvPr/>
        </p:nvGrpSpPr>
        <p:grpSpPr>
          <a:xfrm>
            <a:off x="4211959" y="663538"/>
            <a:ext cx="612068" cy="612068"/>
            <a:chOff x="3714631" y="870654"/>
            <a:chExt cx="612068" cy="612068"/>
          </a:xfrm>
        </p:grpSpPr>
        <p:sp>
          <p:nvSpPr>
            <p:cNvPr id="32" name="椭圆 31"/>
            <p:cNvSpPr/>
            <p:nvPr/>
          </p:nvSpPr>
          <p:spPr>
            <a:xfrm>
              <a:off x="3714631" y="870654"/>
              <a:ext cx="612068" cy="6120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732375" y="1022799"/>
              <a:ext cx="5765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</a:rPr>
                <a:t>2012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211959" y="1623645"/>
            <a:ext cx="612068" cy="612068"/>
            <a:chOff x="3707904" y="1851670"/>
            <a:chExt cx="612068" cy="612068"/>
          </a:xfrm>
        </p:grpSpPr>
        <p:sp>
          <p:nvSpPr>
            <p:cNvPr id="35" name="椭圆 34"/>
            <p:cNvSpPr/>
            <p:nvPr/>
          </p:nvSpPr>
          <p:spPr>
            <a:xfrm>
              <a:off x="3707904" y="1851670"/>
              <a:ext cx="612068" cy="612068"/>
            </a:xfrm>
            <a:prstGeom prst="ellipse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725647" y="2003815"/>
              <a:ext cx="5765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</a:rPr>
                <a:t>2013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4211959" y="2583752"/>
            <a:ext cx="612068" cy="612068"/>
            <a:chOff x="3701177" y="2832686"/>
            <a:chExt cx="612068" cy="612068"/>
          </a:xfrm>
        </p:grpSpPr>
        <p:sp>
          <p:nvSpPr>
            <p:cNvPr id="38" name="椭圆 37"/>
            <p:cNvSpPr/>
            <p:nvPr/>
          </p:nvSpPr>
          <p:spPr>
            <a:xfrm>
              <a:off x="3701177" y="2832686"/>
              <a:ext cx="612068" cy="6120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718920" y="2984831"/>
              <a:ext cx="5765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</a:rPr>
                <a:t>2014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211959" y="3543858"/>
            <a:ext cx="612068" cy="612068"/>
            <a:chOff x="3694450" y="3813702"/>
            <a:chExt cx="612068" cy="612068"/>
          </a:xfrm>
        </p:grpSpPr>
        <p:sp>
          <p:nvSpPr>
            <p:cNvPr id="41" name="椭圆 40"/>
            <p:cNvSpPr/>
            <p:nvPr/>
          </p:nvSpPr>
          <p:spPr>
            <a:xfrm>
              <a:off x="3694450" y="3813702"/>
              <a:ext cx="612068" cy="612068"/>
            </a:xfrm>
            <a:prstGeom prst="ellipse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712193" y="3965847"/>
              <a:ext cx="5765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</a:rPr>
                <a:t>2015</a:t>
              </a:r>
            </a:p>
          </p:txBody>
        </p:sp>
      </p:grpSp>
      <p:sp>
        <p:nvSpPr>
          <p:cNvPr id="43" name="矩形 42"/>
          <p:cNvSpPr/>
          <p:nvPr/>
        </p:nvSpPr>
        <p:spPr>
          <a:xfrm>
            <a:off x="4968043" y="555526"/>
            <a:ext cx="2916325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1400">
                <a:solidFill>
                  <a:srgbClr val="00B050"/>
                </a:solidFill>
              </a:rPr>
              <a:t>Lorem Ipsum Dolor Sit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968042" y="877819"/>
            <a:ext cx="2916324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45" name="矩形 44"/>
          <p:cNvSpPr/>
          <p:nvPr/>
        </p:nvSpPr>
        <p:spPr>
          <a:xfrm>
            <a:off x="4968043" y="2458395"/>
            <a:ext cx="2916325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1400">
                <a:solidFill>
                  <a:srgbClr val="00B050"/>
                </a:solidFill>
              </a:rPr>
              <a:t>Lorem Ipsum Dolor Sit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968042" y="2780688"/>
            <a:ext cx="2916324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47" name="矩形 46"/>
          <p:cNvSpPr/>
          <p:nvPr/>
        </p:nvSpPr>
        <p:spPr>
          <a:xfrm>
            <a:off x="1115615" y="1563262"/>
            <a:ext cx="2916325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b="1" lang="en-US" sz="1400">
                <a:solidFill>
                  <a:srgbClr val="95BC49"/>
                </a:solidFill>
              </a:rPr>
              <a:t>Lorem Ipsum Dolor Sit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115615" y="1885555"/>
            <a:ext cx="2916324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49" name="矩形 48"/>
          <p:cNvSpPr/>
          <p:nvPr/>
        </p:nvSpPr>
        <p:spPr>
          <a:xfrm>
            <a:off x="1115615" y="3466131"/>
            <a:ext cx="2916325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b="1" lang="en-US" sz="1400">
                <a:solidFill>
                  <a:srgbClr val="95BC49"/>
                </a:solidFill>
              </a:rPr>
              <a:t>Lorem Ipsum Dolor Sit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15615" y="3788424"/>
            <a:ext cx="2916324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</p:spTree>
    <p:extLst>
      <p:ext uri="{BB962C8B-B14F-4D97-AF65-F5344CB8AC3E}">
        <p14:creationId val="2240754392"/>
      </p:ext>
    </p:extLst>
  </p:cSld>
  <p:clrMapOvr>
    <a:masterClrMapping/>
  </p:clrMapOvr>
  <p:transition spd="slow">
    <p:push dir="u"/>
  </p:transition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弧形 12"/>
          <p:cNvSpPr/>
          <p:nvPr/>
        </p:nvSpPr>
        <p:spPr>
          <a:xfrm>
            <a:off x="3268097" y="1245543"/>
            <a:ext cx="2484276" cy="2484276"/>
          </a:xfrm>
          <a:prstGeom prst="arc">
            <a:avLst>
              <a:gd fmla="val 10802728" name="adj1"/>
              <a:gd fmla="val 16203320" name="adj2"/>
            </a:avLst>
          </a:prstGeom>
          <a:noFill/>
          <a:ln cap="rnd" w="57150">
            <a:solidFill>
              <a:srgbClr val="95BC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solidFill>
                <a:srgbClr val="BF3420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4006310" y="2251200"/>
            <a:ext cx="10081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006310" y="2719252"/>
            <a:ext cx="10081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1028352" y="1167594"/>
            <a:ext cx="2239876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1400">
                <a:solidFill>
                  <a:srgbClr val="95BC49"/>
                </a:solidFill>
              </a:rPr>
              <a:t>Lorem Ipsum Dolor Sit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28351" y="1489887"/>
            <a:ext cx="189339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963972" y="1475371"/>
            <a:ext cx="2880320" cy="2019710"/>
            <a:chOff x="1079612" y="1507889"/>
            <a:chExt cx="2880320" cy="2019710"/>
          </a:xfrm>
        </p:grpSpPr>
        <p:grpSp>
          <p:nvGrpSpPr>
            <p:cNvPr id="19" name="组合 18"/>
            <p:cNvGrpSpPr/>
            <p:nvPr/>
          </p:nvGrpSpPr>
          <p:grpSpPr>
            <a:xfrm>
              <a:off x="1079612" y="1507889"/>
              <a:ext cx="2880320" cy="775829"/>
              <a:chOff x="755576" y="1779662"/>
              <a:chExt cx="2880320" cy="360040"/>
            </a:xfrm>
          </p:grpSpPr>
          <p:cxnSp>
            <p:nvCxnSpPr>
              <p:cNvPr id="26" name="直接连接符 25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 flipV="1">
              <a:off x="1079612" y="2751770"/>
              <a:ext cx="2880320" cy="775829"/>
              <a:chOff x="755576" y="1779662"/>
              <a:chExt cx="2880320" cy="360040"/>
            </a:xfrm>
          </p:grpSpPr>
          <p:cxnSp>
            <p:nvCxnSpPr>
              <p:cNvPr id="24" name="直接连接符 23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" name="矩形 27"/>
          <p:cNvSpPr/>
          <p:nvPr/>
        </p:nvSpPr>
        <p:spPr>
          <a:xfrm>
            <a:off x="1035981" y="3511340"/>
            <a:ext cx="2239876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1400">
                <a:solidFill>
                  <a:srgbClr val="00B050"/>
                </a:solidFill>
              </a:rPr>
              <a:t>Lorem Ipsum Dolor Sit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35980" y="2683248"/>
            <a:ext cx="189339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grpSp>
        <p:nvGrpSpPr>
          <p:cNvPr id="30" name="组合 29"/>
          <p:cNvGrpSpPr/>
          <p:nvPr/>
        </p:nvGrpSpPr>
        <p:grpSpPr>
          <a:xfrm flipH="1">
            <a:off x="5140436" y="1475371"/>
            <a:ext cx="2880320" cy="2019710"/>
            <a:chOff x="1079612" y="1507889"/>
            <a:chExt cx="2880320" cy="2019710"/>
          </a:xfrm>
        </p:grpSpPr>
        <p:grpSp>
          <p:nvGrpSpPr>
            <p:cNvPr id="31" name="组合 30"/>
            <p:cNvGrpSpPr/>
            <p:nvPr/>
          </p:nvGrpSpPr>
          <p:grpSpPr>
            <a:xfrm>
              <a:off x="1079612" y="1507889"/>
              <a:ext cx="2880320" cy="775829"/>
              <a:chOff x="755576" y="1779662"/>
              <a:chExt cx="2880320" cy="360040"/>
            </a:xfrm>
          </p:grpSpPr>
          <p:cxnSp>
            <p:nvCxnSpPr>
              <p:cNvPr id="35" name="直接连接符 34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组合 31"/>
            <p:cNvGrpSpPr/>
            <p:nvPr/>
          </p:nvGrpSpPr>
          <p:grpSpPr>
            <a:xfrm flipV="1">
              <a:off x="1079612" y="2751770"/>
              <a:ext cx="2880320" cy="775829"/>
              <a:chOff x="755576" y="1779662"/>
              <a:chExt cx="2880320" cy="360040"/>
            </a:xfrm>
          </p:grpSpPr>
          <p:cxnSp>
            <p:nvCxnSpPr>
              <p:cNvPr id="33" name="直接连接符 32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矩形 36"/>
          <p:cNvSpPr/>
          <p:nvPr/>
        </p:nvSpPr>
        <p:spPr>
          <a:xfrm>
            <a:off x="5788509" y="1171080"/>
            <a:ext cx="2239876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b="1" lang="en-US" sz="1400">
                <a:solidFill>
                  <a:srgbClr val="00B050"/>
                </a:solidFill>
              </a:rPr>
              <a:t>Lorem Ipsum Dolor Sit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34990" y="1493373"/>
            <a:ext cx="189339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39" name="矩形 38"/>
          <p:cNvSpPr/>
          <p:nvPr/>
        </p:nvSpPr>
        <p:spPr>
          <a:xfrm>
            <a:off x="5788509" y="3514827"/>
            <a:ext cx="2239876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b="1" lang="en-US" sz="1400">
                <a:solidFill>
                  <a:srgbClr val="95BC49"/>
                </a:solidFill>
              </a:rPr>
              <a:t>Lorem Ipsum Dolor Sit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134990" y="2686734"/>
            <a:ext cx="189339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41" name="矩形 40"/>
          <p:cNvSpPr/>
          <p:nvPr/>
        </p:nvSpPr>
        <p:spPr>
          <a:xfrm>
            <a:off x="3965143" y="2259305"/>
            <a:ext cx="1090186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2400">
                <a:solidFill>
                  <a:srgbClr val="95BC49"/>
                </a:solidFill>
              </a:rPr>
              <a:t>SWTO</a:t>
            </a:r>
          </a:p>
        </p:txBody>
      </p:sp>
      <p:sp>
        <p:nvSpPr>
          <p:cNvPr id="42" name="弧形 41"/>
          <p:cNvSpPr/>
          <p:nvPr/>
        </p:nvSpPr>
        <p:spPr>
          <a:xfrm rot="16200000">
            <a:off x="3268097" y="1245544"/>
            <a:ext cx="2484276" cy="2484276"/>
          </a:xfrm>
          <a:prstGeom prst="arc">
            <a:avLst>
              <a:gd fmla="val 10802728" name="adj1"/>
              <a:gd fmla="val 16203320" name="adj2"/>
            </a:avLst>
          </a:prstGeom>
          <a:noFill/>
          <a:ln cap="rnd"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solidFill>
                <a:srgbClr val="BF3420"/>
              </a:solidFill>
            </a:endParaRPr>
          </a:p>
        </p:txBody>
      </p:sp>
      <p:sp>
        <p:nvSpPr>
          <p:cNvPr id="43" name="弧形 42"/>
          <p:cNvSpPr/>
          <p:nvPr/>
        </p:nvSpPr>
        <p:spPr>
          <a:xfrm rot="10800000">
            <a:off x="3268098" y="1245543"/>
            <a:ext cx="2484276" cy="2484276"/>
          </a:xfrm>
          <a:prstGeom prst="arc">
            <a:avLst>
              <a:gd fmla="val 10802728" name="adj1"/>
              <a:gd fmla="val 16203320" name="adj2"/>
            </a:avLst>
          </a:prstGeom>
          <a:noFill/>
          <a:ln cap="rnd" w="57150">
            <a:solidFill>
              <a:srgbClr val="95BC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solidFill>
                <a:srgbClr val="BF3420"/>
              </a:solidFill>
            </a:endParaRPr>
          </a:p>
        </p:txBody>
      </p:sp>
      <p:sp>
        <p:nvSpPr>
          <p:cNvPr id="44" name="弧形 43"/>
          <p:cNvSpPr/>
          <p:nvPr/>
        </p:nvSpPr>
        <p:spPr>
          <a:xfrm rot="5400000">
            <a:off x="3268097" y="1245543"/>
            <a:ext cx="2484276" cy="2484276"/>
          </a:xfrm>
          <a:prstGeom prst="arc">
            <a:avLst>
              <a:gd fmla="val 10802728" name="adj1"/>
              <a:gd fmla="val 16203320" name="adj2"/>
            </a:avLst>
          </a:prstGeom>
          <a:noFill/>
          <a:ln cap="rnd"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solidFill>
                <a:srgbClr val="BF3420"/>
              </a:solidFill>
            </a:endParaRPr>
          </a:p>
        </p:txBody>
      </p:sp>
    </p:spTree>
    <p:extLst>
      <p:ext uri="{BB962C8B-B14F-4D97-AF65-F5344CB8AC3E}">
        <p14:creationId val="2058182481"/>
      </p:ext>
    </p:extLst>
  </p:cSld>
  <p:clrMapOvr>
    <a:masterClrMapping/>
  </p:clrMapOvr>
  <p:transition spd="slow">
    <p:push dir="u"/>
  </p:transition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任意多边形 44"/>
          <p:cNvSpPr/>
          <p:nvPr/>
        </p:nvSpPr>
        <p:spPr>
          <a:xfrm>
            <a:off x="3153667" y="1153417"/>
            <a:ext cx="2861380" cy="2861380"/>
          </a:xfrm>
          <a:custGeom>
            <a:gdLst>
              <a:gd fmla="*/ 1473428 w 2946857" name="connsiteX0"/>
              <a:gd fmla="*/ 0 h 2946857" name="connsiteY0"/>
              <a:gd fmla="*/ 2946857 w 2946857" name="connsiteX1"/>
              <a:gd fmla="*/ 1473429 h 2946857" name="connsiteY1"/>
              <a:gd fmla="*/ 1473429 w 2946857" name="connsiteX2"/>
              <a:gd fmla="*/ 1473429 h 2946857" name="connsiteY2"/>
              <a:gd fmla="*/ 1473428 w 2946857" name="connsiteX3"/>
              <a:gd fmla="*/ 0 h 294685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46857" w="2946857">
                <a:moveTo>
                  <a:pt x="1473428" y="0"/>
                </a:moveTo>
                <a:cubicBezTo>
                  <a:pt x="2287180" y="0"/>
                  <a:pt x="2946857" y="659677"/>
                  <a:pt x="2946857" y="1473429"/>
                </a:cubicBezTo>
                <a:lnTo>
                  <a:pt x="1473429" y="1473429"/>
                </a:lnTo>
                <a:cubicBezTo>
                  <a:pt x="1473429" y="982286"/>
                  <a:pt x="1473428" y="491143"/>
                  <a:pt x="1473428" y="0"/>
                </a:cubicBezTo>
                <a:close/>
              </a:path>
            </a:pathLst>
          </a:custGeom>
          <a:solidFill>
            <a:srgbClr val="95BC4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72389" lIns="1607470" numCol="1" rIns="338217" spcCol="1270" spcFirstLastPara="0" tIns="653951" vert="horz" wrap="square">
            <a:noAutofit/>
          </a:bodyPr>
          <a:lstStyle/>
          <a:p>
            <a:pPr algn="ctr" defTabSz="15113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3400"/>
          </a:p>
        </p:txBody>
      </p:sp>
      <p:sp>
        <p:nvSpPr>
          <p:cNvPr id="46" name="任意多边形 45"/>
          <p:cNvSpPr/>
          <p:nvPr/>
        </p:nvSpPr>
        <p:spPr>
          <a:xfrm>
            <a:off x="3153667" y="1153417"/>
            <a:ext cx="2861380" cy="2861380"/>
          </a:xfrm>
          <a:custGeom>
            <a:gdLst>
              <a:gd fmla="*/ 2946857 w 2946857" name="connsiteX0"/>
              <a:gd fmla="*/ 1473429 h 2946857" name="connsiteY0"/>
              <a:gd fmla="*/ 1473428 w 2946857" name="connsiteX1"/>
              <a:gd fmla="*/ 2946858 h 2946857" name="connsiteY1"/>
              <a:gd fmla="*/ 1473429 w 2946857" name="connsiteX2"/>
              <a:gd fmla="*/ 1473429 h 2946857" name="connsiteY2"/>
              <a:gd fmla="*/ 2946857 w 2946857" name="connsiteX3"/>
              <a:gd fmla="*/ 1473429 h 294685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46857" w="2946857">
                <a:moveTo>
                  <a:pt x="2946857" y="1473429"/>
                </a:moveTo>
                <a:cubicBezTo>
                  <a:pt x="2946857" y="2287181"/>
                  <a:pt x="2287180" y="2946858"/>
                  <a:pt x="1473428" y="2946858"/>
                </a:cubicBezTo>
                <a:cubicBezTo>
                  <a:pt x="1473428" y="2455715"/>
                  <a:pt x="1473429" y="1964572"/>
                  <a:pt x="1473429" y="1473429"/>
                </a:cubicBezTo>
                <a:lnTo>
                  <a:pt x="2946857" y="1473429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653952" lIns="1607470" numCol="1" rIns="338217" spcCol="1270" spcFirstLastPara="0" tIns="1572388" vert="horz" wrap="square">
            <a:noAutofit/>
          </a:bodyPr>
          <a:lstStyle/>
          <a:p>
            <a:pPr algn="ctr" defTabSz="15113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3400"/>
          </a:p>
        </p:txBody>
      </p:sp>
      <p:sp>
        <p:nvSpPr>
          <p:cNvPr id="47" name="任意多边形 46"/>
          <p:cNvSpPr/>
          <p:nvPr/>
        </p:nvSpPr>
        <p:spPr>
          <a:xfrm>
            <a:off x="3153667" y="1153417"/>
            <a:ext cx="2861380" cy="2861380"/>
          </a:xfrm>
          <a:custGeom>
            <a:gdLst>
              <a:gd fmla="*/ 1473429 w 2946857" name="connsiteX0"/>
              <a:gd fmla="*/ 2946857 h 2946857" name="connsiteY0"/>
              <a:gd fmla="*/ 0 w 2946857" name="connsiteX1"/>
              <a:gd fmla="*/ 1473428 h 2946857" name="connsiteY1"/>
              <a:gd fmla="*/ 1473429 w 2946857" name="connsiteX2"/>
              <a:gd fmla="*/ 1473429 h 2946857" name="connsiteY2"/>
              <a:gd fmla="*/ 1473429 w 2946857" name="connsiteX3"/>
              <a:gd fmla="*/ 2946857 h 294685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46857" w="2946857">
                <a:moveTo>
                  <a:pt x="1473429" y="2946857"/>
                </a:moveTo>
                <a:cubicBezTo>
                  <a:pt x="659677" y="2946857"/>
                  <a:pt x="0" y="2287180"/>
                  <a:pt x="0" y="1473428"/>
                </a:cubicBezTo>
                <a:lnTo>
                  <a:pt x="1473429" y="1473429"/>
                </a:lnTo>
                <a:lnTo>
                  <a:pt x="1473429" y="2946857"/>
                </a:lnTo>
                <a:close/>
              </a:path>
            </a:pathLst>
          </a:custGeom>
          <a:solidFill>
            <a:srgbClr val="95BC4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653952" lIns="338216" numCol="1" rIns="1607471" spcCol="1270" spcFirstLastPara="0" tIns="1572388" vert="horz" wrap="square">
            <a:noAutofit/>
          </a:bodyPr>
          <a:lstStyle/>
          <a:p>
            <a:pPr algn="ctr" defTabSz="15113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3400"/>
          </a:p>
        </p:txBody>
      </p:sp>
      <p:sp>
        <p:nvSpPr>
          <p:cNvPr id="48" name="任意多边形 47"/>
          <p:cNvSpPr/>
          <p:nvPr/>
        </p:nvSpPr>
        <p:spPr>
          <a:xfrm>
            <a:off x="3153667" y="1153417"/>
            <a:ext cx="2861380" cy="2861380"/>
          </a:xfrm>
          <a:custGeom>
            <a:gdLst>
              <a:gd fmla="*/ 0 w 2946857" name="connsiteX0"/>
              <a:gd fmla="*/ 1473429 h 2946857" name="connsiteY0"/>
              <a:gd fmla="*/ 1473429 w 2946857" name="connsiteX1"/>
              <a:gd fmla="*/ 0 h 2946857" name="connsiteY1"/>
              <a:gd fmla="*/ 1473429 w 2946857" name="connsiteX2"/>
              <a:gd fmla="*/ 1473429 h 2946857" name="connsiteY2"/>
              <a:gd fmla="*/ 0 w 2946857" name="connsiteX3"/>
              <a:gd fmla="*/ 1473429 h 294685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46857" w="2946857">
                <a:moveTo>
                  <a:pt x="0" y="1473429"/>
                </a:moveTo>
                <a:cubicBezTo>
                  <a:pt x="0" y="659677"/>
                  <a:pt x="659677" y="0"/>
                  <a:pt x="1473429" y="0"/>
                </a:cubicBezTo>
                <a:lnTo>
                  <a:pt x="1473429" y="1473429"/>
                </a:lnTo>
                <a:lnTo>
                  <a:pt x="0" y="1473429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93979" lIns="359806" numCol="1" rIns="1629061" spcCol="1270" spcFirstLastPara="0" tIns="675541" vert="horz" wrap="square">
            <a:noAutofit/>
          </a:bodyPr>
          <a:lstStyle/>
          <a:p>
            <a:pPr algn="ctr" defTabSz="22669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5100"/>
          </a:p>
        </p:txBody>
      </p:sp>
      <p:sp>
        <p:nvSpPr>
          <p:cNvPr id="49" name="环形箭头 48"/>
          <p:cNvSpPr/>
          <p:nvPr/>
        </p:nvSpPr>
        <p:spPr>
          <a:xfrm>
            <a:off x="2976534" y="976284"/>
            <a:ext cx="3215646" cy="3215646"/>
          </a:xfrm>
          <a:prstGeom prst="circularArrow">
            <a:avLst>
              <a:gd fmla="val 5085" name="adj1"/>
              <a:gd fmla="val 327528" name="adj2"/>
              <a:gd fmla="val 21272472" name="adj3"/>
              <a:gd fmla="val 16200000" name="adj4"/>
              <a:gd fmla="val 5932" name="adj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50" name="环形箭头 49"/>
          <p:cNvSpPr/>
          <p:nvPr/>
        </p:nvSpPr>
        <p:spPr>
          <a:xfrm>
            <a:off x="2976534" y="976284"/>
            <a:ext cx="3215646" cy="3215646"/>
          </a:xfrm>
          <a:prstGeom prst="circularArrow">
            <a:avLst>
              <a:gd fmla="val 5085" name="adj1"/>
              <a:gd fmla="val 327528" name="adj2"/>
              <a:gd fmla="val 5072472" name="adj3"/>
              <a:gd fmla="val 0" name="adj4"/>
              <a:gd fmla="val 5932" name="adj5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51" name="环形箭头 50"/>
          <p:cNvSpPr/>
          <p:nvPr/>
        </p:nvSpPr>
        <p:spPr>
          <a:xfrm>
            <a:off x="2976534" y="976284"/>
            <a:ext cx="3215646" cy="3215646"/>
          </a:xfrm>
          <a:prstGeom prst="circularArrow">
            <a:avLst>
              <a:gd fmla="val 5085" name="adj1"/>
              <a:gd fmla="val 327528" name="adj2"/>
              <a:gd fmla="val 10472472" name="adj3"/>
              <a:gd fmla="val 5400000" name="adj4"/>
              <a:gd fmla="val 5932" name="adj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52" name="环形箭头 51"/>
          <p:cNvSpPr/>
          <p:nvPr/>
        </p:nvSpPr>
        <p:spPr>
          <a:xfrm>
            <a:off x="2976534" y="976284"/>
            <a:ext cx="3215646" cy="3215646"/>
          </a:xfrm>
          <a:prstGeom prst="circularArrow">
            <a:avLst>
              <a:gd fmla="val 5085" name="adj1"/>
              <a:gd fmla="val 327528" name="adj2"/>
              <a:gd fmla="val 15872472" name="adj3"/>
              <a:gd fmla="val 10800000" name="adj4"/>
              <a:gd fmla="val 5932" name="adj5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53" name="矩形 52"/>
          <p:cNvSpPr/>
          <p:nvPr/>
        </p:nvSpPr>
        <p:spPr>
          <a:xfrm>
            <a:off x="3648584" y="1782977"/>
            <a:ext cx="838518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</a:rPr>
              <a:t>Lorem</a:t>
            </a:r>
          </a:p>
          <a:p>
            <a:r>
              <a:rPr altLang="zh-CN" b="1" lang="en-US" smtClean="0" sz="1600">
                <a:solidFill>
                  <a:schemeClr val="bg1"/>
                </a:solidFill>
              </a:rPr>
              <a:t>Ipsum </a:t>
            </a:r>
          </a:p>
        </p:txBody>
      </p:sp>
      <p:sp>
        <p:nvSpPr>
          <p:cNvPr id="54" name="矩形 53"/>
          <p:cNvSpPr/>
          <p:nvPr/>
        </p:nvSpPr>
        <p:spPr>
          <a:xfrm>
            <a:off x="3648584" y="2791089"/>
            <a:ext cx="838518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</a:rPr>
              <a:t>Lorem</a:t>
            </a:r>
          </a:p>
          <a:p>
            <a:r>
              <a:rPr altLang="zh-CN" b="1" lang="en-US" smtClean="0" sz="1600">
                <a:solidFill>
                  <a:schemeClr val="bg1"/>
                </a:solidFill>
              </a:rPr>
              <a:t>Ipsum </a:t>
            </a:r>
          </a:p>
        </p:txBody>
      </p:sp>
      <p:sp>
        <p:nvSpPr>
          <p:cNvPr id="55" name="矩形 54"/>
          <p:cNvSpPr/>
          <p:nvPr/>
        </p:nvSpPr>
        <p:spPr>
          <a:xfrm>
            <a:off x="4682274" y="1782977"/>
            <a:ext cx="838518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zh-CN" b="1" lang="en-US" smtClean="0" sz="1600">
                <a:solidFill>
                  <a:schemeClr val="bg1"/>
                </a:solidFill>
              </a:rPr>
              <a:t>Lorem</a:t>
            </a:r>
          </a:p>
          <a:p>
            <a:pPr algn="r"/>
            <a:r>
              <a:rPr altLang="zh-CN" b="1" lang="en-US" smtClean="0" sz="1600">
                <a:solidFill>
                  <a:schemeClr val="bg1"/>
                </a:solidFill>
              </a:rPr>
              <a:t>Ipsum </a:t>
            </a:r>
          </a:p>
        </p:txBody>
      </p:sp>
      <p:sp>
        <p:nvSpPr>
          <p:cNvPr id="56" name="矩形 55"/>
          <p:cNvSpPr/>
          <p:nvPr/>
        </p:nvSpPr>
        <p:spPr>
          <a:xfrm>
            <a:off x="4682274" y="2791089"/>
            <a:ext cx="838518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zh-CN" b="1" lang="en-US" smtClean="0" sz="1600">
                <a:solidFill>
                  <a:schemeClr val="bg1"/>
                </a:solidFill>
              </a:rPr>
              <a:t>Lorem</a:t>
            </a:r>
          </a:p>
          <a:p>
            <a:pPr algn="r"/>
            <a:r>
              <a:rPr altLang="zh-CN" b="1" lang="en-US" smtClean="0" sz="1600">
                <a:solidFill>
                  <a:schemeClr val="bg1"/>
                </a:solidFill>
              </a:rPr>
              <a:t>Ipsum </a:t>
            </a:r>
          </a:p>
        </p:txBody>
      </p:sp>
      <p:sp>
        <p:nvSpPr>
          <p:cNvPr id="57" name="矩形 56"/>
          <p:cNvSpPr/>
          <p:nvPr/>
        </p:nvSpPr>
        <p:spPr>
          <a:xfrm>
            <a:off x="791579" y="1101601"/>
            <a:ext cx="2268253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mtClean="0" sz="1400">
                <a:solidFill>
                  <a:srgbClr val="00B050"/>
                </a:solidFill>
              </a:rPr>
              <a:t>|Lorem Ipsum Dolor Sit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91579" y="1423894"/>
            <a:ext cx="226825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59" name="矩形 58"/>
          <p:cNvSpPr/>
          <p:nvPr/>
        </p:nvSpPr>
        <p:spPr>
          <a:xfrm>
            <a:off x="6084166" y="1101601"/>
            <a:ext cx="2268253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b="1" lang="en-US" smtClean="0" sz="1400">
                <a:solidFill>
                  <a:srgbClr val="95BC49"/>
                </a:solidFill>
              </a:rPr>
              <a:t>|Lorem Ipsum Dolor Sit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84166" y="1423894"/>
            <a:ext cx="226825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61" name="矩形 60"/>
          <p:cNvSpPr/>
          <p:nvPr/>
        </p:nvSpPr>
        <p:spPr>
          <a:xfrm>
            <a:off x="791579" y="2865797"/>
            <a:ext cx="2268253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mtClean="0" sz="1400">
                <a:solidFill>
                  <a:srgbClr val="95BC49"/>
                </a:solidFill>
              </a:rPr>
              <a:t>|Lorem Ipsum Dolor Sit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1579" y="3188090"/>
            <a:ext cx="226825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63" name="矩形 62"/>
          <p:cNvSpPr/>
          <p:nvPr/>
        </p:nvSpPr>
        <p:spPr>
          <a:xfrm>
            <a:off x="6084166" y="2865797"/>
            <a:ext cx="2268253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b="1" lang="en-US" smtClean="0" sz="1400">
                <a:solidFill>
                  <a:srgbClr val="00B050"/>
                </a:solidFill>
              </a:rPr>
              <a:t>|Lorem Ipsum Dolor Sit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84166" y="3188090"/>
            <a:ext cx="226825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</p:spTree>
    <p:extLst>
      <p:ext uri="{BB962C8B-B14F-4D97-AF65-F5344CB8AC3E}">
        <p14:creationId val="923697880"/>
      </p:ext>
    </p:extLst>
  </p:cSld>
  <p:clrMapOvr>
    <a:masterClrMapping/>
  </p:clrMapOvr>
  <p:transition spd="slow">
    <p:push dir="u"/>
  </p:transition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DA9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1" y="2166704"/>
            <a:ext cx="9144000" cy="4500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TextBox 3"/>
          <p:cNvSpPr txBox="1"/>
          <p:nvPr/>
        </p:nvSpPr>
        <p:spPr>
          <a:xfrm>
            <a:off x="26495" y="-1433695"/>
            <a:ext cx="3684905" cy="8016239"/>
          </a:xfrm>
          <a:prstGeom prst="rect">
            <a:avLst/>
          </a:prstGeom>
          <a:noFill/>
          <a:effectLst>
            <a:outerShdw algn="tl" blurRad="165100" dir="1200000" dist="76200" rotWithShape="0">
              <a:prstClr val="black">
                <a:alpha val="10000"/>
              </a:prstClr>
            </a:outerShdw>
          </a:effectLst>
        </p:spPr>
        <p:txBody>
          <a:bodyPr rtlCol="0" wrap="none">
            <a:spAutoFit/>
          </a:bodyPr>
          <a:lstStyle/>
          <a:p>
            <a:r>
              <a:rPr altLang="zh-CN" lang="en-US" smtClean="0" sz="52000">
                <a:solidFill>
                  <a:schemeClr val="bg1"/>
                </a:solidFill>
                <a:latin typeface="+mj-lt"/>
              </a:rPr>
              <a:t>3</a:t>
            </a:r>
          </a:p>
        </p:txBody>
      </p:sp>
      <p:sp>
        <p:nvSpPr>
          <p:cNvPr id="5" name="矩形 4"/>
          <p:cNvSpPr/>
          <p:nvPr/>
        </p:nvSpPr>
        <p:spPr>
          <a:xfrm>
            <a:off x="3579089" y="2155090"/>
            <a:ext cx="517837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lang="en-US" smtClean="0" sz="2400">
                <a:solidFill>
                  <a:schemeClr val="bg1"/>
                </a:solidFill>
              </a:rPr>
              <a:t>LOREM IPSUM DOLOR SIT AMET</a:t>
            </a:r>
          </a:p>
        </p:txBody>
      </p:sp>
      <p:sp>
        <p:nvSpPr>
          <p:cNvPr id="3" name="矩形 2"/>
          <p:cNvSpPr/>
          <p:nvPr/>
        </p:nvSpPr>
        <p:spPr>
          <a:xfrm>
            <a:off x="6034213" y="1397264"/>
            <a:ext cx="2723252" cy="762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lvl="0"/>
            <a:r>
              <a:rPr altLang="zh-CN" lang="en-US" sz="4400">
                <a:solidFill>
                  <a:schemeClr val="bg1"/>
                </a:solidFill>
                <a:latin typeface="Impact"/>
              </a:rPr>
              <a:t>PART THREE</a:t>
            </a:r>
          </a:p>
        </p:txBody>
      </p:sp>
      <p:sp>
        <p:nvSpPr>
          <p:cNvPr id="25" name="矩形 24"/>
          <p:cNvSpPr/>
          <p:nvPr/>
        </p:nvSpPr>
        <p:spPr>
          <a:xfrm>
            <a:off x="3536885" y="2691666"/>
            <a:ext cx="5220580" cy="594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mtClean="0" sz="1100">
                <a:solidFill>
                  <a:schemeClr val="bg1"/>
                </a:solidFill>
                <a:latin typeface="+mn-ea"/>
              </a:rPr>
              <a:t>Lorem Ipsum Dolor Sit Er Elit Lamet, Consectetaur Cillium Adipisicing Pecu, Sed Do Eiusmod Tempor Incididunt Ut Labore.</a:t>
            </a:r>
          </a:p>
        </p:txBody>
      </p:sp>
    </p:spTree>
    <p:extLst>
      <p:ext uri="{BB962C8B-B14F-4D97-AF65-F5344CB8AC3E}">
        <p14:creationId val="4223966995"/>
      </p:ext>
    </p:extLst>
  </p:cSld>
  <p:clrMapOvr>
    <a:masterClrMapping/>
  </p:clrMapOvr>
  <p:transition spd="slow">
    <p:push dir="u"/>
  </p:transition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395536" y="1023578"/>
            <a:ext cx="2016224" cy="3276364"/>
          </a:xfrm>
          <a:prstGeom prst="rect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直角三角形 21"/>
          <p:cNvSpPr/>
          <p:nvPr/>
        </p:nvSpPr>
        <p:spPr>
          <a:xfrm flipH="1">
            <a:off x="395536" y="1023578"/>
            <a:ext cx="2016224" cy="3276364"/>
          </a:xfrm>
          <a:prstGeom prst="rtTriangl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矩形 31"/>
          <p:cNvSpPr/>
          <p:nvPr/>
        </p:nvSpPr>
        <p:spPr>
          <a:xfrm>
            <a:off x="520224" y="2355726"/>
            <a:ext cx="1766848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1400">
                <a:solidFill>
                  <a:schemeClr val="bg1"/>
                </a:solidFill>
              </a:rPr>
              <a:t>Lorem Ipsum Dolor Sit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0225" y="2913858"/>
            <a:ext cx="1766847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bg1"/>
                </a:solidFill>
              </a:rPr>
              <a:t>Lorem Ipsum Dolor Sit Er Elit Lamet, Consectetaur Cillium Adipisicing Pecu.</a:t>
            </a:r>
          </a:p>
        </p:txBody>
      </p:sp>
      <p:cxnSp>
        <p:nvCxnSpPr>
          <p:cNvPr id="34" name="直接连接符 33"/>
          <p:cNvCxnSpPr/>
          <p:nvPr/>
        </p:nvCxnSpPr>
        <p:spPr>
          <a:xfrm>
            <a:off x="701570" y="2283718"/>
            <a:ext cx="1404156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descr="C:\Documents and Settings\Administrator\桌面\图标\ico\verified-user.png" id="35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967011" y="1179174"/>
            <a:ext cx="873274" cy="873274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矩形 35"/>
          <p:cNvSpPr/>
          <p:nvPr/>
        </p:nvSpPr>
        <p:spPr>
          <a:xfrm>
            <a:off x="2519772" y="1023578"/>
            <a:ext cx="2016224" cy="327636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直角三角形 36"/>
          <p:cNvSpPr/>
          <p:nvPr/>
        </p:nvSpPr>
        <p:spPr>
          <a:xfrm flipH="1">
            <a:off x="2519772" y="1023578"/>
            <a:ext cx="2016224" cy="3276364"/>
          </a:xfrm>
          <a:prstGeom prst="rtTriangl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矩形 37"/>
          <p:cNvSpPr/>
          <p:nvPr/>
        </p:nvSpPr>
        <p:spPr>
          <a:xfrm>
            <a:off x="2644460" y="2355726"/>
            <a:ext cx="1766848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1400">
                <a:solidFill>
                  <a:schemeClr val="bg1"/>
                </a:solidFill>
              </a:rPr>
              <a:t>Lorem Ipsum Dolor Sit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644461" y="2913858"/>
            <a:ext cx="1766847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bg1"/>
                </a:solidFill>
              </a:rPr>
              <a:t>Lorem Ipsum Dolor Sit Er Elit Lamet, Consectetaur Cillium Adipisicing Pecu.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2825806" y="2283718"/>
            <a:ext cx="1404156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4644008" y="1023578"/>
            <a:ext cx="2016224" cy="3276364"/>
          </a:xfrm>
          <a:prstGeom prst="rect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直角三角形 41"/>
          <p:cNvSpPr/>
          <p:nvPr/>
        </p:nvSpPr>
        <p:spPr>
          <a:xfrm flipH="1">
            <a:off x="4644008" y="1023578"/>
            <a:ext cx="2016224" cy="3276364"/>
          </a:xfrm>
          <a:prstGeom prst="rtTriangl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矩形 42"/>
          <p:cNvSpPr/>
          <p:nvPr/>
        </p:nvSpPr>
        <p:spPr>
          <a:xfrm>
            <a:off x="4768696" y="2355726"/>
            <a:ext cx="1766848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1400">
                <a:solidFill>
                  <a:schemeClr val="bg1"/>
                </a:solidFill>
              </a:rPr>
              <a:t>Lorem Ipsum Dolor Sit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768697" y="2913858"/>
            <a:ext cx="1766847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bg1"/>
                </a:solidFill>
              </a:rPr>
              <a:t>Lorem Ipsum Dolor Sit Er Elit Lamet, Consectetaur Cillium Adipisicing Pecu.</a:t>
            </a:r>
          </a:p>
        </p:txBody>
      </p:sp>
      <p:cxnSp>
        <p:nvCxnSpPr>
          <p:cNvPr id="45" name="直接连接符 44"/>
          <p:cNvCxnSpPr/>
          <p:nvPr/>
        </p:nvCxnSpPr>
        <p:spPr>
          <a:xfrm>
            <a:off x="4950042" y="2283718"/>
            <a:ext cx="1404156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6768244" y="1023578"/>
            <a:ext cx="2016224" cy="327636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直角三角形 46"/>
          <p:cNvSpPr/>
          <p:nvPr/>
        </p:nvSpPr>
        <p:spPr>
          <a:xfrm flipH="1">
            <a:off x="6768244" y="1023578"/>
            <a:ext cx="2016224" cy="3276364"/>
          </a:xfrm>
          <a:prstGeom prst="rtTriangl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矩形 47"/>
          <p:cNvSpPr/>
          <p:nvPr/>
        </p:nvSpPr>
        <p:spPr>
          <a:xfrm>
            <a:off x="6892933" y="2355726"/>
            <a:ext cx="1766848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1400">
                <a:solidFill>
                  <a:schemeClr val="bg1"/>
                </a:solidFill>
              </a:rPr>
              <a:t>Lorem Ipsum Dolor Sit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92934" y="2913858"/>
            <a:ext cx="1766847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bg1"/>
                </a:solidFill>
              </a:rPr>
              <a:t>Lorem Ipsum Dolor Sit Er Elit Lamet, Consectetaur Cillium Adipisicing Pecu.</a:t>
            </a:r>
          </a:p>
        </p:txBody>
      </p:sp>
      <p:cxnSp>
        <p:nvCxnSpPr>
          <p:cNvPr id="50" name="直接连接符 49"/>
          <p:cNvCxnSpPr/>
          <p:nvPr/>
        </p:nvCxnSpPr>
        <p:spPr>
          <a:xfrm>
            <a:off x="7074278" y="2283718"/>
            <a:ext cx="1404156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descr="C:\Documents and Settings\Administrator\桌面\图标\ico\trending-up.png" id="51" name="Picture 5"/>
          <p:cNvPicPr>
            <a:picLocks noChangeArrowheads="1" noChangeAspect="1"/>
          </p:cNvPicPr>
          <p:nvPr/>
        </p:nvPicPr>
        <p:blipFill>
          <a:blip r:embed="rId4">
            <a:extLst>
              <a:ext uri="{BEBA8EAE-BF5A-486C-A8C5-ECC9F3942E4B}">
                <a14:imgProps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091247" y="1179174"/>
            <a:ext cx="873274" cy="873274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C:\Documents and Settings\Administrator\桌面\图标\ico\call.png" id="52" name="Picture 3"/>
          <p:cNvPicPr>
            <a:picLocks noChangeArrowheads="1" noChangeAspect="1"/>
          </p:cNvPicPr>
          <p:nvPr/>
        </p:nvPicPr>
        <p:blipFill>
          <a:blip r:embed="rId6">
            <a:extLst>
              <a:ext uri="{BEBA8EAE-BF5A-486C-A8C5-ECC9F3942E4B}">
                <a14:imgProps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39719" y="1179174"/>
            <a:ext cx="873274" cy="873274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C:\Documents and Settings\Administrator\桌面\图标\ico\camera-alt.png" id="53" name="Picture 4"/>
          <p:cNvPicPr>
            <a:picLocks noChangeArrowheads="1" noChangeAspect="1"/>
          </p:cNvPicPr>
          <p:nvPr/>
        </p:nvPicPr>
        <p:blipFill>
          <a:blip r:embed="rId8">
            <a:extLst>
              <a:ext uri="{BEBA8EAE-BF5A-486C-A8C5-ECC9F3942E4B}">
                <a14:imgProps>
                  <a14:imgLayer r:embed="rId9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215483" y="1179174"/>
            <a:ext cx="873274" cy="873274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1005451943"/>
      </p:ext>
    </p:extLst>
  </p:cSld>
  <p:clrMapOvr>
    <a:masterClrMapping/>
  </p:clrMapOvr>
  <p:transition spd="slow">
    <p:push dir="u"/>
  </p:transition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/>
          <p:cNvSpPr/>
          <p:nvPr/>
        </p:nvSpPr>
        <p:spPr>
          <a:xfrm>
            <a:off x="4718125" y="940531"/>
            <a:ext cx="2745305" cy="2745305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1" name="矩形 20"/>
          <p:cNvSpPr/>
          <p:nvPr/>
        </p:nvSpPr>
        <p:spPr>
          <a:xfrm>
            <a:off x="5010967" y="1873875"/>
            <a:ext cx="2159621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Er Elit Lamet, Consectetaur Cillium Adipisicing Pecu, Sed Do Eiusmod Tempor Incididunt Ut Labore.</a:t>
            </a:r>
          </a:p>
        </p:txBody>
      </p:sp>
      <p:sp>
        <p:nvSpPr>
          <p:cNvPr id="22" name="矩形 21"/>
          <p:cNvSpPr/>
          <p:nvPr/>
        </p:nvSpPr>
        <p:spPr>
          <a:xfrm>
            <a:off x="5254006" y="1480591"/>
            <a:ext cx="167354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</a:t>
            </a:r>
          </a:p>
        </p:txBody>
      </p:sp>
      <p:cxnSp>
        <p:nvCxnSpPr>
          <p:cNvPr id="10" name="直接连接符 9"/>
          <p:cNvCxnSpPr>
            <a:stCxn id="20" idx="7"/>
            <a:endCxn id="11" idx="3"/>
          </p:cNvCxnSpPr>
          <p:nvPr/>
        </p:nvCxnSpPr>
        <p:spPr>
          <a:xfrm flipV="1">
            <a:off x="7061389" y="1075962"/>
            <a:ext cx="234903" cy="26661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7182290" y="411510"/>
            <a:ext cx="778454" cy="7784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3" name="直接连接符 12"/>
          <p:cNvCxnSpPr>
            <a:stCxn id="20" idx="1"/>
            <a:endCxn id="14" idx="5"/>
          </p:cNvCxnSpPr>
          <p:nvPr/>
        </p:nvCxnSpPr>
        <p:spPr>
          <a:xfrm flipH="1" flipV="1">
            <a:off x="4994556" y="1239111"/>
            <a:ext cx="125610" cy="103461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4572000" y="816555"/>
            <a:ext cx="495055" cy="495055"/>
          </a:xfrm>
          <a:prstGeom prst="ellipse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3" name="直接连接符 22"/>
          <p:cNvCxnSpPr>
            <a:stCxn id="20" idx="2"/>
            <a:endCxn id="25" idx="6"/>
          </p:cNvCxnSpPr>
          <p:nvPr/>
        </p:nvCxnSpPr>
        <p:spPr>
          <a:xfrm flipH="1" flipV="1">
            <a:off x="4526995" y="2301720"/>
            <a:ext cx="191130" cy="1146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/>
          <p:cNvSpPr/>
          <p:nvPr/>
        </p:nvSpPr>
        <p:spPr>
          <a:xfrm>
            <a:off x="3536885" y="1806665"/>
            <a:ext cx="990110" cy="99011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000"/>
              <a:t>10%</a:t>
            </a:r>
          </a:p>
        </p:txBody>
      </p:sp>
      <p:cxnSp>
        <p:nvCxnSpPr>
          <p:cNvPr id="30" name="直接连接符 29"/>
          <p:cNvCxnSpPr>
            <a:stCxn id="20" idx="5"/>
            <a:endCxn id="32" idx="1"/>
          </p:cNvCxnSpPr>
          <p:nvPr/>
        </p:nvCxnSpPr>
        <p:spPr>
          <a:xfrm>
            <a:off x="7061389" y="3283795"/>
            <a:ext cx="310904" cy="28804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椭圆 31"/>
          <p:cNvSpPr/>
          <p:nvPr/>
        </p:nvSpPr>
        <p:spPr>
          <a:xfrm>
            <a:off x="7227295" y="3426845"/>
            <a:ext cx="990110" cy="990110"/>
          </a:xfrm>
          <a:prstGeom prst="ellipse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000"/>
              <a:t>90%</a:t>
            </a:r>
          </a:p>
        </p:txBody>
      </p:sp>
      <p:cxnSp>
        <p:nvCxnSpPr>
          <p:cNvPr id="35" name="直接连接符 34"/>
          <p:cNvCxnSpPr>
            <a:stCxn id="20" idx="3"/>
            <a:endCxn id="37" idx="7"/>
          </p:cNvCxnSpPr>
          <p:nvPr/>
        </p:nvCxnSpPr>
        <p:spPr>
          <a:xfrm flipH="1">
            <a:off x="4710225" y="3283795"/>
            <a:ext cx="409941" cy="40987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椭圆 36"/>
          <p:cNvSpPr/>
          <p:nvPr/>
        </p:nvSpPr>
        <p:spPr>
          <a:xfrm>
            <a:off x="3941930" y="3561847"/>
            <a:ext cx="900113" cy="900113"/>
          </a:xfrm>
          <a:prstGeom prst="ellipse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1" name="直接连接符 40"/>
          <p:cNvCxnSpPr>
            <a:stCxn id="20" idx="6"/>
            <a:endCxn id="43" idx="2"/>
          </p:cNvCxnSpPr>
          <p:nvPr/>
        </p:nvCxnSpPr>
        <p:spPr>
          <a:xfrm flipV="1">
            <a:off x="7463430" y="2313051"/>
            <a:ext cx="596616" cy="133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椭圆 42"/>
          <p:cNvSpPr/>
          <p:nvPr/>
        </p:nvSpPr>
        <p:spPr>
          <a:xfrm>
            <a:off x="8060046" y="1964341"/>
            <a:ext cx="697419" cy="697419"/>
          </a:xfrm>
          <a:prstGeom prst="ellipse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descr="C:\Documents and Settings\Administrator\桌面\图标\ico\verified-user.png" id="47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97159" y="3717076"/>
            <a:ext cx="589654" cy="589654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C:\Documents and Settings\Administrator\桌面\图标\ico\camera-alt.png" id="48" name="Picture 4"/>
          <p:cNvPicPr>
            <a:picLocks noChangeArrowheads="1" noChangeAspect="1"/>
          </p:cNvPicPr>
          <p:nvPr/>
        </p:nvPicPr>
        <p:blipFill>
          <a:blip r:embed="rId4">
            <a:extLst>
              <a:ext uri="{BEBA8EAE-BF5A-486C-A8C5-ECC9F3942E4B}">
                <a14:imgProps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17405" y="2135475"/>
            <a:ext cx="355417" cy="355417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C:\Documents and Settings\Administrator\桌面\图标\ico\call.png" id="49" name="Picture 3"/>
          <p:cNvPicPr>
            <a:picLocks noChangeArrowheads="1" noChangeAspect="1"/>
          </p:cNvPicPr>
          <p:nvPr/>
        </p:nvPicPr>
        <p:blipFill>
          <a:blip r:embed="rId6">
            <a:extLst>
              <a:ext uri="{BEBA8EAE-BF5A-486C-A8C5-ECC9F3942E4B}">
                <a14:imgProps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53198" y="582418"/>
            <a:ext cx="436637" cy="436637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C:\Documents and Settings\Administrator\桌面\图标\ico\trending-up.png" id="50" name="Picture 5"/>
          <p:cNvPicPr>
            <a:picLocks noChangeArrowheads="1" noChangeAspect="1"/>
          </p:cNvPicPr>
          <p:nvPr/>
        </p:nvPicPr>
        <p:blipFill>
          <a:blip r:embed="rId8">
            <a:extLst>
              <a:ext uri="{BEBA8EAE-BF5A-486C-A8C5-ECC9F3942E4B}">
                <a14:imgProps>
                  <a14:imgLayer r:embed="rId9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65692" y="906565"/>
            <a:ext cx="298412" cy="298412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矩形 45"/>
          <p:cNvSpPr/>
          <p:nvPr/>
        </p:nvSpPr>
        <p:spPr>
          <a:xfrm>
            <a:off x="386535" y="1015621"/>
            <a:ext cx="2880320" cy="3072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1400">
                <a:solidFill>
                  <a:schemeClr val="bg1"/>
                </a:solidFill>
              </a:rPr>
              <a:t>Lorem Ipsum Dolor Sit</a:t>
            </a:r>
          </a:p>
        </p:txBody>
      </p:sp>
      <p:sp>
        <p:nvSpPr>
          <p:cNvPr id="52" name="矩形 51"/>
          <p:cNvSpPr/>
          <p:nvPr/>
        </p:nvSpPr>
        <p:spPr>
          <a:xfrm>
            <a:off x="386534" y="1373744"/>
            <a:ext cx="2745305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Er Elit Lamet, Consectetaur Cillium Adipisicing Pecu, Sed Do Eiusmod Tempor Incididunt Ut Labore.</a:t>
            </a:r>
          </a:p>
        </p:txBody>
      </p:sp>
      <p:sp>
        <p:nvSpPr>
          <p:cNvPr id="53" name="矩形 52"/>
          <p:cNvSpPr/>
          <p:nvPr/>
        </p:nvSpPr>
        <p:spPr>
          <a:xfrm>
            <a:off x="386536" y="2590796"/>
            <a:ext cx="2745303" cy="307296"/>
          </a:xfrm>
          <a:prstGeom prst="rect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1400">
                <a:solidFill>
                  <a:schemeClr val="bg1"/>
                </a:solidFill>
              </a:rPr>
              <a:t>Lorem Ipsum Dolor Sit</a:t>
            </a:r>
          </a:p>
        </p:txBody>
      </p:sp>
      <p:sp>
        <p:nvSpPr>
          <p:cNvPr id="54" name="矩形 53"/>
          <p:cNvSpPr/>
          <p:nvPr/>
        </p:nvSpPr>
        <p:spPr>
          <a:xfrm>
            <a:off x="386535" y="2948920"/>
            <a:ext cx="2745305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Er Elit Lamet, Consectetaur Cillium Adipisicing Pecu, Sed Do Eiusmod Tempor Incididunt Ut Labore.</a:t>
            </a:r>
          </a:p>
        </p:txBody>
      </p:sp>
    </p:spTree>
    <p:extLst>
      <p:ext uri="{BB962C8B-B14F-4D97-AF65-F5344CB8AC3E}">
        <p14:creationId val="2369458840"/>
      </p:ext>
    </p:extLst>
  </p:cSld>
  <p:clrMapOvr>
    <a:masterClrMapping/>
  </p:clrMapOvr>
  <p:transition spd="slow">
    <p:push dir="u"/>
  </p:transition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圆角矩形 27"/>
          <p:cNvSpPr/>
          <p:nvPr/>
        </p:nvSpPr>
        <p:spPr>
          <a:xfrm>
            <a:off x="853070" y="1026993"/>
            <a:ext cx="7409340" cy="959692"/>
          </a:xfrm>
          <a:prstGeom prst="roundRect">
            <a:avLst>
              <a:gd fmla="val 9001" name="adj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>
            <a:off x="1776150" y="1026993"/>
            <a:ext cx="6306262" cy="9596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TextBox 30"/>
          <p:cNvSpPr txBox="1"/>
          <p:nvPr/>
        </p:nvSpPr>
        <p:spPr>
          <a:xfrm>
            <a:off x="1826717" y="1138848"/>
            <a:ext cx="4104456" cy="30480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zh-CN" b="1" lang="en-US" smtClean="0" sz="1400">
                <a:solidFill>
                  <a:schemeClr val="accent6">
                    <a:lumMod val="75000"/>
                  </a:schemeClr>
                </a:solidFill>
              </a:rPr>
              <a:t>Lorem Ipsum Dolor Sit Amet</a:t>
            </a:r>
          </a:p>
        </p:txBody>
      </p:sp>
      <p:sp>
        <p:nvSpPr>
          <p:cNvPr id="33" name="矩形 32"/>
          <p:cNvSpPr/>
          <p:nvPr/>
        </p:nvSpPr>
        <p:spPr>
          <a:xfrm>
            <a:off x="1826717" y="1434650"/>
            <a:ext cx="6075675" cy="487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0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Er Elit Lamet, Consectetaur Cillium Adipisicing Pecu, Sed Do Eiusmod Tempor Incididunt Ut Labore Et Dolore Magna Aliqua. Ut Enim Ad Minim Veniam, Quis Nostrud Exercitation.</a:t>
            </a:r>
          </a:p>
        </p:txBody>
      </p:sp>
      <p:pic>
        <p:nvPicPr>
          <p:cNvPr descr="C:\Documents and Settings\Administrator\桌面\图标\ico\verified-user.png" id="34" name="Picture 4"/>
          <p:cNvPicPr>
            <a:picLocks noChangeArrowheads="1"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988085" y="1173181"/>
            <a:ext cx="667315" cy="667315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圆角矩形 35"/>
          <p:cNvSpPr/>
          <p:nvPr/>
        </p:nvSpPr>
        <p:spPr>
          <a:xfrm>
            <a:off x="853070" y="2152118"/>
            <a:ext cx="7409340" cy="959692"/>
          </a:xfrm>
          <a:prstGeom prst="roundRect">
            <a:avLst>
              <a:gd fmla="val 9001" name="adj"/>
            </a:avLst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矩形 37"/>
          <p:cNvSpPr/>
          <p:nvPr/>
        </p:nvSpPr>
        <p:spPr>
          <a:xfrm>
            <a:off x="1776150" y="2152118"/>
            <a:ext cx="6306262" cy="9596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TextBox 38"/>
          <p:cNvSpPr txBox="1"/>
          <p:nvPr/>
        </p:nvSpPr>
        <p:spPr>
          <a:xfrm>
            <a:off x="1826717" y="2263973"/>
            <a:ext cx="4104456" cy="30480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zh-CN" b="1" lang="en-US" smtClean="0" sz="1400">
                <a:solidFill>
                  <a:srgbClr val="FDA907"/>
                </a:solidFill>
              </a:rPr>
              <a:t>Lorem Ipsum Dolor Sit Amet</a:t>
            </a:r>
          </a:p>
        </p:txBody>
      </p:sp>
      <p:sp>
        <p:nvSpPr>
          <p:cNvPr id="40" name="矩形 39"/>
          <p:cNvSpPr/>
          <p:nvPr/>
        </p:nvSpPr>
        <p:spPr>
          <a:xfrm>
            <a:off x="1826717" y="2559775"/>
            <a:ext cx="6075675" cy="487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0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Er Elit Lamet, Consectetaur Cillium Adipisicing Pecu, Sed Do Eiusmod Tempor Incididunt Ut Labore Et Dolore Magna Aliqua. Ut Enim Ad Minim Veniam, Quis Nostrud Exercitation.</a:t>
            </a:r>
          </a:p>
        </p:txBody>
      </p:sp>
      <p:sp>
        <p:nvSpPr>
          <p:cNvPr id="42" name="圆角矩形 41"/>
          <p:cNvSpPr/>
          <p:nvPr/>
        </p:nvSpPr>
        <p:spPr>
          <a:xfrm>
            <a:off x="853070" y="3277243"/>
            <a:ext cx="7409340" cy="959692"/>
          </a:xfrm>
          <a:prstGeom prst="roundRect">
            <a:avLst>
              <a:gd fmla="val 9001" name="adj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矩形 43"/>
          <p:cNvSpPr/>
          <p:nvPr/>
        </p:nvSpPr>
        <p:spPr>
          <a:xfrm>
            <a:off x="1776150" y="3277243"/>
            <a:ext cx="6306262" cy="9596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TextBox 44"/>
          <p:cNvSpPr txBox="1"/>
          <p:nvPr/>
        </p:nvSpPr>
        <p:spPr>
          <a:xfrm>
            <a:off x="1826717" y="3389099"/>
            <a:ext cx="4104456" cy="30480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zh-CN" b="1" lang="en-US" smtClean="0" sz="1400">
                <a:solidFill>
                  <a:schemeClr val="accent6">
                    <a:lumMod val="75000"/>
                  </a:schemeClr>
                </a:solidFill>
              </a:rPr>
              <a:t>Lorem Ipsum Dolor Sit Amet</a:t>
            </a:r>
          </a:p>
        </p:txBody>
      </p:sp>
      <p:sp>
        <p:nvSpPr>
          <p:cNvPr id="51" name="矩形 50"/>
          <p:cNvSpPr/>
          <p:nvPr/>
        </p:nvSpPr>
        <p:spPr>
          <a:xfrm>
            <a:off x="1826717" y="3684899"/>
            <a:ext cx="6075675" cy="487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0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Er Elit Lamet, Consectetaur Cillium Adipisicing Pecu, Sed Do Eiusmod Tempor Incididunt Ut Labore Et Dolore Magna Aliqua. Ut Enim Ad Minim Veniam, Quis Nostrud Exercitation.</a:t>
            </a:r>
          </a:p>
        </p:txBody>
      </p:sp>
      <p:pic>
        <p:nvPicPr>
          <p:cNvPr descr="C:\Documents and Settings\Administrator\桌面\图标\ico\cloud-queue.png" id="55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BEBA8EAE-BF5A-486C-A8C5-ECC9F3942E4B}">
                <a14:imgProps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995845" y="2298306"/>
            <a:ext cx="667315" cy="667315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C:\Documents and Settings\Administrator\桌面\图标\ico\vpn-lock.png" id="56" name="Picture 2"/>
          <p:cNvPicPr>
            <a:picLocks noChangeArrowheads="1" noChangeAspect="1"/>
          </p:cNvPicPr>
          <p:nvPr/>
        </p:nvPicPr>
        <p:blipFill>
          <a:blip r:embed="rId6">
            <a:extLst>
              <a:ext uri="{BEBA8EAE-BF5A-486C-A8C5-ECC9F3942E4B}">
                <a14:imgProps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995844" y="3423431"/>
            <a:ext cx="667315" cy="667315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1225798925"/>
      </p:ext>
    </p:extLst>
  </p:cSld>
  <p:clrMapOvr>
    <a:masterClrMapping/>
  </p:clrMapOvr>
  <p:transition spd="slow">
    <p:push dir="u"/>
  </p:transition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流程图: 手动输入 19"/>
          <p:cNvSpPr/>
          <p:nvPr/>
        </p:nvSpPr>
        <p:spPr>
          <a:xfrm>
            <a:off x="630070" y="1176595"/>
            <a:ext cx="1959173" cy="1496096"/>
          </a:xfrm>
          <a:prstGeom prst="flowChartManualInput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流程图: 手动输入 20"/>
          <p:cNvSpPr/>
          <p:nvPr/>
        </p:nvSpPr>
        <p:spPr>
          <a:xfrm flipH="1">
            <a:off x="2589243" y="1181241"/>
            <a:ext cx="1947007" cy="1486805"/>
          </a:xfrm>
          <a:prstGeom prst="flowChartManualInpu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流程图: 手动输入 21"/>
          <p:cNvSpPr/>
          <p:nvPr/>
        </p:nvSpPr>
        <p:spPr>
          <a:xfrm>
            <a:off x="4536250" y="1176595"/>
            <a:ext cx="1959173" cy="1496096"/>
          </a:xfrm>
          <a:prstGeom prst="flowChartManualInput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流程图: 手动输入 22"/>
          <p:cNvSpPr/>
          <p:nvPr/>
        </p:nvSpPr>
        <p:spPr>
          <a:xfrm flipH="1">
            <a:off x="6495423" y="1181241"/>
            <a:ext cx="1947007" cy="1486805"/>
          </a:xfrm>
          <a:prstGeom prst="flowChartManualInpu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descr="C:\Documents and Settings\Administrator\桌面\图标\ico\swap-vert-circle.png" id="24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108796" y="1491630"/>
            <a:ext cx="1001719" cy="1001719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C:\Documents and Settings\Administrator\桌面\图标\ico\verified-user.png" id="25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BEBA8EAE-BF5A-486C-A8C5-ECC9F3942E4B}">
                <a14:imgProps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37335" y="1567884"/>
            <a:ext cx="849210" cy="849210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C:\Documents and Settings\Administrator\桌面\图标\ico\vpn-lock.png" id="26" name="Picture 4"/>
          <p:cNvPicPr>
            <a:picLocks noChangeArrowheads="1" noChangeAspect="1"/>
          </p:cNvPicPr>
          <p:nvPr/>
        </p:nvPicPr>
        <p:blipFill>
          <a:blip r:embed="rId6">
            <a:extLst>
              <a:ext uri="{BEBA8EAE-BF5A-486C-A8C5-ECC9F3942E4B}">
                <a14:imgProps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27351" y="1550915"/>
            <a:ext cx="883149" cy="883149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C:\Documents and Settings\Administrator\桌面\图标\ico\cloud-queue.png" id="27" name="Picture 5"/>
          <p:cNvPicPr>
            <a:picLocks noChangeArrowheads="1" noChangeAspect="1"/>
          </p:cNvPicPr>
          <p:nvPr/>
        </p:nvPicPr>
        <p:blipFill>
          <a:blip r:embed="rId8">
            <a:extLst>
              <a:ext uri="{BEBA8EAE-BF5A-486C-A8C5-ECC9F3942E4B}">
                <a14:imgProps>
                  <a14:imgLayer r:embed="rId9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73006" y="1549660"/>
            <a:ext cx="885659" cy="885659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矩形 29"/>
          <p:cNvSpPr/>
          <p:nvPr/>
        </p:nvSpPr>
        <p:spPr>
          <a:xfrm>
            <a:off x="630070" y="2751770"/>
            <a:ext cx="195917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rgbClr val="FDA907"/>
                </a:solidFill>
                <a:latin typeface="+mj-ea"/>
              </a:rPr>
              <a:t>Lorem Ipsum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30069" y="3064365"/>
            <a:ext cx="195917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z="12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lamet, consectetaur cillium adipisicing pecu</a:t>
            </a:r>
          </a:p>
        </p:txBody>
      </p:sp>
      <p:sp>
        <p:nvSpPr>
          <p:cNvPr id="35" name="矩形 34"/>
          <p:cNvSpPr/>
          <p:nvPr/>
        </p:nvSpPr>
        <p:spPr>
          <a:xfrm>
            <a:off x="2577076" y="2751770"/>
            <a:ext cx="195917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accent6">
                    <a:lumMod val="75000"/>
                  </a:schemeClr>
                </a:solidFill>
                <a:latin typeface="+mj-ea"/>
              </a:rPr>
              <a:t>Lorem Ipsum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577075" y="3064365"/>
            <a:ext cx="195917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z="12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lamet, consectetaur cillium adipisicing pecu</a:t>
            </a:r>
          </a:p>
        </p:txBody>
      </p:sp>
      <p:sp>
        <p:nvSpPr>
          <p:cNvPr id="41" name="矩形 40"/>
          <p:cNvSpPr/>
          <p:nvPr/>
        </p:nvSpPr>
        <p:spPr>
          <a:xfrm>
            <a:off x="4524082" y="2751770"/>
            <a:ext cx="195917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rgbClr val="FDA907"/>
                </a:solidFill>
                <a:latin typeface="+mj-ea"/>
              </a:rPr>
              <a:t>Lorem Ipsum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24081" y="3064365"/>
            <a:ext cx="195917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z="12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lamet, consectetaur cillium adipisicing pecu</a:t>
            </a:r>
          </a:p>
        </p:txBody>
      </p:sp>
      <p:sp>
        <p:nvSpPr>
          <p:cNvPr id="46" name="矩形 45"/>
          <p:cNvSpPr/>
          <p:nvPr/>
        </p:nvSpPr>
        <p:spPr>
          <a:xfrm>
            <a:off x="6471088" y="2751770"/>
            <a:ext cx="195917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accent6">
                    <a:lumMod val="75000"/>
                  </a:schemeClr>
                </a:solidFill>
                <a:latin typeface="+mj-ea"/>
              </a:rPr>
              <a:t>Lorem Ipsum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471087" y="3064365"/>
            <a:ext cx="195917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z="12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lamet, consectetaur cillium adipisicing pecu</a:t>
            </a:r>
          </a:p>
        </p:txBody>
      </p:sp>
    </p:spTree>
    <p:extLst>
      <p:ext uri="{BB962C8B-B14F-4D97-AF65-F5344CB8AC3E}">
        <p14:creationId val="3662129803"/>
      </p:ext>
    </p:extLst>
  </p:cSld>
  <p:clrMapOvr>
    <a:masterClrMapping/>
  </p:clrMapOvr>
  <p:transition spd="slow">
    <p:push dir="u"/>
  </p:transition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BF34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1" y="2166704"/>
            <a:ext cx="9144000" cy="45005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TextBox 3"/>
          <p:cNvSpPr txBox="1"/>
          <p:nvPr/>
        </p:nvSpPr>
        <p:spPr>
          <a:xfrm>
            <a:off x="26495" y="-1433695"/>
            <a:ext cx="3481705" cy="8016239"/>
          </a:xfrm>
          <a:prstGeom prst="rect">
            <a:avLst/>
          </a:prstGeom>
          <a:noFill/>
          <a:effectLst>
            <a:outerShdw algn="tl" blurRad="165100" dir="1200000" dist="76200" rotWithShape="0">
              <a:prstClr val="black">
                <a:alpha val="10000"/>
              </a:prstClr>
            </a:outerShdw>
          </a:effectLst>
        </p:spPr>
        <p:txBody>
          <a:bodyPr rtlCol="0" wrap="none">
            <a:spAutoFit/>
          </a:bodyPr>
          <a:lstStyle/>
          <a:p>
            <a:r>
              <a:rPr altLang="zh-CN" lang="en-US" smtClean="0" sz="52000">
                <a:solidFill>
                  <a:schemeClr val="bg1"/>
                </a:solidFill>
                <a:latin typeface="+mj-lt"/>
              </a:rPr>
              <a:t>4</a:t>
            </a:r>
          </a:p>
        </p:txBody>
      </p:sp>
      <p:sp>
        <p:nvSpPr>
          <p:cNvPr id="5" name="矩形 4"/>
          <p:cNvSpPr/>
          <p:nvPr/>
        </p:nvSpPr>
        <p:spPr>
          <a:xfrm>
            <a:off x="3579089" y="2155090"/>
            <a:ext cx="517837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lang="en-US" smtClean="0" sz="2400">
                <a:solidFill>
                  <a:schemeClr val="bg1"/>
                </a:solidFill>
              </a:rPr>
              <a:t>LOREM IPSUM DOLOR SIT AMET</a:t>
            </a:r>
          </a:p>
        </p:txBody>
      </p:sp>
      <p:sp>
        <p:nvSpPr>
          <p:cNvPr id="3" name="矩形 2"/>
          <p:cNvSpPr/>
          <p:nvPr/>
        </p:nvSpPr>
        <p:spPr>
          <a:xfrm>
            <a:off x="6034213" y="1397264"/>
            <a:ext cx="2723252" cy="762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lvl="0"/>
            <a:r>
              <a:rPr altLang="zh-CN" lang="en-US" sz="4400">
                <a:solidFill>
                  <a:schemeClr val="bg1"/>
                </a:solidFill>
                <a:latin typeface="Impact"/>
              </a:rPr>
              <a:t>PART THREE</a:t>
            </a:r>
          </a:p>
        </p:txBody>
      </p:sp>
      <p:sp>
        <p:nvSpPr>
          <p:cNvPr id="25" name="矩形 24"/>
          <p:cNvSpPr/>
          <p:nvPr/>
        </p:nvSpPr>
        <p:spPr>
          <a:xfrm>
            <a:off x="3536885" y="2691666"/>
            <a:ext cx="5220580" cy="594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mtClean="0" sz="1100">
                <a:solidFill>
                  <a:schemeClr val="bg1"/>
                </a:solidFill>
                <a:latin typeface="+mn-ea"/>
              </a:rPr>
              <a:t>Lorem Ipsum Dolor Sit Er Elit Lamet, Consectetaur Cillium Adipisicing Pecu, Sed Do Eiusmod Tempor Incididunt Ut Labore.</a:t>
            </a:r>
          </a:p>
        </p:txBody>
      </p:sp>
    </p:spTree>
    <p:extLst>
      <p:ext uri="{BB962C8B-B14F-4D97-AF65-F5344CB8AC3E}">
        <p14:creationId val="2681729627"/>
      </p:ext>
    </p:extLst>
  </p:cSld>
  <p:clrMapOvr>
    <a:masterClrMapping/>
  </p:clrMapOvr>
  <p:transition spd="slow">
    <p:push dir="u"/>
  </p:transition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五边形 27"/>
          <p:cNvSpPr/>
          <p:nvPr/>
        </p:nvSpPr>
        <p:spPr>
          <a:xfrm>
            <a:off x="611562" y="1131590"/>
            <a:ext cx="7894223" cy="315035"/>
          </a:xfrm>
          <a:prstGeom prst="homePlate">
            <a:avLst/>
          </a:pr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mtClean="0" sz="1600">
                <a:latin typeface="+mj-lt"/>
              </a:rPr>
              <a:t>01</a:t>
            </a:r>
          </a:p>
        </p:txBody>
      </p:sp>
      <p:sp>
        <p:nvSpPr>
          <p:cNvPr id="29" name="五边形 28"/>
          <p:cNvSpPr/>
          <p:nvPr/>
        </p:nvSpPr>
        <p:spPr>
          <a:xfrm>
            <a:off x="2585117" y="1445851"/>
            <a:ext cx="5920668" cy="315035"/>
          </a:xfrm>
          <a:prstGeom prst="homePlat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mtClean="0" sz="1600">
                <a:latin typeface="+mj-lt"/>
              </a:rPr>
              <a:t>02</a:t>
            </a:r>
          </a:p>
        </p:txBody>
      </p:sp>
      <p:sp>
        <p:nvSpPr>
          <p:cNvPr id="31" name="五边形 30"/>
          <p:cNvSpPr/>
          <p:nvPr/>
        </p:nvSpPr>
        <p:spPr>
          <a:xfrm>
            <a:off x="4558672" y="1760886"/>
            <a:ext cx="3947111" cy="315035"/>
          </a:xfrm>
          <a:prstGeom prst="homePlate">
            <a:avLst/>
          </a:pr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mtClean="0" sz="1600">
                <a:latin typeface="+mj-lt"/>
              </a:rPr>
              <a:t>03</a:t>
            </a:r>
          </a:p>
        </p:txBody>
      </p:sp>
      <p:sp>
        <p:nvSpPr>
          <p:cNvPr id="33" name="五边形 32"/>
          <p:cNvSpPr/>
          <p:nvPr/>
        </p:nvSpPr>
        <p:spPr>
          <a:xfrm>
            <a:off x="6532228" y="2075920"/>
            <a:ext cx="1973555" cy="315035"/>
          </a:xfrm>
          <a:prstGeom prst="homePlat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lang="en-US" smtClean="0" sz="1600">
                <a:latin typeface="+mj-lt"/>
              </a:rPr>
              <a:t>04</a:t>
            </a:r>
          </a:p>
        </p:txBody>
      </p:sp>
      <p:sp>
        <p:nvSpPr>
          <p:cNvPr id="34" name="矩形 33"/>
          <p:cNvSpPr/>
          <p:nvPr/>
        </p:nvSpPr>
        <p:spPr>
          <a:xfrm>
            <a:off x="566556" y="2027770"/>
            <a:ext cx="1890208" cy="1851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Er Elit Lamet, Consectetaur Cillium Adipisicing Pecu, Sed Do Eiusmod Tempor Incididunt Ut Cillium Adipisicing Pecu, Sed Do Eiusmod Tempor.</a:t>
            </a:r>
          </a:p>
        </p:txBody>
      </p:sp>
      <p:sp>
        <p:nvSpPr>
          <p:cNvPr id="36" name="矩形 35"/>
          <p:cNvSpPr/>
          <p:nvPr/>
        </p:nvSpPr>
        <p:spPr>
          <a:xfrm>
            <a:off x="566555" y="1633903"/>
            <a:ext cx="1890208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b="1" lang="en-US" sz="1400">
                <a:solidFill>
                  <a:srgbClr val="BF3420"/>
                </a:solidFill>
              </a:rPr>
              <a:t>Lorem Ipsum Dolor </a:t>
            </a:r>
          </a:p>
        </p:txBody>
      </p:sp>
      <p:sp>
        <p:nvSpPr>
          <p:cNvPr id="38" name="矩形 37"/>
          <p:cNvSpPr/>
          <p:nvPr/>
        </p:nvSpPr>
        <p:spPr>
          <a:xfrm>
            <a:off x="4572002" y="2535602"/>
            <a:ext cx="1890208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Er Elit Lamet, Consectetaur Cillium Adipisicing Pecu, Sed Do Eiusmod Tempor Incididunt Ut Cillium.</a:t>
            </a:r>
          </a:p>
        </p:txBody>
      </p:sp>
      <p:sp>
        <p:nvSpPr>
          <p:cNvPr id="39" name="矩形 38"/>
          <p:cNvSpPr/>
          <p:nvPr/>
        </p:nvSpPr>
        <p:spPr>
          <a:xfrm>
            <a:off x="4572002" y="2211710"/>
            <a:ext cx="1890208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b="1" lang="en-US" sz="1400">
                <a:solidFill>
                  <a:srgbClr val="BF3420"/>
                </a:solidFill>
              </a:rPr>
              <a:t>Lorem Ipsum Dolor </a:t>
            </a:r>
          </a:p>
        </p:txBody>
      </p:sp>
      <p:sp>
        <p:nvSpPr>
          <p:cNvPr id="40" name="矩形 39"/>
          <p:cNvSpPr/>
          <p:nvPr/>
        </p:nvSpPr>
        <p:spPr>
          <a:xfrm>
            <a:off x="2546777" y="2281686"/>
            <a:ext cx="1890208" cy="1600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Er Elit Lamet, Consectetaur Cillium Adipisicing Pecu, Sed Do Eiusmod Tempor Incididunt Ut Cillium Adipisicing Pecu, Sed Do.</a:t>
            </a:r>
          </a:p>
        </p:txBody>
      </p:sp>
      <p:sp>
        <p:nvSpPr>
          <p:cNvPr id="42" name="矩形 41"/>
          <p:cNvSpPr/>
          <p:nvPr/>
        </p:nvSpPr>
        <p:spPr>
          <a:xfrm>
            <a:off x="2546776" y="1948938"/>
            <a:ext cx="1890208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b="1" lang="en-US" sz="1400">
                <a:solidFill>
                  <a:srgbClr val="FF0000"/>
                </a:solidFill>
              </a:rPr>
              <a:t>Lorem Ipsum Dolor </a:t>
            </a:r>
          </a:p>
        </p:txBody>
      </p:sp>
      <p:sp>
        <p:nvSpPr>
          <p:cNvPr id="44" name="矩形 43"/>
          <p:cNvSpPr/>
          <p:nvPr/>
        </p:nvSpPr>
        <p:spPr>
          <a:xfrm>
            <a:off x="6507216" y="2789518"/>
            <a:ext cx="1890208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Er Elit Lamet, Consectetaur Cillium Adipisicing Pecu, Sed Do Eiusmod Tempor.</a:t>
            </a:r>
          </a:p>
        </p:txBody>
      </p:sp>
      <p:sp>
        <p:nvSpPr>
          <p:cNvPr id="45" name="矩形 44"/>
          <p:cNvSpPr/>
          <p:nvPr/>
        </p:nvSpPr>
        <p:spPr>
          <a:xfrm>
            <a:off x="6507217" y="2488998"/>
            <a:ext cx="1890208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b="1" lang="en-US" sz="1400">
                <a:solidFill>
                  <a:srgbClr val="FF0000"/>
                </a:solidFill>
              </a:rPr>
              <a:t>Lorem Ipsum Dolor </a:t>
            </a:r>
          </a:p>
        </p:txBody>
      </p:sp>
      <p:cxnSp>
        <p:nvCxnSpPr>
          <p:cNvPr id="48" name="直接连接符 47"/>
          <p:cNvCxnSpPr/>
          <p:nvPr/>
        </p:nvCxnSpPr>
        <p:spPr>
          <a:xfrm flipH="1">
            <a:off x="2456765" y="2429280"/>
            <a:ext cx="0" cy="140261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H="1">
            <a:off x="4481990" y="2796775"/>
            <a:ext cx="0" cy="103511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H="1">
            <a:off x="6462210" y="3089599"/>
            <a:ext cx="0" cy="74229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206762169"/>
      </p:ext>
    </p:extLst>
  </p:cSld>
  <p:clrMapOvr>
    <a:masterClrMapping/>
  </p:clrMapOvr>
  <p:transition spd="slow">
    <p:push dir="u"/>
  </p:transition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TextBox 20"/>
          <p:cNvSpPr txBox="1"/>
          <p:nvPr/>
        </p:nvSpPr>
        <p:spPr>
          <a:xfrm>
            <a:off x="1092459" y="1246789"/>
            <a:ext cx="3638327" cy="3352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rgbClr val="1A7BAE"/>
                </a:solidFill>
              </a:rPr>
              <a:t>Lorem Ipsum Dolor Sit Amet</a:t>
            </a:r>
          </a:p>
        </p:txBody>
      </p:sp>
      <p:sp>
        <p:nvSpPr>
          <p:cNvPr id="19" name="矩形 8"/>
          <p:cNvSpPr/>
          <p:nvPr/>
        </p:nvSpPr>
        <p:spPr>
          <a:xfrm>
            <a:off x="597404" y="1221600"/>
            <a:ext cx="478941" cy="388931"/>
          </a:xfrm>
          <a:custGeom>
            <a:rect b="b" l="l" r="r" t="t"/>
            <a:pathLst>
              <a:path h="855095" w="855095">
                <a:moveTo>
                  <a:pt x="805897" y="427546"/>
                </a:moveTo>
                <a:lnTo>
                  <a:pt x="855095" y="427546"/>
                </a:lnTo>
                <a:lnTo>
                  <a:pt x="855095" y="855095"/>
                </a:lnTo>
                <a:lnTo>
                  <a:pt x="427546" y="855095"/>
                </a:lnTo>
                <a:lnTo>
                  <a:pt x="427546" y="805897"/>
                </a:lnTo>
                <a:lnTo>
                  <a:pt x="805897" y="805897"/>
                </a:lnTo>
                <a:close/>
                <a:moveTo>
                  <a:pt x="0" y="0"/>
                </a:moveTo>
                <a:lnTo>
                  <a:pt x="427546" y="0"/>
                </a:lnTo>
                <a:lnTo>
                  <a:pt x="427546" y="49196"/>
                </a:lnTo>
                <a:lnTo>
                  <a:pt x="49196" y="49196"/>
                </a:lnTo>
                <a:lnTo>
                  <a:pt x="49196" y="427546"/>
                </a:lnTo>
                <a:lnTo>
                  <a:pt x="0" y="427546"/>
                </a:lnTo>
                <a:close/>
              </a:path>
            </a:pathLst>
          </a:cu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1600">
                <a:solidFill>
                  <a:srgbClr val="1A7BAE"/>
                </a:solidFill>
                <a:latin typeface="+mj-lt"/>
              </a:rPr>
              <a:t>01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99537" y="1970572"/>
            <a:ext cx="3638327" cy="3352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rgbClr val="95BC49"/>
                </a:solidFill>
              </a:rPr>
              <a:t>Lorem Ipsum Dolor Sit Amet</a:t>
            </a:r>
          </a:p>
        </p:txBody>
      </p:sp>
      <p:sp>
        <p:nvSpPr>
          <p:cNvPr id="22" name="矩形 8"/>
          <p:cNvSpPr/>
          <p:nvPr/>
        </p:nvSpPr>
        <p:spPr>
          <a:xfrm>
            <a:off x="604482" y="1945383"/>
            <a:ext cx="478941" cy="388931"/>
          </a:xfrm>
          <a:custGeom>
            <a:rect b="b" l="l" r="r" t="t"/>
            <a:pathLst>
              <a:path h="855095" w="855095">
                <a:moveTo>
                  <a:pt x="805897" y="427546"/>
                </a:moveTo>
                <a:lnTo>
                  <a:pt x="855095" y="427546"/>
                </a:lnTo>
                <a:lnTo>
                  <a:pt x="855095" y="855095"/>
                </a:lnTo>
                <a:lnTo>
                  <a:pt x="427546" y="855095"/>
                </a:lnTo>
                <a:lnTo>
                  <a:pt x="427546" y="805897"/>
                </a:lnTo>
                <a:lnTo>
                  <a:pt x="805897" y="805897"/>
                </a:lnTo>
                <a:close/>
                <a:moveTo>
                  <a:pt x="0" y="0"/>
                </a:moveTo>
                <a:lnTo>
                  <a:pt x="427546" y="0"/>
                </a:lnTo>
                <a:lnTo>
                  <a:pt x="427546" y="49196"/>
                </a:lnTo>
                <a:lnTo>
                  <a:pt x="49196" y="49196"/>
                </a:lnTo>
                <a:lnTo>
                  <a:pt x="49196" y="427546"/>
                </a:lnTo>
                <a:lnTo>
                  <a:pt x="0" y="427546"/>
                </a:lnTo>
                <a:close/>
              </a:path>
            </a:pathLst>
          </a:custGeom>
          <a:solidFill>
            <a:srgbClr val="95BC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1600">
                <a:solidFill>
                  <a:srgbClr val="95BC49"/>
                </a:solidFill>
                <a:latin typeface="+mj-lt"/>
              </a:rPr>
              <a:t>02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06615" y="2686949"/>
            <a:ext cx="3638327" cy="3352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rgbClr val="FDA907"/>
                </a:solidFill>
              </a:rPr>
              <a:t>Lorem Ipsum Dolor Sit Amet</a:t>
            </a:r>
          </a:p>
        </p:txBody>
      </p:sp>
      <p:sp>
        <p:nvSpPr>
          <p:cNvPr id="24" name="矩形 8"/>
          <p:cNvSpPr/>
          <p:nvPr/>
        </p:nvSpPr>
        <p:spPr>
          <a:xfrm>
            <a:off x="611560" y="2661760"/>
            <a:ext cx="478941" cy="388931"/>
          </a:xfrm>
          <a:custGeom>
            <a:rect b="b" l="l" r="r" t="t"/>
            <a:pathLst>
              <a:path h="855095" w="855095">
                <a:moveTo>
                  <a:pt x="805897" y="427546"/>
                </a:moveTo>
                <a:lnTo>
                  <a:pt x="855095" y="427546"/>
                </a:lnTo>
                <a:lnTo>
                  <a:pt x="855095" y="855095"/>
                </a:lnTo>
                <a:lnTo>
                  <a:pt x="427546" y="855095"/>
                </a:lnTo>
                <a:lnTo>
                  <a:pt x="427546" y="805897"/>
                </a:lnTo>
                <a:lnTo>
                  <a:pt x="805897" y="805897"/>
                </a:lnTo>
                <a:close/>
                <a:moveTo>
                  <a:pt x="0" y="0"/>
                </a:moveTo>
                <a:lnTo>
                  <a:pt x="427546" y="0"/>
                </a:lnTo>
                <a:lnTo>
                  <a:pt x="427546" y="49196"/>
                </a:lnTo>
                <a:lnTo>
                  <a:pt x="49196" y="49196"/>
                </a:lnTo>
                <a:lnTo>
                  <a:pt x="49196" y="427546"/>
                </a:lnTo>
                <a:lnTo>
                  <a:pt x="0" y="427546"/>
                </a:lnTo>
                <a:close/>
              </a:path>
            </a:pathLst>
          </a:cu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1600">
                <a:solidFill>
                  <a:srgbClr val="FDA907"/>
                </a:solidFill>
                <a:latin typeface="+mj-lt"/>
              </a:rPr>
              <a:t>03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13693" y="3403326"/>
            <a:ext cx="3638327" cy="3352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rgbClr val="BF3420"/>
                </a:solidFill>
              </a:rPr>
              <a:t>Lorem Ipsum Dolor Sit Amet</a:t>
            </a:r>
          </a:p>
        </p:txBody>
      </p:sp>
      <p:sp>
        <p:nvSpPr>
          <p:cNvPr id="27" name="矩形 8"/>
          <p:cNvSpPr/>
          <p:nvPr/>
        </p:nvSpPr>
        <p:spPr>
          <a:xfrm>
            <a:off x="618638" y="3378137"/>
            <a:ext cx="478941" cy="388931"/>
          </a:xfrm>
          <a:custGeom>
            <a:rect b="b" l="l" r="r" t="t"/>
            <a:pathLst>
              <a:path h="855095" w="855095">
                <a:moveTo>
                  <a:pt x="805897" y="427546"/>
                </a:moveTo>
                <a:lnTo>
                  <a:pt x="855095" y="427546"/>
                </a:lnTo>
                <a:lnTo>
                  <a:pt x="855095" y="855095"/>
                </a:lnTo>
                <a:lnTo>
                  <a:pt x="427546" y="855095"/>
                </a:lnTo>
                <a:lnTo>
                  <a:pt x="427546" y="805897"/>
                </a:lnTo>
                <a:lnTo>
                  <a:pt x="805897" y="805897"/>
                </a:lnTo>
                <a:close/>
                <a:moveTo>
                  <a:pt x="0" y="0"/>
                </a:moveTo>
                <a:lnTo>
                  <a:pt x="427546" y="0"/>
                </a:lnTo>
                <a:lnTo>
                  <a:pt x="427546" y="49196"/>
                </a:lnTo>
                <a:lnTo>
                  <a:pt x="49196" y="49196"/>
                </a:lnTo>
                <a:lnTo>
                  <a:pt x="49196" y="427546"/>
                </a:lnTo>
                <a:lnTo>
                  <a:pt x="0" y="427546"/>
                </a:lnTo>
                <a:close/>
              </a:path>
            </a:pathLst>
          </a:cu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1600">
                <a:solidFill>
                  <a:srgbClr val="BF3420"/>
                </a:solidFill>
                <a:latin typeface="+mj-lt"/>
              </a:rPr>
              <a:t>04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4887036" y="0"/>
            <a:ext cx="4256964" cy="5143500"/>
            <a:chOff x="566555" y="877035"/>
            <a:chExt cx="2340260" cy="164545"/>
          </a:xfrm>
        </p:grpSpPr>
        <p:sp>
          <p:nvSpPr>
            <p:cNvPr id="12" name="矩形 11"/>
            <p:cNvSpPr/>
            <p:nvPr/>
          </p:nvSpPr>
          <p:spPr>
            <a:xfrm>
              <a:off x="566555" y="877035"/>
              <a:ext cx="585065" cy="164545"/>
            </a:xfrm>
            <a:prstGeom prst="rect">
              <a:avLst/>
            </a:pr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矩形 12"/>
            <p:cNvSpPr/>
            <p:nvPr/>
          </p:nvSpPr>
          <p:spPr>
            <a:xfrm>
              <a:off x="1151620" y="877035"/>
              <a:ext cx="585065" cy="164545"/>
            </a:xfrm>
            <a:prstGeom prst="rect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矩形 13"/>
            <p:cNvSpPr/>
            <p:nvPr/>
          </p:nvSpPr>
          <p:spPr>
            <a:xfrm>
              <a:off x="1736685" y="877035"/>
              <a:ext cx="585065" cy="164545"/>
            </a:xfrm>
            <a:prstGeom prst="rect">
              <a:avLst/>
            </a:prstGeom>
            <a:solidFill>
              <a:srgbClr val="FDA9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矩形 14"/>
            <p:cNvSpPr/>
            <p:nvPr/>
          </p:nvSpPr>
          <p:spPr>
            <a:xfrm>
              <a:off x="2321750" y="877035"/>
              <a:ext cx="585065" cy="164545"/>
            </a:xfrm>
            <a:prstGeom prst="rect">
              <a:avLst/>
            </a:prstGeom>
            <a:solidFill>
              <a:srgbClr val="BF3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" name="矩形 1"/>
          <p:cNvSpPr/>
          <p:nvPr/>
        </p:nvSpPr>
        <p:spPr>
          <a:xfrm>
            <a:off x="4887036" y="1997305"/>
            <a:ext cx="4256964" cy="926956"/>
          </a:xfrm>
          <a:prstGeom prst="rect">
            <a:avLst/>
          </a:prstGeom>
          <a:solidFill>
            <a:schemeClr val="tx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200">
                <a:solidFill>
                  <a:schemeClr val="bg1"/>
                </a:solidFill>
                <a:latin typeface="+mj-lt"/>
              </a:rPr>
              <a:t>CONTENT</a:t>
            </a:r>
          </a:p>
        </p:txBody>
      </p:sp>
    </p:spTree>
    <p:extLst>
      <p:ext uri="{BB962C8B-B14F-4D97-AF65-F5344CB8AC3E}">
        <p14:creationId val="4286131810"/>
      </p:ext>
    </p:extLst>
  </p:cSld>
  <p:clrMapOvr>
    <a:masterClrMapping/>
  </p:clrMapOvr>
  <p:transition spd="slow">
    <p:push dir="u"/>
  </p:transition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0" y="1131590"/>
            <a:ext cx="466201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094259" y="1885424"/>
            <a:ext cx="356775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1094259" y="4146925"/>
            <a:ext cx="804974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1094259" y="2639258"/>
            <a:ext cx="356775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1106615" y="3393092"/>
            <a:ext cx="356775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/>
          <p:cNvSpPr/>
          <p:nvPr/>
        </p:nvSpPr>
        <p:spPr>
          <a:xfrm>
            <a:off x="4218359" y="1047979"/>
            <a:ext cx="938706" cy="938706"/>
          </a:xfrm>
          <a:prstGeom prst="ellipse">
            <a:avLst/>
          </a:prstGeom>
          <a:solidFill>
            <a:schemeClr val="bg1"/>
          </a:solidFill>
          <a:ln w="28575">
            <a:solidFill>
              <a:srgbClr val="BF34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lvl="0"/>
            <a:endParaRPr altLang="en-US" b="1" lang="zh-CN" sz="1200">
              <a:solidFill>
                <a:srgbClr val="1A7BAE"/>
              </a:solidFill>
              <a:latin typeface="微软雅黑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316871" y="1286499"/>
            <a:ext cx="741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mtClean="0" sz="1200">
                <a:solidFill>
                  <a:srgbClr val="BF3420"/>
                </a:solidFill>
                <a:latin typeface="微软雅黑"/>
              </a:rPr>
              <a:t>LOREM</a:t>
            </a:r>
          </a:p>
          <a:p>
            <a:pPr algn="ctr" lvl="0"/>
            <a:r>
              <a:rPr altLang="zh-CN" b="1" lang="en-US" smtClean="0" sz="1200">
                <a:solidFill>
                  <a:srgbClr val="BF3420"/>
                </a:solidFill>
                <a:latin typeface="微软雅黑"/>
              </a:rPr>
              <a:t>IPSUM</a:t>
            </a:r>
          </a:p>
        </p:txBody>
      </p:sp>
      <p:sp>
        <p:nvSpPr>
          <p:cNvPr id="27" name="椭圆 26"/>
          <p:cNvSpPr/>
          <p:nvPr/>
        </p:nvSpPr>
        <p:spPr>
          <a:xfrm>
            <a:off x="617959" y="1801429"/>
            <a:ext cx="938706" cy="93870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lvl="0"/>
            <a:endParaRPr altLang="en-US" b="1" lang="zh-CN" sz="1200">
              <a:solidFill>
                <a:srgbClr val="1A7BAE"/>
              </a:solidFill>
              <a:latin typeface="微软雅黑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16472" y="2039949"/>
            <a:ext cx="741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mtClean="0" sz="1200">
                <a:solidFill>
                  <a:srgbClr val="FF0000"/>
                </a:solidFill>
                <a:latin typeface="微软雅黑"/>
              </a:rPr>
              <a:t>LOREM</a:t>
            </a:r>
          </a:p>
          <a:p>
            <a:pPr algn="ctr" lvl="0"/>
            <a:r>
              <a:rPr altLang="zh-CN" b="1" lang="en-US" smtClean="0" sz="1200">
                <a:solidFill>
                  <a:srgbClr val="FF0000"/>
                </a:solidFill>
                <a:latin typeface="微软雅黑"/>
              </a:rPr>
              <a:t>IPSUM</a:t>
            </a:r>
          </a:p>
        </p:txBody>
      </p:sp>
      <p:sp>
        <p:nvSpPr>
          <p:cNvPr id="32" name="椭圆 31"/>
          <p:cNvSpPr/>
          <p:nvPr/>
        </p:nvSpPr>
        <p:spPr>
          <a:xfrm>
            <a:off x="4218359" y="2571750"/>
            <a:ext cx="938706" cy="938706"/>
          </a:xfrm>
          <a:prstGeom prst="ellipse">
            <a:avLst/>
          </a:prstGeom>
          <a:solidFill>
            <a:schemeClr val="bg1"/>
          </a:solidFill>
          <a:ln w="28575">
            <a:solidFill>
              <a:srgbClr val="BF34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lvl="0"/>
            <a:endParaRPr altLang="en-US" b="1" lang="zh-CN" sz="1200">
              <a:solidFill>
                <a:srgbClr val="1A7BAE"/>
              </a:solidFill>
              <a:latin typeface="微软雅黑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4316871" y="2810270"/>
            <a:ext cx="741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mtClean="0" sz="1200">
                <a:solidFill>
                  <a:srgbClr val="BF3420"/>
                </a:solidFill>
                <a:latin typeface="微软雅黑"/>
              </a:rPr>
              <a:t>LOREM</a:t>
            </a:r>
          </a:p>
          <a:p>
            <a:pPr algn="ctr" lvl="0"/>
            <a:r>
              <a:rPr altLang="zh-CN" b="1" lang="en-US" smtClean="0" sz="1200">
                <a:solidFill>
                  <a:srgbClr val="BF3420"/>
                </a:solidFill>
                <a:latin typeface="微软雅黑"/>
              </a:rPr>
              <a:t>IPSUM</a:t>
            </a:r>
          </a:p>
        </p:txBody>
      </p:sp>
      <p:sp>
        <p:nvSpPr>
          <p:cNvPr id="37" name="椭圆 36"/>
          <p:cNvSpPr/>
          <p:nvPr/>
        </p:nvSpPr>
        <p:spPr>
          <a:xfrm>
            <a:off x="617959" y="3325200"/>
            <a:ext cx="938706" cy="93870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lvl="0"/>
            <a:endParaRPr altLang="en-US" b="1" lang="zh-CN" sz="1200">
              <a:solidFill>
                <a:srgbClr val="1A7BAE"/>
              </a:solidFill>
              <a:latin typeface="微软雅黑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716472" y="3563720"/>
            <a:ext cx="741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mtClean="0" sz="1200">
                <a:solidFill>
                  <a:srgbClr val="FF0000"/>
                </a:solidFill>
                <a:latin typeface="微软雅黑"/>
              </a:rPr>
              <a:t>LOREM</a:t>
            </a:r>
          </a:p>
          <a:p>
            <a:pPr algn="ctr" lvl="0"/>
            <a:r>
              <a:rPr altLang="zh-CN" b="1" lang="en-US" smtClean="0" sz="1200">
                <a:solidFill>
                  <a:srgbClr val="FF0000"/>
                </a:solidFill>
                <a:latin typeface="微软雅黑"/>
              </a:rPr>
              <a:t>IPSUM</a:t>
            </a:r>
          </a:p>
        </p:txBody>
      </p:sp>
      <p:sp>
        <p:nvSpPr>
          <p:cNvPr id="43" name="矩形 42"/>
          <p:cNvSpPr/>
          <p:nvPr/>
        </p:nvSpPr>
        <p:spPr>
          <a:xfrm>
            <a:off x="1601670" y="1970699"/>
            <a:ext cx="2193018" cy="594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Consectetaur Cillium Pecu.</a:t>
            </a:r>
          </a:p>
        </p:txBody>
      </p:sp>
      <p:sp>
        <p:nvSpPr>
          <p:cNvPr id="46" name="矩形 45"/>
          <p:cNvSpPr/>
          <p:nvPr/>
        </p:nvSpPr>
        <p:spPr>
          <a:xfrm>
            <a:off x="1601670" y="3494470"/>
            <a:ext cx="2193018" cy="594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Consectetaur Cillium Pecu.</a:t>
            </a:r>
          </a:p>
        </p:txBody>
      </p:sp>
      <p:sp>
        <p:nvSpPr>
          <p:cNvPr id="47" name="矩形 46"/>
          <p:cNvSpPr/>
          <p:nvPr/>
        </p:nvSpPr>
        <p:spPr>
          <a:xfrm>
            <a:off x="1973937" y="2721546"/>
            <a:ext cx="2193018" cy="594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Consectetaur Cillium Pecu.</a:t>
            </a:r>
          </a:p>
        </p:txBody>
      </p:sp>
      <p:sp>
        <p:nvSpPr>
          <p:cNvPr id="51" name="矩形 50"/>
          <p:cNvSpPr/>
          <p:nvPr/>
        </p:nvSpPr>
        <p:spPr>
          <a:xfrm>
            <a:off x="1973937" y="1232190"/>
            <a:ext cx="2193018" cy="594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Consectetaur Cillium Pecu.</a:t>
            </a:r>
          </a:p>
        </p:txBody>
      </p:sp>
    </p:spTree>
    <p:extLst>
      <p:ext uri="{BB962C8B-B14F-4D97-AF65-F5344CB8AC3E}">
        <p14:creationId val="1815212976"/>
      </p:ext>
    </p:extLst>
  </p:cSld>
  <p:clrMapOvr>
    <a:masterClrMapping/>
  </p:clrMapOvr>
  <p:transition spd="slow">
    <p:push dir="u"/>
  </p:transition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等腰三角形 27"/>
          <p:cNvSpPr/>
          <p:nvPr/>
        </p:nvSpPr>
        <p:spPr>
          <a:xfrm>
            <a:off x="426005" y="1275605"/>
            <a:ext cx="2956249" cy="244827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等腰三角形 28"/>
          <p:cNvSpPr/>
          <p:nvPr/>
        </p:nvSpPr>
        <p:spPr>
          <a:xfrm rot="10800000">
            <a:off x="2202741" y="1275605"/>
            <a:ext cx="2956249" cy="2448272"/>
          </a:xfrm>
          <a:prstGeom prst="triangle">
            <a:avLst/>
          </a:pr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等腰三角形 30"/>
          <p:cNvSpPr/>
          <p:nvPr/>
        </p:nvSpPr>
        <p:spPr>
          <a:xfrm>
            <a:off x="3979477" y="1275606"/>
            <a:ext cx="2956249" cy="244827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等腰三角形 32"/>
          <p:cNvSpPr/>
          <p:nvPr/>
        </p:nvSpPr>
        <p:spPr>
          <a:xfrm rot="10800000">
            <a:off x="5756211" y="1275606"/>
            <a:ext cx="2956249" cy="2448272"/>
          </a:xfrm>
          <a:prstGeom prst="triangle">
            <a:avLst/>
          </a:pr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矩形 33"/>
          <p:cNvSpPr/>
          <p:nvPr/>
        </p:nvSpPr>
        <p:spPr>
          <a:xfrm>
            <a:off x="1094038" y="2529009"/>
            <a:ext cx="1620182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60014" y="2851302"/>
            <a:ext cx="2088231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bg1"/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38" name="矩形 37"/>
          <p:cNvSpPr/>
          <p:nvPr/>
        </p:nvSpPr>
        <p:spPr>
          <a:xfrm>
            <a:off x="1414389" y="1815666"/>
            <a:ext cx="979479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3600">
                <a:solidFill>
                  <a:schemeClr val="bg1"/>
                </a:solidFill>
              </a:rPr>
              <a:t>01</a:t>
            </a:r>
          </a:p>
        </p:txBody>
      </p:sp>
      <p:cxnSp>
        <p:nvCxnSpPr>
          <p:cNvPr id="39" name="直接连接符 38"/>
          <p:cNvCxnSpPr/>
          <p:nvPr/>
        </p:nvCxnSpPr>
        <p:spPr>
          <a:xfrm>
            <a:off x="1526087" y="2461997"/>
            <a:ext cx="75608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4647509" y="2529009"/>
            <a:ext cx="1620182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13485" y="2851302"/>
            <a:ext cx="2088231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bg1"/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44" name="矩形 43"/>
          <p:cNvSpPr/>
          <p:nvPr/>
        </p:nvSpPr>
        <p:spPr>
          <a:xfrm>
            <a:off x="4967860" y="1815666"/>
            <a:ext cx="979479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3600">
                <a:solidFill>
                  <a:schemeClr val="bg1"/>
                </a:solidFill>
              </a:rPr>
              <a:t>03</a:t>
            </a:r>
          </a:p>
        </p:txBody>
      </p:sp>
      <p:cxnSp>
        <p:nvCxnSpPr>
          <p:cNvPr id="45" name="直接连接符 44"/>
          <p:cNvCxnSpPr/>
          <p:nvPr/>
        </p:nvCxnSpPr>
        <p:spPr>
          <a:xfrm>
            <a:off x="5079558" y="2461997"/>
            <a:ext cx="75608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2870773" y="2193011"/>
            <a:ext cx="1620182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636750" y="1383618"/>
            <a:ext cx="2088231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bg1"/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50" name="矩形 49"/>
          <p:cNvSpPr/>
          <p:nvPr/>
        </p:nvSpPr>
        <p:spPr>
          <a:xfrm>
            <a:off x="3191125" y="2607754"/>
            <a:ext cx="979479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3600">
                <a:solidFill>
                  <a:schemeClr val="bg1"/>
                </a:solidFill>
              </a:rPr>
              <a:t>02</a:t>
            </a:r>
          </a:p>
        </p:txBody>
      </p:sp>
      <p:cxnSp>
        <p:nvCxnSpPr>
          <p:cNvPr id="52" name="直接连接符 51"/>
          <p:cNvCxnSpPr/>
          <p:nvPr/>
        </p:nvCxnSpPr>
        <p:spPr>
          <a:xfrm>
            <a:off x="3302823" y="2571750"/>
            <a:ext cx="75608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6424244" y="2193011"/>
            <a:ext cx="1620182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190219" y="1383618"/>
            <a:ext cx="2088231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bg1"/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55" name="矩形 54"/>
          <p:cNvSpPr/>
          <p:nvPr/>
        </p:nvSpPr>
        <p:spPr>
          <a:xfrm>
            <a:off x="6744595" y="2607754"/>
            <a:ext cx="979479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3600">
                <a:solidFill>
                  <a:schemeClr val="bg1"/>
                </a:solidFill>
              </a:rPr>
              <a:t>04</a:t>
            </a:r>
          </a:p>
        </p:txBody>
      </p:sp>
      <p:cxnSp>
        <p:nvCxnSpPr>
          <p:cNvPr id="56" name="直接连接符 55"/>
          <p:cNvCxnSpPr/>
          <p:nvPr/>
        </p:nvCxnSpPr>
        <p:spPr>
          <a:xfrm>
            <a:off x="6856292" y="2571750"/>
            <a:ext cx="75608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938172371"/>
      </p:ext>
    </p:extLst>
  </p:cSld>
  <p:clrMapOvr>
    <a:masterClrMapping/>
  </p:clrMapOvr>
  <p:transition spd="slow">
    <p:push dir="u"/>
  </p:transition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descr="C:\Documents and Settings\Administrator\桌面\高清配图\高清图片01\21.jpg" id="25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12678" r="387"/>
          <a:stretch>
            <a:fillRect/>
          </a:stretch>
        </p:blipFill>
        <p:spPr bwMode="auto">
          <a:xfrm>
            <a:off x="3145791" y="1041580"/>
            <a:ext cx="1734459" cy="1495470"/>
          </a:xfrm>
          <a:prstGeom prst="rect">
            <a:avLst/>
          </a:prstGeom>
          <a:noFill/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C:\Documents and Settings\Administrator\桌面\高清配图\高清图片01\20.jpg" id="26" name="Picture 3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r="13392"/>
          <a:stretch>
            <a:fillRect/>
          </a:stretch>
        </p:blipFill>
        <p:spPr bwMode="auto">
          <a:xfrm>
            <a:off x="5070029" y="1041580"/>
            <a:ext cx="1727952" cy="1495470"/>
          </a:xfrm>
          <a:prstGeom prst="rect">
            <a:avLst/>
          </a:prstGeom>
          <a:noFill/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descr="C:\Documents and Settings\Administrator\桌面\高清配图\高清图片01\22.jpg" id="27" name="Picture 6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l="4033" r="9358"/>
          <a:stretch>
            <a:fillRect/>
          </a:stretch>
        </p:blipFill>
        <p:spPr bwMode="auto">
          <a:xfrm>
            <a:off x="6984508" y="1041580"/>
            <a:ext cx="1727952" cy="1495470"/>
          </a:xfrm>
          <a:prstGeom prst="rect">
            <a:avLst/>
          </a:prstGeom>
          <a:noFill/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矩形 36"/>
          <p:cNvSpPr/>
          <p:nvPr/>
        </p:nvSpPr>
        <p:spPr>
          <a:xfrm>
            <a:off x="3145791" y="2796775"/>
            <a:ext cx="173445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rgbClr val="BF3420"/>
                </a:solidFill>
              </a:rPr>
              <a:t>Lorem Ipsum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145791" y="3156815"/>
            <a:ext cx="1734459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43" name="矩形 42"/>
          <p:cNvSpPr/>
          <p:nvPr/>
        </p:nvSpPr>
        <p:spPr>
          <a:xfrm>
            <a:off x="5063522" y="2796775"/>
            <a:ext cx="173445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rgbClr val="BF3420"/>
                </a:solidFill>
              </a:rPr>
              <a:t>Lorem Ipsum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063522" y="3156815"/>
            <a:ext cx="1734459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47" name="矩形 46"/>
          <p:cNvSpPr/>
          <p:nvPr/>
        </p:nvSpPr>
        <p:spPr>
          <a:xfrm>
            <a:off x="6977999" y="2796775"/>
            <a:ext cx="173445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rgbClr val="BF3420"/>
                </a:solidFill>
              </a:rPr>
              <a:t>Lorem Ipsum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977999" y="3156815"/>
            <a:ext cx="1734459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57" name="矩形 56"/>
          <p:cNvSpPr/>
          <p:nvPr/>
        </p:nvSpPr>
        <p:spPr>
          <a:xfrm>
            <a:off x="431541" y="1041580"/>
            <a:ext cx="2340258" cy="307296"/>
          </a:xfrm>
          <a:prstGeom prst="rect">
            <a:avLst/>
          </a:pr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1400">
                <a:solidFill>
                  <a:schemeClr val="bg1"/>
                </a:solidFill>
              </a:rPr>
              <a:t>Lorem Ipsum Dolor Sit</a:t>
            </a:r>
          </a:p>
        </p:txBody>
      </p:sp>
      <p:sp>
        <p:nvSpPr>
          <p:cNvPr id="58" name="矩形 57"/>
          <p:cNvSpPr/>
          <p:nvPr/>
        </p:nvSpPr>
        <p:spPr>
          <a:xfrm>
            <a:off x="431540" y="1399703"/>
            <a:ext cx="2340259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Er Elit Lamet, Consectetaur Cillium Adipisicing Pecu, Sed Do Eiusmod Tempor Incididunt.</a:t>
            </a:r>
          </a:p>
        </p:txBody>
      </p:sp>
      <p:sp>
        <p:nvSpPr>
          <p:cNvPr id="59" name="矩形 58"/>
          <p:cNvSpPr/>
          <p:nvPr/>
        </p:nvSpPr>
        <p:spPr>
          <a:xfrm>
            <a:off x="431542" y="2751770"/>
            <a:ext cx="2340257" cy="30729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1400">
                <a:solidFill>
                  <a:schemeClr val="bg1"/>
                </a:solidFill>
              </a:rPr>
              <a:t>Lorem Ipsum Dolor Sit</a:t>
            </a:r>
          </a:p>
        </p:txBody>
      </p:sp>
      <p:sp>
        <p:nvSpPr>
          <p:cNvPr id="60" name="矩形 59"/>
          <p:cNvSpPr/>
          <p:nvPr/>
        </p:nvSpPr>
        <p:spPr>
          <a:xfrm>
            <a:off x="431541" y="3109894"/>
            <a:ext cx="2340259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Er Elit Lamet, Consectetaur Cillium Adipisicing Pecu, Sed Do Eiusmod Tempor Incididunt.</a:t>
            </a: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2951820" y="1041580"/>
            <a:ext cx="0" cy="30603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751774726"/>
      </p:ext>
    </p:extLst>
  </p:cSld>
  <p:clrMapOvr>
    <a:masterClrMapping/>
  </p:clrMapOvr>
  <p:transition spd="slow">
    <p:push dir="u"/>
  </p:transition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" name="组合 18"/>
          <p:cNvGrpSpPr/>
          <p:nvPr/>
        </p:nvGrpSpPr>
        <p:grpSpPr>
          <a:xfrm>
            <a:off x="2443344" y="2166705"/>
            <a:ext cx="4256964" cy="69124"/>
            <a:chOff x="566555" y="877035"/>
            <a:chExt cx="2340260" cy="164545"/>
          </a:xfrm>
        </p:grpSpPr>
        <p:sp>
          <p:nvSpPr>
            <p:cNvPr id="20" name="矩形 19"/>
            <p:cNvSpPr/>
            <p:nvPr/>
          </p:nvSpPr>
          <p:spPr>
            <a:xfrm>
              <a:off x="566555" y="877035"/>
              <a:ext cx="585065" cy="164545"/>
            </a:xfrm>
            <a:prstGeom prst="rect">
              <a:avLst/>
            </a:pr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矩形 20"/>
            <p:cNvSpPr/>
            <p:nvPr/>
          </p:nvSpPr>
          <p:spPr>
            <a:xfrm>
              <a:off x="1151620" y="877035"/>
              <a:ext cx="585065" cy="164545"/>
            </a:xfrm>
            <a:prstGeom prst="rect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矩形 21"/>
            <p:cNvSpPr/>
            <p:nvPr/>
          </p:nvSpPr>
          <p:spPr>
            <a:xfrm>
              <a:off x="1736685" y="877035"/>
              <a:ext cx="585065" cy="164545"/>
            </a:xfrm>
            <a:prstGeom prst="rect">
              <a:avLst/>
            </a:prstGeom>
            <a:solidFill>
              <a:srgbClr val="FDA9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矩形 22"/>
            <p:cNvSpPr/>
            <p:nvPr/>
          </p:nvSpPr>
          <p:spPr>
            <a:xfrm>
              <a:off x="2321750" y="877035"/>
              <a:ext cx="585065" cy="164545"/>
            </a:xfrm>
            <a:prstGeom prst="rect">
              <a:avLst/>
            </a:prstGeom>
            <a:solidFill>
              <a:srgbClr val="BF3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623999" y="1620241"/>
            <a:ext cx="5895655" cy="51816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rgbClr val="1A7BAE"/>
                </a:solidFill>
              </a:rPr>
              <a:t>THANKS FOR YOUR WATCHING</a:t>
            </a:r>
          </a:p>
        </p:txBody>
      </p:sp>
      <p:sp>
        <p:nvSpPr>
          <p:cNvPr id="29" name="矩形 28"/>
          <p:cNvSpPr/>
          <p:nvPr/>
        </p:nvSpPr>
        <p:spPr>
          <a:xfrm>
            <a:off x="2029043" y="2271310"/>
            <a:ext cx="5085566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mtClean="0" sz="10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Pecu, Sed Do Eiusmod Tempor Incididunt Ut Labore Et Dolore Magna Aliqua. </a:t>
            </a:r>
          </a:p>
        </p:txBody>
      </p:sp>
    </p:spTree>
    <p:extLst>
      <p:ext uri="{BB962C8B-B14F-4D97-AF65-F5344CB8AC3E}">
        <p14:creationId val="3046022437"/>
      </p:ext>
    </p:extLst>
  </p:cSld>
  <p:clrMapOvr>
    <a:masterClrMapping/>
  </p:clrMapOvr>
  <p:transition spd="slow">
    <p:push dir="u"/>
  </p:transition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C:\Documents and Settings\yangweizhou\桌面\FaceQ1418282828182.png" id="4" name="Picture 3"/>
          <p:cNvPicPr>
            <a:picLocks noChangeArrowheads="1" noChangeAspect="1"/>
          </p:cNvPicPr>
          <p:nvPr/>
        </p:nvPicPr>
        <p:blipFill>
          <a:blip r:embed="rId3">
            <a:lum bright="95000"/>
          </a:blip>
          <a:srcRect r="48276" t="17242"/>
          <a:stretch>
            <a:fillRect/>
          </a:stretch>
        </p:blipFill>
        <p:spPr bwMode="auto">
          <a:xfrm>
            <a:off x="5929322" y="0"/>
            <a:ext cx="3214678" cy="5143500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 flipV="1">
            <a:off x="0" y="3066805"/>
            <a:ext cx="9144000" cy="197615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3140926"/>
            <a:ext cx="9144000" cy="16519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15339" y="123478"/>
            <a:ext cx="1605280" cy="9448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>
                    <a:lumMod val="95000"/>
                  </a:schemeClr>
                </a:solidFill>
              </a:rPr>
              <a:t>精致良品</a:t>
            </a:r>
          </a:p>
          <a:p>
            <a:r>
              <a:rPr altLang="en-US" b="1" lang="zh-CN" smtClean="0" sz="2800">
                <a:solidFill>
                  <a:schemeClr val="bg1">
                    <a:lumMod val="95000"/>
                  </a:schemeClr>
                </a:solidFill>
              </a:rPr>
              <a:t>诚意之作</a:t>
            </a:r>
          </a:p>
        </p:txBody>
      </p:sp>
      <p:sp>
        <p:nvSpPr>
          <p:cNvPr id="8" name="椭圆 7"/>
          <p:cNvSpPr/>
          <p:nvPr/>
        </p:nvSpPr>
        <p:spPr>
          <a:xfrm>
            <a:off x="3419872" y="519522"/>
            <a:ext cx="2052228" cy="205222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l" blurRad="190500" dir="2400000" dist="381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14064" lIns="214064" numCol="1" rIns="214064" spcCol="1270" spcFirstLastPara="0" tIns="214064" vert="horz" wrap="square">
            <a:noAutofit/>
          </a:bodyPr>
          <a:lstStyle/>
          <a:p>
            <a:pPr algn="ctr"/>
            <a:endParaRPr altLang="zh-CN" b="1" lang="en-US" sz="12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任意多边形 8"/>
          <p:cNvSpPr/>
          <p:nvPr/>
        </p:nvSpPr>
        <p:spPr>
          <a:xfrm>
            <a:off x="3495802" y="595622"/>
            <a:ext cx="1900369" cy="1900369"/>
          </a:xfrm>
          <a:custGeom>
            <a:gdLst>
              <a:gd fmla="*/ 0 w 1236243" name="connsiteX0"/>
              <a:gd fmla="*/ 618122 h 1236243" name="connsiteY0"/>
              <a:gd fmla="*/ 618122 w 1236243" name="connsiteX1"/>
              <a:gd fmla="*/ 0 h 1236243" name="connsiteY1"/>
              <a:gd fmla="*/ 1236244 w 1236243" name="connsiteX2"/>
              <a:gd fmla="*/ 618122 h 1236243" name="connsiteY2"/>
              <a:gd fmla="*/ 618122 w 1236243" name="connsiteX3"/>
              <a:gd fmla="*/ 1236244 h 1236243" name="connsiteY3"/>
              <a:gd fmla="*/ 0 w 1236243" name="connsiteX4"/>
              <a:gd fmla="*/ 618122 h 123624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36243" w="1236243">
                <a:moveTo>
                  <a:pt x="0" y="618122"/>
                </a:moveTo>
                <a:cubicBezTo>
                  <a:pt x="0" y="276743"/>
                  <a:pt x="276743" y="0"/>
                  <a:pt x="618122" y="0"/>
                </a:cubicBezTo>
                <a:cubicBezTo>
                  <a:pt x="959501" y="0"/>
                  <a:pt x="1236244" y="276743"/>
                  <a:pt x="1236244" y="618122"/>
                </a:cubicBezTo>
                <a:cubicBezTo>
                  <a:pt x="1236244" y="959501"/>
                  <a:pt x="959501" y="1236244"/>
                  <a:pt x="618122" y="1236244"/>
                </a:cubicBezTo>
                <a:cubicBezTo>
                  <a:pt x="276743" y="1236244"/>
                  <a:pt x="0" y="959501"/>
                  <a:pt x="0" y="618122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l" blurRad="190500" dir="2400000" dist="381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14064" lIns="214064" numCol="1" rIns="214064" spcCol="1270" spcFirstLastPara="0" tIns="214064" vert="horz" wrap="square">
            <a:noAutofit/>
          </a:bodyPr>
          <a:lstStyle/>
          <a:p>
            <a:pPr algn="ctr"/>
            <a:endParaRPr altLang="zh-CN" b="1" lang="en-US" sz="12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任意多边形 9"/>
          <p:cNvSpPr/>
          <p:nvPr/>
        </p:nvSpPr>
        <p:spPr>
          <a:xfrm>
            <a:off x="3559780" y="659430"/>
            <a:ext cx="1772412" cy="1772412"/>
          </a:xfrm>
          <a:custGeom>
            <a:gdLst>
              <a:gd fmla="*/ 0 w 1236243" name="connsiteX0"/>
              <a:gd fmla="*/ 618122 h 1236243" name="connsiteY0"/>
              <a:gd fmla="*/ 618122 w 1236243" name="connsiteX1"/>
              <a:gd fmla="*/ 0 h 1236243" name="connsiteY1"/>
              <a:gd fmla="*/ 1236244 w 1236243" name="connsiteX2"/>
              <a:gd fmla="*/ 618122 h 1236243" name="connsiteY2"/>
              <a:gd fmla="*/ 618122 w 1236243" name="connsiteX3"/>
              <a:gd fmla="*/ 1236244 h 1236243" name="connsiteY3"/>
              <a:gd fmla="*/ 0 w 1236243" name="connsiteX4"/>
              <a:gd fmla="*/ 618122 h 123624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36243" w="1236243">
                <a:moveTo>
                  <a:pt x="0" y="618122"/>
                </a:moveTo>
                <a:cubicBezTo>
                  <a:pt x="0" y="276743"/>
                  <a:pt x="276743" y="0"/>
                  <a:pt x="618122" y="0"/>
                </a:cubicBezTo>
                <a:cubicBezTo>
                  <a:pt x="959501" y="0"/>
                  <a:pt x="1236244" y="276743"/>
                  <a:pt x="1236244" y="618122"/>
                </a:cubicBezTo>
                <a:cubicBezTo>
                  <a:pt x="1236244" y="959501"/>
                  <a:pt x="959501" y="1236244"/>
                  <a:pt x="618122" y="1236244"/>
                </a:cubicBezTo>
                <a:cubicBezTo>
                  <a:pt x="276743" y="1236244"/>
                  <a:pt x="0" y="959501"/>
                  <a:pt x="0" y="61812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algn="tl" blurRad="190500" dir="2400000" dist="38100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14064" lIns="214064" numCol="1" rIns="214064" spcCol="1270" spcFirstLastPara="0" tIns="214064" vert="horz" wrap="square">
            <a:noAutofit/>
          </a:bodyPr>
          <a:lstStyle/>
          <a:p>
            <a:pPr algn="ctr"/>
            <a:endParaRPr altLang="zh-CN" b="1" lang="en-US" sz="1200">
              <a:solidFill>
                <a:schemeClr val="bg1"/>
              </a:solidFill>
              <a:latin typeface="+mn-ea"/>
            </a:endParaRPr>
          </a:p>
        </p:txBody>
      </p:sp>
      <p:pic>
        <p:nvPicPr>
          <p:cNvPr descr="C:\Documents and Settings\yangweizhou\桌面\FaceQ1418282828182.png" id="11" name="Picture 2"/>
          <p:cNvPicPr>
            <a:picLocks noChangeArrowheads="1"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615437" y="715257"/>
            <a:ext cx="1661098" cy="1661098"/>
          </a:xfrm>
          <a:prstGeom prst="ellipse">
            <a:avLst/>
          </a:prstGeom>
          <a:noFill/>
          <a:ln>
            <a:noFill/>
          </a:ln>
          <a:effectLst>
            <a:outerShdw algn="ctr" blurRad="101600" rotWithShape="0" sx="102000" sy="102000">
              <a:schemeClr val="bg1">
                <a:lumMod val="50000"/>
                <a:alpha val="53000"/>
              </a:schemeClr>
            </a:outerShdw>
          </a:effectLst>
        </p:spPr>
      </p:pic>
      <p:sp>
        <p:nvSpPr>
          <p:cNvPr id="12" name="矩形 11"/>
          <p:cNvSpPr/>
          <p:nvPr/>
        </p:nvSpPr>
        <p:spPr>
          <a:xfrm>
            <a:off x="6120097" y="4822000"/>
            <a:ext cx="3023903" cy="204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 sz="1100">
                <a:solidFill>
                  <a:schemeClr val="bg1"/>
                </a:solidFill>
              </a:rPr>
              <a:t>售后：新浪微博@Smile呆鱼   QQ416068608</a:t>
            </a:r>
          </a:p>
        </p:txBody>
      </p:sp>
      <p:sp>
        <p:nvSpPr>
          <p:cNvPr id="13" name="矩形 12"/>
          <p:cNvSpPr/>
          <p:nvPr/>
        </p:nvSpPr>
        <p:spPr>
          <a:xfrm>
            <a:off x="755576" y="3147814"/>
            <a:ext cx="7344816" cy="3139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altLang="zh-CN" b="1" lang="en-US" sz="2000">
                <a:solidFill>
                  <a:schemeClr val="bg1"/>
                </a:solidFill>
              </a:rPr>
              <a:t>【商业图片使用说明】</a:t>
            </a:r>
          </a:p>
          <a:p>
            <a:pPr algn="ctr">
              <a:lnSpc>
                <a:spcPct val="200000"/>
              </a:lnSpc>
            </a:pPr>
            <a:r>
              <a:rPr altLang="zh-CN" b="1" lang="en-US" sz="2000">
                <a:solidFill>
                  <a:schemeClr val="bg1"/>
                </a:solidFill>
              </a:rPr>
              <a:t>本设计作品中所使用的图片来源于以下网站（图片链接见本页备注），以下网站均有声明：图片为免费无版权图片，并且可以供个人和商业使用，如需确认版权情况，可查看该网站图片版权声明。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45063" y="2643758"/>
            <a:ext cx="336583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chemeClr val="tx1">
                    <a:lumMod val="75000"/>
                    <a:lumOff val="25000"/>
                  </a:schemeClr>
                </a:solidFill>
              </a:rPr>
              <a:t>呆鱼良品  诚意之作</a:t>
            </a:r>
          </a:p>
        </p:txBody>
      </p:sp>
    </p:spTree>
    <p:extLst>
      <p:ext uri="{BB962C8B-B14F-4D97-AF65-F5344CB8AC3E}">
        <p14:creationId val="3091740905"/>
      </p:ext>
    </p:extLst>
  </p:cSld>
  <p:clrMapOvr>
    <a:masterClrMapping/>
  </p:clrMapOvr>
  <p:transition spd="slow">
    <p:push dir="u"/>
  </p:transition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1A7B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1" y="2166704"/>
            <a:ext cx="9144000" cy="450051"/>
          </a:xfrm>
          <a:prstGeom prst="rect">
            <a:avLst/>
          </a:prstGeom>
          <a:solidFill>
            <a:srgbClr val="1D8A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TextBox 3"/>
          <p:cNvSpPr txBox="1"/>
          <p:nvPr/>
        </p:nvSpPr>
        <p:spPr>
          <a:xfrm>
            <a:off x="26495" y="-1433695"/>
            <a:ext cx="2697480" cy="8016239"/>
          </a:xfrm>
          <a:prstGeom prst="rect">
            <a:avLst/>
          </a:prstGeom>
          <a:noFill/>
          <a:effectLst>
            <a:outerShdw algn="tl" blurRad="165100" dir="1200000" dist="76200" rotWithShape="0">
              <a:prstClr val="black">
                <a:alpha val="10000"/>
              </a:prstClr>
            </a:outerShdw>
          </a:effectLst>
        </p:spPr>
        <p:txBody>
          <a:bodyPr rtlCol="0" wrap="none">
            <a:spAutoFit/>
          </a:bodyPr>
          <a:lstStyle/>
          <a:p>
            <a:r>
              <a:rPr altLang="zh-CN" lang="en-US" sz="52000">
                <a:solidFill>
                  <a:schemeClr val="bg1"/>
                </a:solidFill>
                <a:latin typeface="+mj-lt"/>
              </a:rPr>
              <a:t>1</a:t>
            </a:r>
          </a:p>
        </p:txBody>
      </p:sp>
      <p:sp>
        <p:nvSpPr>
          <p:cNvPr id="5" name="矩形 4"/>
          <p:cNvSpPr/>
          <p:nvPr/>
        </p:nvSpPr>
        <p:spPr>
          <a:xfrm>
            <a:off x="3579089" y="2155090"/>
            <a:ext cx="517837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lang="en-US" smtClean="0" sz="2400">
                <a:solidFill>
                  <a:schemeClr val="bg1"/>
                </a:solidFill>
              </a:rPr>
              <a:t>LOREM IPSUM DOLOR SIT AMET</a:t>
            </a:r>
          </a:p>
        </p:txBody>
      </p:sp>
      <p:sp>
        <p:nvSpPr>
          <p:cNvPr id="3" name="矩形 2"/>
          <p:cNvSpPr/>
          <p:nvPr/>
        </p:nvSpPr>
        <p:spPr>
          <a:xfrm>
            <a:off x="6526338" y="1397264"/>
            <a:ext cx="2231127" cy="762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lvl="0"/>
            <a:r>
              <a:rPr altLang="zh-CN" lang="en-US" sz="4400">
                <a:solidFill>
                  <a:schemeClr val="bg1"/>
                </a:solidFill>
                <a:latin typeface="Impact"/>
              </a:rPr>
              <a:t>PART ONE</a:t>
            </a:r>
          </a:p>
        </p:txBody>
      </p:sp>
      <p:sp>
        <p:nvSpPr>
          <p:cNvPr id="25" name="矩形 24"/>
          <p:cNvSpPr/>
          <p:nvPr/>
        </p:nvSpPr>
        <p:spPr>
          <a:xfrm>
            <a:off x="3536885" y="2691666"/>
            <a:ext cx="5220580" cy="594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mtClean="0" sz="1100">
                <a:solidFill>
                  <a:schemeClr val="bg1"/>
                </a:solidFill>
                <a:latin typeface="+mn-ea"/>
              </a:rPr>
              <a:t>Lorem Ipsum Dolor Sit Er Elit Lamet, Consectetaur Cillium Adipisicing Pecu, Sed Do Eiusmod Tempor Incididunt Ut Labore.</a:t>
            </a:r>
          </a:p>
        </p:txBody>
      </p:sp>
    </p:spTree>
    <p:extLst>
      <p:ext uri="{BB962C8B-B14F-4D97-AF65-F5344CB8AC3E}">
        <p14:creationId val="1178352161"/>
      </p:ext>
    </p:extLst>
  </p:cSld>
  <p:clrMapOvr>
    <a:masterClrMapping/>
  </p:clrMapOvr>
  <p:transition spd="slow">
    <p:push dir="u"/>
  </p:transition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椭圆 8"/>
          <p:cNvSpPr/>
          <p:nvPr/>
        </p:nvSpPr>
        <p:spPr>
          <a:xfrm>
            <a:off x="701570" y="1131590"/>
            <a:ext cx="1710187" cy="1710187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 lvl="0"/>
            <a:r>
              <a:rPr altLang="zh-CN" b="1" lang="en-US">
                <a:solidFill>
                  <a:schemeClr val="bg1"/>
                </a:solidFill>
              </a:rPr>
              <a:t>LOREM IPSUM </a:t>
            </a:r>
          </a:p>
        </p:txBody>
      </p:sp>
      <p:sp>
        <p:nvSpPr>
          <p:cNvPr id="19" name="椭圆 18"/>
          <p:cNvSpPr/>
          <p:nvPr/>
        </p:nvSpPr>
        <p:spPr>
          <a:xfrm>
            <a:off x="4646842" y="1131592"/>
            <a:ext cx="1710187" cy="1710187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 lvl="0"/>
            <a:r>
              <a:rPr altLang="zh-CN" b="1" lang="en-US">
                <a:solidFill>
                  <a:schemeClr val="bg1"/>
                </a:solidFill>
              </a:rPr>
              <a:t>LOREM IPSUM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/>
          <p:cNvSpPr/>
          <p:nvPr/>
        </p:nvSpPr>
        <p:spPr>
          <a:xfrm>
            <a:off x="2674206" y="1131591"/>
            <a:ext cx="1710187" cy="1710187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 lvl="0"/>
            <a:r>
              <a:rPr altLang="zh-CN" b="1" lang="en-US">
                <a:solidFill>
                  <a:schemeClr val="bg1"/>
                </a:solidFill>
              </a:rPr>
              <a:t>LOREM IPSUM </a:t>
            </a:r>
          </a:p>
        </p:txBody>
      </p:sp>
      <p:sp>
        <p:nvSpPr>
          <p:cNvPr id="20" name="椭圆 19"/>
          <p:cNvSpPr/>
          <p:nvPr/>
        </p:nvSpPr>
        <p:spPr>
          <a:xfrm>
            <a:off x="6619478" y="1131593"/>
            <a:ext cx="1710187" cy="1710187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 lvl="0"/>
            <a:r>
              <a:rPr altLang="zh-CN" b="1" lang="en-US">
                <a:solidFill>
                  <a:schemeClr val="bg1"/>
                </a:solidFill>
              </a:rPr>
              <a:t>LOREM IPSUM </a:t>
            </a:r>
          </a:p>
        </p:txBody>
      </p:sp>
      <p:sp>
        <p:nvSpPr>
          <p:cNvPr id="10" name="矩形 9"/>
          <p:cNvSpPr/>
          <p:nvPr/>
        </p:nvSpPr>
        <p:spPr>
          <a:xfrm>
            <a:off x="701570" y="3083935"/>
            <a:ext cx="1710187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Consectetaur Cillium Adipisicing Pecu, Sed Do Eiusmod Tempor Incididunt Ut Labore.</a:t>
            </a:r>
          </a:p>
        </p:txBody>
      </p:sp>
      <p:sp>
        <p:nvSpPr>
          <p:cNvPr id="11" name="矩形 10"/>
          <p:cNvSpPr/>
          <p:nvPr/>
        </p:nvSpPr>
        <p:spPr>
          <a:xfrm>
            <a:off x="2674206" y="3083935"/>
            <a:ext cx="1710187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Consectetaur Cillium Adipisicing Pecu, Sed Do Eiusmod Tempor Incididunt Ut Labore.</a:t>
            </a:r>
          </a:p>
        </p:txBody>
      </p:sp>
      <p:sp>
        <p:nvSpPr>
          <p:cNvPr id="13" name="矩形 12"/>
          <p:cNvSpPr/>
          <p:nvPr/>
        </p:nvSpPr>
        <p:spPr>
          <a:xfrm>
            <a:off x="4646842" y="3083935"/>
            <a:ext cx="1710187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Consectetaur Cillium Adipisicing Pecu, Sed Do Eiusmod Tempor Incididunt Ut Labore.</a:t>
            </a:r>
          </a:p>
        </p:txBody>
      </p:sp>
      <p:sp>
        <p:nvSpPr>
          <p:cNvPr id="14" name="矩形 13"/>
          <p:cNvSpPr/>
          <p:nvPr/>
        </p:nvSpPr>
        <p:spPr>
          <a:xfrm>
            <a:off x="6619479" y="3083935"/>
            <a:ext cx="1710187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Consectetaur Cillium Adipisicing Pecu, Sed Do Eiusmod Tempor Incididunt Ut Labore.</a:t>
            </a:r>
          </a:p>
        </p:txBody>
      </p:sp>
    </p:spTree>
    <p:extLst>
      <p:ext uri="{BB962C8B-B14F-4D97-AF65-F5344CB8AC3E}">
        <p14:creationId val="358005730"/>
      </p:ext>
    </p:extLst>
  </p:cSld>
  <p:clrMapOvr>
    <a:masterClrMapping/>
  </p:clrMapOvr>
  <p:transition spd="slow">
    <p:push dir="u"/>
  </p:transition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椭圆 33"/>
          <p:cNvSpPr/>
          <p:nvPr/>
        </p:nvSpPr>
        <p:spPr>
          <a:xfrm>
            <a:off x="3199348" y="996575"/>
            <a:ext cx="2745305" cy="2745305"/>
          </a:xfrm>
          <a:prstGeom prst="ellipse">
            <a:avLst/>
          </a:prstGeom>
          <a:noFill/>
          <a:ln>
            <a:solidFill>
              <a:srgbClr val="1A7BAE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589058" y="996575"/>
            <a:ext cx="2745305" cy="2745305"/>
          </a:xfrm>
          <a:prstGeom prst="ellipse">
            <a:avLst/>
          </a:prstGeom>
          <a:noFill/>
          <a:ln>
            <a:solidFill>
              <a:srgbClr val="1A7B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3" name="矩形 22"/>
          <p:cNvSpPr/>
          <p:nvPr/>
        </p:nvSpPr>
        <p:spPr>
          <a:xfrm>
            <a:off x="881900" y="1929919"/>
            <a:ext cx="2159621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Er Elit Lamet, Consectetaur Cillium Adipisicing Pecu, Sed Do Eiusmod Tempor Incididunt Ut Labore.</a:t>
            </a:r>
          </a:p>
        </p:txBody>
      </p:sp>
      <p:sp>
        <p:nvSpPr>
          <p:cNvPr id="3" name="矩形 2"/>
          <p:cNvSpPr/>
          <p:nvPr/>
        </p:nvSpPr>
        <p:spPr>
          <a:xfrm>
            <a:off x="1124939" y="1536635"/>
            <a:ext cx="167354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z="1600">
                <a:solidFill>
                  <a:srgbClr val="1A7BAE"/>
                </a:solidFill>
              </a:rPr>
              <a:t>LOREM IPSUM </a:t>
            </a:r>
          </a:p>
        </p:txBody>
      </p:sp>
      <p:sp>
        <p:nvSpPr>
          <p:cNvPr id="35" name="矩形 34"/>
          <p:cNvSpPr/>
          <p:nvPr/>
        </p:nvSpPr>
        <p:spPr>
          <a:xfrm>
            <a:off x="3492190" y="1929919"/>
            <a:ext cx="2159621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Er Elit Lamet, Consectetaur Cillium Adipisicing Pecu, Sed Do Eiusmod Tempor Incididunt Ut Labore.</a:t>
            </a:r>
          </a:p>
        </p:txBody>
      </p:sp>
      <p:sp>
        <p:nvSpPr>
          <p:cNvPr id="36" name="矩形 35"/>
          <p:cNvSpPr/>
          <p:nvPr/>
        </p:nvSpPr>
        <p:spPr>
          <a:xfrm>
            <a:off x="3735229" y="1536635"/>
            <a:ext cx="167354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z="1600">
                <a:solidFill>
                  <a:srgbClr val="1A7BAE"/>
                </a:solidFill>
              </a:rPr>
              <a:t>LOREM IPSUM </a:t>
            </a:r>
          </a:p>
        </p:txBody>
      </p:sp>
      <p:sp>
        <p:nvSpPr>
          <p:cNvPr id="37" name="椭圆 36"/>
          <p:cNvSpPr/>
          <p:nvPr/>
        </p:nvSpPr>
        <p:spPr>
          <a:xfrm>
            <a:off x="5809638" y="996575"/>
            <a:ext cx="2745305" cy="2745305"/>
          </a:xfrm>
          <a:prstGeom prst="ellipse">
            <a:avLst/>
          </a:prstGeom>
          <a:noFill/>
          <a:ln>
            <a:solidFill>
              <a:srgbClr val="1A7B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38" name="矩形 37"/>
          <p:cNvSpPr/>
          <p:nvPr/>
        </p:nvSpPr>
        <p:spPr>
          <a:xfrm>
            <a:off x="6102480" y="1929919"/>
            <a:ext cx="2159621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mtClean="0"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Er Elit Lamet, Consectetaur Cillium Adipisicing Pecu, Sed Do Eiusmod Tempor Incididunt Ut Labore.</a:t>
            </a:r>
          </a:p>
        </p:txBody>
      </p:sp>
      <p:sp>
        <p:nvSpPr>
          <p:cNvPr id="39" name="矩形 38"/>
          <p:cNvSpPr/>
          <p:nvPr/>
        </p:nvSpPr>
        <p:spPr>
          <a:xfrm>
            <a:off x="6345520" y="1536635"/>
            <a:ext cx="167354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z="1600">
                <a:solidFill>
                  <a:srgbClr val="1A7BAE"/>
                </a:solidFill>
              </a:rPr>
              <a:t>LOREM IPSUM </a:t>
            </a:r>
          </a:p>
        </p:txBody>
      </p:sp>
      <p:sp>
        <p:nvSpPr>
          <p:cNvPr id="40" name="矩形 39"/>
          <p:cNvSpPr/>
          <p:nvPr/>
        </p:nvSpPr>
        <p:spPr>
          <a:xfrm>
            <a:off x="983006" y="3980154"/>
            <a:ext cx="7177989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mtClean="0" sz="10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Lorem Ipsum Dolor Sit Er Elit Lamet, Consectetaur Cillium Adipisicing Pecu, Sed Do Eiusmod Tempor Incididunt Ut Labore.</a:t>
            </a:r>
          </a:p>
        </p:txBody>
      </p:sp>
      <p:sp>
        <p:nvSpPr>
          <p:cNvPr id="2" name="椭圆 1"/>
          <p:cNvSpPr/>
          <p:nvPr/>
        </p:nvSpPr>
        <p:spPr>
          <a:xfrm>
            <a:off x="757672" y="1232697"/>
            <a:ext cx="393948" cy="393948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1</a:t>
            </a:r>
          </a:p>
        </p:txBody>
      </p:sp>
      <p:sp>
        <p:nvSpPr>
          <p:cNvPr id="16" name="椭圆 15"/>
          <p:cNvSpPr/>
          <p:nvPr/>
        </p:nvSpPr>
        <p:spPr>
          <a:xfrm>
            <a:off x="3367962" y="1232697"/>
            <a:ext cx="393948" cy="393948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2</a:t>
            </a:r>
          </a:p>
        </p:txBody>
      </p:sp>
      <p:sp>
        <p:nvSpPr>
          <p:cNvPr id="17" name="椭圆 16"/>
          <p:cNvSpPr/>
          <p:nvPr/>
        </p:nvSpPr>
        <p:spPr>
          <a:xfrm>
            <a:off x="5978252" y="1232697"/>
            <a:ext cx="393948" cy="393948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3</a:t>
            </a:r>
          </a:p>
        </p:txBody>
      </p:sp>
    </p:spTree>
    <p:extLst>
      <p:ext uri="{BB962C8B-B14F-4D97-AF65-F5344CB8AC3E}">
        <p14:creationId val="2465805579"/>
      </p:ext>
    </p:extLst>
  </p:cSld>
  <p:clrMapOvr>
    <a:masterClrMapping/>
  </p:clrMapOvr>
  <p:transition spd="slow">
    <p:push dir="u"/>
  </p:transition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/>
          <p:cNvGrpSpPr/>
          <p:nvPr/>
        </p:nvGrpSpPr>
        <p:grpSpPr>
          <a:xfrm rot="2700000">
            <a:off x="2952419" y="883029"/>
            <a:ext cx="3167308" cy="3197576"/>
            <a:chOff x="1932258" y="760101"/>
            <a:chExt cx="3767316" cy="3803319"/>
          </a:xfrm>
        </p:grpSpPr>
        <p:sp>
          <p:nvSpPr>
            <p:cNvPr id="19" name="椭圆 168"/>
            <p:cNvSpPr/>
            <p:nvPr/>
          </p:nvSpPr>
          <p:spPr>
            <a:xfrm>
              <a:off x="2710237" y="760101"/>
              <a:ext cx="2207694" cy="2207694"/>
            </a:xfrm>
            <a:custGeom>
              <a:rect b="b" l="l" r="r" t="t"/>
              <a:pathLst>
                <a:path h="2207694" w="2207694">
                  <a:moveTo>
                    <a:pt x="1240201" y="2198410"/>
                  </a:moveTo>
                  <a:cubicBezTo>
                    <a:pt x="1195601" y="2204855"/>
                    <a:pt x="1150057" y="2207694"/>
                    <a:pt x="1103851" y="2207694"/>
                  </a:cubicBezTo>
                  <a:close/>
                  <a:moveTo>
                    <a:pt x="1396176" y="2167304"/>
                  </a:moveTo>
                  <a:cubicBezTo>
                    <a:pt x="1355911" y="2179613"/>
                    <a:pt x="1314389" y="2188486"/>
                    <a:pt x="1271865" y="2193577"/>
                  </a:cubicBezTo>
                  <a:close/>
                  <a:moveTo>
                    <a:pt x="7872" y="976750"/>
                  </a:moveTo>
                  <a:lnTo>
                    <a:pt x="1" y="1103847"/>
                  </a:lnTo>
                  <a:cubicBezTo>
                    <a:pt x="1" y="1713485"/>
                    <a:pt x="494210" y="2207694"/>
                    <a:pt x="1103848" y="2207694"/>
                  </a:cubicBezTo>
                  <a:cubicBezTo>
                    <a:pt x="494209" y="2207694"/>
                    <a:pt x="0" y="1713485"/>
                    <a:pt x="0" y="1103847"/>
                  </a:cubicBezTo>
                  <a:cubicBezTo>
                    <a:pt x="0" y="1060839"/>
                    <a:pt x="2460" y="1018405"/>
                    <a:pt x="7872" y="976750"/>
                  </a:cubicBezTo>
                  <a:close/>
                  <a:moveTo>
                    <a:pt x="1103847" y="0"/>
                  </a:moveTo>
                  <a:cubicBezTo>
                    <a:pt x="1713485" y="0"/>
                    <a:pt x="2207694" y="494209"/>
                    <a:pt x="2207694" y="1103847"/>
                  </a:cubicBezTo>
                  <a:cubicBezTo>
                    <a:pt x="2207694" y="1612162"/>
                    <a:pt x="1864110" y="2040229"/>
                    <a:pt x="1396188" y="2167301"/>
                  </a:cubicBezTo>
                  <a:cubicBezTo>
                    <a:pt x="1418536" y="2082435"/>
                    <a:pt x="1429716" y="1993353"/>
                    <a:pt x="1429716" y="1901660"/>
                  </a:cubicBezTo>
                  <a:cubicBezTo>
                    <a:pt x="1429716" y="1292022"/>
                    <a:pt x="935507" y="797813"/>
                    <a:pt x="325869" y="797813"/>
                  </a:cubicBezTo>
                  <a:cubicBezTo>
                    <a:pt x="224547" y="797813"/>
                    <a:pt x="126413" y="811464"/>
                    <a:pt x="33529" y="838206"/>
                  </a:cubicBezTo>
                  <a:cubicBezTo>
                    <a:pt x="23934" y="874644"/>
                    <a:pt x="16397" y="911859"/>
                    <a:pt x="11973" y="949877"/>
                  </a:cubicBezTo>
                  <a:cubicBezTo>
                    <a:pt x="85667" y="413031"/>
                    <a:pt x="546523" y="0"/>
                    <a:pt x="1103847" y="0"/>
                  </a:cubicBezTo>
                  <a:close/>
                </a:path>
              </a:pathLst>
            </a:cu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椭圆 161"/>
            <p:cNvSpPr/>
            <p:nvPr/>
          </p:nvSpPr>
          <p:spPr>
            <a:xfrm>
              <a:off x="1932258" y="1557914"/>
              <a:ext cx="2207690" cy="2207691"/>
            </a:xfrm>
            <a:custGeom>
              <a:rect b="b" l="l" r="r" t="t"/>
              <a:pathLst>
                <a:path h="2207691" w="2207690">
                  <a:moveTo>
                    <a:pt x="967503" y="2198411"/>
                  </a:moveTo>
                  <a:lnTo>
                    <a:pt x="1103795" y="2207691"/>
                  </a:lnTo>
                  <a:cubicBezTo>
                    <a:pt x="1057608" y="2207692"/>
                    <a:pt x="1012085" y="2204853"/>
                    <a:pt x="967503" y="2198411"/>
                  </a:cubicBezTo>
                  <a:close/>
                  <a:moveTo>
                    <a:pt x="811529" y="2167307"/>
                  </a:moveTo>
                  <a:lnTo>
                    <a:pt x="935821" y="2193576"/>
                  </a:lnTo>
                  <a:cubicBezTo>
                    <a:pt x="893304" y="2188486"/>
                    <a:pt x="851788" y="2179614"/>
                    <a:pt x="811529" y="2167307"/>
                  </a:cubicBezTo>
                  <a:close/>
                  <a:moveTo>
                    <a:pt x="2199826" y="976772"/>
                  </a:moveTo>
                  <a:cubicBezTo>
                    <a:pt x="2205232" y="1018393"/>
                    <a:pt x="2207691" y="1060793"/>
                    <a:pt x="2207690" y="1103766"/>
                  </a:cubicBezTo>
                  <a:close/>
                  <a:moveTo>
                    <a:pt x="2174170" y="838223"/>
                  </a:moveTo>
                  <a:cubicBezTo>
                    <a:pt x="2184491" y="874470"/>
                    <a:pt x="2191713" y="911752"/>
                    <a:pt x="2195714" y="949832"/>
                  </a:cubicBezTo>
                  <a:close/>
                  <a:moveTo>
                    <a:pt x="1103847" y="0"/>
                  </a:moveTo>
                  <a:cubicBezTo>
                    <a:pt x="1621792" y="0"/>
                    <a:pt x="2056420" y="356726"/>
                    <a:pt x="2174166" y="838207"/>
                  </a:cubicBezTo>
                  <a:cubicBezTo>
                    <a:pt x="2081282" y="811466"/>
                    <a:pt x="1983150" y="797814"/>
                    <a:pt x="1881827" y="797814"/>
                  </a:cubicBezTo>
                  <a:cubicBezTo>
                    <a:pt x="1272189" y="797814"/>
                    <a:pt x="777980" y="1292023"/>
                    <a:pt x="777980" y="1901661"/>
                  </a:cubicBezTo>
                  <a:cubicBezTo>
                    <a:pt x="777980" y="1993354"/>
                    <a:pt x="789160" y="2082435"/>
                    <a:pt x="811508" y="2167301"/>
                  </a:cubicBezTo>
                  <a:cubicBezTo>
                    <a:pt x="343585" y="2040230"/>
                    <a:pt x="0" y="1612163"/>
                    <a:pt x="0" y="1103847"/>
                  </a:cubicBezTo>
                  <a:cubicBezTo>
                    <a:pt x="0" y="494209"/>
                    <a:pt x="494209" y="0"/>
                    <a:pt x="1103847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椭圆 162"/>
            <p:cNvSpPr/>
            <p:nvPr/>
          </p:nvSpPr>
          <p:spPr>
            <a:xfrm>
              <a:off x="3491880" y="1557913"/>
              <a:ext cx="2207694" cy="2207694"/>
            </a:xfrm>
            <a:custGeom>
              <a:rect b="b" l="l" r="r" t="t"/>
              <a:pathLst>
                <a:path h="2207694" w="2207694">
                  <a:moveTo>
                    <a:pt x="1269814" y="13804"/>
                  </a:moveTo>
                  <a:cubicBezTo>
                    <a:pt x="1800820" y="92567"/>
                    <a:pt x="2207694" y="550692"/>
                    <a:pt x="2207694" y="1103847"/>
                  </a:cubicBezTo>
                  <a:cubicBezTo>
                    <a:pt x="2207694" y="1713485"/>
                    <a:pt x="1713485" y="2207694"/>
                    <a:pt x="1103847" y="2207694"/>
                  </a:cubicBezTo>
                  <a:cubicBezTo>
                    <a:pt x="546709" y="2207694"/>
                    <a:pt x="85975" y="1794939"/>
                    <a:pt x="12055" y="1258354"/>
                  </a:cubicBezTo>
                  <a:lnTo>
                    <a:pt x="33789" y="1370498"/>
                  </a:lnTo>
                  <a:cubicBezTo>
                    <a:pt x="125494" y="1396610"/>
                    <a:pt x="222299" y="1409882"/>
                    <a:pt x="322205" y="1409882"/>
                  </a:cubicBezTo>
                  <a:cubicBezTo>
                    <a:pt x="931843" y="1409882"/>
                    <a:pt x="1426052" y="915673"/>
                    <a:pt x="1426052" y="306035"/>
                  </a:cubicBezTo>
                  <a:cubicBezTo>
                    <a:pt x="1426052" y="213979"/>
                    <a:pt x="1414784" y="124554"/>
                    <a:pt x="1392265" y="39385"/>
                  </a:cubicBezTo>
                  <a:cubicBezTo>
                    <a:pt x="1352416" y="28038"/>
                    <a:pt x="1311604" y="19116"/>
                    <a:pt x="1269814" y="13804"/>
                  </a:cubicBezTo>
                  <a:close/>
                  <a:moveTo>
                    <a:pt x="1103847" y="0"/>
                  </a:moveTo>
                  <a:cubicBezTo>
                    <a:pt x="1149577" y="0"/>
                    <a:pt x="1194657" y="2781"/>
                    <a:pt x="1238818" y="9073"/>
                  </a:cubicBezTo>
                  <a:lnTo>
                    <a:pt x="1103848" y="1"/>
                  </a:lnTo>
                  <a:cubicBezTo>
                    <a:pt x="494210" y="1"/>
                    <a:pt x="1" y="494210"/>
                    <a:pt x="1" y="1103848"/>
                  </a:cubicBezTo>
                  <a:cubicBezTo>
                    <a:pt x="1" y="1146981"/>
                    <a:pt x="2475" y="1189536"/>
                    <a:pt x="7924" y="1231287"/>
                  </a:cubicBezTo>
                  <a:cubicBezTo>
                    <a:pt x="2473" y="1189523"/>
                    <a:pt x="0" y="1146974"/>
                    <a:pt x="0" y="1103847"/>
                  </a:cubicBezTo>
                  <a:cubicBezTo>
                    <a:pt x="0" y="494209"/>
                    <a:pt x="494209" y="0"/>
                    <a:pt x="1103847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椭圆 163"/>
            <p:cNvSpPr/>
            <p:nvPr/>
          </p:nvSpPr>
          <p:spPr>
            <a:xfrm>
              <a:off x="2710237" y="2355728"/>
              <a:ext cx="2207690" cy="2207692"/>
            </a:xfrm>
            <a:custGeom>
              <a:rect b="b" l="l" r="r" t="t"/>
              <a:pathLst>
                <a:path h="2207692" w="2207690">
                  <a:moveTo>
                    <a:pt x="2195631" y="1258405"/>
                  </a:moveTo>
                  <a:cubicBezTo>
                    <a:pt x="2191595" y="1296645"/>
                    <a:pt x="2184315" y="1334081"/>
                    <a:pt x="2173913" y="1370472"/>
                  </a:cubicBezTo>
                  <a:close/>
                  <a:moveTo>
                    <a:pt x="2207690" y="1103924"/>
                  </a:moveTo>
                  <a:cubicBezTo>
                    <a:pt x="2207691" y="1147015"/>
                    <a:pt x="2205219" y="1189529"/>
                    <a:pt x="2199774" y="1231259"/>
                  </a:cubicBezTo>
                  <a:close/>
                  <a:moveTo>
                    <a:pt x="815432" y="39382"/>
                  </a:moveTo>
                  <a:cubicBezTo>
                    <a:pt x="792913" y="124550"/>
                    <a:pt x="781644" y="213975"/>
                    <a:pt x="781644" y="306031"/>
                  </a:cubicBezTo>
                  <a:cubicBezTo>
                    <a:pt x="781644" y="915669"/>
                    <a:pt x="1275853" y="1409878"/>
                    <a:pt x="1885491" y="1409878"/>
                  </a:cubicBezTo>
                  <a:cubicBezTo>
                    <a:pt x="1985397" y="1409878"/>
                    <a:pt x="2082202" y="1396606"/>
                    <a:pt x="2173907" y="1370494"/>
                  </a:cubicBezTo>
                  <a:cubicBezTo>
                    <a:pt x="2055810" y="1851467"/>
                    <a:pt x="1621429" y="2207692"/>
                    <a:pt x="1103847" y="2207692"/>
                  </a:cubicBezTo>
                  <a:cubicBezTo>
                    <a:pt x="494209" y="2207692"/>
                    <a:pt x="0" y="1713483"/>
                    <a:pt x="0" y="1103845"/>
                  </a:cubicBezTo>
                  <a:cubicBezTo>
                    <a:pt x="0" y="594112"/>
                    <a:pt x="345503" y="165076"/>
                    <a:pt x="815432" y="39382"/>
                  </a:cubicBezTo>
                  <a:close/>
                  <a:moveTo>
                    <a:pt x="937859" y="13805"/>
                  </a:moveTo>
                  <a:lnTo>
                    <a:pt x="815433" y="39382"/>
                  </a:lnTo>
                  <a:cubicBezTo>
                    <a:pt x="855095" y="27337"/>
                    <a:pt x="895991" y="18718"/>
                    <a:pt x="937859" y="13805"/>
                  </a:cubicBezTo>
                  <a:close/>
                  <a:moveTo>
                    <a:pt x="1103792" y="1"/>
                  </a:moveTo>
                  <a:lnTo>
                    <a:pt x="968896" y="9068"/>
                  </a:lnTo>
                  <a:cubicBezTo>
                    <a:pt x="1013034" y="2780"/>
                    <a:pt x="1058088" y="0"/>
                    <a:pt x="1103792" y="1"/>
                  </a:cubicBezTo>
                  <a:close/>
                </a:path>
              </a:pathLst>
            </a:cu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4" name="椭圆 23"/>
          <p:cNvSpPr/>
          <p:nvPr/>
        </p:nvSpPr>
        <p:spPr>
          <a:xfrm>
            <a:off x="3755642" y="1707731"/>
            <a:ext cx="1548172" cy="15481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>
            <a:off x="3839621" y="2133975"/>
            <a:ext cx="1380215" cy="27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20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789838" y="2410974"/>
            <a:ext cx="1479779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altLang="zh-CN" lang="en-US" sz="105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Lamet.</a:t>
            </a:r>
          </a:p>
        </p:txBody>
      </p:sp>
      <p:sp>
        <p:nvSpPr>
          <p:cNvPr id="27" name="矩形 26"/>
          <p:cNvSpPr/>
          <p:nvPr/>
        </p:nvSpPr>
        <p:spPr>
          <a:xfrm>
            <a:off x="1061611" y="1069444"/>
            <a:ext cx="19380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mtClean="0" sz="1400">
                <a:solidFill>
                  <a:srgbClr val="00B0F0"/>
                </a:solidFill>
              </a:rPr>
              <a:t>01.Lorem Ipsum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61610" y="1391737"/>
            <a:ext cx="193802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29" name="矩形 28"/>
          <p:cNvSpPr/>
          <p:nvPr/>
        </p:nvSpPr>
        <p:spPr>
          <a:xfrm>
            <a:off x="1061611" y="2778937"/>
            <a:ext cx="19380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mtClean="0" sz="1400">
                <a:solidFill>
                  <a:srgbClr val="1A7BAE"/>
                </a:solidFill>
              </a:rPr>
              <a:t>03.Lorem Ipsum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61610" y="3101230"/>
            <a:ext cx="193802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31" name="矩形 30"/>
          <p:cNvSpPr/>
          <p:nvPr/>
        </p:nvSpPr>
        <p:spPr>
          <a:xfrm>
            <a:off x="6030164" y="1069444"/>
            <a:ext cx="19380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b="1" lang="en-US" smtClean="0" sz="1400">
                <a:solidFill>
                  <a:srgbClr val="1A7BAE"/>
                </a:solidFill>
              </a:rPr>
              <a:t>02.Lorem Ipsum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30163" y="1391737"/>
            <a:ext cx="193802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33" name="矩形 32"/>
          <p:cNvSpPr/>
          <p:nvPr/>
        </p:nvSpPr>
        <p:spPr>
          <a:xfrm>
            <a:off x="6030164" y="2778937"/>
            <a:ext cx="19380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b="1" lang="en-US" smtClean="0" sz="1400">
                <a:solidFill>
                  <a:srgbClr val="00B0F0"/>
                </a:solidFill>
              </a:rPr>
              <a:t>04.Lorem Ipsum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030163" y="3101230"/>
            <a:ext cx="193802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</p:spTree>
    <p:extLst>
      <p:ext uri="{BB962C8B-B14F-4D97-AF65-F5344CB8AC3E}">
        <p14:creationId val="520297644"/>
      </p:ext>
    </p:extLst>
  </p:cSld>
  <p:clrMapOvr>
    <a:masterClrMapping/>
  </p:clrMapOvr>
  <p:transition spd="slow">
    <p:push dir="u"/>
  </p:transition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68"/>
          <p:cNvSpPr/>
          <p:nvPr/>
        </p:nvSpPr>
        <p:spPr>
          <a:xfrm>
            <a:off x="4279652" y="2471542"/>
            <a:ext cx="1401767" cy="1386644"/>
          </a:xfrm>
          <a:custGeom>
            <a:rect b="b" l="l" r="r" t="t"/>
            <a:pathLst>
              <a:path h="1386644" w="1401767">
                <a:moveTo>
                  <a:pt x="233035" y="0"/>
                </a:moveTo>
                <a:lnTo>
                  <a:pt x="640881" y="0"/>
                </a:lnTo>
                <a:cubicBezTo>
                  <a:pt x="633096" y="19935"/>
                  <a:pt x="629318" y="41634"/>
                  <a:pt x="629318" y="64216"/>
                </a:cubicBezTo>
                <a:cubicBezTo>
                  <a:pt x="629318" y="173647"/>
                  <a:pt x="718028" y="262357"/>
                  <a:pt x="827459" y="262357"/>
                </a:cubicBezTo>
                <a:cubicBezTo>
                  <a:pt x="936890" y="262357"/>
                  <a:pt x="1025600" y="173647"/>
                  <a:pt x="1025600" y="64216"/>
                </a:cubicBezTo>
                <a:cubicBezTo>
                  <a:pt x="1025600" y="41634"/>
                  <a:pt x="1021823" y="19935"/>
                  <a:pt x="1014038" y="0"/>
                </a:cubicBezTo>
                <a:lnTo>
                  <a:pt x="1401767" y="0"/>
                </a:lnTo>
                <a:lnTo>
                  <a:pt x="1401767" y="1168732"/>
                </a:lnTo>
                <a:lnTo>
                  <a:pt x="956993" y="1168732"/>
                </a:lnTo>
                <a:cubicBezTo>
                  <a:pt x="968847" y="1188427"/>
                  <a:pt x="974696" y="1211557"/>
                  <a:pt x="974696" y="1236054"/>
                </a:cubicBezTo>
                <a:cubicBezTo>
                  <a:pt x="974696" y="1319223"/>
                  <a:pt x="907275" y="1386644"/>
                  <a:pt x="824106" y="1386644"/>
                </a:cubicBezTo>
                <a:cubicBezTo>
                  <a:pt x="740937" y="1386644"/>
                  <a:pt x="673516" y="1319223"/>
                  <a:pt x="673516" y="1236054"/>
                </a:cubicBezTo>
                <a:cubicBezTo>
                  <a:pt x="673516" y="1211557"/>
                  <a:pt x="679365" y="1188427"/>
                  <a:pt x="691220" y="1168732"/>
                </a:cubicBezTo>
                <a:lnTo>
                  <a:pt x="233035" y="1168732"/>
                </a:lnTo>
                <a:lnTo>
                  <a:pt x="233035" y="733499"/>
                </a:lnTo>
                <a:cubicBezTo>
                  <a:pt x="212516" y="743855"/>
                  <a:pt x="189291" y="749187"/>
                  <a:pt x="164821" y="749187"/>
                </a:cubicBezTo>
                <a:cubicBezTo>
                  <a:pt x="73793" y="749187"/>
                  <a:pt x="0" y="675395"/>
                  <a:pt x="0" y="584366"/>
                </a:cubicBezTo>
                <a:cubicBezTo>
                  <a:pt x="0" y="493338"/>
                  <a:pt x="73793" y="419545"/>
                  <a:pt x="164821" y="419545"/>
                </a:cubicBezTo>
                <a:cubicBezTo>
                  <a:pt x="189291" y="419545"/>
                  <a:pt x="212516" y="424878"/>
                  <a:pt x="233035" y="435233"/>
                </a:cubicBezTo>
                <a:close/>
              </a:path>
            </a:pathLst>
          </a:cu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65"/>
          <p:cNvSpPr/>
          <p:nvPr/>
        </p:nvSpPr>
        <p:spPr>
          <a:xfrm>
            <a:off x="3095836" y="2247714"/>
            <a:ext cx="1406366" cy="1392560"/>
          </a:xfrm>
          <a:custGeom>
            <a:rect b="b" l="l" r="r" t="t"/>
            <a:pathLst>
              <a:path h="1392560" w="1406366">
                <a:moveTo>
                  <a:pt x="822000" y="0"/>
                </a:moveTo>
                <a:cubicBezTo>
                  <a:pt x="913029" y="0"/>
                  <a:pt x="986821" y="73793"/>
                  <a:pt x="986821" y="164821"/>
                </a:cubicBezTo>
                <a:cubicBezTo>
                  <a:pt x="986821" y="185675"/>
                  <a:pt x="982948" y="205623"/>
                  <a:pt x="975467" y="223828"/>
                </a:cubicBezTo>
                <a:lnTo>
                  <a:pt x="1406366" y="223828"/>
                </a:lnTo>
                <a:lnTo>
                  <a:pt x="1406366" y="633859"/>
                </a:lnTo>
                <a:cubicBezTo>
                  <a:pt x="1386081" y="625588"/>
                  <a:pt x="1363875" y="621361"/>
                  <a:pt x="1340681" y="621361"/>
                </a:cubicBezTo>
                <a:cubicBezTo>
                  <a:pt x="1237497" y="621361"/>
                  <a:pt x="1153848" y="705009"/>
                  <a:pt x="1153848" y="808194"/>
                </a:cubicBezTo>
                <a:cubicBezTo>
                  <a:pt x="1153848" y="911379"/>
                  <a:pt x="1237497" y="995027"/>
                  <a:pt x="1340681" y="995027"/>
                </a:cubicBezTo>
                <a:cubicBezTo>
                  <a:pt x="1363875" y="995027"/>
                  <a:pt x="1386081" y="990802"/>
                  <a:pt x="1406366" y="982530"/>
                </a:cubicBezTo>
                <a:lnTo>
                  <a:pt x="1406366" y="1392560"/>
                </a:lnTo>
                <a:lnTo>
                  <a:pt x="237634" y="1392560"/>
                </a:lnTo>
                <a:lnTo>
                  <a:pt x="237634" y="927784"/>
                </a:lnTo>
                <a:cubicBezTo>
                  <a:pt x="214351" y="948086"/>
                  <a:pt x="183720" y="958784"/>
                  <a:pt x="150590" y="958784"/>
                </a:cubicBezTo>
                <a:cubicBezTo>
                  <a:pt x="67421" y="958784"/>
                  <a:pt x="0" y="891363"/>
                  <a:pt x="0" y="808194"/>
                </a:cubicBezTo>
                <a:cubicBezTo>
                  <a:pt x="0" y="725025"/>
                  <a:pt x="67421" y="657604"/>
                  <a:pt x="150590" y="657604"/>
                </a:cubicBezTo>
                <a:cubicBezTo>
                  <a:pt x="183720" y="657604"/>
                  <a:pt x="214351" y="668302"/>
                  <a:pt x="237634" y="688604"/>
                </a:cubicBezTo>
                <a:lnTo>
                  <a:pt x="237634" y="223828"/>
                </a:lnTo>
                <a:lnTo>
                  <a:pt x="668533" y="223828"/>
                </a:lnTo>
                <a:cubicBezTo>
                  <a:pt x="661052" y="205623"/>
                  <a:pt x="657179" y="185675"/>
                  <a:pt x="657179" y="164821"/>
                </a:cubicBezTo>
                <a:cubicBezTo>
                  <a:pt x="657179" y="73793"/>
                  <a:pt x="730972" y="0"/>
                  <a:pt x="822000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75"/>
          <p:cNvSpPr/>
          <p:nvPr/>
        </p:nvSpPr>
        <p:spPr>
          <a:xfrm>
            <a:off x="3333470" y="1023578"/>
            <a:ext cx="1425662" cy="1433908"/>
          </a:xfrm>
          <a:custGeom>
            <a:rect b="b" l="l" r="r" t="t"/>
            <a:pathLst>
              <a:path h="1433908" w="1425662">
                <a:moveTo>
                  <a:pt x="584366" y="0"/>
                </a:moveTo>
                <a:cubicBezTo>
                  <a:pt x="667535" y="0"/>
                  <a:pt x="734956" y="67421"/>
                  <a:pt x="734956" y="150590"/>
                </a:cubicBezTo>
                <a:cubicBezTo>
                  <a:pt x="734956" y="197370"/>
                  <a:pt x="713626" y="239167"/>
                  <a:pt x="678832" y="265176"/>
                </a:cubicBezTo>
                <a:lnTo>
                  <a:pt x="1168733" y="265176"/>
                </a:lnTo>
                <a:lnTo>
                  <a:pt x="1168733" y="716520"/>
                </a:lnTo>
                <a:cubicBezTo>
                  <a:pt x="1193634" y="695548"/>
                  <a:pt x="1225973" y="684721"/>
                  <a:pt x="1260841" y="684721"/>
                </a:cubicBezTo>
                <a:cubicBezTo>
                  <a:pt x="1351870" y="684721"/>
                  <a:pt x="1425662" y="758513"/>
                  <a:pt x="1425662" y="849542"/>
                </a:cubicBezTo>
                <a:cubicBezTo>
                  <a:pt x="1425662" y="940571"/>
                  <a:pt x="1351870" y="1014363"/>
                  <a:pt x="1260841" y="1014363"/>
                </a:cubicBezTo>
                <a:cubicBezTo>
                  <a:pt x="1225973" y="1014363"/>
                  <a:pt x="1193634" y="1003536"/>
                  <a:pt x="1168733" y="982566"/>
                </a:cubicBezTo>
                <a:lnTo>
                  <a:pt x="1168733" y="1433908"/>
                </a:lnTo>
                <a:lnTo>
                  <a:pt x="765724" y="1433908"/>
                </a:lnTo>
                <a:cubicBezTo>
                  <a:pt x="770905" y="1418114"/>
                  <a:pt x="773249" y="1401256"/>
                  <a:pt x="773249" y="1383851"/>
                </a:cubicBezTo>
                <a:cubicBezTo>
                  <a:pt x="773249" y="1279093"/>
                  <a:pt x="688325" y="1194168"/>
                  <a:pt x="583566" y="1194168"/>
                </a:cubicBezTo>
                <a:cubicBezTo>
                  <a:pt x="478807" y="1194168"/>
                  <a:pt x="393882" y="1279093"/>
                  <a:pt x="393882" y="1383851"/>
                </a:cubicBezTo>
                <a:cubicBezTo>
                  <a:pt x="393882" y="1401256"/>
                  <a:pt x="396227" y="1418114"/>
                  <a:pt x="401408" y="1433908"/>
                </a:cubicBezTo>
                <a:lnTo>
                  <a:pt x="0" y="1433908"/>
                </a:lnTo>
                <a:lnTo>
                  <a:pt x="0" y="265176"/>
                </a:lnTo>
                <a:lnTo>
                  <a:pt x="489901" y="265176"/>
                </a:lnTo>
                <a:cubicBezTo>
                  <a:pt x="455106" y="239167"/>
                  <a:pt x="433776" y="197370"/>
                  <a:pt x="433776" y="150590"/>
                </a:cubicBezTo>
                <a:cubicBezTo>
                  <a:pt x="433776" y="67421"/>
                  <a:pt x="501197" y="0"/>
                  <a:pt x="584366" y="0"/>
                </a:cubicBezTo>
                <a:close/>
              </a:path>
            </a:pathLst>
          </a:cu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76"/>
          <p:cNvSpPr/>
          <p:nvPr/>
        </p:nvSpPr>
        <p:spPr>
          <a:xfrm>
            <a:off x="4519392" y="1288754"/>
            <a:ext cx="1384756" cy="1408472"/>
          </a:xfrm>
          <a:custGeom>
            <a:rect b="b" l="l" r="r" t="t"/>
            <a:pathLst>
              <a:path h="1408472" w="1384756">
                <a:moveTo>
                  <a:pt x="0" y="0"/>
                </a:moveTo>
                <a:lnTo>
                  <a:pt x="1168732" y="0"/>
                </a:lnTo>
                <a:lnTo>
                  <a:pt x="1168732" y="450207"/>
                </a:lnTo>
                <a:cubicBezTo>
                  <a:pt x="1188073" y="439244"/>
                  <a:pt x="1210481" y="433776"/>
                  <a:pt x="1234166" y="433776"/>
                </a:cubicBezTo>
                <a:cubicBezTo>
                  <a:pt x="1317335" y="433776"/>
                  <a:pt x="1384756" y="501197"/>
                  <a:pt x="1384756" y="584366"/>
                </a:cubicBezTo>
                <a:cubicBezTo>
                  <a:pt x="1384756" y="667535"/>
                  <a:pt x="1317335" y="734956"/>
                  <a:pt x="1234166" y="734956"/>
                </a:cubicBezTo>
                <a:cubicBezTo>
                  <a:pt x="1210481" y="734956"/>
                  <a:pt x="1188073" y="729488"/>
                  <a:pt x="1168732" y="718526"/>
                </a:cubicBezTo>
                <a:lnTo>
                  <a:pt x="1168732" y="1168732"/>
                </a:lnTo>
                <a:lnTo>
                  <a:pt x="728979" y="1168732"/>
                </a:lnTo>
                <a:cubicBezTo>
                  <a:pt x="742528" y="1190517"/>
                  <a:pt x="749187" y="1216306"/>
                  <a:pt x="749187" y="1243651"/>
                </a:cubicBezTo>
                <a:cubicBezTo>
                  <a:pt x="749187" y="1334680"/>
                  <a:pt x="675394" y="1408472"/>
                  <a:pt x="584366" y="1408472"/>
                </a:cubicBezTo>
                <a:cubicBezTo>
                  <a:pt x="493337" y="1408472"/>
                  <a:pt x="419545" y="1334680"/>
                  <a:pt x="419545" y="1243651"/>
                </a:cubicBezTo>
                <a:cubicBezTo>
                  <a:pt x="419545" y="1216306"/>
                  <a:pt x="426204" y="1190517"/>
                  <a:pt x="439754" y="1168732"/>
                </a:cubicBezTo>
                <a:lnTo>
                  <a:pt x="0" y="1168732"/>
                </a:lnTo>
                <a:lnTo>
                  <a:pt x="0" y="761099"/>
                </a:lnTo>
                <a:cubicBezTo>
                  <a:pt x="24839" y="773303"/>
                  <a:pt x="52809" y="779836"/>
                  <a:pt x="82305" y="779836"/>
                </a:cubicBezTo>
                <a:cubicBezTo>
                  <a:pt x="190260" y="779836"/>
                  <a:pt x="277774" y="692321"/>
                  <a:pt x="277774" y="584366"/>
                </a:cubicBezTo>
                <a:cubicBezTo>
                  <a:pt x="277774" y="476411"/>
                  <a:pt x="190260" y="388896"/>
                  <a:pt x="82305" y="388896"/>
                </a:cubicBezTo>
                <a:cubicBezTo>
                  <a:pt x="52809" y="388896"/>
                  <a:pt x="24839" y="395429"/>
                  <a:pt x="0" y="407633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矩形 16"/>
          <p:cNvSpPr/>
          <p:nvPr/>
        </p:nvSpPr>
        <p:spPr>
          <a:xfrm>
            <a:off x="3419872" y="1580478"/>
            <a:ext cx="1008112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/>
                </a:solidFill>
              </a:rPr>
              <a:t>Lorem</a:t>
            </a:r>
          </a:p>
          <a:p>
            <a:pPr algn="ctr"/>
            <a:r>
              <a:rPr altLang="zh-CN" b="1" lang="en-US" smtClean="0" sz="1400">
                <a:solidFill>
                  <a:schemeClr val="bg1"/>
                </a:solidFill>
              </a:rPr>
              <a:t>Ipsum</a:t>
            </a:r>
          </a:p>
        </p:txBody>
      </p:sp>
      <p:sp>
        <p:nvSpPr>
          <p:cNvPr id="18" name="矩形 17"/>
          <p:cNvSpPr/>
          <p:nvPr/>
        </p:nvSpPr>
        <p:spPr>
          <a:xfrm>
            <a:off x="3419872" y="2768610"/>
            <a:ext cx="1008112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/>
                </a:solidFill>
              </a:rPr>
              <a:t>Lorem</a:t>
            </a:r>
          </a:p>
          <a:p>
            <a:pPr algn="ctr"/>
            <a:r>
              <a:rPr altLang="zh-CN" b="1" lang="en-US" smtClean="0" sz="1400">
                <a:solidFill>
                  <a:schemeClr val="bg1"/>
                </a:solidFill>
              </a:rPr>
              <a:t>Ipsum</a:t>
            </a:r>
          </a:p>
        </p:txBody>
      </p:sp>
      <p:sp>
        <p:nvSpPr>
          <p:cNvPr id="19" name="矩形 18"/>
          <p:cNvSpPr/>
          <p:nvPr/>
        </p:nvSpPr>
        <p:spPr>
          <a:xfrm>
            <a:off x="4608004" y="1580478"/>
            <a:ext cx="1008112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/>
                </a:solidFill>
              </a:rPr>
              <a:t>Lorem</a:t>
            </a:r>
          </a:p>
          <a:p>
            <a:pPr algn="ctr"/>
            <a:r>
              <a:rPr altLang="zh-CN" b="1" lang="en-US" smtClean="0" sz="1400">
                <a:solidFill>
                  <a:schemeClr val="bg1"/>
                </a:solidFill>
              </a:rPr>
              <a:t>Ipsum</a:t>
            </a:r>
          </a:p>
        </p:txBody>
      </p:sp>
      <p:sp>
        <p:nvSpPr>
          <p:cNvPr id="23" name="矩形 22"/>
          <p:cNvSpPr/>
          <p:nvPr/>
        </p:nvSpPr>
        <p:spPr>
          <a:xfrm>
            <a:off x="4608004" y="2768610"/>
            <a:ext cx="1008112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/>
                </a:solidFill>
              </a:rPr>
              <a:t>Lorem</a:t>
            </a:r>
          </a:p>
          <a:p>
            <a:pPr algn="ctr"/>
            <a:r>
              <a:rPr altLang="zh-CN" b="1" lang="en-US" smtClean="0" sz="1400">
                <a:solidFill>
                  <a:schemeClr val="bg1"/>
                </a:solidFill>
              </a:rPr>
              <a:t>Ipsum</a:t>
            </a:r>
          </a:p>
        </p:txBody>
      </p:sp>
      <p:sp>
        <p:nvSpPr>
          <p:cNvPr id="24" name="矩形 23"/>
          <p:cNvSpPr/>
          <p:nvPr/>
        </p:nvSpPr>
        <p:spPr>
          <a:xfrm>
            <a:off x="1079613" y="1069290"/>
            <a:ext cx="19380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mtClean="0" sz="1400">
                <a:solidFill>
                  <a:srgbClr val="1A7BAE"/>
                </a:solidFill>
              </a:rPr>
              <a:t>01.Lorem Ipsum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79612" y="1391583"/>
            <a:ext cx="193802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26" name="矩形 25"/>
          <p:cNvSpPr/>
          <p:nvPr/>
        </p:nvSpPr>
        <p:spPr>
          <a:xfrm>
            <a:off x="1079613" y="2778783"/>
            <a:ext cx="19380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mtClean="0" sz="1400">
                <a:solidFill>
                  <a:srgbClr val="00B0F0"/>
                </a:solidFill>
              </a:rPr>
              <a:t>03.Lorem Ipsum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79612" y="3101076"/>
            <a:ext cx="193802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28" name="矩形 27"/>
          <p:cNvSpPr/>
          <p:nvPr/>
        </p:nvSpPr>
        <p:spPr>
          <a:xfrm>
            <a:off x="6048166" y="1069290"/>
            <a:ext cx="19380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b="1" lang="en-US" smtClean="0" sz="1400">
                <a:solidFill>
                  <a:srgbClr val="00B0F0"/>
                </a:solidFill>
              </a:rPr>
              <a:t>02.Lorem Ipsum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48165" y="1391583"/>
            <a:ext cx="193802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30" name="矩形 29"/>
          <p:cNvSpPr/>
          <p:nvPr/>
        </p:nvSpPr>
        <p:spPr>
          <a:xfrm>
            <a:off x="6048166" y="2778783"/>
            <a:ext cx="19380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b="1" lang="en-US" smtClean="0" sz="1400">
                <a:solidFill>
                  <a:srgbClr val="1A7BAE"/>
                </a:solidFill>
              </a:rPr>
              <a:t>04.Lorem Ipsum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48165" y="3101076"/>
            <a:ext cx="193802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</p:spTree>
    <p:extLst>
      <p:ext uri="{BB962C8B-B14F-4D97-AF65-F5344CB8AC3E}">
        <p14:creationId val="3872694645"/>
      </p:ext>
    </p:extLst>
  </p:cSld>
  <p:clrMapOvr>
    <a:masterClrMapping/>
  </p:clrMapOvr>
  <p:transition spd="slow">
    <p:push dir="u"/>
  </p:transition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1" y="2166704"/>
            <a:ext cx="9144000" cy="45005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TextBox 3"/>
          <p:cNvSpPr txBox="1"/>
          <p:nvPr/>
        </p:nvSpPr>
        <p:spPr>
          <a:xfrm>
            <a:off x="26495" y="-1433695"/>
            <a:ext cx="3497580" cy="8016239"/>
          </a:xfrm>
          <a:prstGeom prst="rect">
            <a:avLst/>
          </a:prstGeom>
          <a:noFill/>
          <a:effectLst>
            <a:outerShdw algn="tl" blurRad="165100" dir="1200000" dist="76200" rotWithShape="0">
              <a:prstClr val="black">
                <a:alpha val="10000"/>
              </a:prstClr>
            </a:outerShdw>
          </a:effectLst>
        </p:spPr>
        <p:txBody>
          <a:bodyPr rtlCol="0" wrap="none">
            <a:spAutoFit/>
          </a:bodyPr>
          <a:lstStyle/>
          <a:p>
            <a:r>
              <a:rPr altLang="zh-CN" lang="en-US" smtClean="0" sz="52000">
                <a:solidFill>
                  <a:schemeClr val="bg1"/>
                </a:solidFill>
                <a:latin typeface="+mj-lt"/>
              </a:rPr>
              <a:t>2</a:t>
            </a:r>
          </a:p>
        </p:txBody>
      </p:sp>
      <p:sp>
        <p:nvSpPr>
          <p:cNvPr id="5" name="矩形 4"/>
          <p:cNvSpPr/>
          <p:nvPr/>
        </p:nvSpPr>
        <p:spPr>
          <a:xfrm>
            <a:off x="3579089" y="2155090"/>
            <a:ext cx="517837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zh-CN" lang="en-US" smtClean="0" sz="2400">
                <a:solidFill>
                  <a:schemeClr val="bg1"/>
                </a:solidFill>
              </a:rPr>
              <a:t>LOREM IPSUM DOLOR SIT AMET</a:t>
            </a:r>
          </a:p>
        </p:txBody>
      </p:sp>
      <p:sp>
        <p:nvSpPr>
          <p:cNvPr id="3" name="矩形 2"/>
          <p:cNvSpPr/>
          <p:nvPr/>
        </p:nvSpPr>
        <p:spPr>
          <a:xfrm>
            <a:off x="6348538" y="1397264"/>
            <a:ext cx="2408927" cy="762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lvl="0"/>
            <a:r>
              <a:rPr altLang="zh-CN" lang="en-US" sz="4400">
                <a:solidFill>
                  <a:schemeClr val="bg1"/>
                </a:solidFill>
                <a:latin typeface="Impact"/>
              </a:rPr>
              <a:t>PART TWO</a:t>
            </a:r>
          </a:p>
        </p:txBody>
      </p:sp>
      <p:sp>
        <p:nvSpPr>
          <p:cNvPr id="25" name="矩形 24"/>
          <p:cNvSpPr/>
          <p:nvPr/>
        </p:nvSpPr>
        <p:spPr>
          <a:xfrm>
            <a:off x="3536885" y="2691666"/>
            <a:ext cx="5220580" cy="594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mtClean="0" sz="1100">
                <a:solidFill>
                  <a:schemeClr val="bg1"/>
                </a:solidFill>
                <a:latin typeface="+mn-ea"/>
              </a:rPr>
              <a:t>Lorem Ipsum Dolor Sit Er Elit Lamet, Consectetaur Cillium Adipisicing Pecu, Sed Do Eiusmod Tempor Incididunt Ut Labore.</a:t>
            </a:r>
          </a:p>
        </p:txBody>
      </p:sp>
    </p:spTree>
    <p:extLst>
      <p:ext uri="{BB962C8B-B14F-4D97-AF65-F5344CB8AC3E}">
        <p14:creationId val="1966888761"/>
      </p:ext>
    </p:extLst>
  </p:cSld>
  <p:clrMapOvr>
    <a:masterClrMapping/>
  </p:clrMapOvr>
  <p:transition spd="slow">
    <p:push dir="u"/>
  </p:transition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Impact"/>
                <a:ea typeface="+mj-ea"/>
              </a:rPr>
              <a:t>INPUT YOUR GOOD IDEAS HERE</a:t>
            </a: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3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Always believe that something wonderful is about to happen.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弦形 20"/>
          <p:cNvSpPr/>
          <p:nvPr/>
        </p:nvSpPr>
        <p:spPr>
          <a:xfrm rot="4326166">
            <a:off x="3479244" y="659316"/>
            <a:ext cx="976515" cy="2179550"/>
          </a:xfrm>
          <a:custGeom>
            <a:rect b="b" l="l" r="r" t="t"/>
            <a:pathLst>
              <a:path h="2179550" w="976515">
                <a:moveTo>
                  <a:pt x="721" y="827023"/>
                </a:moveTo>
                <a:lnTo>
                  <a:pt x="431684" y="510647"/>
                </a:lnTo>
                <a:lnTo>
                  <a:pt x="976515" y="2179550"/>
                </a:lnTo>
                <a:cubicBezTo>
                  <a:pt x="546432" y="2038102"/>
                  <a:pt x="209395" y="1700327"/>
                  <a:pt x="68889" y="1269935"/>
                </a:cubicBezTo>
                <a:cubicBezTo>
                  <a:pt x="21613" y="1125121"/>
                  <a:pt x="-1513" y="975644"/>
                  <a:pt x="721" y="827023"/>
                </a:cubicBezTo>
                <a:close/>
                <a:moveTo>
                  <a:pt x="251160" y="21907"/>
                </a:moveTo>
                <a:cubicBezTo>
                  <a:pt x="254984" y="14076"/>
                  <a:pt x="259946" y="7019"/>
                  <a:pt x="264978" y="0"/>
                </a:cubicBezTo>
                <a:lnTo>
                  <a:pt x="265768" y="2419"/>
                </a:lnTo>
                <a:close/>
                <a:moveTo>
                  <a:pt x="5323" y="716406"/>
                </a:moveTo>
                <a:lnTo>
                  <a:pt x="203" y="802696"/>
                </a:lnTo>
                <a:cubicBezTo>
                  <a:pt x="-574" y="773801"/>
                  <a:pt x="833" y="744974"/>
                  <a:pt x="5323" y="716406"/>
                </a:cubicBezTo>
                <a:close/>
                <a:moveTo>
                  <a:pt x="164474" y="164768"/>
                </a:moveTo>
                <a:cubicBezTo>
                  <a:pt x="175948" y="140419"/>
                  <a:pt x="189215" y="116946"/>
                  <a:pt x="205085" y="94955"/>
                </a:cubicBezTo>
                <a:close/>
                <a:moveTo>
                  <a:pt x="27800" y="553402"/>
                </a:moveTo>
                <a:lnTo>
                  <a:pt x="12987" y="636081"/>
                </a:lnTo>
                <a:cubicBezTo>
                  <a:pt x="15579" y="608141"/>
                  <a:pt x="20198" y="580481"/>
                  <a:pt x="27800" y="553402"/>
                </a:cubicBezTo>
                <a:close/>
                <a:moveTo>
                  <a:pt x="95615" y="315745"/>
                </a:moveTo>
                <a:cubicBezTo>
                  <a:pt x="104369" y="289819"/>
                  <a:pt x="114984" y="264570"/>
                  <a:pt x="128372" y="240524"/>
                </a:cubicBezTo>
                <a:close/>
                <a:moveTo>
                  <a:pt x="49968" y="450037"/>
                </a:moveTo>
                <a:cubicBezTo>
                  <a:pt x="55212" y="431044"/>
                  <a:pt x="60853" y="412148"/>
                  <a:pt x="69001" y="394042"/>
                </a:cubicBezTo>
                <a:lnTo>
                  <a:pt x="44988" y="473257"/>
                </a:lnTo>
                <a:cubicBezTo>
                  <a:pt x="45822" y="465305"/>
                  <a:pt x="47863" y="457663"/>
                  <a:pt x="49968" y="4500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弦形 23"/>
          <p:cNvSpPr/>
          <p:nvPr/>
        </p:nvSpPr>
        <p:spPr>
          <a:xfrm rot="8633980">
            <a:off x="4613040" y="705971"/>
            <a:ext cx="976536" cy="2179550"/>
          </a:xfrm>
          <a:custGeom>
            <a:rect b="b" l="l" r="r" t="t"/>
            <a:pathLst>
              <a:path h="2179550" w="976536">
                <a:moveTo>
                  <a:pt x="249861" y="24000"/>
                </a:moveTo>
                <a:cubicBezTo>
                  <a:pt x="254056" y="15428"/>
                  <a:pt x="259486" y="7692"/>
                  <a:pt x="264999" y="0"/>
                </a:cubicBezTo>
                <a:lnTo>
                  <a:pt x="265828" y="2540"/>
                </a:lnTo>
                <a:close/>
                <a:moveTo>
                  <a:pt x="163416" y="167032"/>
                </a:moveTo>
                <a:cubicBezTo>
                  <a:pt x="174787" y="142557"/>
                  <a:pt x="188047" y="119005"/>
                  <a:pt x="203874" y="96907"/>
                </a:cubicBezTo>
                <a:close/>
                <a:moveTo>
                  <a:pt x="94823" y="318135"/>
                </a:moveTo>
                <a:cubicBezTo>
                  <a:pt x="103445" y="292133"/>
                  <a:pt x="114026" y="266843"/>
                  <a:pt x="127341" y="242733"/>
                </a:cubicBezTo>
                <a:close/>
                <a:moveTo>
                  <a:pt x="44478" y="475734"/>
                </a:moveTo>
                <a:cubicBezTo>
                  <a:pt x="50087" y="448680"/>
                  <a:pt x="57722" y="422126"/>
                  <a:pt x="68204" y="396450"/>
                </a:cubicBezTo>
                <a:close/>
                <a:moveTo>
                  <a:pt x="12765" y="638620"/>
                </a:moveTo>
                <a:cubicBezTo>
                  <a:pt x="15203" y="610692"/>
                  <a:pt x="19766" y="583054"/>
                  <a:pt x="27267" y="555983"/>
                </a:cubicBezTo>
                <a:close/>
                <a:moveTo>
                  <a:pt x="279" y="805278"/>
                </a:moveTo>
                <a:cubicBezTo>
                  <a:pt x="-651" y="776449"/>
                  <a:pt x="698" y="747685"/>
                  <a:pt x="5080" y="719171"/>
                </a:cubicBezTo>
                <a:close/>
                <a:moveTo>
                  <a:pt x="537404" y="1943065"/>
                </a:moveTo>
                <a:cubicBezTo>
                  <a:pt x="321313" y="1771747"/>
                  <a:pt x="156726" y="1538930"/>
                  <a:pt x="68910" y="1269935"/>
                </a:cubicBezTo>
                <a:cubicBezTo>
                  <a:pt x="22163" y="1126742"/>
                  <a:pt x="-971" y="978990"/>
                  <a:pt x="847" y="832007"/>
                </a:cubicBezTo>
                <a:lnTo>
                  <a:pt x="432413" y="512816"/>
                </a:lnTo>
                <a:lnTo>
                  <a:pt x="976536" y="2179550"/>
                </a:lnTo>
                <a:cubicBezTo>
                  <a:pt x="815255" y="2126507"/>
                  <a:pt x="667058" y="2045856"/>
                  <a:pt x="537404" y="1943065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弦形 26"/>
          <p:cNvSpPr/>
          <p:nvPr/>
        </p:nvSpPr>
        <p:spPr>
          <a:xfrm rot="12929543">
            <a:off x="4925288" y="1795405"/>
            <a:ext cx="976966" cy="2179550"/>
          </a:xfrm>
          <a:custGeom>
            <a:rect b="b" l="l" r="r" t="t"/>
            <a:pathLst>
              <a:path h="2179550" w="976966">
                <a:moveTo>
                  <a:pt x="259407" y="9548"/>
                </a:moveTo>
                <a:cubicBezTo>
                  <a:pt x="261061" y="6119"/>
                  <a:pt x="263239" y="3056"/>
                  <a:pt x="265429" y="0"/>
                </a:cubicBezTo>
                <a:lnTo>
                  <a:pt x="265856" y="1307"/>
                </a:lnTo>
                <a:close/>
                <a:moveTo>
                  <a:pt x="171270" y="151452"/>
                </a:moveTo>
                <a:cubicBezTo>
                  <a:pt x="182997" y="128666"/>
                  <a:pt x="195840" y="106416"/>
                  <a:pt x="211358" y="85725"/>
                </a:cubicBezTo>
                <a:close/>
                <a:moveTo>
                  <a:pt x="100836" y="301712"/>
                </a:moveTo>
                <a:cubicBezTo>
                  <a:pt x="110271" y="276716"/>
                  <a:pt x="120885" y="252146"/>
                  <a:pt x="134381" y="228862"/>
                </a:cubicBezTo>
                <a:close/>
                <a:moveTo>
                  <a:pt x="48554" y="458734"/>
                </a:moveTo>
                <a:cubicBezTo>
                  <a:pt x="55239" y="432038"/>
                  <a:pt x="63171" y="405657"/>
                  <a:pt x="74139" y="380253"/>
                </a:cubicBezTo>
                <a:close/>
                <a:moveTo>
                  <a:pt x="14855" y="621226"/>
                </a:moveTo>
                <a:cubicBezTo>
                  <a:pt x="18484" y="592975"/>
                  <a:pt x="23483" y="564927"/>
                  <a:pt x="31654" y="537532"/>
                </a:cubicBezTo>
                <a:close/>
                <a:moveTo>
                  <a:pt x="334" y="787642"/>
                </a:moveTo>
                <a:cubicBezTo>
                  <a:pt x="569" y="757672"/>
                  <a:pt x="2380" y="727776"/>
                  <a:pt x="7511" y="698199"/>
                </a:cubicBezTo>
                <a:close/>
                <a:moveTo>
                  <a:pt x="976966" y="2179550"/>
                </a:moveTo>
                <a:cubicBezTo>
                  <a:pt x="546883" y="2038102"/>
                  <a:pt x="209846" y="1700327"/>
                  <a:pt x="69340" y="1269935"/>
                </a:cubicBezTo>
                <a:cubicBezTo>
                  <a:pt x="18998" y="1115730"/>
                  <a:pt x="-3959" y="956238"/>
                  <a:pt x="558" y="798143"/>
                </a:cubicBezTo>
                <a:lnTo>
                  <a:pt x="427961" y="497862"/>
                </a:lnTo>
                <a:close/>
              </a:path>
            </a:pathLst>
          </a:custGeom>
          <a:solidFill>
            <a:srgbClr val="95BC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弦形 30"/>
          <p:cNvSpPr/>
          <p:nvPr/>
        </p:nvSpPr>
        <p:spPr>
          <a:xfrm rot="17308888">
            <a:off x="3966471" y="2433781"/>
            <a:ext cx="976545" cy="2179550"/>
          </a:xfrm>
          <a:custGeom>
            <a:rect b="b" l="l" r="r" t="t"/>
            <a:pathLst>
              <a:path h="2179550" w="976545">
                <a:moveTo>
                  <a:pt x="5001" y="720091"/>
                </a:moveTo>
                <a:lnTo>
                  <a:pt x="309" y="806257"/>
                </a:lnTo>
                <a:cubicBezTo>
                  <a:pt x="-678" y="777410"/>
                  <a:pt x="653" y="748627"/>
                  <a:pt x="5001" y="720091"/>
                </a:cubicBezTo>
                <a:close/>
                <a:moveTo>
                  <a:pt x="27092" y="556842"/>
                </a:moveTo>
                <a:lnTo>
                  <a:pt x="12683" y="639580"/>
                </a:lnTo>
                <a:cubicBezTo>
                  <a:pt x="15068" y="611617"/>
                  <a:pt x="19618" y="583948"/>
                  <a:pt x="27092" y="556842"/>
                </a:cubicBezTo>
                <a:close/>
                <a:moveTo>
                  <a:pt x="67939" y="397256"/>
                </a:moveTo>
                <a:lnTo>
                  <a:pt x="44287" y="476668"/>
                </a:lnTo>
                <a:cubicBezTo>
                  <a:pt x="49850" y="449567"/>
                  <a:pt x="57477" y="422975"/>
                  <a:pt x="67939" y="397256"/>
                </a:cubicBezTo>
                <a:close/>
                <a:moveTo>
                  <a:pt x="126994" y="243479"/>
                </a:moveTo>
                <a:lnTo>
                  <a:pt x="94527" y="319034"/>
                </a:lnTo>
                <a:cubicBezTo>
                  <a:pt x="103111" y="292975"/>
                  <a:pt x="113691" y="267640"/>
                  <a:pt x="126994" y="243479"/>
                </a:cubicBezTo>
                <a:close/>
                <a:moveTo>
                  <a:pt x="203462" y="97574"/>
                </a:moveTo>
                <a:lnTo>
                  <a:pt x="163020" y="167881"/>
                </a:lnTo>
                <a:cubicBezTo>
                  <a:pt x="174366" y="143337"/>
                  <a:pt x="187636" y="119733"/>
                  <a:pt x="203462" y="97574"/>
                </a:cubicBezTo>
                <a:close/>
                <a:moveTo>
                  <a:pt x="432679" y="513603"/>
                </a:moveTo>
                <a:lnTo>
                  <a:pt x="976545" y="2179550"/>
                </a:lnTo>
                <a:cubicBezTo>
                  <a:pt x="546462" y="2038102"/>
                  <a:pt x="209425" y="1700327"/>
                  <a:pt x="68919" y="1269935"/>
                </a:cubicBezTo>
                <a:cubicBezTo>
                  <a:pt x="22365" y="1127332"/>
                  <a:pt x="-771" y="980208"/>
                  <a:pt x="895" y="833822"/>
                </a:cubicBezTo>
                <a:close/>
                <a:moveTo>
                  <a:pt x="265008" y="0"/>
                </a:moveTo>
                <a:lnTo>
                  <a:pt x="265851" y="2581"/>
                </a:lnTo>
                <a:lnTo>
                  <a:pt x="249376" y="24783"/>
                </a:lnTo>
                <a:cubicBezTo>
                  <a:pt x="253709" y="15934"/>
                  <a:pt x="259314" y="7943"/>
                  <a:pt x="265008" y="0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弦形 32"/>
          <p:cNvSpPr/>
          <p:nvPr/>
        </p:nvSpPr>
        <p:spPr>
          <a:xfrm>
            <a:off x="3081835" y="1727683"/>
            <a:ext cx="976499" cy="2179550"/>
          </a:xfrm>
          <a:custGeom>
            <a:rect b="b" l="l" r="r" t="t"/>
            <a:pathLst>
              <a:path h="2179550" w="976499">
                <a:moveTo>
                  <a:pt x="5707" y="712205"/>
                </a:moveTo>
                <a:lnTo>
                  <a:pt x="105" y="798818"/>
                </a:lnTo>
                <a:cubicBezTo>
                  <a:pt x="-432" y="769809"/>
                  <a:pt x="1062" y="740870"/>
                  <a:pt x="5707" y="712205"/>
                </a:cubicBezTo>
                <a:close/>
                <a:moveTo>
                  <a:pt x="28614" y="549532"/>
                </a:moveTo>
                <a:lnTo>
                  <a:pt x="13335" y="632264"/>
                </a:lnTo>
                <a:cubicBezTo>
                  <a:pt x="16169" y="604311"/>
                  <a:pt x="20870" y="576621"/>
                  <a:pt x="28614" y="549532"/>
                </a:cubicBezTo>
                <a:close/>
                <a:moveTo>
                  <a:pt x="430604" y="507387"/>
                </a:moveTo>
                <a:lnTo>
                  <a:pt x="976499" y="2179550"/>
                </a:lnTo>
                <a:cubicBezTo>
                  <a:pt x="546416" y="2038102"/>
                  <a:pt x="209379" y="1700327"/>
                  <a:pt x="68873" y="1269935"/>
                </a:cubicBezTo>
                <a:cubicBezTo>
                  <a:pt x="20807" y="1122700"/>
                  <a:pt x="-2295" y="970645"/>
                  <a:pt x="546" y="819579"/>
                </a:cubicBezTo>
                <a:close/>
                <a:moveTo>
                  <a:pt x="70200" y="390469"/>
                </a:moveTo>
                <a:lnTo>
                  <a:pt x="45771" y="469532"/>
                </a:lnTo>
                <a:cubicBezTo>
                  <a:pt x="51756" y="442576"/>
                  <a:pt x="59507" y="416061"/>
                  <a:pt x="70200" y="390469"/>
                </a:cubicBezTo>
                <a:close/>
                <a:moveTo>
                  <a:pt x="129902" y="237280"/>
                </a:moveTo>
                <a:lnTo>
                  <a:pt x="96821" y="312151"/>
                </a:lnTo>
                <a:cubicBezTo>
                  <a:pt x="105771" y="286369"/>
                  <a:pt x="116427" y="261208"/>
                  <a:pt x="129902" y="237280"/>
                </a:cubicBezTo>
                <a:close/>
                <a:moveTo>
                  <a:pt x="206847" y="92135"/>
                </a:moveTo>
                <a:lnTo>
                  <a:pt x="166080" y="161365"/>
                </a:lnTo>
                <a:cubicBezTo>
                  <a:pt x="177693" y="137249"/>
                  <a:pt x="190948" y="113935"/>
                  <a:pt x="206847" y="92135"/>
                </a:cubicBezTo>
                <a:close/>
                <a:moveTo>
                  <a:pt x="264962" y="0"/>
                </a:moveTo>
                <a:lnTo>
                  <a:pt x="265680" y="2200"/>
                </a:lnTo>
                <a:lnTo>
                  <a:pt x="253131" y="18758"/>
                </a:lnTo>
                <a:cubicBezTo>
                  <a:pt x="256399" y="12045"/>
                  <a:pt x="260655" y="6008"/>
                  <a:pt x="264962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矩形 55"/>
          <p:cNvSpPr/>
          <p:nvPr/>
        </p:nvSpPr>
        <p:spPr>
          <a:xfrm>
            <a:off x="3406346" y="1491630"/>
            <a:ext cx="697602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200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57" name="矩形 56"/>
          <p:cNvSpPr/>
          <p:nvPr/>
        </p:nvSpPr>
        <p:spPr>
          <a:xfrm>
            <a:off x="4824028" y="1491630"/>
            <a:ext cx="697602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200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58" name="矩形 57"/>
          <p:cNvSpPr/>
          <p:nvPr/>
        </p:nvSpPr>
        <p:spPr>
          <a:xfrm>
            <a:off x="3082310" y="2747704"/>
            <a:ext cx="697602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200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59" name="矩形 58"/>
          <p:cNvSpPr/>
          <p:nvPr/>
        </p:nvSpPr>
        <p:spPr>
          <a:xfrm>
            <a:off x="5220072" y="2747704"/>
            <a:ext cx="697602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200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60" name="矩形 59"/>
          <p:cNvSpPr/>
          <p:nvPr/>
        </p:nvSpPr>
        <p:spPr>
          <a:xfrm>
            <a:off x="4187159" y="3471850"/>
            <a:ext cx="697602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200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61" name="矩形 60"/>
          <p:cNvSpPr/>
          <p:nvPr/>
        </p:nvSpPr>
        <p:spPr>
          <a:xfrm>
            <a:off x="3872744" y="2106554"/>
            <a:ext cx="13113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683332" y="2431334"/>
            <a:ext cx="1690148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Er Elit Lamet, </a:t>
            </a:r>
          </a:p>
        </p:txBody>
      </p:sp>
      <p:sp>
        <p:nvSpPr>
          <p:cNvPr id="63" name="矩形 62"/>
          <p:cNvSpPr/>
          <p:nvPr/>
        </p:nvSpPr>
        <p:spPr>
          <a:xfrm>
            <a:off x="1043609" y="1059582"/>
            <a:ext cx="19380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mtClean="0" sz="1400">
                <a:solidFill>
                  <a:schemeClr val="accent3">
                    <a:lumMod val="60000"/>
                    <a:lumOff val="40000"/>
                  </a:schemeClr>
                </a:solidFill>
              </a:rPr>
              <a:t>01.Lorem Ipsum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043608" y="1381875"/>
            <a:ext cx="193802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65" name="矩形 64"/>
          <p:cNvSpPr/>
          <p:nvPr/>
        </p:nvSpPr>
        <p:spPr>
          <a:xfrm>
            <a:off x="1043609" y="2769075"/>
            <a:ext cx="19380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mtClean="0" sz="1400">
                <a:solidFill>
                  <a:schemeClr val="accent3">
                    <a:lumMod val="50000"/>
                  </a:schemeClr>
                </a:solidFill>
              </a:rPr>
              <a:t>05.Lorem Ipsum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043608" y="3091368"/>
            <a:ext cx="193802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67" name="矩形 66"/>
          <p:cNvSpPr/>
          <p:nvPr/>
        </p:nvSpPr>
        <p:spPr>
          <a:xfrm>
            <a:off x="6139258" y="464819"/>
            <a:ext cx="19380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mtClean="0" sz="1400">
                <a:solidFill>
                  <a:srgbClr val="92D050"/>
                </a:solidFill>
              </a:rPr>
              <a:t>02.Lorem Ipsum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139257" y="787112"/>
            <a:ext cx="193802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69" name="矩形 68"/>
          <p:cNvSpPr/>
          <p:nvPr/>
        </p:nvSpPr>
        <p:spPr>
          <a:xfrm>
            <a:off x="6150813" y="1815666"/>
            <a:ext cx="19380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mtClean="0" sz="1400">
                <a:solidFill>
                  <a:schemeClr val="accent3">
                    <a:lumMod val="75000"/>
                  </a:schemeClr>
                </a:solidFill>
              </a:rPr>
              <a:t>03.Lorem Ipsum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150812" y="2137959"/>
            <a:ext cx="193802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  <p:sp>
        <p:nvSpPr>
          <p:cNvPr id="71" name="矩形 70"/>
          <p:cNvSpPr/>
          <p:nvPr/>
        </p:nvSpPr>
        <p:spPr>
          <a:xfrm>
            <a:off x="6162368" y="3201123"/>
            <a:ext cx="1938024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mtClean="0" sz="1400">
                <a:solidFill>
                  <a:srgbClr val="00B050"/>
                </a:solidFill>
              </a:rPr>
              <a:t>04.Lorem Ipsum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162367" y="3523416"/>
            <a:ext cx="193802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altLang="zh-CN"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Er Elit Lamet, Consectetaur Cillium Adipisicing Pecu.</a:t>
            </a:r>
          </a:p>
        </p:txBody>
      </p:sp>
    </p:spTree>
    <p:extLst>
      <p:ext uri="{BB962C8B-B14F-4D97-AF65-F5344CB8AC3E}">
        <p14:creationId val="2148713044"/>
      </p:ext>
    </p:extLst>
  </p:cSld>
  <p:clrMapOvr>
    <a:masterClrMapping/>
  </p:clrMapOvr>
  <p:transition spd="slow">
    <p:push dir="u"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常用字体2">
      <a:majorFont>
        <a:latin typeface="Impact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A7BAE"/>
        </a:solidFill>
        <a:ln>
          <a:noFill/>
        </a:ln>
      </a:spPr>
      <a:bodyPr anchor="ctr" rtlCol="0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241</Paragraphs>
  <Slides>24</Slides>
  <Notes>1</Notes>
  <TotalTime>2225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0">
      <vt:lpstr>Arial</vt:lpstr>
      <vt:lpstr>Impact</vt:lpstr>
      <vt:lpstr>微软雅黑</vt:lpstr>
      <vt:lpstr>Calibri Light</vt:lpstr>
      <vt:lpstr>Calibri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cp:lastModifiedBy>Administrator</cp:lastModifiedBy>
  <dcterms:modified xsi:type="dcterms:W3CDTF">2021-08-20T11:16:55Z</dcterms:modified>
  <cp:revision>576</cp:revision>
  <dc:title>PowerPoint 演示文稿</dc:title>
</cp:coreProperties>
</file>