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8" r:id="rId2"/>
  </p:sldMasterIdLst>
  <p:notesMasterIdLst>
    <p:notesMasterId r:id="rId3"/>
  </p:notesMasterIdLst>
  <p:sldIdLst>
    <p:sldId id="388" r:id="rId4"/>
    <p:sldId id="387" r:id="rId5"/>
    <p:sldId id="386" r:id="rId6"/>
    <p:sldId id="385" r:id="rId7"/>
    <p:sldId id="384" r:id="rId8"/>
    <p:sldId id="383" r:id="rId9"/>
    <p:sldId id="382" r:id="rId10"/>
    <p:sldId id="381" r:id="rId11"/>
    <p:sldId id="380" r:id="rId12"/>
    <p:sldId id="379" r:id="rId13"/>
    <p:sldId id="378" r:id="rId14"/>
    <p:sldId id="377" r:id="rId15"/>
    <p:sldId id="376" r:id="rId16"/>
    <p:sldId id="375" r:id="rId17"/>
    <p:sldId id="374" r:id="rId18"/>
    <p:sldId id="373" r:id="rId19"/>
    <p:sldId id="372" r:id="rId20"/>
    <p:sldId id="371" r:id="rId21"/>
    <p:sldId id="370" r:id="rId22"/>
    <p:sldId id="369" r:id="rId23"/>
    <p:sldId id="368" r:id="rId24"/>
    <p:sldId id="367" r:id="rId25"/>
    <p:sldId id="366" r:id="rId26"/>
    <p:sldId id="365" r:id="rId27"/>
    <p:sldId id="364" r:id="rId28"/>
    <p:sldId id="363" r:id="rId29"/>
    <p:sldId id="362" r:id="rId30"/>
    <p:sldId id="361" r:id="rId31"/>
    <p:sldId id="360" r:id="rId32"/>
    <p:sldId id="359" r:id="rId33"/>
    <p:sldId id="358" r:id="rId34"/>
    <p:sldId id="357" r:id="rId35"/>
    <p:sldId id="356" r:id="rId36"/>
    <p:sldId id="355" r:id="rId37"/>
    <p:sldId id="354" r:id="rId38"/>
    <p:sldId id="353" r:id="rId39"/>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4847" autoAdjust="0"/>
  </p:normalViewPr>
  <p:slideViewPr>
    <p:cSldViewPr>
      <p:cViewPr varScale="1">
        <p:scale>
          <a:sx n="146" d="100"/>
          <a:sy n="146" d="100"/>
        </p:scale>
        <p:origin x="114" y="10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8.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a:noFill/>
            </a:ln>
            <a:effectLst>
              <a:outerShdw blurRad="254000" dist="127000" dir="8100000" algn="tr" rotWithShape="0">
                <a:prstClr val="black">
                  <a:alpha val="10000"/>
                </a:prstClr>
              </a:outerShdw>
            </a:effectLst>
          </c:spPr>
          <c:dPt>
            <c:idx val="0"/>
            <c:invertIfNegative val="1"/>
            <c:spPr>
              <a:gradFill>
                <a:gsLst>
                  <a:gs pos="0">
                    <a:schemeClr val="accent2"/>
                  </a:gs>
                  <a:gs pos="70000">
                    <a:schemeClr val="accent1"/>
                  </a:gs>
                </a:gsLst>
                <a:lin ang="126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08F3-4AA6-A3F5-1E04D1D96FDC}"/>
              </c:ext>
            </c:extLst>
          </c:dPt>
          <c:dPt>
            <c:idx val="1"/>
            <c:invertIfNegative val="1"/>
            <c:spPr>
              <a:solidFill>
                <a:schemeClr val="tx1">
                  <a:lumMod val="75000"/>
                  <a:lumOff val="2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08F3-4AA6-A3F5-1E04D1D96FDC}"/>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08F3-4AA6-A3F5-1E04D1D96FDC}"/>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invertIfNegative val="1"/>
            <c:spPr>
              <a:gradFill>
                <a:gsLst>
                  <a:gs pos="0">
                    <a:schemeClr val="accent2"/>
                  </a:gs>
                  <a:gs pos="70000">
                    <a:schemeClr val="accent1"/>
                  </a:gs>
                </a:gsLst>
                <a:lin ang="126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027F-44AB-B0B8-0CE74DADFC1C}"/>
              </c:ext>
            </c:extLst>
          </c:dPt>
          <c:dPt>
            <c:idx val="1"/>
            <c:invertIfNegative val="1"/>
            <c:spPr>
              <a:solidFill>
                <a:schemeClr val="tx1">
                  <a:lumMod val="75000"/>
                  <a:lumOff val="2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027F-44AB-B0B8-0CE74DADFC1C}"/>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extLst>
            <c:ext xmlns:c16="http://schemas.microsoft.com/office/drawing/2014/chart" uri="{C3380CC4-5D6E-409C-BE32-E72D297353CC}">
              <c16:uniqueId val="{00000004-027F-44AB-B0B8-0CE74DADFC1C}"/>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invertIfNegative val="1"/>
            <c:spPr>
              <a:gradFill>
                <a:gsLst>
                  <a:gs pos="0">
                    <a:schemeClr val="accent2"/>
                  </a:gs>
                  <a:gs pos="70000">
                    <a:schemeClr val="accent1"/>
                  </a:gs>
                </a:gsLst>
                <a:lin ang="126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87A6-4B63-A7BD-0FBE05CD99E6}"/>
              </c:ext>
            </c:extLst>
          </c:dPt>
          <c:dPt>
            <c:idx val="1"/>
            <c:invertIfNegative val="1"/>
            <c:spPr>
              <a:solidFill>
                <a:schemeClr val="tx1">
                  <a:lumMod val="75000"/>
                  <a:lumOff val="2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87A6-4B63-A7BD-0FBE05CD99E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87A6-4B63-A7BD-0FBE05CD99E6}"/>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19050" cap="rnd">
              <a:gradFill>
                <a:gsLst>
                  <a:gs pos="0">
                    <a:schemeClr val="accent2"/>
                  </a:gs>
                  <a:gs pos="100000">
                    <a:schemeClr val="accent1"/>
                  </a:gs>
                </a:gsLst>
                <a:lin ang="5400000" scaled="1"/>
              </a:gradFill>
              <a:prstDash val="dash"/>
              <a:round/>
            </a:ln>
            <a:effectLst>
              <a:outerShdw blurRad="63500" dist="63500" dir="8100000" algn="tr" rotWithShape="0">
                <a:prstClr val="black">
                  <a:alpha val="10000"/>
                </a:prstClr>
              </a:outerShdw>
            </a:effectLst>
          </c:spPr>
          <c:marker>
            <c:symbol val="circle"/>
            <c:size val="15"/>
            <c:spPr>
              <a:solidFill>
                <a:schemeClr val="accent2"/>
              </a:solidFill>
              <a:ln w="25400">
                <a:noFill/>
              </a:ln>
              <a:effectLst>
                <a:outerShdw blurRad="63500" dist="63500" dir="8100000" algn="tr" rotWithShape="0">
                  <a:prstClr val="black">
                    <a:alpha val="10000"/>
                  </a:prstClr>
                </a:outerShdw>
              </a:effectLst>
            </c:spPr>
          </c:marker>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15</c:v>
                </c:pt>
                <c:pt idx="1">
                  <c:v>20</c:v>
                </c:pt>
                <c:pt idx="2">
                  <c:v>30</c:v>
                </c:pt>
                <c:pt idx="3">
                  <c:v>15</c:v>
                </c:pt>
                <c:pt idx="4">
                  <c:v>40</c:v>
                </c:pt>
                <c:pt idx="5">
                  <c:v>25</c:v>
                </c:pt>
                <c:pt idx="6">
                  <c:v>50</c:v>
                </c:pt>
                <c:pt idx="7">
                  <c:v>20</c:v>
                </c:pt>
                <c:pt idx="8">
                  <c:v>10</c:v>
                </c:pt>
                <c:pt idx="9">
                  <c:v>30</c:v>
                </c:pt>
                <c:pt idx="10">
                  <c:v>43</c:v>
                </c:pt>
                <c:pt idx="11">
                  <c:v>20</c:v>
                </c:pt>
                <c:pt idx="12">
                  <c:v>10</c:v>
                </c:pt>
              </c:numCache>
            </c:numRef>
          </c:val>
          <c:smooth val="0"/>
          <c:extLst>
            <c:ext xmlns:c16="http://schemas.microsoft.com/office/drawing/2014/chart" uri="{C3380CC4-5D6E-409C-BE32-E72D297353CC}">
              <c16:uniqueId val="{00000000-F3DE-48B7-8C88-2716323AA65D}"/>
            </c:ext>
          </c:extLst>
        </c:ser>
        <c:dLbls>
          <c:showLegendKey val="0"/>
          <c:showVal val="0"/>
          <c:showCatName val="0"/>
          <c:showSerName val="0"/>
          <c:showPercent val="0"/>
          <c:showBubbleSize val="0"/>
          <c:showLeaderLines val="0"/>
        </c:dLbls>
        <c:axId val="679577536"/>
        <c:axId val="679582576"/>
      </c:lineChart>
      <c:catAx>
        <c:axId val="679577536"/>
        <c:scaling>
          <c:orientation/>
        </c:scaling>
        <c:delete val="0"/>
        <c:axPos val="b"/>
        <c:numFmt formatCode="General" sourceLinked="1"/>
        <c:majorTickMark val="in"/>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79582576"/>
        <c:crosses val="autoZero"/>
        <c:auto val="0"/>
        <c:lblAlgn val="ctr"/>
        <c:lblOffset/>
        <c:noMultiLvlLbl val="0"/>
      </c:catAx>
      <c:valAx>
        <c:axId val="679582576"/>
        <c:scaling>
          <c:orientation/>
        </c:scaling>
        <c:delete val="1"/>
        <c:axPos val="l"/>
        <c:numFmt formatCode="General" sourceLinked="1"/>
        <c:majorTickMark val="none"/>
        <c:minorTickMark val="none"/>
        <c:crossAx val="67957753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480B-24F9-4CDC-955A-E4C7F6E7F866}"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E2D31-2B6A-425C-8DAF-63D853CEDF05}" type="slidenum">
              <a:rPr lang="zh-CN" altLang="en-US" smtClean="0"/>
              <a:t>‹#›</a:t>
            </a:fld>
            <a:endParaRPr lang="zh-CN" altLang="en-US"/>
          </a:p>
        </p:txBody>
      </p:sp>
    </p:spTree>
    <p:extLst>
      <p:ext uri="{BB962C8B-B14F-4D97-AF65-F5344CB8AC3E}">
        <p14:creationId val="106423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679245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350820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816785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103757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301210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851919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352265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901286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018051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262492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56385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476699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760355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303784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966048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782732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842341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934954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060202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912822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62351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417232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240219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986850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3433146"/>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5577877"/>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003891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6273045"/>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502843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413922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814163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982296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388712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093577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953266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694518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anose="02010600030101010101" pitchFamily="2" charset="-122"/>
              <a:sym typeface="宋体" panose="02010600030101010101" pitchFamily="2" charset="-122"/>
            </a:endParaRPr>
          </a:p>
        </p:txBody>
      </p:sp>
      <p:sp>
        <p:nvSpPr>
          <p:cNvPr id="8" name="任意多边形 7"/>
          <p:cNvSpPr>
            <a:spLocks noChangeArrowheads="1"/>
          </p:cNvSpPr>
          <p:nvPr userDrawn="1"/>
        </p:nvSpPr>
        <p:spPr bwMode="auto">
          <a:xfrm>
            <a:off x="0" y="5092030"/>
            <a:ext cx="9144000" cy="86723"/>
          </a:xfrm>
          <a:custGeom>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a:extLst/>
        </p:spPr>
        <p:txBody>
          <a:bodyPr wrap="square" anchor="ctr">
            <a:noAutofit/>
          </a:bodyPr>
          <a:lstStyle/>
          <a:p>
            <a:pPr algn="ctr" eaLnBrk="1" hangingPunct="1">
              <a:buFont typeface="Arial"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t>‹#›</a:t>
            </a:fld>
            <a:endParaRPr lang="zh-CN" altLang="en-US"/>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fld id="{A0F1D807-92CB-40E1-8909-FC53D865401B}" type="datetimeFigureOut">
              <a:rPr lang="zh-CN" altLang="en-US" smtClean="0"/>
              <a:t>2018/6/3</a:t>
            </a:fld>
            <a:endParaRPr lang="zh-CN" altLang="en-US"/>
          </a:p>
        </p:txBody>
      </p:sp>
      <p:sp>
        <p:nvSpPr>
          <p:cNvPr id="9" name="TextBox 4"/>
          <p:cNvSpPr>
            <a:spLocks noChangeArrowheads="1"/>
          </p:cNvSpPr>
          <p:nvPr userDrawn="1"/>
        </p:nvSpPr>
        <p:spPr bwMode="auto">
          <a:xfrm>
            <a:off x="539552" y="207328"/>
            <a:ext cx="2698175"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pitchFamily="34" charset="0"/>
              <a:buNone/>
            </a:pPr>
            <a:r>
              <a:rPr lang="zh-CN" altLang="en-US" sz="2800" b="1">
                <a:solidFill>
                  <a:schemeClr val="tx1">
                    <a:lumMod val="65000"/>
                    <a:lumOff val="35000"/>
                  </a:schemeClr>
                </a:solidFill>
                <a:latin typeface="微软雅黑" pitchFamily="34" charset="-122"/>
                <a:ea typeface="微软雅黑" pitchFamily="34" charset="-122"/>
                <a:sym typeface="微软雅黑" pitchFamily="34" charset="-122"/>
              </a:rPr>
              <a:t>输入相关的标题</a:t>
            </a:r>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4"/>
          <p:cNvSpPr>
            <a:spLocks noChangeArrowheads="1"/>
          </p:cNvSpPr>
          <p:nvPr userDrawn="1"/>
        </p:nvSpPr>
        <p:spPr bwMode="auto">
          <a:xfrm>
            <a:off x="7956376" y="192013"/>
            <a:ext cx="859531" cy="5309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1800" b="1">
                <a:gradFill>
                  <a:gsLst>
                    <a:gs pos="0">
                      <a:schemeClr val="accent2"/>
                    </a:gs>
                    <a:gs pos="100000">
                      <a:schemeClr val="accent1"/>
                    </a:gs>
                  </a:gsLst>
                  <a:lin ang="10800000" scaled="0"/>
                </a:gradFill>
                <a:latin typeface="微软雅黑" pitchFamily="34" charset="-122"/>
                <a:ea typeface="微软雅黑" pitchFamily="34" charset="-122"/>
                <a:sym typeface="微软雅黑" pitchFamily="34" charset="-122"/>
              </a:rPr>
              <a:t>LOGO</a:t>
            </a:r>
          </a:p>
          <a:p>
            <a:pPr eaLnBrk="1" hangingPunct="1">
              <a:buFont typeface="Arial" pitchFamily="34" charset="0"/>
              <a:buNone/>
            </a:pPr>
            <a:r>
              <a:rPr lang="zh-CN" altLang="en-US" sz="1000" b="1">
                <a:gradFill>
                  <a:gsLst>
                    <a:gs pos="0">
                      <a:schemeClr val="accent2"/>
                    </a:gs>
                    <a:gs pos="100000">
                      <a:schemeClr val="accent1"/>
                    </a:gs>
                  </a:gsLst>
                  <a:lin ang="10800000" scaled="0"/>
                </a:gradFill>
                <a:latin typeface="微软雅黑" pitchFamily="34" charset="-122"/>
                <a:ea typeface="微软雅黑" pitchFamily="34" charset="-122"/>
                <a:sym typeface="微软雅黑" pitchFamily="34" charset="-122"/>
              </a:rPr>
              <a:t>  公司文字</a:t>
            </a:r>
          </a:p>
        </p:txBody>
      </p:sp>
    </p:spTree>
    <p:extLst>
      <p:ext uri="{BB962C8B-B14F-4D97-AF65-F5344CB8AC3E}">
        <p14:creationId val="466857953"/>
      </p:ext>
    </p:extLst>
  </p:cSld>
  <p:clrMapOvr>
    <a:masterClrMapping/>
  </p:clrMapOvr>
  <mc:AlternateContent>
    <mc:Choice Requires="p15">
      <p:transitio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nodeType="afterGroup">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2323987306"/>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2100378497"/>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2332411706"/>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457200" y="205740"/>
            <a:ext cx="8229600" cy="85725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79AC49B-49DD-4668-8FC6-2EEB8142D508}" type="datetime1">
              <a:rPr lang="zh-CN" altLang="en-US"/>
              <a:pPr>
                <a:defRPr/>
              </a:pPr>
              <a:t>2018/6/3</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E52EAD02-0CEF-4C0F-8421-B0DABE306801}" type="slidenum">
              <a:rPr lang="zh-CN" altLang="en-US"/>
              <a:t>‹#›</a:t>
            </a:fld>
            <a:endParaRPr lang="zh-CN" altLang="en-US" sz="1800">
              <a:solidFill>
                <a:schemeClr val="tx1"/>
              </a:solidFill>
            </a:endParaRPr>
          </a:p>
        </p:txBody>
      </p:sp>
    </p:spTree>
    <p:extLst>
      <p:ext uri="{BB962C8B-B14F-4D97-AF65-F5344CB8AC3E}">
        <p14:creationId val="418268452"/>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solidFill>
          <a:srgbClr val="F3F3F3"/>
        </a:solidFill>
        <a:effectLst/>
      </p:bgPr>
    </p:bg>
    <p:spTree>
      <p:nvGrpSpPr>
        <p:cNvPr id="1" name=""/>
        <p:cNvGrpSpPr/>
        <p:nvPr/>
      </p:nvGrpSpPr>
      <p:grpSpPr>
        <a:xfrm>
          <a:off x="0" y="0"/>
          <a:ext cx="0" cy="0"/>
        </a:xfrm>
      </p:grpSpPr>
    </p:spTree>
    <p:extLst>
      <p:ext uri="{BB962C8B-B14F-4D97-AF65-F5344CB8AC3E}">
        <p14:creationId val="2319613154"/>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8242388"/>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7889363"/>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0281678"/>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4878986"/>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7898821"/>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itchFamily="2" charset="-122"/>
              <a:sym typeface="宋体" pitchFamily="2" charset="-122"/>
            </a:endParaRPr>
          </a:p>
        </p:txBody>
      </p:sp>
      <p:sp>
        <p:nvSpPr>
          <p:cNvPr id="8" name="任意多边形 7"/>
          <p:cNvSpPr>
            <a:spLocks noChangeArrowheads="1"/>
          </p:cNvSpPr>
          <p:nvPr userDrawn="1"/>
        </p:nvSpPr>
        <p:spPr bwMode="auto">
          <a:xfrm>
            <a:off x="0" y="5092030"/>
            <a:ext cx="9144000" cy="86723"/>
          </a:xfrm>
          <a:custGeom>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a:extLst/>
        </p:spPr>
        <p:txBody>
          <a:bodyPr wrap="square" anchor="ctr">
            <a:noAutofit/>
          </a:bodyP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t>‹#›</a:t>
            </a:fld>
            <a:endParaRPr lang="zh-CN" altLang="en-US"/>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fld id="{A0F1D807-92CB-40E1-8909-FC53D865401B}" type="datetimeFigureOut">
              <a:rPr lang="zh-CN" altLang="en-US" smtClean="0"/>
              <a:t>2018/6/3</a:t>
            </a:fld>
            <a:endParaRPr lang="zh-CN" altLang="en-US"/>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4"/>
          <p:cNvSpPr>
            <a:spLocks noChangeArrowheads="1"/>
          </p:cNvSpPr>
          <p:nvPr userDrawn="1"/>
        </p:nvSpPr>
        <p:spPr bwMode="auto">
          <a:xfrm>
            <a:off x="7956376" y="192013"/>
            <a:ext cx="859531" cy="5309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1800" b="1">
                <a:gradFill>
                  <a:gsLst>
                    <a:gs pos="0">
                      <a:schemeClr val="accent2"/>
                    </a:gs>
                    <a:gs pos="100000">
                      <a:schemeClr val="accent1"/>
                    </a:gs>
                  </a:gsLst>
                  <a:lin ang="10800000" scaled="0"/>
                </a:gradFill>
                <a:latin typeface="微软雅黑" pitchFamily="34" charset="-122"/>
                <a:ea typeface="微软雅黑" pitchFamily="34" charset="-122"/>
                <a:sym typeface="微软雅黑" pitchFamily="34" charset="-122"/>
              </a:rPr>
              <a:t>LOGO</a:t>
            </a:r>
          </a:p>
          <a:p>
            <a:pPr eaLnBrk="1" hangingPunct="1">
              <a:buFont typeface="Arial" pitchFamily="34" charset="0"/>
              <a:buNone/>
            </a:pPr>
            <a:r>
              <a:rPr lang="zh-CN" altLang="en-US" sz="1000" b="1">
                <a:gradFill>
                  <a:gsLst>
                    <a:gs pos="0">
                      <a:schemeClr val="accent2"/>
                    </a:gs>
                    <a:gs pos="100000">
                      <a:schemeClr val="accent1"/>
                    </a:gs>
                  </a:gsLst>
                  <a:lin ang="10800000" scaled="0"/>
                </a:gradFill>
                <a:latin typeface="微软雅黑" pitchFamily="34" charset="-122"/>
                <a:ea typeface="微软雅黑" pitchFamily="34" charset="-122"/>
                <a:sym typeface="微软雅黑" pitchFamily="34" charset="-122"/>
              </a:rPr>
              <a:t>  公司文字</a:t>
            </a:r>
          </a:p>
        </p:txBody>
      </p:sp>
    </p:spTree>
    <p:extLst>
      <p:ext uri="{BB962C8B-B14F-4D97-AF65-F5344CB8AC3E}">
        <p14:creationId val="1025087062"/>
      </p:ext>
    </p:extLst>
  </p:cSld>
  <p:clrMapOvr>
    <a:masterClrMapping/>
  </p:clrMapOvr>
  <mc:AlternateContent>
    <mc:Choice Requires="p15">
      <p:transitio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8815650"/>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252181"/>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2431639"/>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7714690"/>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0635039"/>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1878297"/>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1506225853"/>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4291838645"/>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188742263"/>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1740709171"/>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1744075038"/>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1548949242"/>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F1D807-92CB-40E1-8909-FC53D865401B}"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t>‹#›</a:t>
            </a:fld>
            <a:endParaRPr lang="zh-CN" altLang="en-US"/>
          </a:p>
        </p:txBody>
      </p:sp>
    </p:spTree>
    <p:extLst>
      <p:ext uri="{BB962C8B-B14F-4D97-AF65-F5344CB8AC3E}">
        <p14:creationId val="3293900792"/>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media/image1.jpeg" Type="http://schemas.openxmlformats.org/officeDocument/2006/relationships/image"/><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5">
            <a:alphaModFix amt="44000"/>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F1D807-92CB-40E1-8909-FC53D865401B}" type="datetimeFigureOut">
              <a:rPr lang="zh-CN" altLang="en-US" smtClean="0"/>
              <a:t>2018/6/3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46943D-4D1A-4227-8E4A-4C0DFA2C8D4F}" type="slidenum">
              <a:rPr lang="zh-CN" altLang="en-US" smtClean="0"/>
              <a:t>‹#›</a:t>
            </a:fld>
            <a:endParaRPr lang="zh-CN" altLang="en-US"/>
          </a:p>
        </p:txBody>
      </p:sp>
    </p:spTree>
    <p:extLst>
      <p:ext uri="{BB962C8B-B14F-4D97-AF65-F5344CB8AC3E}">
        <p14:creationId val="382672823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mc:AlternateContent>
    <mc:Choice Requires="p15">
      <p:transition spd="slow" p14:dur="2000">
        <p15:prstTrans prst="drape"/>
      </p:transition>
    </mc:Choice>
    <mc:Fallback>
      <p:transition spd="slow">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40250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mc:Choice Requires="p15">
      <p:transition spd="slow" p14:dur="2000">
        <p15:prstTrans prst="drape"/>
      </p:transition>
    </mc:Choice>
    <mc:Fallback>
      <p:transition spd="slow">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 Id="rId4"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3.jpeg" Type="http://schemas.openxmlformats.org/officeDocument/2006/relationships/image"/><Relationship Id="rId4"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charts/chart4.xml" Type="http://schemas.openxmlformats.org/officeDocument/2006/relationships/chart"/><Relationship Id="rId4"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0.xml" Type="http://schemas.openxmlformats.org/officeDocument/2006/relationships/notesSlide"/><Relationship Id="rId3" Target="../media/image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media/image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media/image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media/image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6.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 Id="rId4"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png" Type="http://schemas.openxmlformats.org/officeDocument/2006/relationships/image"/><Relationship Id="rId2" Target="../notesSlides/notesSlide6.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 Id="rId4"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4.jpeg" Type="http://schemas.openxmlformats.org/officeDocument/2006/relationships/image"/><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原创设计师QQ598969553      _2"/>
          <p:cNvSpPr/>
          <p:nvPr/>
        </p:nvSpPr>
        <p:spPr>
          <a:xfrm>
            <a:off x="-651634" y="3102646"/>
            <a:ext cx="5646203" cy="564620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68" name="原创设计师QQ598969553      _3"/>
          <p:cNvSpPr/>
          <p:nvPr/>
        </p:nvSpPr>
        <p:spPr>
          <a:xfrm>
            <a:off x="-2601084" y="2848420"/>
            <a:ext cx="5646203" cy="564620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69" name="原创设计师QQ598969553      _4"/>
          <p:cNvSpPr/>
          <p:nvPr/>
        </p:nvSpPr>
        <p:spPr>
          <a:xfrm>
            <a:off x="-5800691" y="-990506"/>
            <a:ext cx="7382360" cy="738236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0" name="原创设计师QQ598969553      _5"/>
          <p:cNvSpPr/>
          <p:nvPr/>
        </p:nvSpPr>
        <p:spPr>
          <a:xfrm flipH="1">
            <a:off x="1650440" y="2774894"/>
            <a:ext cx="657859" cy="657859"/>
          </a:xfrm>
          <a:prstGeom prst="ellipse">
            <a:avLst/>
          </a:prstGeom>
          <a:solidFill>
            <a:schemeClr val="accent2"/>
          </a:soli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71" name="原创设计师QQ598969553      _6"/>
          <p:cNvSpPr/>
          <p:nvPr/>
        </p:nvSpPr>
        <p:spPr>
          <a:xfrm>
            <a:off x="452833" y="2474958"/>
            <a:ext cx="599872" cy="599872"/>
          </a:xfrm>
          <a:prstGeom prst="ellipse">
            <a:avLst/>
          </a:prstGeom>
          <a:solidFill>
            <a:schemeClr val="accent1"/>
          </a:soli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72" name="原创设计师QQ598969553      _7"/>
          <p:cNvSpPr/>
          <p:nvPr/>
        </p:nvSpPr>
        <p:spPr>
          <a:xfrm>
            <a:off x="681432" y="1604171"/>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accent1"/>
                </a:solidFill>
                <a:ea charset="-122" pitchFamily="34" typeface="微软雅黑"/>
              </a:rPr>
              <a:t>LOGO</a:t>
            </a:r>
          </a:p>
        </p:txBody>
      </p:sp>
      <p:sp>
        <p:nvSpPr>
          <p:cNvPr id="73" name="原创设计师QQ598969553      _8"/>
          <p:cNvSpPr txBox="1"/>
          <p:nvPr/>
        </p:nvSpPr>
        <p:spPr>
          <a:xfrm>
            <a:off x="3080763" y="1987556"/>
            <a:ext cx="5639771" cy="457013"/>
          </a:xfrm>
          <a:prstGeom prst="rect">
            <a:avLst/>
          </a:prstGeom>
        </p:spPr>
        <p:txBody>
          <a:bodyPr anchor="ctr" bIns="45720" lIns="91440" rIns="91440" rtlCol="0" tIns="45720" vert="horz"/>
          <a:lstStyle>
            <a:defPPr>
              <a:defRPr lang="zh-CN"/>
            </a:defPPr>
            <a:lvl1pPr algn="l"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3200">
                <a:solidFill>
                  <a:prstClr val="black">
                    <a:lumMod val="85000"/>
                    <a:lumOff val="15000"/>
                  </a:prstClr>
                </a:solidFill>
                <a:latin charset="-122" pitchFamily="34" typeface="微软雅黑"/>
                <a:ea charset="-122" pitchFamily="34" typeface="微软雅黑"/>
              </a:rPr>
              <a:t>大气简洁立体商业创业策划书</a:t>
            </a:r>
          </a:p>
        </p:txBody>
      </p:sp>
      <p:sp>
        <p:nvSpPr>
          <p:cNvPr id="74" name="原创设计师QQ598969553      _9"/>
          <p:cNvSpPr txBox="1"/>
          <p:nvPr/>
        </p:nvSpPr>
        <p:spPr>
          <a:xfrm>
            <a:off x="3581926" y="946778"/>
            <a:ext cx="4637443" cy="1008613"/>
          </a:xfrm>
          <a:prstGeom prst="rect">
            <a:avLst/>
          </a:prstGeom>
        </p:spPr>
        <p:txBody>
          <a:bodyPr bIns="0" lIns="0" rIns="0" tIns="0"/>
          <a:lstStyle>
            <a:lvl1pPr algn="l" defTabSz="914400" eaLnBrk="1" hangingPunct="1" indent="0" latinLnBrk="1" marL="0" rtl="0">
              <a:spcBef>
                <a:spcPct val="20000"/>
              </a:spcBef>
              <a:buFont charset="0" pitchFamily="34" typeface="Arial"/>
              <a:buNone/>
              <a:defRPr b="1" baseline="0" kern="1200" sz="2800">
                <a:solidFill>
                  <a:schemeClr val="bg1"/>
                </a:solidFill>
                <a:latin charset="0" panose="020b0604030504040204" pitchFamily="34" typeface="Tahoma"/>
                <a:ea typeface="+mn-ea"/>
                <a:cs charset="0" panose="020b0604030504040204" pitchFamily="34" typeface="Tahoma"/>
              </a:defRPr>
            </a:lvl1pPr>
            <a:lvl2pPr algn="l" defTabSz="914400" eaLnBrk="1" hangingPunct="1" indent="-285750" latinLnBrk="1"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1"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1"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1"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1"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1"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1"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1" marL="3886200" rtl="0">
              <a:spcBef>
                <a:spcPct val="20000"/>
              </a:spcBef>
              <a:buFont charset="0" pitchFamily="34" typeface="Arial"/>
              <a:buChar char="•"/>
              <a:defRPr kern="1200" sz="2000">
                <a:solidFill>
                  <a:schemeClr val="tx1"/>
                </a:solidFill>
                <a:latin typeface="+mn-lt"/>
                <a:ea typeface="+mn-ea"/>
                <a:cs typeface="+mn-cs"/>
              </a:defRPr>
            </a:lvl9pPr>
          </a:lstStyle>
          <a:p>
            <a:pPr algn="ctr"/>
            <a:r>
              <a:rPr altLang="zh-CN" lang="en-US" sz="6600">
                <a:solidFill>
                  <a:schemeClr val="accent1"/>
                </a:solidFill>
                <a:effectLst>
                  <a:outerShdw algn="ctr" blurRad="63500" rotWithShape="0" sx="102000" sy="102000">
                    <a:prstClr val="black">
                      <a:alpha val="40000"/>
                    </a:prstClr>
                  </a:outerShdw>
                </a:effectLst>
                <a:latin charset="0" panose="020b0503020202020204" pitchFamily="34" typeface="Agency FB"/>
                <a:ea charset="-122" pitchFamily="34" typeface="微软雅黑"/>
              </a:rPr>
              <a:t>2016</a:t>
            </a:r>
          </a:p>
        </p:txBody>
      </p:sp>
      <p:cxnSp>
        <p:nvCxnSpPr>
          <p:cNvPr id="75" name="原创设计师QQ598969553      _10"/>
          <p:cNvCxnSpPr/>
          <p:nvPr/>
        </p:nvCxnSpPr>
        <p:spPr>
          <a:xfrm>
            <a:off x="3242787" y="2544989"/>
            <a:ext cx="533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原创设计师QQ598969553      _11"/>
          <p:cNvSpPr/>
          <p:nvPr/>
        </p:nvSpPr>
        <p:spPr>
          <a:xfrm>
            <a:off x="3149760" y="2643758"/>
            <a:ext cx="5501773" cy="228600"/>
          </a:xfrm>
          <a:prstGeom prst="rect">
            <a:avLst/>
          </a:prstGeom>
        </p:spPr>
        <p:txBody>
          <a:bodyPr wrap="square">
            <a:spAutoFit/>
          </a:bodyPr>
          <a:lstStyle/>
          <a:p>
            <a:pPr algn="ctr"/>
            <a:r>
              <a:rPr altLang="en-US" lang="zh-CN" smtClean="0" sz="900">
                <a:solidFill>
                  <a:prstClr val="black">
                    <a:lumMod val="85000"/>
                    <a:lumOff val="15000"/>
                  </a:prstClr>
                </a:solidFill>
                <a:latin charset="-122" pitchFamily="34" typeface="微软雅黑"/>
                <a:ea charset="-122" pitchFamily="34" typeface="微软雅黑"/>
              </a:rPr>
              <a:t>此处添加详细文本描述，建议与标题相关并符合整体语言风格</a:t>
            </a:r>
          </a:p>
        </p:txBody>
      </p:sp>
      <p:pic>
        <p:nvPicPr>
          <p:cNvPr id="1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84767547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p:cTn dur="500" fill="hold" id="7"/>
                                        <p:tgtEl>
                                          <p:spTgt spid="71"/>
                                        </p:tgtEl>
                                        <p:attrNameLst>
                                          <p:attrName>ppt_w</p:attrName>
                                        </p:attrNameLst>
                                      </p:cBhvr>
                                      <p:tavLst>
                                        <p:tav tm="0">
                                          <p:val>
                                            <p:fltVal val="0"/>
                                          </p:val>
                                        </p:tav>
                                        <p:tav tm="100000">
                                          <p:val>
                                            <p:strVal val="#ppt_w"/>
                                          </p:val>
                                        </p:tav>
                                      </p:tavLst>
                                    </p:anim>
                                    <p:anim calcmode="lin" valueType="num">
                                      <p:cBhvr>
                                        <p:cTn dur="500" fill="hold" id="8"/>
                                        <p:tgtEl>
                                          <p:spTgt spid="71"/>
                                        </p:tgtEl>
                                        <p:attrNameLst>
                                          <p:attrName>ppt_h</p:attrName>
                                        </p:attrNameLst>
                                      </p:cBhvr>
                                      <p:tavLst>
                                        <p:tav tm="0">
                                          <p:val>
                                            <p:fltVal val="0"/>
                                          </p:val>
                                        </p:tav>
                                        <p:tav tm="100000">
                                          <p:val>
                                            <p:strVal val="#ppt_h"/>
                                          </p:val>
                                        </p:tav>
                                      </p:tavLst>
                                    </p:anim>
                                    <p:animEffect filter="fade" transition="in">
                                      <p:cBhvr>
                                        <p:cTn dur="500" id="9"/>
                                        <p:tgtEl>
                                          <p:spTgt spid="71"/>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70"/>
                                        </p:tgtEl>
                                        <p:attrNameLst>
                                          <p:attrName>style.visibility</p:attrName>
                                        </p:attrNameLst>
                                      </p:cBhvr>
                                      <p:to>
                                        <p:strVal val="visible"/>
                                      </p:to>
                                    </p:set>
                                    <p:anim calcmode="lin" valueType="num">
                                      <p:cBhvr>
                                        <p:cTn dur="500" fill="hold" id="12"/>
                                        <p:tgtEl>
                                          <p:spTgt spid="70"/>
                                        </p:tgtEl>
                                        <p:attrNameLst>
                                          <p:attrName>ppt_w</p:attrName>
                                        </p:attrNameLst>
                                      </p:cBhvr>
                                      <p:tavLst>
                                        <p:tav tm="0">
                                          <p:val>
                                            <p:fltVal val="0"/>
                                          </p:val>
                                        </p:tav>
                                        <p:tav tm="100000">
                                          <p:val>
                                            <p:strVal val="#ppt_w"/>
                                          </p:val>
                                        </p:tav>
                                      </p:tavLst>
                                    </p:anim>
                                    <p:anim calcmode="lin" valueType="num">
                                      <p:cBhvr>
                                        <p:cTn dur="500" fill="hold" id="13"/>
                                        <p:tgtEl>
                                          <p:spTgt spid="70"/>
                                        </p:tgtEl>
                                        <p:attrNameLst>
                                          <p:attrName>ppt_h</p:attrName>
                                        </p:attrNameLst>
                                      </p:cBhvr>
                                      <p:tavLst>
                                        <p:tav tm="0">
                                          <p:val>
                                            <p:fltVal val="0"/>
                                          </p:val>
                                        </p:tav>
                                        <p:tav tm="100000">
                                          <p:val>
                                            <p:strVal val="#ppt_h"/>
                                          </p:val>
                                        </p:tav>
                                      </p:tavLst>
                                    </p:anim>
                                    <p:animEffect filter="fade" transition="in">
                                      <p:cBhvr>
                                        <p:cTn dur="500" id="14"/>
                                        <p:tgtEl>
                                          <p:spTgt spid="70"/>
                                        </p:tgtEl>
                                      </p:cBhvr>
                                    </p:animEffect>
                                  </p:childTnLst>
                                </p:cTn>
                              </p:par>
                              <p:par>
                                <p:cTn fill="hold" grpId="0" id="15" nodeType="withEffect" presetClass="entr" presetID="53" presetSubtype="0">
                                  <p:stCondLst>
                                    <p:cond delay="500"/>
                                  </p:stCondLst>
                                  <p:childTnLst>
                                    <p:set>
                                      <p:cBhvr>
                                        <p:cTn dur="1" fill="hold" id="16">
                                          <p:stCondLst>
                                            <p:cond delay="0"/>
                                          </p:stCondLst>
                                        </p:cTn>
                                        <p:tgtEl>
                                          <p:spTgt spid="72"/>
                                        </p:tgtEl>
                                        <p:attrNameLst>
                                          <p:attrName>style.visibility</p:attrName>
                                        </p:attrNameLst>
                                      </p:cBhvr>
                                      <p:to>
                                        <p:strVal val="visible"/>
                                      </p:to>
                                    </p:set>
                                    <p:anim calcmode="lin" valueType="num">
                                      <p:cBhvr>
                                        <p:cTn dur="500" fill="hold" id="17"/>
                                        <p:tgtEl>
                                          <p:spTgt spid="72"/>
                                        </p:tgtEl>
                                        <p:attrNameLst>
                                          <p:attrName>ppt_w</p:attrName>
                                        </p:attrNameLst>
                                      </p:cBhvr>
                                      <p:tavLst>
                                        <p:tav tm="0">
                                          <p:val>
                                            <p:fltVal val="0"/>
                                          </p:val>
                                        </p:tav>
                                        <p:tav tm="100000">
                                          <p:val>
                                            <p:strVal val="#ppt_w"/>
                                          </p:val>
                                        </p:tav>
                                      </p:tavLst>
                                    </p:anim>
                                    <p:anim calcmode="lin" valueType="num">
                                      <p:cBhvr>
                                        <p:cTn dur="500" fill="hold" id="18"/>
                                        <p:tgtEl>
                                          <p:spTgt spid="72"/>
                                        </p:tgtEl>
                                        <p:attrNameLst>
                                          <p:attrName>ppt_h</p:attrName>
                                        </p:attrNameLst>
                                      </p:cBhvr>
                                      <p:tavLst>
                                        <p:tav tm="0">
                                          <p:val>
                                            <p:fltVal val="0"/>
                                          </p:val>
                                        </p:tav>
                                        <p:tav tm="100000">
                                          <p:val>
                                            <p:strVal val="#ppt_h"/>
                                          </p:val>
                                        </p:tav>
                                      </p:tavLst>
                                    </p:anim>
                                    <p:animEffect filter="fade" transition="in">
                                      <p:cBhvr>
                                        <p:cTn dur="500" id="19"/>
                                        <p:tgtEl>
                                          <p:spTgt spid="72"/>
                                        </p:tgtEl>
                                      </p:cBhvr>
                                    </p:animEffect>
                                  </p:childTnLst>
                                </p:cTn>
                              </p:par>
                            </p:childTnLst>
                          </p:cTn>
                        </p:par>
                        <p:par>
                          <p:cTn fill="hold" id="20" nodeType="afterGroup">
                            <p:stCondLst>
                              <p:cond delay="1000"/>
                            </p:stCondLst>
                            <p:childTnLst>
                              <p:par>
                                <p:cTn fill="hold" grpId="0" id="21" nodeType="afterEffect" presetClass="entr" presetID="10" presetSubtype="0">
                                  <p:stCondLst>
                                    <p:cond delay="0"/>
                                  </p:stCondLst>
                                  <p:childTnLst>
                                    <p:set>
                                      <p:cBhvr>
                                        <p:cTn dur="1" fill="hold" id="22">
                                          <p:stCondLst>
                                            <p:cond delay="0"/>
                                          </p:stCondLst>
                                        </p:cTn>
                                        <p:tgtEl>
                                          <p:spTgt spid="69"/>
                                        </p:tgtEl>
                                        <p:attrNameLst>
                                          <p:attrName>style.visibility</p:attrName>
                                        </p:attrNameLst>
                                      </p:cBhvr>
                                      <p:to>
                                        <p:strVal val="visible"/>
                                      </p:to>
                                    </p:set>
                                    <p:animEffect filter="fade" transition="in">
                                      <p:cBhvr>
                                        <p:cTn dur="500" id="23"/>
                                        <p:tgtEl>
                                          <p:spTgt spid="6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68"/>
                                        </p:tgtEl>
                                        <p:attrNameLst>
                                          <p:attrName>style.visibility</p:attrName>
                                        </p:attrNameLst>
                                      </p:cBhvr>
                                      <p:to>
                                        <p:strVal val="visible"/>
                                      </p:to>
                                    </p:set>
                                    <p:animEffect filter="fade" transition="in">
                                      <p:cBhvr>
                                        <p:cTn dur="500" id="26"/>
                                        <p:tgtEl>
                                          <p:spTgt spid="68"/>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67"/>
                                        </p:tgtEl>
                                        <p:attrNameLst>
                                          <p:attrName>style.visibility</p:attrName>
                                        </p:attrNameLst>
                                      </p:cBhvr>
                                      <p:to>
                                        <p:strVal val="visible"/>
                                      </p:to>
                                    </p:set>
                                    <p:animEffect filter="fade" transition="in">
                                      <p:cBhvr>
                                        <p:cTn dur="500" id="29"/>
                                        <p:tgtEl>
                                          <p:spTgt spid="67"/>
                                        </p:tgtEl>
                                      </p:cBhvr>
                                    </p:animEffect>
                                  </p:childTnLst>
                                </p:cTn>
                              </p:par>
                            </p:childTnLst>
                          </p:cTn>
                        </p:par>
                        <p:par>
                          <p:cTn fill="hold" id="30" nodeType="afterGroup">
                            <p:stCondLst>
                              <p:cond delay="1500"/>
                            </p:stCondLst>
                            <p:childTnLst>
                              <p:par>
                                <p:cTn fill="hold" grpId="0" id="31" nodeType="afterEffect" presetClass="entr" presetID="23" presetSubtype="36">
                                  <p:stCondLst>
                                    <p:cond delay="0"/>
                                  </p:stCondLst>
                                  <p:childTnLst>
                                    <p:set>
                                      <p:cBhvr>
                                        <p:cTn dur="1" fill="hold" id="32">
                                          <p:stCondLst>
                                            <p:cond delay="0"/>
                                          </p:stCondLst>
                                        </p:cTn>
                                        <p:tgtEl>
                                          <p:spTgt spid="74"/>
                                        </p:tgtEl>
                                        <p:attrNameLst>
                                          <p:attrName>style.visibility</p:attrName>
                                        </p:attrNameLst>
                                      </p:cBhvr>
                                      <p:to>
                                        <p:strVal val="visible"/>
                                      </p:to>
                                    </p:set>
                                    <p:anim calcmode="lin" valueType="num">
                                      <p:cBhvr>
                                        <p:cTn dur="500" fill="hold" id="33"/>
                                        <p:tgtEl>
                                          <p:spTgt spid="74"/>
                                        </p:tgtEl>
                                        <p:attrNameLst>
                                          <p:attrName>ppt_w</p:attrName>
                                        </p:attrNameLst>
                                      </p:cBhvr>
                                      <p:tavLst>
                                        <p:tav tm="0">
                                          <p:val>
                                            <p:strVal val="(6*min(max(#ppt_w*#ppt_h,.3),1)-7.4)/-.7*#ppt_w"/>
                                          </p:val>
                                        </p:tav>
                                        <p:tav tm="100000">
                                          <p:val>
                                            <p:strVal val="#ppt_w"/>
                                          </p:val>
                                        </p:tav>
                                      </p:tavLst>
                                    </p:anim>
                                    <p:anim calcmode="lin" valueType="num">
                                      <p:cBhvr>
                                        <p:cTn dur="500" fill="hold" id="34"/>
                                        <p:tgtEl>
                                          <p:spTgt spid="74"/>
                                        </p:tgtEl>
                                        <p:attrNameLst>
                                          <p:attrName>ppt_h</p:attrName>
                                        </p:attrNameLst>
                                      </p:cBhvr>
                                      <p:tavLst>
                                        <p:tav tm="0">
                                          <p:val>
                                            <p:strVal val="(6*min(max(#ppt_w*#ppt_h,.3),1)-7.4)/-.7*#ppt_h"/>
                                          </p:val>
                                        </p:tav>
                                        <p:tav tm="100000">
                                          <p:val>
                                            <p:strVal val="#ppt_h"/>
                                          </p:val>
                                        </p:tav>
                                      </p:tavLst>
                                    </p:anim>
                                    <p:anim calcmode="lin" valueType="num">
                                      <p:cBhvr>
                                        <p:cTn dur="500" fill="hold" id="35"/>
                                        <p:tgtEl>
                                          <p:spTgt spid="74"/>
                                        </p:tgtEl>
                                        <p:attrNameLst>
                                          <p:attrName>ppt_x</p:attrName>
                                        </p:attrNameLst>
                                      </p:cBhvr>
                                      <p:tavLst>
                                        <p:tav tm="0">
                                          <p:val>
                                            <p:fltVal val="0.5"/>
                                          </p:val>
                                        </p:tav>
                                        <p:tav tm="100000">
                                          <p:val>
                                            <p:strVal val="#ppt_x"/>
                                          </p:val>
                                        </p:tav>
                                      </p:tavLst>
                                    </p:anim>
                                    <p:anim calcmode="lin" valueType="num">
                                      <p:cBhvr>
                                        <p:cTn dur="500" fill="hold" id="36"/>
                                        <p:tgtEl>
                                          <p:spTgt spid="74"/>
                                        </p:tgtEl>
                                        <p:attrNameLst>
                                          <p:attrName>ppt_y</p:attrName>
                                        </p:attrNameLst>
                                      </p:cBhvr>
                                      <p:tavLst>
                                        <p:tav tm="0">
                                          <p:val>
                                            <p:strVal val="1+(6*min(max(#ppt_w*#ppt_h,.3),1)-7.4)/-.7*#ppt_h/2"/>
                                          </p:val>
                                        </p:tav>
                                        <p:tav tm="100000">
                                          <p:val>
                                            <p:strVal val="#ppt_y"/>
                                          </p:val>
                                        </p:tav>
                                      </p:tavLst>
                                    </p:anim>
                                  </p:childTnLst>
                                </p:cTn>
                              </p:par>
                            </p:childTnLst>
                          </p:cTn>
                        </p:par>
                        <p:par>
                          <p:cTn fill="hold" id="37" nodeType="afterGroup">
                            <p:stCondLst>
                              <p:cond delay="2000"/>
                            </p:stCondLst>
                            <p:childTnLst>
                              <p:par>
                                <p:cTn fill="hold" grpId="0" id="38" nodeType="afterEffect" presetClass="entr" presetID="23" presetSubtype="288">
                                  <p:stCondLst>
                                    <p:cond delay="0"/>
                                  </p:stCondLst>
                                  <p:iterate type="lt">
                                    <p:tmPct val="10000"/>
                                  </p:iterate>
                                  <p:childTnLst>
                                    <p:set>
                                      <p:cBhvr>
                                        <p:cTn dur="1" fill="hold" id="39">
                                          <p:stCondLst>
                                            <p:cond delay="0"/>
                                          </p:stCondLst>
                                        </p:cTn>
                                        <p:tgtEl>
                                          <p:spTgt spid="73"/>
                                        </p:tgtEl>
                                        <p:attrNameLst>
                                          <p:attrName>style.visibility</p:attrName>
                                        </p:attrNameLst>
                                      </p:cBhvr>
                                      <p:to>
                                        <p:strVal val="visible"/>
                                      </p:to>
                                    </p:set>
                                    <p:anim calcmode="lin" valueType="num">
                                      <p:cBhvr>
                                        <p:cTn dur="500" fill="hold" id="40"/>
                                        <p:tgtEl>
                                          <p:spTgt spid="73"/>
                                        </p:tgtEl>
                                        <p:attrNameLst>
                                          <p:attrName>ppt_w</p:attrName>
                                        </p:attrNameLst>
                                      </p:cBhvr>
                                      <p:tavLst>
                                        <p:tav tm="0">
                                          <p:val>
                                            <p:strVal val="4/3*#ppt_w"/>
                                          </p:val>
                                        </p:tav>
                                        <p:tav tm="100000">
                                          <p:val>
                                            <p:strVal val="#ppt_w"/>
                                          </p:val>
                                        </p:tav>
                                      </p:tavLst>
                                    </p:anim>
                                    <p:anim calcmode="lin" valueType="num">
                                      <p:cBhvr>
                                        <p:cTn dur="500" fill="hold" id="41"/>
                                        <p:tgtEl>
                                          <p:spTgt spid="73"/>
                                        </p:tgtEl>
                                        <p:attrNameLst>
                                          <p:attrName>ppt_h</p:attrName>
                                        </p:attrNameLst>
                                      </p:cBhvr>
                                      <p:tavLst>
                                        <p:tav tm="0">
                                          <p:val>
                                            <p:strVal val="4/3*#ppt_h"/>
                                          </p:val>
                                        </p:tav>
                                        <p:tav tm="100000">
                                          <p:val>
                                            <p:strVal val="#ppt_h"/>
                                          </p:val>
                                        </p:tav>
                                      </p:tavLst>
                                    </p:anim>
                                  </p:childTnLst>
                                </p:cTn>
                              </p:par>
                            </p:childTnLst>
                          </p:cTn>
                        </p:par>
                        <p:par>
                          <p:cTn fill="hold" id="42" nodeType="afterGroup">
                            <p:stCondLst>
                              <p:cond delay="2500"/>
                            </p:stCondLst>
                            <p:childTnLst>
                              <p:par>
                                <p:cTn fill="hold" id="43" nodeType="afterEffect" presetClass="entr" presetID="22" presetSubtype="8">
                                  <p:stCondLst>
                                    <p:cond delay="0"/>
                                  </p:stCondLst>
                                  <p:childTnLst>
                                    <p:set>
                                      <p:cBhvr>
                                        <p:cTn dur="1" fill="hold" id="44">
                                          <p:stCondLst>
                                            <p:cond delay="0"/>
                                          </p:stCondLst>
                                        </p:cTn>
                                        <p:tgtEl>
                                          <p:spTgt spid="75"/>
                                        </p:tgtEl>
                                        <p:attrNameLst>
                                          <p:attrName>style.visibility</p:attrName>
                                        </p:attrNameLst>
                                      </p:cBhvr>
                                      <p:to>
                                        <p:strVal val="visible"/>
                                      </p:to>
                                    </p:set>
                                    <p:animEffect filter="wipe(left)" transition="in">
                                      <p:cBhvr>
                                        <p:cTn dur="500" id="45"/>
                                        <p:tgtEl>
                                          <p:spTgt spid="75"/>
                                        </p:tgtEl>
                                      </p:cBhvr>
                                    </p:animEffect>
                                  </p:childTnLst>
                                </p:cTn>
                              </p:par>
                            </p:childTnLst>
                          </p:cTn>
                        </p:par>
                        <p:par>
                          <p:cTn fill="hold" id="46" nodeType="afterGroup">
                            <p:stCondLst>
                              <p:cond delay="3000"/>
                            </p:stCondLst>
                            <p:childTnLst>
                              <p:par>
                                <p:cTn fill="hold" grpId="0" id="47" nodeType="afterEffect" presetClass="entr" presetID="12" presetSubtype="1">
                                  <p:stCondLst>
                                    <p:cond delay="0"/>
                                  </p:stCondLst>
                                  <p:childTnLst>
                                    <p:set>
                                      <p:cBhvr>
                                        <p:cTn dur="1" fill="hold" id="48">
                                          <p:stCondLst>
                                            <p:cond delay="0"/>
                                          </p:stCondLst>
                                        </p:cTn>
                                        <p:tgtEl>
                                          <p:spTgt spid="76"/>
                                        </p:tgtEl>
                                        <p:attrNameLst>
                                          <p:attrName>style.visibility</p:attrName>
                                        </p:attrNameLst>
                                      </p:cBhvr>
                                      <p:to>
                                        <p:strVal val="visible"/>
                                      </p:to>
                                    </p:set>
                                    <p:anim calcmode="lin" valueType="num">
                                      <p:cBhvr additive="base">
                                        <p:cTn dur="500" id="49"/>
                                        <p:tgtEl>
                                          <p:spTgt spid="76"/>
                                        </p:tgtEl>
                                        <p:attrNameLst>
                                          <p:attrName>ppt_y</p:attrName>
                                        </p:attrNameLst>
                                      </p:cBhvr>
                                      <p:tavLst>
                                        <p:tav tm="0">
                                          <p:val>
                                            <p:strVal val="#ppt_y-#ppt_h*1.125000"/>
                                          </p:val>
                                        </p:tav>
                                        <p:tav tm="100000">
                                          <p:val>
                                            <p:strVal val="#ppt_y"/>
                                          </p:val>
                                        </p:tav>
                                      </p:tavLst>
                                    </p:anim>
                                    <p:animEffect filter="wipe(down)" transition="in">
                                      <p:cBhvr>
                                        <p:cTn dur="500" id="50"/>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71"/>
      <p:bldP grpId="0" spid="72"/>
      <p:bldP grpId="0" spid="73"/>
      <p:bldP grpId="0" spid="74"/>
      <p:bldP grpId="0" spid="7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4" name="原创设计师QQ598969553      _1"/>
          <p:cNvCxnSpPr/>
          <p:nvPr/>
        </p:nvCxnSpPr>
        <p:spPr bwMode="auto">
          <a:xfrm flipH="1">
            <a:off x="4581221" y="1122354"/>
            <a:ext cx="0" cy="1417397"/>
          </a:xfrm>
          <a:prstGeom prst="line">
            <a:avLst/>
          </a:prstGeom>
          <a:solidFill>
            <a:schemeClr val="accent1"/>
          </a:solidFill>
          <a:ln algn="ctr" cap="flat" cmpd="sng" w="9525">
            <a:solidFill>
              <a:schemeClr val="tx2"/>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55" name="原创设计师QQ598969553      _2"/>
          <p:cNvCxnSpPr/>
          <p:nvPr/>
        </p:nvCxnSpPr>
        <p:spPr bwMode="auto">
          <a:xfrm flipH="1">
            <a:off x="4581221" y="3205565"/>
            <a:ext cx="0" cy="1417397"/>
          </a:xfrm>
          <a:prstGeom prst="line">
            <a:avLst/>
          </a:prstGeom>
          <a:solidFill>
            <a:schemeClr val="accent1"/>
          </a:solidFill>
          <a:ln algn="ctr" cap="flat" cmpd="sng" w="9525">
            <a:solidFill>
              <a:schemeClr val="tx2"/>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6" name="原创设计师QQ598969553      _3"/>
          <p:cNvSpPr/>
          <p:nvPr/>
        </p:nvSpPr>
        <p:spPr bwMode="auto">
          <a:xfrm>
            <a:off x="4171884" y="2517756"/>
            <a:ext cx="818676" cy="659327"/>
          </a:xfrm>
          <a:prstGeom prst="hexagon">
            <a:avLst/>
          </a:prstGeom>
          <a:gradFill>
            <a:gsLst>
              <a:gs pos="100000">
                <a:srgbClr val="0090F2"/>
              </a:gs>
              <a:gs pos="0">
                <a:schemeClr val="accent1"/>
              </a:gs>
            </a:gsLst>
            <a:lin ang="5400000" scaled="1"/>
          </a:gradFill>
          <a:ln cap="flat" w="28575">
            <a:gradFill>
              <a:gsLst>
                <a:gs pos="0">
                  <a:srgbClr val="0090F2"/>
                </a:gs>
                <a:gs pos="100000">
                  <a:schemeClr val="accent1"/>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58" name="原创设计师QQ598969553      _4"/>
          <p:cNvSpPr txBox="1"/>
          <p:nvPr/>
        </p:nvSpPr>
        <p:spPr>
          <a:xfrm>
            <a:off x="5403073" y="1319963"/>
            <a:ext cx="1254084" cy="501794"/>
          </a:xfrm>
          <a:prstGeom prst="rect">
            <a:avLst/>
          </a:prstGeom>
          <a:noFill/>
          <a:ln cap="flat" w="28575">
            <a:noFill/>
            <a:prstDash val="solid"/>
            <a:miter lim="800000"/>
          </a:ln>
          <a:effectLst>
            <a:outerShdw algn="t" blurRad="228600" dist="228600" rotWithShape="0">
              <a:schemeClr val="tx1">
                <a:lumMod val="85000"/>
                <a:lumOff val="15000"/>
                <a:alpha val="6000"/>
              </a:schemeClr>
            </a:outerShdw>
          </a:effectLst>
        </p:spPr>
        <p:txBody>
          <a:bodyPr bIns="45233" lIns="90467" rIns="90467" rtlCol="0" tIns="45233" wrap="none">
            <a:spAutoFit/>
          </a:bodyPr>
          <a:lstStyle>
            <a:defPPr>
              <a:defRPr lang="zh-CN"/>
            </a:defPPr>
            <a:lvl1pPr algn="r">
              <a:defRPr b="1">
                <a:solidFill>
                  <a:schemeClr val="bg1"/>
                </a:solidFill>
                <a:latin typeface="+mn-ea"/>
              </a:defRPr>
            </a:lvl1pPr>
          </a:lstStyle>
          <a:p>
            <a:r>
              <a:rPr altLang="zh-CN" kern="0" lang="en-US" sz="2699">
                <a:solidFill>
                  <a:schemeClr val="accent1"/>
                </a:solidFill>
                <a:latin charset="0" pitchFamily="34" typeface="Impact"/>
                <a:ea charset="-122" pitchFamily="34" typeface="微软雅黑"/>
              </a:rPr>
              <a:t>2015 年</a:t>
            </a:r>
          </a:p>
        </p:txBody>
      </p:sp>
      <p:sp>
        <p:nvSpPr>
          <p:cNvPr id="59" name="原创设计师QQ598969553      _5"/>
          <p:cNvSpPr txBox="1"/>
          <p:nvPr/>
        </p:nvSpPr>
        <p:spPr>
          <a:xfrm>
            <a:off x="1011824" y="1941770"/>
            <a:ext cx="2726999" cy="570526"/>
          </a:xfrm>
          <a:prstGeom prst="rect">
            <a:avLst/>
          </a:prstGeom>
          <a:noFill/>
        </p:spPr>
        <p:txBody>
          <a:bodyPr bIns="45233" lIns="90467" rIns="90467" rtlCol="0" tIns="45233" wrap="square">
            <a:spAutoFit/>
          </a:bodyPr>
          <a:lstStyle/>
          <a:p>
            <a:pPr algn="r"/>
            <a:r>
              <a:rPr altLang="en-US" lang="zh-CN" sz="1050">
                <a:solidFill>
                  <a:schemeClr val="bg2"/>
                </a:solidFill>
                <a:latin charset="-122" pitchFamily="34" typeface="微软雅黑"/>
                <a:ea charset="-122" pitchFamily="34" typeface="微软雅黑"/>
              </a:rPr>
              <a:t>这里输入简要文字说明这里输入简要文字说明这里输入简要文字说明</a:t>
            </a:r>
          </a:p>
          <a:p>
            <a:pPr algn="r"/>
            <a:r>
              <a:rPr altLang="en-US" lang="zh-CN" sz="1050">
                <a:solidFill>
                  <a:schemeClr val="bg2"/>
                </a:solidFill>
                <a:latin charset="-122" pitchFamily="34" typeface="微软雅黑"/>
                <a:ea charset="-122" pitchFamily="34" typeface="微软雅黑"/>
              </a:rPr>
              <a:t>这里输入简要文字说明</a:t>
            </a:r>
          </a:p>
        </p:txBody>
      </p:sp>
      <p:sp>
        <p:nvSpPr>
          <p:cNvPr id="60" name="原创设计师QQ598969553      _6"/>
          <p:cNvSpPr txBox="1"/>
          <p:nvPr/>
        </p:nvSpPr>
        <p:spPr>
          <a:xfrm>
            <a:off x="5293657" y="1941770"/>
            <a:ext cx="2726999" cy="570526"/>
          </a:xfrm>
          <a:prstGeom prst="rect">
            <a:avLst/>
          </a:prstGeom>
          <a:noFill/>
        </p:spPr>
        <p:txBody>
          <a:bodyPr bIns="45233" lIns="90467" rIns="90467" rtlCol="0" tIns="45233" wrap="square">
            <a:spAutoFit/>
          </a:bodyPr>
          <a:lstStyle/>
          <a:p>
            <a:r>
              <a:rPr altLang="en-US" lang="zh-CN" sz="1050">
                <a:solidFill>
                  <a:schemeClr val="bg2"/>
                </a:solidFill>
                <a:latin charset="-122" pitchFamily="34" typeface="微软雅黑"/>
                <a:ea charset="-122" pitchFamily="34" typeface="微软雅黑"/>
              </a:rPr>
              <a:t>这里输入简要文字说明这里输入简要文字说明这里输入简要文字说明</a:t>
            </a:r>
          </a:p>
          <a:p>
            <a:r>
              <a:rPr altLang="en-US" lang="zh-CN" sz="1050">
                <a:solidFill>
                  <a:schemeClr val="bg2"/>
                </a:solidFill>
                <a:latin charset="-122" pitchFamily="34" typeface="微软雅黑"/>
                <a:ea charset="-122" pitchFamily="34" typeface="微软雅黑"/>
              </a:rPr>
              <a:t>这里输入简要文字说明</a:t>
            </a:r>
          </a:p>
        </p:txBody>
      </p:sp>
      <p:sp>
        <p:nvSpPr>
          <p:cNvPr id="61" name="原创设计师QQ598969553      _7"/>
          <p:cNvSpPr/>
          <p:nvPr/>
        </p:nvSpPr>
        <p:spPr bwMode="auto">
          <a:xfrm flipH="1">
            <a:off x="1818332" y="2722447"/>
            <a:ext cx="1920491" cy="346196"/>
          </a:xfrm>
          <a:prstGeom prst="homePlate">
            <a:avLst/>
          </a:prstGeom>
          <a:solidFill>
            <a:schemeClr val="accent1"/>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5686" lIns="91372" rIns="91372" rtlCol="0" tIns="45686"/>
          <a:lstStyle/>
          <a:p>
            <a:pPr algn="r"/>
            <a:r>
              <a:rPr altLang="en-US" lang="zh-CN" sz="1350">
                <a:ea charset="-122" pitchFamily="34" typeface="微软雅黑"/>
              </a:rPr>
              <a:t>计划完成：60%</a:t>
            </a:r>
          </a:p>
        </p:txBody>
      </p:sp>
      <p:sp>
        <p:nvSpPr>
          <p:cNvPr id="62" name="原创设计师QQ598969553      _8"/>
          <p:cNvSpPr/>
          <p:nvPr/>
        </p:nvSpPr>
        <p:spPr bwMode="auto">
          <a:xfrm flipH="1">
            <a:off x="1444661" y="3165678"/>
            <a:ext cx="2263440" cy="365260"/>
          </a:xfrm>
          <a:prstGeom prst="homePlate">
            <a:avLst/>
          </a:prstGeom>
          <a:solidFill>
            <a:schemeClr val="accent1"/>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5686" lIns="91372" rIns="91372" rtlCol="0" tIns="45686"/>
          <a:lstStyle/>
          <a:p>
            <a:pPr algn="r"/>
            <a:r>
              <a:rPr altLang="en-US" lang="zh-CN" sz="1350">
                <a:ea charset="-122" pitchFamily="34" typeface="微软雅黑"/>
              </a:rPr>
              <a:t>实际完成数：555万</a:t>
            </a:r>
          </a:p>
        </p:txBody>
      </p:sp>
      <p:sp>
        <p:nvSpPr>
          <p:cNvPr id="63" name="原创设计师QQ598969553      _9"/>
          <p:cNvSpPr/>
          <p:nvPr/>
        </p:nvSpPr>
        <p:spPr bwMode="auto">
          <a:xfrm flipH="1">
            <a:off x="1768513" y="3664315"/>
            <a:ext cx="1939591" cy="365260"/>
          </a:xfrm>
          <a:prstGeom prst="homePlate">
            <a:avLst/>
          </a:prstGeom>
          <a:solidFill>
            <a:schemeClr val="accent4"/>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5686" lIns="91372" rIns="91372" rtlCol="0" tIns="45686"/>
          <a:lstStyle/>
          <a:p>
            <a:pPr algn="r"/>
            <a:r>
              <a:rPr altLang="en-US" lang="zh-CN" sz="1350">
                <a:ea charset="-122" pitchFamily="34" typeface="微软雅黑"/>
              </a:rPr>
              <a:t>回款数：400万</a:t>
            </a:r>
          </a:p>
        </p:txBody>
      </p:sp>
      <p:sp>
        <p:nvSpPr>
          <p:cNvPr id="64" name="原创设计师QQ598969553      _10"/>
          <p:cNvSpPr/>
          <p:nvPr/>
        </p:nvSpPr>
        <p:spPr bwMode="auto">
          <a:xfrm flipH="1">
            <a:off x="2146336" y="4150256"/>
            <a:ext cx="1561767" cy="365260"/>
          </a:xfrm>
          <a:prstGeom prst="homePlate">
            <a:avLst/>
          </a:prstGeom>
          <a:solidFill>
            <a:schemeClr val="accent2"/>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5686" lIns="91372" rIns="91372" rtlCol="0" tIns="45686"/>
          <a:lstStyle/>
          <a:p>
            <a:pPr algn="r"/>
            <a:r>
              <a:rPr altLang="en-US" lang="zh-CN" sz="1350">
                <a:ea charset="-122" pitchFamily="34" typeface="微软雅黑"/>
              </a:rPr>
              <a:t>您的文字</a:t>
            </a:r>
          </a:p>
        </p:txBody>
      </p:sp>
      <p:sp>
        <p:nvSpPr>
          <p:cNvPr id="65" name="原创设计师QQ598969553      _11"/>
          <p:cNvSpPr/>
          <p:nvPr/>
        </p:nvSpPr>
        <p:spPr bwMode="auto">
          <a:xfrm>
            <a:off x="5405678" y="2722447"/>
            <a:ext cx="1751300" cy="342267"/>
          </a:xfrm>
          <a:prstGeom prst="homePlate">
            <a:avLst/>
          </a:prstGeom>
          <a:solidFill>
            <a:schemeClr val="accent1"/>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5686" lIns="91372" rIns="91372" rtlCol="0" tIns="45686"/>
          <a:lstStyle/>
          <a:p>
            <a:r>
              <a:rPr altLang="en-US" lang="zh-CN" sz="1350">
                <a:ea charset="-122" pitchFamily="34" typeface="微软雅黑"/>
              </a:rPr>
              <a:t>计划完成：80%</a:t>
            </a:r>
          </a:p>
        </p:txBody>
      </p:sp>
      <p:sp>
        <p:nvSpPr>
          <p:cNvPr id="66" name="原创设计师QQ598969553      _12"/>
          <p:cNvSpPr/>
          <p:nvPr/>
        </p:nvSpPr>
        <p:spPr bwMode="auto">
          <a:xfrm>
            <a:off x="5414707" y="3205566"/>
            <a:ext cx="2234923" cy="379367"/>
          </a:xfrm>
          <a:prstGeom prst="homePlate">
            <a:avLst/>
          </a:prstGeom>
          <a:solidFill>
            <a:schemeClr val="accent3"/>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5686" lIns="91372" rIns="91372" rtlCol="0" tIns="45686"/>
          <a:lstStyle/>
          <a:p>
            <a:r>
              <a:rPr altLang="en-US" lang="zh-CN" sz="1350">
                <a:ea charset="-122" pitchFamily="34" typeface="微软雅黑"/>
              </a:rPr>
              <a:t>实际完成数：800万</a:t>
            </a:r>
          </a:p>
        </p:txBody>
      </p:sp>
      <p:sp>
        <p:nvSpPr>
          <p:cNvPr id="67" name="原创设计师QQ598969553      _13"/>
          <p:cNvSpPr/>
          <p:nvPr/>
        </p:nvSpPr>
        <p:spPr bwMode="auto">
          <a:xfrm>
            <a:off x="5414708" y="3669470"/>
            <a:ext cx="1556781" cy="414098"/>
          </a:xfrm>
          <a:prstGeom prst="homePlate">
            <a:avLst/>
          </a:prstGeom>
          <a:solidFill>
            <a:schemeClr val="accent4"/>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5686" lIns="91372" rIns="91372" rtlCol="0" tIns="45686"/>
          <a:lstStyle/>
          <a:p>
            <a:r>
              <a:rPr altLang="en-US" lang="zh-CN" sz="1350">
                <a:ea charset="-122" pitchFamily="34" typeface="微软雅黑"/>
              </a:rPr>
              <a:t>回款数：500万</a:t>
            </a:r>
          </a:p>
        </p:txBody>
      </p:sp>
      <p:sp>
        <p:nvSpPr>
          <p:cNvPr id="68" name="原创设计师QQ598969553      _14"/>
          <p:cNvSpPr/>
          <p:nvPr/>
        </p:nvSpPr>
        <p:spPr bwMode="auto">
          <a:xfrm>
            <a:off x="5405678" y="4173250"/>
            <a:ext cx="1859249" cy="342267"/>
          </a:xfrm>
          <a:prstGeom prst="homePlate">
            <a:avLst/>
          </a:prstGeom>
          <a:solidFill>
            <a:schemeClr val="accent2"/>
          </a:solidFill>
          <a:ln w="34925">
            <a:solidFill>
              <a:schemeClr val="bg1"/>
            </a:solidFill>
          </a:ln>
          <a:effectLst>
            <a:outerShdw algn="tl" blurRad="63500" dir="16500000" dist="38100"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anchor="ctr" bIns="45686" lIns="91372" rIns="91372" rtlCol="0" tIns="45686"/>
          <a:lstStyle/>
          <a:p>
            <a:r>
              <a:rPr altLang="en-US" lang="zh-CN" sz="1350">
                <a:ea charset="-122" pitchFamily="34" typeface="微软雅黑"/>
              </a:rPr>
              <a:t>您的文字</a:t>
            </a:r>
          </a:p>
        </p:txBody>
      </p:sp>
      <p:sp>
        <p:nvSpPr>
          <p:cNvPr id="69" name="原创设计师QQ598969553      _15"/>
          <p:cNvSpPr txBox="1"/>
          <p:nvPr/>
        </p:nvSpPr>
        <p:spPr>
          <a:xfrm>
            <a:off x="4332725" y="2604116"/>
            <a:ext cx="491886" cy="456074"/>
          </a:xfrm>
          <a:prstGeom prst="rect">
            <a:avLst/>
          </a:prstGeom>
          <a:noFill/>
        </p:spPr>
        <p:txBody>
          <a:bodyPr bIns="45233" lIns="90467" rIns="90467" rtlCol="0" tIns="45233" wrap="none">
            <a:spAutoFit/>
          </a:bodyPr>
          <a:lstStyle/>
          <a:p>
            <a:r>
              <a:rPr altLang="zh-CN" lang="en-US" sz="2399">
                <a:solidFill>
                  <a:srgbClr val="F8F8F8"/>
                </a:solidFill>
                <a:ea charset="-122" pitchFamily="34" typeface="微软雅黑"/>
              </a:rPr>
              <a:t>VS</a:t>
            </a:r>
          </a:p>
        </p:txBody>
      </p:sp>
      <p:sp>
        <p:nvSpPr>
          <p:cNvPr id="22" name="原创设计师QQ598969553      _16"/>
          <p:cNvSpPr txBox="1"/>
          <p:nvPr/>
        </p:nvSpPr>
        <p:spPr>
          <a:xfrm>
            <a:off x="2437778" y="1319963"/>
            <a:ext cx="1241384" cy="501794"/>
          </a:xfrm>
          <a:prstGeom prst="rect">
            <a:avLst/>
          </a:prstGeom>
          <a:noFill/>
          <a:ln cap="flat" w="28575">
            <a:noFill/>
            <a:prstDash val="solid"/>
            <a:miter lim="800000"/>
          </a:ln>
          <a:effectLst>
            <a:outerShdw algn="t" blurRad="228600" dist="228600" rotWithShape="0">
              <a:schemeClr val="tx1">
                <a:lumMod val="85000"/>
                <a:lumOff val="15000"/>
                <a:alpha val="6000"/>
              </a:schemeClr>
            </a:outerShdw>
          </a:effectLst>
        </p:spPr>
        <p:txBody>
          <a:bodyPr bIns="45233" lIns="90467" rIns="90467" rtlCol="0" tIns="45233" wrap="none">
            <a:spAutoFit/>
          </a:bodyPr>
          <a:lstStyle/>
          <a:p>
            <a:pPr algn="r"/>
            <a:r>
              <a:rPr altLang="zh-CN" kern="0" lang="en-US" sz="2699">
                <a:solidFill>
                  <a:schemeClr val="accent1"/>
                </a:solidFill>
                <a:latin charset="0" pitchFamily="34" typeface="Impact"/>
                <a:ea charset="-122" pitchFamily="34" typeface="微软雅黑"/>
              </a:rPr>
              <a:t>2014 年</a:t>
            </a:r>
          </a:p>
        </p:txBody>
      </p:sp>
      <p:pic>
        <p:nvPicPr>
          <p:cNvPr id="18"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418351683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54"/>
                                        </p:tgtEl>
                                        <p:attrNameLst>
                                          <p:attrName>style.visibility</p:attrName>
                                        </p:attrNameLst>
                                      </p:cBhvr>
                                      <p:to>
                                        <p:strVal val="visible"/>
                                      </p:to>
                                    </p:set>
                                    <p:animEffect filter="wipe(up)" transition="in">
                                      <p:cBhvr>
                                        <p:cTn dur="500" id="7"/>
                                        <p:tgtEl>
                                          <p:spTgt spid="54"/>
                                        </p:tgtEl>
                                      </p:cBhvr>
                                    </p:animEffect>
                                  </p:childTnLst>
                                </p:cTn>
                              </p:par>
                              <p:par>
                                <p:cTn fill="hold" id="8" nodeType="withEffect" presetClass="entr" presetID="22" presetSubtype="4">
                                  <p:stCondLst>
                                    <p:cond delay="0"/>
                                  </p:stCondLst>
                                  <p:childTnLst>
                                    <p:set>
                                      <p:cBhvr>
                                        <p:cTn dur="1" fill="hold" id="9">
                                          <p:stCondLst>
                                            <p:cond delay="0"/>
                                          </p:stCondLst>
                                        </p:cTn>
                                        <p:tgtEl>
                                          <p:spTgt spid="55"/>
                                        </p:tgtEl>
                                        <p:attrNameLst>
                                          <p:attrName>style.visibility</p:attrName>
                                        </p:attrNameLst>
                                      </p:cBhvr>
                                      <p:to>
                                        <p:strVal val="visible"/>
                                      </p:to>
                                    </p:set>
                                    <p:animEffect filter="wipe(down)" transition="in">
                                      <p:cBhvr>
                                        <p:cTn dur="500" id="10"/>
                                        <p:tgtEl>
                                          <p:spTgt spid="55"/>
                                        </p:tgtEl>
                                      </p:cBhvr>
                                    </p:animEffect>
                                  </p:childTnLst>
                                </p:cTn>
                              </p:par>
                            </p:childTnLst>
                          </p:cTn>
                        </p:par>
                        <p:par>
                          <p:cTn fill="hold" id="11" nodeType="afterGroup">
                            <p:stCondLst>
                              <p:cond delay="500"/>
                            </p:stCondLst>
                            <p:childTnLst>
                              <p:par>
                                <p:cTn accel="68000" fill="hold" grpId="0" id="12" nodeType="afterEffect" presetClass="entr" presetID="2" presetSubtype="1">
                                  <p:stCondLst>
                                    <p:cond delay="0"/>
                                  </p:stCondLst>
                                  <p:iterate type="lt">
                                    <p:tmPct val="10000"/>
                                  </p:iterate>
                                  <p:childTnLst>
                                    <p:set>
                                      <p:cBhvr>
                                        <p:cTn dur="1" fill="hold" id="13">
                                          <p:stCondLst>
                                            <p:cond delay="0"/>
                                          </p:stCondLst>
                                        </p:cTn>
                                        <p:tgtEl>
                                          <p:spTgt spid="22"/>
                                        </p:tgtEl>
                                        <p:attrNameLst>
                                          <p:attrName>style.visibility</p:attrName>
                                        </p:attrNameLst>
                                      </p:cBhvr>
                                      <p:to>
                                        <p:strVal val="visible"/>
                                      </p:to>
                                    </p:set>
                                    <p:anim calcmode="lin" valueType="num">
                                      <p:cBhvr additive="base">
                                        <p:cTn dur="500" fill="hold" id="14"/>
                                        <p:tgtEl>
                                          <p:spTgt spid="22"/>
                                        </p:tgtEl>
                                        <p:attrNameLst>
                                          <p:attrName>ppt_x</p:attrName>
                                        </p:attrNameLst>
                                      </p:cBhvr>
                                      <p:tavLst>
                                        <p:tav tm="0">
                                          <p:val>
                                            <p:strVal val="#ppt_x"/>
                                          </p:val>
                                        </p:tav>
                                        <p:tav tm="100000">
                                          <p:val>
                                            <p:strVal val="#ppt_x"/>
                                          </p:val>
                                        </p:tav>
                                      </p:tavLst>
                                    </p:anim>
                                    <p:anim calcmode="lin" valueType="num">
                                      <p:cBhvr additive="base">
                                        <p:cTn dur="500" fill="hold" id="15"/>
                                        <p:tgtEl>
                                          <p:spTgt spid="22"/>
                                        </p:tgtEl>
                                        <p:attrNameLst>
                                          <p:attrName>ppt_y</p:attrName>
                                        </p:attrNameLst>
                                      </p:cBhvr>
                                      <p:tavLst>
                                        <p:tav tm="0">
                                          <p:val>
                                            <p:strVal val="0-#ppt_h/2"/>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56"/>
                                        </p:tgtEl>
                                        <p:attrNameLst>
                                          <p:attrName>style.visibility</p:attrName>
                                        </p:attrNameLst>
                                      </p:cBhvr>
                                      <p:to>
                                        <p:strVal val="visible"/>
                                      </p:to>
                                    </p:set>
                                    <p:anim calcmode="lin" valueType="num">
                                      <p:cBhvr>
                                        <p:cTn dur="500" fill="hold" id="19"/>
                                        <p:tgtEl>
                                          <p:spTgt spid="56"/>
                                        </p:tgtEl>
                                        <p:attrNameLst>
                                          <p:attrName>ppt_w</p:attrName>
                                        </p:attrNameLst>
                                      </p:cBhvr>
                                      <p:tavLst>
                                        <p:tav tm="0">
                                          <p:val>
                                            <p:fltVal val="0"/>
                                          </p:val>
                                        </p:tav>
                                        <p:tav tm="100000">
                                          <p:val>
                                            <p:strVal val="#ppt_w"/>
                                          </p:val>
                                        </p:tav>
                                      </p:tavLst>
                                    </p:anim>
                                    <p:anim calcmode="lin" valueType="num">
                                      <p:cBhvr>
                                        <p:cTn dur="500" fill="hold" id="20"/>
                                        <p:tgtEl>
                                          <p:spTgt spid="56"/>
                                        </p:tgtEl>
                                        <p:attrNameLst>
                                          <p:attrName>ppt_h</p:attrName>
                                        </p:attrNameLst>
                                      </p:cBhvr>
                                      <p:tavLst>
                                        <p:tav tm="0">
                                          <p:val>
                                            <p:fltVal val="0"/>
                                          </p:val>
                                        </p:tav>
                                        <p:tav tm="100000">
                                          <p:val>
                                            <p:strVal val="#ppt_h"/>
                                          </p:val>
                                        </p:tav>
                                      </p:tavLst>
                                    </p:anim>
                                    <p:animEffect filter="fade" transition="in">
                                      <p:cBhvr>
                                        <p:cTn dur="500" id="21"/>
                                        <p:tgtEl>
                                          <p:spTgt spid="56"/>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69"/>
                                        </p:tgtEl>
                                        <p:attrNameLst>
                                          <p:attrName>style.visibility</p:attrName>
                                        </p:attrNameLst>
                                      </p:cBhvr>
                                      <p:to>
                                        <p:strVal val="visible"/>
                                      </p:to>
                                    </p:set>
                                    <p:anim calcmode="lin" valueType="num">
                                      <p:cBhvr>
                                        <p:cTn dur="500" fill="hold" id="24"/>
                                        <p:tgtEl>
                                          <p:spTgt spid="69"/>
                                        </p:tgtEl>
                                        <p:attrNameLst>
                                          <p:attrName>ppt_w</p:attrName>
                                        </p:attrNameLst>
                                      </p:cBhvr>
                                      <p:tavLst>
                                        <p:tav tm="0">
                                          <p:val>
                                            <p:fltVal val="0"/>
                                          </p:val>
                                        </p:tav>
                                        <p:tav tm="100000">
                                          <p:val>
                                            <p:strVal val="#ppt_w"/>
                                          </p:val>
                                        </p:tav>
                                      </p:tavLst>
                                    </p:anim>
                                    <p:anim calcmode="lin" valueType="num">
                                      <p:cBhvr>
                                        <p:cTn dur="500" fill="hold" id="25"/>
                                        <p:tgtEl>
                                          <p:spTgt spid="69"/>
                                        </p:tgtEl>
                                        <p:attrNameLst>
                                          <p:attrName>ppt_h</p:attrName>
                                        </p:attrNameLst>
                                      </p:cBhvr>
                                      <p:tavLst>
                                        <p:tav tm="0">
                                          <p:val>
                                            <p:fltVal val="0"/>
                                          </p:val>
                                        </p:tav>
                                        <p:tav tm="100000">
                                          <p:val>
                                            <p:strVal val="#ppt_h"/>
                                          </p:val>
                                        </p:tav>
                                      </p:tavLst>
                                    </p:anim>
                                    <p:animEffect filter="fade" transition="in">
                                      <p:cBhvr>
                                        <p:cTn dur="500" id="26"/>
                                        <p:tgtEl>
                                          <p:spTgt spid="69"/>
                                        </p:tgtEl>
                                      </p:cBhvr>
                                    </p:animEffect>
                                  </p:childTnLst>
                                </p:cTn>
                              </p:par>
                              <p:par>
                                <p:cTn accel="68000" fill="hold" grpId="0" id="27" nodeType="withEffect" presetClass="entr" presetID="2" presetSubtype="1">
                                  <p:stCondLst>
                                    <p:cond delay="0"/>
                                  </p:stCondLst>
                                  <p:iterate type="lt">
                                    <p:tmPct val="10000"/>
                                  </p:iterate>
                                  <p:childTnLst>
                                    <p:set>
                                      <p:cBhvr>
                                        <p:cTn dur="1" fill="hold" id="28">
                                          <p:stCondLst>
                                            <p:cond delay="0"/>
                                          </p:stCondLst>
                                        </p:cTn>
                                        <p:tgtEl>
                                          <p:spTgt spid="58"/>
                                        </p:tgtEl>
                                        <p:attrNameLst>
                                          <p:attrName>style.visibility</p:attrName>
                                        </p:attrNameLst>
                                      </p:cBhvr>
                                      <p:to>
                                        <p:strVal val="visible"/>
                                      </p:to>
                                    </p:set>
                                    <p:anim calcmode="lin" valueType="num">
                                      <p:cBhvr additive="base">
                                        <p:cTn dur="500" fill="hold" id="29"/>
                                        <p:tgtEl>
                                          <p:spTgt spid="58"/>
                                        </p:tgtEl>
                                        <p:attrNameLst>
                                          <p:attrName>ppt_x</p:attrName>
                                        </p:attrNameLst>
                                      </p:cBhvr>
                                      <p:tavLst>
                                        <p:tav tm="0">
                                          <p:val>
                                            <p:strVal val="#ppt_x"/>
                                          </p:val>
                                        </p:tav>
                                        <p:tav tm="100000">
                                          <p:val>
                                            <p:strVal val="#ppt_x"/>
                                          </p:val>
                                        </p:tav>
                                      </p:tavLst>
                                    </p:anim>
                                    <p:anim calcmode="lin" valueType="num">
                                      <p:cBhvr additive="base">
                                        <p:cTn dur="500" fill="hold" id="30"/>
                                        <p:tgtEl>
                                          <p:spTgt spid="58"/>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1500"/>
                            </p:stCondLst>
                            <p:childTnLst>
                              <p:par>
                                <p:cTn fill="hold" grpId="0" id="32" nodeType="afterEffect" presetClass="entr" presetID="22" presetSubtype="1">
                                  <p:stCondLst>
                                    <p:cond delay="0"/>
                                  </p:stCondLst>
                                  <p:childTnLst>
                                    <p:set>
                                      <p:cBhvr>
                                        <p:cTn dur="1" fill="hold" id="33">
                                          <p:stCondLst>
                                            <p:cond delay="0"/>
                                          </p:stCondLst>
                                        </p:cTn>
                                        <p:tgtEl>
                                          <p:spTgt spid="59"/>
                                        </p:tgtEl>
                                        <p:attrNameLst>
                                          <p:attrName>style.visibility</p:attrName>
                                        </p:attrNameLst>
                                      </p:cBhvr>
                                      <p:to>
                                        <p:strVal val="visible"/>
                                      </p:to>
                                    </p:set>
                                    <p:animEffect filter="wipe(up)" transition="in">
                                      <p:cBhvr>
                                        <p:cTn dur="500" id="34"/>
                                        <p:tgtEl>
                                          <p:spTgt spid="59"/>
                                        </p:tgtEl>
                                      </p:cBhvr>
                                    </p:animEffect>
                                  </p:childTnLst>
                                </p:cTn>
                              </p:par>
                              <p:par>
                                <p:cTn fill="hold" grpId="0" id="35" nodeType="withEffect" presetClass="entr" presetID="22" presetSubtype="1">
                                  <p:stCondLst>
                                    <p:cond delay="0"/>
                                  </p:stCondLst>
                                  <p:childTnLst>
                                    <p:set>
                                      <p:cBhvr>
                                        <p:cTn dur="1" fill="hold" id="36">
                                          <p:stCondLst>
                                            <p:cond delay="0"/>
                                          </p:stCondLst>
                                        </p:cTn>
                                        <p:tgtEl>
                                          <p:spTgt spid="60"/>
                                        </p:tgtEl>
                                        <p:attrNameLst>
                                          <p:attrName>style.visibility</p:attrName>
                                        </p:attrNameLst>
                                      </p:cBhvr>
                                      <p:to>
                                        <p:strVal val="visible"/>
                                      </p:to>
                                    </p:set>
                                    <p:animEffect filter="wipe(up)" transition="in">
                                      <p:cBhvr>
                                        <p:cTn dur="500" id="37"/>
                                        <p:tgtEl>
                                          <p:spTgt spid="60"/>
                                        </p:tgtEl>
                                      </p:cBhvr>
                                    </p:animEffect>
                                  </p:childTnLst>
                                </p:cTn>
                              </p:par>
                            </p:childTnLst>
                          </p:cTn>
                        </p:par>
                        <p:par>
                          <p:cTn fill="hold" id="38" nodeType="afterGroup">
                            <p:stCondLst>
                              <p:cond delay="2000"/>
                            </p:stCondLst>
                            <p:childTnLst>
                              <p:par>
                                <p:cTn fill="hold" grpId="0" id="39" nodeType="afterEffect" presetClass="entr" presetID="22" presetSubtype="2">
                                  <p:stCondLst>
                                    <p:cond delay="0"/>
                                  </p:stCondLst>
                                  <p:childTnLst>
                                    <p:set>
                                      <p:cBhvr>
                                        <p:cTn dur="1" fill="hold" id="40">
                                          <p:stCondLst>
                                            <p:cond delay="0"/>
                                          </p:stCondLst>
                                        </p:cTn>
                                        <p:tgtEl>
                                          <p:spTgt spid="61"/>
                                        </p:tgtEl>
                                        <p:attrNameLst>
                                          <p:attrName>style.visibility</p:attrName>
                                        </p:attrNameLst>
                                      </p:cBhvr>
                                      <p:to>
                                        <p:strVal val="visible"/>
                                      </p:to>
                                    </p:set>
                                    <p:animEffect filter="wipe(right)" transition="in">
                                      <p:cBhvr>
                                        <p:cTn dur="500" id="41"/>
                                        <p:tgtEl>
                                          <p:spTgt spid="61"/>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65"/>
                                        </p:tgtEl>
                                        <p:attrNameLst>
                                          <p:attrName>style.visibility</p:attrName>
                                        </p:attrNameLst>
                                      </p:cBhvr>
                                      <p:to>
                                        <p:strVal val="visible"/>
                                      </p:to>
                                    </p:set>
                                    <p:animEffect filter="wipe(left)" transition="in">
                                      <p:cBhvr>
                                        <p:cTn dur="500" id="44"/>
                                        <p:tgtEl>
                                          <p:spTgt spid="65"/>
                                        </p:tgtEl>
                                      </p:cBhvr>
                                    </p:animEffect>
                                  </p:childTnLst>
                                </p:cTn>
                              </p:par>
                            </p:childTnLst>
                          </p:cTn>
                        </p:par>
                        <p:par>
                          <p:cTn fill="hold" id="45" nodeType="afterGroup">
                            <p:stCondLst>
                              <p:cond delay="2500"/>
                            </p:stCondLst>
                            <p:childTnLst>
                              <p:par>
                                <p:cTn fill="hold" grpId="0" id="46" nodeType="afterEffect" presetClass="entr" presetID="22" presetSubtype="2">
                                  <p:stCondLst>
                                    <p:cond delay="0"/>
                                  </p:stCondLst>
                                  <p:childTnLst>
                                    <p:set>
                                      <p:cBhvr>
                                        <p:cTn dur="1" fill="hold" id="47">
                                          <p:stCondLst>
                                            <p:cond delay="0"/>
                                          </p:stCondLst>
                                        </p:cTn>
                                        <p:tgtEl>
                                          <p:spTgt spid="62"/>
                                        </p:tgtEl>
                                        <p:attrNameLst>
                                          <p:attrName>style.visibility</p:attrName>
                                        </p:attrNameLst>
                                      </p:cBhvr>
                                      <p:to>
                                        <p:strVal val="visible"/>
                                      </p:to>
                                    </p:set>
                                    <p:animEffect filter="wipe(right)" transition="in">
                                      <p:cBhvr>
                                        <p:cTn dur="500" id="48"/>
                                        <p:tgtEl>
                                          <p:spTgt spid="62"/>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66"/>
                                        </p:tgtEl>
                                        <p:attrNameLst>
                                          <p:attrName>style.visibility</p:attrName>
                                        </p:attrNameLst>
                                      </p:cBhvr>
                                      <p:to>
                                        <p:strVal val="visible"/>
                                      </p:to>
                                    </p:set>
                                    <p:animEffect filter="wipe(left)" transition="in">
                                      <p:cBhvr>
                                        <p:cTn dur="500" id="51"/>
                                        <p:tgtEl>
                                          <p:spTgt spid="66"/>
                                        </p:tgtEl>
                                      </p:cBhvr>
                                    </p:animEffect>
                                  </p:childTnLst>
                                </p:cTn>
                              </p:par>
                            </p:childTnLst>
                          </p:cTn>
                        </p:par>
                        <p:par>
                          <p:cTn fill="hold" id="52" nodeType="afterGroup">
                            <p:stCondLst>
                              <p:cond delay="3000"/>
                            </p:stCondLst>
                            <p:childTnLst>
                              <p:par>
                                <p:cTn fill="hold" grpId="0" id="53" nodeType="afterEffect" presetClass="entr" presetID="22" presetSubtype="2">
                                  <p:stCondLst>
                                    <p:cond delay="0"/>
                                  </p:stCondLst>
                                  <p:childTnLst>
                                    <p:set>
                                      <p:cBhvr>
                                        <p:cTn dur="1" fill="hold" id="54">
                                          <p:stCondLst>
                                            <p:cond delay="0"/>
                                          </p:stCondLst>
                                        </p:cTn>
                                        <p:tgtEl>
                                          <p:spTgt spid="63"/>
                                        </p:tgtEl>
                                        <p:attrNameLst>
                                          <p:attrName>style.visibility</p:attrName>
                                        </p:attrNameLst>
                                      </p:cBhvr>
                                      <p:to>
                                        <p:strVal val="visible"/>
                                      </p:to>
                                    </p:set>
                                    <p:animEffect filter="wipe(right)" transition="in">
                                      <p:cBhvr>
                                        <p:cTn dur="500" id="55"/>
                                        <p:tgtEl>
                                          <p:spTgt spid="63"/>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67"/>
                                        </p:tgtEl>
                                        <p:attrNameLst>
                                          <p:attrName>style.visibility</p:attrName>
                                        </p:attrNameLst>
                                      </p:cBhvr>
                                      <p:to>
                                        <p:strVal val="visible"/>
                                      </p:to>
                                    </p:set>
                                    <p:animEffect filter="wipe(left)" transition="in">
                                      <p:cBhvr>
                                        <p:cTn dur="500" id="58"/>
                                        <p:tgtEl>
                                          <p:spTgt spid="67"/>
                                        </p:tgtEl>
                                      </p:cBhvr>
                                    </p:animEffect>
                                  </p:childTnLst>
                                </p:cTn>
                              </p:par>
                            </p:childTnLst>
                          </p:cTn>
                        </p:par>
                        <p:par>
                          <p:cTn fill="hold" id="59" nodeType="afterGroup">
                            <p:stCondLst>
                              <p:cond delay="3500"/>
                            </p:stCondLst>
                            <p:childTnLst>
                              <p:par>
                                <p:cTn fill="hold" grpId="0" id="60" nodeType="afterEffect" presetClass="entr" presetID="22" presetSubtype="2">
                                  <p:stCondLst>
                                    <p:cond delay="0"/>
                                  </p:stCondLst>
                                  <p:childTnLst>
                                    <p:set>
                                      <p:cBhvr>
                                        <p:cTn dur="1" fill="hold" id="61">
                                          <p:stCondLst>
                                            <p:cond delay="0"/>
                                          </p:stCondLst>
                                        </p:cTn>
                                        <p:tgtEl>
                                          <p:spTgt spid="64"/>
                                        </p:tgtEl>
                                        <p:attrNameLst>
                                          <p:attrName>style.visibility</p:attrName>
                                        </p:attrNameLst>
                                      </p:cBhvr>
                                      <p:to>
                                        <p:strVal val="visible"/>
                                      </p:to>
                                    </p:set>
                                    <p:animEffect filter="wipe(right)" transition="in">
                                      <p:cBhvr>
                                        <p:cTn dur="500" id="62"/>
                                        <p:tgtEl>
                                          <p:spTgt spid="64"/>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68"/>
                                        </p:tgtEl>
                                        <p:attrNameLst>
                                          <p:attrName>style.visibility</p:attrName>
                                        </p:attrNameLst>
                                      </p:cBhvr>
                                      <p:to>
                                        <p:strVal val="visible"/>
                                      </p:to>
                                    </p:set>
                                    <p:animEffect filter="wipe(left)" transition="in">
                                      <p:cBhvr>
                                        <p:cTn dur="500" id="65"/>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8"/>
      <p:bldP grpId="0" spid="59"/>
      <p:bldP grpId="0" spid="60"/>
      <p:bldP grpId="0" spid="61"/>
      <p:bldP grpId="0" spid="62"/>
      <p:bldP grpId="0" spid="63"/>
      <p:bldP grpId="0" spid="64"/>
      <p:bldP grpId="0" spid="65"/>
      <p:bldP grpId="0" spid="66"/>
      <p:bldP grpId="0" spid="67"/>
      <p:bldP grpId="0" spid="68"/>
      <p:bldP grpId="0" spid="69"/>
      <p:bldP grpId="0" spid="2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原创设计师QQ598969553      _1"/>
          <p:cNvSpPr/>
          <p:nvPr/>
        </p:nvSpPr>
        <p:spPr>
          <a:xfrm>
            <a:off x="2843808"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grpSp>
        <p:nvGrpSpPr>
          <p:cNvPr id="46" name="原创设计师QQ598969553      _2"/>
          <p:cNvGrpSpPr/>
          <p:nvPr/>
        </p:nvGrpSpPr>
        <p:grpSpPr>
          <a:xfrm>
            <a:off x="2950008"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grpSp>
      <p:sp>
        <p:nvSpPr>
          <p:cNvPr id="49" name="原创设计师QQ598969553      _3"/>
          <p:cNvSpPr txBox="1"/>
          <p:nvPr/>
        </p:nvSpPr>
        <p:spPr>
          <a:xfrm>
            <a:off x="3702996" y="2219376"/>
            <a:ext cx="1568450" cy="396240"/>
          </a:xfrm>
          <a:prstGeom prst="rect">
            <a:avLst/>
          </a:prstGeom>
          <a:noFill/>
        </p:spPr>
        <p:txBody>
          <a:bodyPr rtlCol="0" wrap="square">
            <a:spAutoFit/>
          </a:bodyPr>
          <a:lstStyle/>
          <a:p>
            <a:pPr algn="ctr"/>
            <a:r>
              <a:rPr altLang="zh-CN" lang="en-US" sz="2000">
                <a:solidFill>
                  <a:schemeClr val="accent1"/>
                </a:solidFill>
                <a:ea charset="-122" pitchFamily="34" typeface="微软雅黑"/>
              </a:rPr>
              <a:t>PART 02</a:t>
            </a:r>
          </a:p>
        </p:txBody>
      </p:sp>
      <p:sp>
        <p:nvSpPr>
          <p:cNvPr id="50" name="原创设计师QQ598969553      _4"/>
          <p:cNvSpPr txBox="1"/>
          <p:nvPr/>
        </p:nvSpPr>
        <p:spPr>
          <a:xfrm>
            <a:off x="3598221" y="2578861"/>
            <a:ext cx="1778000" cy="396240"/>
          </a:xfrm>
          <a:prstGeom prst="rect">
            <a:avLst/>
          </a:prstGeom>
          <a:noFill/>
        </p:spPr>
        <p:txBody>
          <a:bodyPr rtlCol="0" wrap="square">
            <a:spAutoFit/>
          </a:bodyPr>
          <a:lstStyle/>
          <a:p>
            <a:pPr algn="ctr"/>
            <a:r>
              <a:rPr altLang="en-US" b="1" lang="zh-CN" sz="2000">
                <a:solidFill>
                  <a:prstClr val="black"/>
                </a:solidFill>
                <a:latin charset="-122" pitchFamily="34" typeface="微软雅黑"/>
                <a:ea charset="-122" pitchFamily="34" typeface="微软雅黑"/>
              </a:rPr>
              <a:t>团队成员介绍</a:t>
            </a:r>
          </a:p>
        </p:txBody>
      </p:sp>
      <p:sp>
        <p:nvSpPr>
          <p:cNvPr id="51" name="原创设计师QQ598969553      _5"/>
          <p:cNvSpPr>
            <a:spLocks noEditPoints="1"/>
          </p:cNvSpPr>
          <p:nvPr/>
        </p:nvSpPr>
        <p:spPr bwMode="auto">
          <a:xfrm>
            <a:off x="3122508" y="1278434"/>
            <a:ext cx="407988" cy="263525"/>
          </a:xfrm>
          <a:custGeom>
            <a:gdLst>
              <a:gd fmla="*/ 72 w 116" name="T0"/>
              <a:gd fmla="*/ 27 h 75" name="T1"/>
              <a:gd fmla="*/ 69 w 116" name="T2"/>
              <a:gd fmla="*/ 19 h 75" name="T3"/>
              <a:gd fmla="*/ 65 w 116" name="T4"/>
              <a:gd fmla="*/ 20 h 75" name="T5"/>
              <a:gd fmla="*/ 46 w 116" name="T6"/>
              <a:gd fmla="*/ 18 h 75" name="T7"/>
              <a:gd fmla="*/ 46 w 116" name="T8"/>
              <a:gd fmla="*/ 29 h 75" name="T9"/>
              <a:gd fmla="*/ 79 w 116" name="T10"/>
              <a:gd fmla="*/ 9 h 75" name="T11"/>
              <a:gd fmla="*/ 72 w 116" name="T12"/>
              <a:gd fmla="*/ 29 h 75" name="T13"/>
              <a:gd fmla="*/ 7 w 116" name="T14"/>
              <a:gd fmla="*/ 23 h 75" name="T15"/>
              <a:gd fmla="*/ 29 w 116" name="T16"/>
              <a:gd fmla="*/ 36 h 75" name="T17"/>
              <a:gd fmla="*/ 18 w 116" name="T18"/>
              <a:gd fmla="*/ 46 h 75" name="T19"/>
              <a:gd fmla="*/ 10 w 116" name="T20"/>
              <a:gd fmla="*/ 42 h 75" name="T21"/>
              <a:gd fmla="*/ 25 w 116" name="T22"/>
              <a:gd fmla="*/ 46 h 75" name="T23"/>
              <a:gd fmla="*/ 4 w 116" name="T24"/>
              <a:gd fmla="*/ 48 h 75" name="T25"/>
              <a:gd fmla="*/ 3 w 116" name="T26"/>
              <a:gd fmla="*/ 48 h 75" name="T27"/>
              <a:gd fmla="*/ 0 w 116" name="T28"/>
              <a:gd fmla="*/ 62 h 75" name="T29"/>
              <a:gd fmla="*/ 1 w 116" name="T30"/>
              <a:gd fmla="*/ 63 h 75" name="T31"/>
              <a:gd fmla="*/ 26 w 116" name="T32"/>
              <a:gd fmla="*/ 73 h 75" name="T33"/>
              <a:gd fmla="*/ 28 w 116" name="T34"/>
              <a:gd fmla="*/ 75 h 75" name="T35"/>
              <a:gd fmla="*/ 92 w 116" name="T36"/>
              <a:gd fmla="*/ 75 h 75" name="T37"/>
              <a:gd fmla="*/ 92 w 116" name="T38"/>
              <a:gd fmla="*/ 63 h 75" name="T39"/>
              <a:gd fmla="*/ 116 w 116" name="T40"/>
              <a:gd fmla="*/ 63 h 75" name="T41"/>
              <a:gd fmla="*/ 116 w 116" name="T42"/>
              <a:gd fmla="*/ 55 h 75" name="T43"/>
              <a:gd fmla="*/ 113 w 116" name="T44"/>
              <a:gd fmla="*/ 48 h 75" name="T45"/>
              <a:gd fmla="*/ 105 w 116" name="T46"/>
              <a:gd fmla="*/ 46 h 75" name="T47"/>
              <a:gd fmla="*/ 98 w 116" name="T48"/>
              <a:gd fmla="*/ 59 h 75" name="T49"/>
              <a:gd fmla="*/ 91 w 116" name="T50"/>
              <a:gd fmla="*/ 46 h 75" name="T51"/>
              <a:gd fmla="*/ 72 w 116" name="T52"/>
              <a:gd fmla="*/ 45 h 75" name="T53"/>
              <a:gd fmla="*/ 69 w 116" name="T54"/>
              <a:gd fmla="*/ 50 h 75" name="T55"/>
              <a:gd fmla="*/ 64 w 116" name="T56"/>
              <a:gd fmla="*/ 67 h 75" name="T57"/>
              <a:gd fmla="*/ 64 w 116" name="T58"/>
              <a:gd fmla="*/ 52 h 75" name="T59"/>
              <a:gd fmla="*/ 60 w 116" name="T60"/>
              <a:gd fmla="*/ 48 h 75" name="T61"/>
              <a:gd fmla="*/ 56 w 116" name="T62"/>
              <a:gd fmla="*/ 48 h 75" name="T63"/>
              <a:gd fmla="*/ 57 w 116" name="T64"/>
              <a:gd fmla="*/ 54 h 75" name="T65"/>
              <a:gd fmla="*/ 49 w 116" name="T66"/>
              <a:gd fmla="*/ 50 h 75" name="T67"/>
              <a:gd fmla="*/ 46 w 116" name="T68"/>
              <a:gd fmla="*/ 45 h 75" name="T69"/>
              <a:gd fmla="*/ 33 w 116" name="T70"/>
              <a:gd fmla="*/ 48 h 75" name="T71"/>
              <a:gd fmla="*/ 87 w 116" name="T72"/>
              <a:gd fmla="*/ 36 h 75" name="T73"/>
              <a:gd fmla="*/ 109 w 116" name="T74"/>
              <a:gd fmla="*/ 21 h 75" name="T75"/>
              <a:gd fmla="*/ 105 w 116" name="T76"/>
              <a:gd fmla="*/ 42 h 75" name="T77"/>
              <a:gd fmla="*/ 98 w 116" name="T78"/>
              <a:gd fmla="*/ 46 h 75" name="T79"/>
              <a:gd fmla="*/ 87 w 116" name="T80"/>
              <a:gd fmla="*/ 36 h 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5" w="11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pic>
        <p:nvPicPr>
          <p:cNvPr id="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693641433"/>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原创设计师QQ598969553      _1"/>
          <p:cNvGrpSpPr/>
          <p:nvPr/>
        </p:nvGrpSpPr>
        <p:grpSpPr>
          <a:xfrm>
            <a:off x="928486" y="2831565"/>
            <a:ext cx="1670404" cy="1180345"/>
            <a:chOff x="800422" y="2736943"/>
            <a:chExt cx="1670404" cy="1180345"/>
          </a:xfrm>
        </p:grpSpPr>
        <p:sp>
          <p:nvSpPr>
            <p:cNvPr id="10" name="矩形 9"/>
            <p:cNvSpPr/>
            <p:nvPr/>
          </p:nvSpPr>
          <p:spPr>
            <a:xfrm>
              <a:off x="927738" y="2736943"/>
              <a:ext cx="1402080" cy="384048"/>
            </a:xfrm>
            <a:prstGeom prst="rect">
              <a:avLst/>
            </a:prstGeom>
          </p:spPr>
          <p:txBody>
            <a:bodyPr wrap="none">
              <a:spAutoFit/>
            </a:bodyPr>
            <a:lstStyle/>
            <a:p>
              <a:pPr>
                <a:lnSpc>
                  <a:spcPct val="120000"/>
                </a:lnSpc>
              </a:pPr>
              <a:r>
                <a:rPr altLang="en-US" lang="zh-CN" sz="1600">
                  <a:gradFill>
                    <a:gsLst>
                      <a:gs pos="25000">
                        <a:schemeClr val="accent2"/>
                      </a:gs>
                      <a:gs pos="100000">
                        <a:schemeClr val="accent1"/>
                      </a:gs>
                    </a:gsLst>
                    <a:lin ang="2700000" scaled="0"/>
                  </a:gradFill>
                  <a:latin charset="-122" pitchFamily="34" typeface="微软雅黑"/>
                  <a:ea charset="-122" pitchFamily="34" typeface="微软雅黑"/>
                </a:rPr>
                <a:t>项目单项说明</a:t>
              </a:r>
            </a:p>
          </p:txBody>
        </p:sp>
        <p:sp>
          <p:nvSpPr>
            <p:cNvPr id="11" name="矩形 10"/>
            <p:cNvSpPr/>
            <p:nvPr/>
          </p:nvSpPr>
          <p:spPr>
            <a:xfrm>
              <a:off x="800422" y="3053555"/>
              <a:ext cx="1670404" cy="859536"/>
            </a:xfrm>
            <a:prstGeom prst="rect">
              <a:avLst/>
            </a:prstGeom>
          </p:spPr>
          <p:txBody>
            <a:bodyPr anchor="ctr" wrap="square">
              <a:spAutoFit/>
            </a:bodyPr>
            <a:lstStyle/>
            <a:p>
              <a:pPr>
                <a:lnSpc>
                  <a:spcPct val="120000"/>
                </a:lnSpc>
              </a:pPr>
              <a:r>
                <a:rPr altLang="en-US" lang="zh-CN" sz="1400">
                  <a:solidFill>
                    <a:schemeClr val="tx1">
                      <a:lumMod val="75000"/>
                      <a:lumOff val="25000"/>
                    </a:schemeClr>
                  </a:solidFill>
                  <a:latin charset="-122" pitchFamily="34" typeface="微软雅黑"/>
                  <a:ea charset="-122" pitchFamily="34" typeface="微软雅黑"/>
                </a:rPr>
                <a:t>在这里填写项目的具体情况只写完任务说明</a:t>
              </a:r>
            </a:p>
          </p:txBody>
        </p:sp>
      </p:grpSp>
      <p:grpSp>
        <p:nvGrpSpPr>
          <p:cNvPr id="12" name="原创设计师QQ598969553      _2"/>
          <p:cNvGrpSpPr/>
          <p:nvPr/>
        </p:nvGrpSpPr>
        <p:grpSpPr>
          <a:xfrm>
            <a:off x="4672902" y="2831565"/>
            <a:ext cx="1670404" cy="1180345"/>
            <a:chOff x="800422" y="2736943"/>
            <a:chExt cx="1670404" cy="1180345"/>
          </a:xfrm>
        </p:grpSpPr>
        <p:sp>
          <p:nvSpPr>
            <p:cNvPr id="13" name="矩形 12"/>
            <p:cNvSpPr/>
            <p:nvPr/>
          </p:nvSpPr>
          <p:spPr>
            <a:xfrm>
              <a:off x="927738" y="2736943"/>
              <a:ext cx="1402080" cy="384048"/>
            </a:xfrm>
            <a:prstGeom prst="rect">
              <a:avLst/>
            </a:prstGeom>
          </p:spPr>
          <p:txBody>
            <a:bodyPr wrap="none">
              <a:spAutoFit/>
            </a:bodyPr>
            <a:lstStyle/>
            <a:p>
              <a:pPr>
                <a:lnSpc>
                  <a:spcPct val="120000"/>
                </a:lnSpc>
              </a:pPr>
              <a:r>
                <a:rPr altLang="en-US" lang="zh-CN" sz="1600">
                  <a:gradFill>
                    <a:gsLst>
                      <a:gs pos="25000">
                        <a:schemeClr val="accent2"/>
                      </a:gs>
                      <a:gs pos="100000">
                        <a:schemeClr val="accent1"/>
                      </a:gs>
                    </a:gsLst>
                    <a:lin ang="2700000" scaled="0"/>
                  </a:gradFill>
                  <a:latin charset="-122" pitchFamily="34" typeface="微软雅黑"/>
                  <a:ea charset="-122" pitchFamily="34" typeface="微软雅黑"/>
                </a:rPr>
                <a:t>项目单项说明</a:t>
              </a:r>
            </a:p>
          </p:txBody>
        </p:sp>
        <p:sp>
          <p:nvSpPr>
            <p:cNvPr id="14" name="矩形 13"/>
            <p:cNvSpPr/>
            <p:nvPr/>
          </p:nvSpPr>
          <p:spPr>
            <a:xfrm>
              <a:off x="800422" y="3053555"/>
              <a:ext cx="1670404" cy="859536"/>
            </a:xfrm>
            <a:prstGeom prst="rect">
              <a:avLst/>
            </a:prstGeom>
          </p:spPr>
          <p:txBody>
            <a:bodyPr anchor="ctr" wrap="square">
              <a:spAutoFit/>
            </a:bodyPr>
            <a:lstStyle/>
            <a:p>
              <a:pPr>
                <a:lnSpc>
                  <a:spcPct val="120000"/>
                </a:lnSpc>
              </a:pPr>
              <a:r>
                <a:rPr altLang="en-US" lang="zh-CN" sz="1400">
                  <a:solidFill>
                    <a:schemeClr val="tx1">
                      <a:lumMod val="75000"/>
                      <a:lumOff val="25000"/>
                    </a:schemeClr>
                  </a:solidFill>
                  <a:latin charset="-122" pitchFamily="34" typeface="微软雅黑"/>
                  <a:ea charset="-122" pitchFamily="34" typeface="微软雅黑"/>
                </a:rPr>
                <a:t>在这里填写项目的具体情况只写完任务说明</a:t>
              </a:r>
            </a:p>
          </p:txBody>
        </p:sp>
      </p:grpSp>
      <p:grpSp>
        <p:nvGrpSpPr>
          <p:cNvPr id="15" name="原创设计师QQ598969553      _3"/>
          <p:cNvGrpSpPr/>
          <p:nvPr/>
        </p:nvGrpSpPr>
        <p:grpSpPr>
          <a:xfrm>
            <a:off x="2800694" y="1391405"/>
            <a:ext cx="1670404" cy="1180345"/>
            <a:chOff x="800422" y="2736943"/>
            <a:chExt cx="1670404" cy="1180345"/>
          </a:xfrm>
        </p:grpSpPr>
        <p:sp>
          <p:nvSpPr>
            <p:cNvPr id="16" name="矩形 15"/>
            <p:cNvSpPr/>
            <p:nvPr/>
          </p:nvSpPr>
          <p:spPr>
            <a:xfrm>
              <a:off x="927738" y="2736943"/>
              <a:ext cx="1402080" cy="384048"/>
            </a:xfrm>
            <a:prstGeom prst="rect">
              <a:avLst/>
            </a:prstGeom>
          </p:spPr>
          <p:txBody>
            <a:bodyPr wrap="none">
              <a:spAutoFit/>
            </a:bodyPr>
            <a:lstStyle/>
            <a:p>
              <a:pPr>
                <a:lnSpc>
                  <a:spcPct val="120000"/>
                </a:lnSpc>
              </a:pPr>
              <a:r>
                <a:rPr altLang="en-US" lang="zh-CN" sz="1600">
                  <a:gradFill>
                    <a:gsLst>
                      <a:gs pos="25000">
                        <a:schemeClr val="accent2"/>
                      </a:gs>
                      <a:gs pos="100000">
                        <a:schemeClr val="accent1"/>
                      </a:gs>
                    </a:gsLst>
                    <a:lin ang="2700000" scaled="0"/>
                  </a:gradFill>
                  <a:latin charset="-122" pitchFamily="34" typeface="微软雅黑"/>
                  <a:ea charset="-122" pitchFamily="34" typeface="微软雅黑"/>
                </a:rPr>
                <a:t>项目单项说明</a:t>
              </a:r>
            </a:p>
          </p:txBody>
        </p:sp>
        <p:sp>
          <p:nvSpPr>
            <p:cNvPr id="17" name="矩形 16"/>
            <p:cNvSpPr/>
            <p:nvPr/>
          </p:nvSpPr>
          <p:spPr>
            <a:xfrm>
              <a:off x="800422" y="3053555"/>
              <a:ext cx="1670404" cy="859536"/>
            </a:xfrm>
            <a:prstGeom prst="rect">
              <a:avLst/>
            </a:prstGeom>
          </p:spPr>
          <p:txBody>
            <a:bodyPr anchor="ctr" wrap="square">
              <a:spAutoFit/>
            </a:bodyPr>
            <a:lstStyle/>
            <a:p>
              <a:pPr>
                <a:lnSpc>
                  <a:spcPct val="120000"/>
                </a:lnSpc>
              </a:pPr>
              <a:r>
                <a:rPr altLang="en-US" lang="zh-CN" sz="1400">
                  <a:solidFill>
                    <a:schemeClr val="tx1">
                      <a:lumMod val="75000"/>
                      <a:lumOff val="25000"/>
                    </a:schemeClr>
                  </a:solidFill>
                  <a:latin charset="-122" pitchFamily="34" typeface="微软雅黑"/>
                  <a:ea charset="-122" pitchFamily="34" typeface="微软雅黑"/>
                </a:rPr>
                <a:t>在这里填写项目的具体情况只写完任务说明</a:t>
              </a:r>
            </a:p>
          </p:txBody>
        </p:sp>
      </p:grpSp>
      <p:grpSp>
        <p:nvGrpSpPr>
          <p:cNvPr id="18" name="原创设计师QQ598969553      _4"/>
          <p:cNvGrpSpPr/>
          <p:nvPr/>
        </p:nvGrpSpPr>
        <p:grpSpPr>
          <a:xfrm>
            <a:off x="6545110" y="1391405"/>
            <a:ext cx="1670404" cy="1180345"/>
            <a:chOff x="800422" y="2736943"/>
            <a:chExt cx="1670404" cy="1180345"/>
          </a:xfrm>
        </p:grpSpPr>
        <p:sp>
          <p:nvSpPr>
            <p:cNvPr id="19" name="矩形 18"/>
            <p:cNvSpPr/>
            <p:nvPr/>
          </p:nvSpPr>
          <p:spPr>
            <a:xfrm>
              <a:off x="927739" y="2736943"/>
              <a:ext cx="1402080" cy="384048"/>
            </a:xfrm>
            <a:prstGeom prst="rect">
              <a:avLst/>
            </a:prstGeom>
          </p:spPr>
          <p:txBody>
            <a:bodyPr wrap="none">
              <a:spAutoFit/>
            </a:bodyPr>
            <a:lstStyle/>
            <a:p>
              <a:pPr>
                <a:lnSpc>
                  <a:spcPct val="120000"/>
                </a:lnSpc>
              </a:pPr>
              <a:r>
                <a:rPr altLang="en-US" lang="zh-CN" sz="1600">
                  <a:gradFill>
                    <a:gsLst>
                      <a:gs pos="25000">
                        <a:schemeClr val="accent2"/>
                      </a:gs>
                      <a:gs pos="100000">
                        <a:schemeClr val="accent1"/>
                      </a:gs>
                    </a:gsLst>
                    <a:lin ang="2700000" scaled="0"/>
                  </a:gradFill>
                  <a:latin charset="-122" pitchFamily="34" typeface="微软雅黑"/>
                  <a:ea charset="-122" pitchFamily="34" typeface="微软雅黑"/>
                </a:rPr>
                <a:t>项目单项说明</a:t>
              </a:r>
            </a:p>
          </p:txBody>
        </p:sp>
        <p:sp>
          <p:nvSpPr>
            <p:cNvPr id="20" name="矩形 19"/>
            <p:cNvSpPr/>
            <p:nvPr/>
          </p:nvSpPr>
          <p:spPr>
            <a:xfrm>
              <a:off x="800421" y="3053555"/>
              <a:ext cx="1670404" cy="859536"/>
            </a:xfrm>
            <a:prstGeom prst="rect">
              <a:avLst/>
            </a:prstGeom>
          </p:spPr>
          <p:txBody>
            <a:bodyPr anchor="ctr" wrap="square">
              <a:spAutoFit/>
            </a:bodyPr>
            <a:lstStyle/>
            <a:p>
              <a:pPr>
                <a:lnSpc>
                  <a:spcPct val="120000"/>
                </a:lnSpc>
              </a:pPr>
              <a:r>
                <a:rPr altLang="en-US" lang="zh-CN" sz="1400">
                  <a:solidFill>
                    <a:schemeClr val="tx1">
                      <a:lumMod val="75000"/>
                      <a:lumOff val="25000"/>
                    </a:schemeClr>
                  </a:solidFill>
                  <a:latin charset="-122" pitchFamily="34" typeface="微软雅黑"/>
                  <a:ea charset="-122" pitchFamily="34" typeface="微软雅黑"/>
                </a:rPr>
                <a:t>在这里填写项目的具体情况只写完任务说明</a:t>
              </a:r>
            </a:p>
          </p:txBody>
        </p:sp>
      </p:grpSp>
      <p:grpSp>
        <p:nvGrpSpPr>
          <p:cNvPr id="21" name="原创设计师QQ598969553      _5"/>
          <p:cNvGrpSpPr/>
          <p:nvPr/>
        </p:nvGrpSpPr>
        <p:grpSpPr>
          <a:xfrm>
            <a:off x="1324635" y="1749598"/>
            <a:ext cx="878105" cy="878322"/>
            <a:chOff x="701911" y="1144125"/>
            <a:chExt cx="707780" cy="707955"/>
          </a:xfrm>
        </p:grpSpPr>
        <p:sp>
          <p:nvSpPr>
            <p:cNvPr id="22" name="Oval 53"/>
            <p:cNvSpPr>
              <a:spLocks noChangeArrowheads="1"/>
            </p:cNvSpPr>
            <p:nvPr/>
          </p:nvSpPr>
          <p:spPr bwMode="auto">
            <a:xfrm>
              <a:off x="701911" y="1144125"/>
              <a:ext cx="707780" cy="70795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3" name="Freeform 586"/>
            <p:cNvSpPr>
              <a:spLocks noEditPoints="1"/>
            </p:cNvSpPr>
            <p:nvPr/>
          </p:nvSpPr>
          <p:spPr bwMode="auto">
            <a:xfrm>
              <a:off x="834742" y="1318017"/>
              <a:ext cx="457361" cy="371414"/>
            </a:xfrm>
            <a:custGeom>
              <a:gdLst>
                <a:gd fmla="*/ 0 w 63" name="T0"/>
                <a:gd fmla="*/ 1 h 51" name="T1"/>
                <a:gd fmla="*/ 15 w 63" name="T2"/>
                <a:gd fmla="*/ 1 h 51" name="T3"/>
                <a:gd fmla="*/ 15 w 63" name="T4"/>
                <a:gd fmla="*/ 49 h 51" name="T5"/>
                <a:gd fmla="*/ 0 w 63" name="T6"/>
                <a:gd fmla="*/ 49 h 51" name="T7"/>
                <a:gd fmla="*/ 0 w 63" name="T8"/>
                <a:gd fmla="*/ 1 h 51" name="T9"/>
                <a:gd fmla="*/ 33 w 63" name="T10"/>
                <a:gd fmla="*/ 5 h 51" name="T11"/>
                <a:gd fmla="*/ 48 w 63" name="T12"/>
                <a:gd fmla="*/ 0 h 51" name="T13"/>
                <a:gd fmla="*/ 63 w 63" name="T14"/>
                <a:gd fmla="*/ 46 h 51" name="T15"/>
                <a:gd fmla="*/ 49 w 63" name="T16"/>
                <a:gd fmla="*/ 51 h 51" name="T17"/>
                <a:gd fmla="*/ 33 w 63" name="T18"/>
                <a:gd fmla="*/ 5 h 51" name="T19"/>
                <a:gd fmla="*/ 51 w 63" name="T20"/>
                <a:gd fmla="*/ 32 h 51" name="T21"/>
                <a:gd fmla="*/ 48 w 63" name="T22"/>
                <a:gd fmla="*/ 39 h 51" name="T23"/>
                <a:gd fmla="*/ 54 w 63" name="T24"/>
                <a:gd fmla="*/ 42 h 51" name="T25"/>
                <a:gd fmla="*/ 57 w 63" name="T26"/>
                <a:gd fmla="*/ 35 h 51" name="T27"/>
                <a:gd fmla="*/ 51 w 63" name="T28"/>
                <a:gd fmla="*/ 32 h 51" name="T29"/>
                <a:gd fmla="*/ 39 w 63" name="T30"/>
                <a:gd fmla="*/ 15 h 51" name="T31"/>
                <a:gd fmla="*/ 41 w 63" name="T32"/>
                <a:gd fmla="*/ 19 h 51" name="T33"/>
                <a:gd fmla="*/ 51 w 63" name="T34"/>
                <a:gd fmla="*/ 15 h 51" name="T35"/>
                <a:gd fmla="*/ 50 w 63" name="T36"/>
                <a:gd fmla="*/ 12 h 51" name="T37"/>
                <a:gd fmla="*/ 39 w 63" name="T38"/>
                <a:gd fmla="*/ 15 h 51" name="T39"/>
                <a:gd fmla="*/ 37 w 63" name="T40"/>
                <a:gd fmla="*/ 8 h 51" name="T41"/>
                <a:gd fmla="*/ 38 w 63" name="T42"/>
                <a:gd fmla="*/ 12 h 51" name="T43"/>
                <a:gd fmla="*/ 49 w 63" name="T44"/>
                <a:gd fmla="*/ 8 h 51" name="T45"/>
                <a:gd fmla="*/ 47 w 63" name="T46"/>
                <a:gd fmla="*/ 5 h 51" name="T47"/>
                <a:gd fmla="*/ 37 w 63" name="T48"/>
                <a:gd fmla="*/ 8 h 51" name="T49"/>
                <a:gd fmla="*/ 17 w 63" name="T50"/>
                <a:gd fmla="*/ 1 h 51" name="T51"/>
                <a:gd fmla="*/ 32 w 63" name="T52"/>
                <a:gd fmla="*/ 1 h 51" name="T53"/>
                <a:gd fmla="*/ 32 w 63" name="T54"/>
                <a:gd fmla="*/ 49 h 51" name="T55"/>
                <a:gd fmla="*/ 17 w 63" name="T56"/>
                <a:gd fmla="*/ 49 h 51" name="T57"/>
                <a:gd fmla="*/ 17 w 63" name="T58"/>
                <a:gd fmla="*/ 1 h 51" name="T59"/>
                <a:gd fmla="*/ 25 w 63" name="T60"/>
                <a:gd fmla="*/ 32 h 51" name="T61"/>
                <a:gd fmla="*/ 20 w 63" name="T62"/>
                <a:gd fmla="*/ 38 h 51" name="T63"/>
                <a:gd fmla="*/ 25 w 63" name="T64"/>
                <a:gd fmla="*/ 43 h 51" name="T65"/>
                <a:gd fmla="*/ 30 w 63" name="T66"/>
                <a:gd fmla="*/ 38 h 51" name="T67"/>
                <a:gd fmla="*/ 25 w 63" name="T68"/>
                <a:gd fmla="*/ 32 h 51" name="T69"/>
                <a:gd fmla="*/ 19 w 63" name="T70"/>
                <a:gd fmla="*/ 13 h 51" name="T71"/>
                <a:gd fmla="*/ 19 w 63" name="T72"/>
                <a:gd fmla="*/ 17 h 51" name="T73"/>
                <a:gd fmla="*/ 30 w 63" name="T74"/>
                <a:gd fmla="*/ 17 h 51" name="T75"/>
                <a:gd fmla="*/ 30 w 63" name="T76"/>
                <a:gd fmla="*/ 13 h 51" name="T77"/>
                <a:gd fmla="*/ 19 w 63" name="T78"/>
                <a:gd fmla="*/ 13 h 51" name="T79"/>
                <a:gd fmla="*/ 19 w 63" name="T80"/>
                <a:gd fmla="*/ 6 h 51" name="T81"/>
                <a:gd fmla="*/ 19 w 63" name="T82"/>
                <a:gd fmla="*/ 9 h 51" name="T83"/>
                <a:gd fmla="*/ 30 w 63" name="T84"/>
                <a:gd fmla="*/ 9 h 51" name="T85"/>
                <a:gd fmla="*/ 30 w 63" name="T86"/>
                <a:gd fmla="*/ 6 h 51" name="T87"/>
                <a:gd fmla="*/ 19 w 63" name="T88"/>
                <a:gd fmla="*/ 6 h 51" name="T89"/>
                <a:gd fmla="*/ 7 w 63" name="T90"/>
                <a:gd fmla="*/ 32 h 51" name="T91"/>
                <a:gd fmla="*/ 2 w 63" name="T92"/>
                <a:gd fmla="*/ 38 h 51" name="T93"/>
                <a:gd fmla="*/ 7 w 63" name="T94"/>
                <a:gd fmla="*/ 43 h 51" name="T95"/>
                <a:gd fmla="*/ 12 w 63" name="T96"/>
                <a:gd fmla="*/ 38 h 51" name="T97"/>
                <a:gd fmla="*/ 7 w 63" name="T98"/>
                <a:gd fmla="*/ 32 h 51" name="T99"/>
                <a:gd fmla="*/ 2 w 63" name="T100"/>
                <a:gd fmla="*/ 13 h 51" name="T101"/>
                <a:gd fmla="*/ 2 w 63" name="T102"/>
                <a:gd fmla="*/ 17 h 51" name="T103"/>
                <a:gd fmla="*/ 13 w 63" name="T104"/>
                <a:gd fmla="*/ 17 h 51" name="T105"/>
                <a:gd fmla="*/ 13 w 63" name="T106"/>
                <a:gd fmla="*/ 13 h 51" name="T107"/>
                <a:gd fmla="*/ 2 w 63" name="T108"/>
                <a:gd fmla="*/ 13 h 51" name="T109"/>
                <a:gd fmla="*/ 2 w 63" name="T110"/>
                <a:gd fmla="*/ 6 h 51" name="T111"/>
                <a:gd fmla="*/ 2 w 63" name="T112"/>
                <a:gd fmla="*/ 9 h 51" name="T113"/>
                <a:gd fmla="*/ 13 w 63" name="T114"/>
                <a:gd fmla="*/ 9 h 51" name="T115"/>
                <a:gd fmla="*/ 13 w 63" name="T116"/>
                <a:gd fmla="*/ 6 h 51" name="T117"/>
                <a:gd fmla="*/ 2 w 63" name="T118"/>
                <a:gd fmla="*/ 6 h 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1" w="62">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grpSp>
      <p:grpSp>
        <p:nvGrpSpPr>
          <p:cNvPr id="24" name="原创设计师QQ598969553      _6"/>
          <p:cNvGrpSpPr/>
          <p:nvPr/>
        </p:nvGrpSpPr>
        <p:grpSpPr>
          <a:xfrm>
            <a:off x="3275856" y="2948538"/>
            <a:ext cx="878105" cy="878322"/>
            <a:chOff x="3275856" y="2948538"/>
            <a:chExt cx="878105" cy="878322"/>
          </a:xfrm>
        </p:grpSpPr>
        <p:sp>
          <p:nvSpPr>
            <p:cNvPr id="25" name="Oval 53"/>
            <p:cNvSpPr>
              <a:spLocks noChangeArrowheads="1"/>
            </p:cNvSpPr>
            <p:nvPr/>
          </p:nvSpPr>
          <p:spPr bwMode="auto">
            <a:xfrm>
              <a:off x="3275856" y="2948538"/>
              <a:ext cx="878105" cy="878322"/>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6" name="Freeform 626"/>
            <p:cNvSpPr>
              <a:spLocks noEditPoints="1"/>
            </p:cNvSpPr>
            <p:nvPr/>
          </p:nvSpPr>
          <p:spPr bwMode="auto">
            <a:xfrm>
              <a:off x="3507714" y="3149894"/>
              <a:ext cx="414388" cy="472707"/>
            </a:xfrm>
            <a:custGeom>
              <a:gdLst>
                <a:gd fmla="*/ 38 w 57" name="T0"/>
                <a:gd fmla="*/ 4 h 65" name="T1"/>
                <a:gd fmla="*/ 46 w 57" name="T2"/>
                <a:gd fmla="*/ 37 h 65" name="T3"/>
                <a:gd fmla="*/ 41 w 57" name="T4"/>
                <a:gd fmla="*/ 9 h 65" name="T5"/>
                <a:gd fmla="*/ 8 w 57" name="T6"/>
                <a:gd fmla="*/ 12 h 65" name="T7"/>
                <a:gd fmla="*/ 3 w 57" name="T8"/>
                <a:gd fmla="*/ 12 h 65" name="T9"/>
                <a:gd fmla="*/ 8 w 57" name="T10"/>
                <a:gd fmla="*/ 56 h 65" name="T11"/>
                <a:gd fmla="*/ 8 w 57" name="T12"/>
                <a:gd fmla="*/ 60 h 65" name="T13"/>
                <a:gd fmla="*/ 0 w 57" name="T14"/>
                <a:gd fmla="*/ 12 h 65" name="T15"/>
                <a:gd fmla="*/ 8 w 57" name="T16"/>
                <a:gd fmla="*/ 0 h 65" name="T17"/>
                <a:gd fmla="*/ 33 w 57" name="T18"/>
                <a:gd fmla="*/ 42 h 65" name="T19"/>
                <a:gd fmla="*/ 33 w 57" name="T20"/>
                <a:gd fmla="*/ 64 h 65" name="T21"/>
                <a:gd fmla="*/ 54 w 57" name="T22"/>
                <a:gd fmla="*/ 65 h 65" name="T23"/>
                <a:gd fmla="*/ 57 w 57" name="T24"/>
                <a:gd fmla="*/ 44 h 65" name="T25"/>
                <a:gd fmla="*/ 54 w 57" name="T26"/>
                <a:gd fmla="*/ 41 h 65" name="T27"/>
                <a:gd fmla="*/ 16 w 57" name="T28"/>
                <a:gd fmla="*/ 46 h 65" name="T29"/>
                <a:gd fmla="*/ 30 w 57" name="T30"/>
                <a:gd fmla="*/ 39 h 65" name="T31"/>
                <a:gd fmla="*/ 33 w 57" name="T32"/>
                <a:gd fmla="*/ 37 h 65" name="T33"/>
                <a:gd fmla="*/ 30 w 57" name="T34"/>
                <a:gd fmla="*/ 39 h 65" name="T35"/>
                <a:gd fmla="*/ 7 w 57" name="T36"/>
                <a:gd fmla="*/ 45 h 65" name="T37"/>
                <a:gd fmla="*/ 8 w 57" name="T38"/>
                <a:gd fmla="*/ 51 h 65" name="T39"/>
                <a:gd fmla="*/ 14 w 57" name="T40"/>
                <a:gd fmla="*/ 50 h 65" name="T41"/>
                <a:gd fmla="*/ 13 w 57" name="T42"/>
                <a:gd fmla="*/ 44 h 65" name="T43"/>
                <a:gd fmla="*/ 9 w 57" name="T44"/>
                <a:gd fmla="*/ 45 h 65" name="T45"/>
                <a:gd fmla="*/ 13 w 57" name="T46"/>
                <a:gd fmla="*/ 45 h 65" name="T47"/>
                <a:gd fmla="*/ 7 w 57" name="T48"/>
                <a:gd fmla="*/ 35 h 65" name="T49"/>
                <a:gd fmla="*/ 8 w 57" name="T50"/>
                <a:gd fmla="*/ 42 h 65" name="T51"/>
                <a:gd fmla="*/ 14 w 57" name="T52"/>
                <a:gd fmla="*/ 41 h 65" name="T53"/>
                <a:gd fmla="*/ 13 w 57" name="T54"/>
                <a:gd fmla="*/ 34 h 65" name="T55"/>
                <a:gd fmla="*/ 9 w 57" name="T56"/>
                <a:gd fmla="*/ 36 h 65" name="T57"/>
                <a:gd fmla="*/ 13 w 57" name="T58"/>
                <a:gd fmla="*/ 36 h 65" name="T59"/>
                <a:gd fmla="*/ 36 w 57" name="T60"/>
                <a:gd fmla="*/ 29 h 65" name="T61"/>
                <a:gd fmla="*/ 8 w 57" name="T62"/>
                <a:gd fmla="*/ 24 h 65" name="T63"/>
                <a:gd fmla="*/ 7 w 57" name="T64"/>
                <a:gd fmla="*/ 31 h 65" name="T65"/>
                <a:gd fmla="*/ 13 w 57" name="T66"/>
                <a:gd fmla="*/ 32 h 65" name="T67"/>
                <a:gd fmla="*/ 14 w 57" name="T68"/>
                <a:gd fmla="*/ 25 h 65" name="T69"/>
                <a:gd fmla="*/ 8 w 57" name="T70"/>
                <a:gd fmla="*/ 24 h 65" name="T71"/>
                <a:gd fmla="*/ 9 w 57" name="T72"/>
                <a:gd fmla="*/ 30 h 65" name="T73"/>
                <a:gd fmla="*/ 16 w 57" name="T74"/>
                <a:gd fmla="*/ 18 h 65" name="T75"/>
                <a:gd fmla="*/ 36 w 57" name="T76"/>
                <a:gd fmla="*/ 18 h 65" name="T77"/>
                <a:gd fmla="*/ 7 w 57" name="T78"/>
                <a:gd fmla="*/ 15 h 65" name="T79"/>
                <a:gd fmla="*/ 7 w 57" name="T80"/>
                <a:gd fmla="*/ 23 h 65" name="T81"/>
                <a:gd fmla="*/ 14 w 57" name="T82"/>
                <a:gd fmla="*/ 23 h 65" name="T83"/>
                <a:gd fmla="*/ 14 w 57" name="T84"/>
                <a:gd fmla="*/ 15 h 65" name="T85"/>
                <a:gd fmla="*/ 13 w 57" name="T86"/>
                <a:gd fmla="*/ 17 h 65" name="T87"/>
                <a:gd fmla="*/ 13 w 57" name="T88"/>
                <a:gd fmla="*/ 21 h 65" name="T89"/>
                <a:gd fmla="*/ 42 w 57" name="T90"/>
                <a:gd fmla="*/ 63 h 65" name="T91"/>
                <a:gd fmla="*/ 55 w 57" name="T92"/>
                <a:gd fmla="*/ 46 h 65" name="T93"/>
                <a:gd fmla="*/ 43 w 57" name="T94"/>
                <a:gd fmla="*/ 57 h 65" name="T95"/>
                <a:gd fmla="*/ 34 w 57" name="T96"/>
                <a:gd fmla="*/ 53 h 6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5" w="57">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grpSp>
      <p:grpSp>
        <p:nvGrpSpPr>
          <p:cNvPr id="27" name="原创设计师QQ598969553      _7"/>
          <p:cNvGrpSpPr/>
          <p:nvPr/>
        </p:nvGrpSpPr>
        <p:grpSpPr>
          <a:xfrm>
            <a:off x="5004048" y="1439736"/>
            <a:ext cx="878105" cy="878322"/>
            <a:chOff x="5004048" y="1439736"/>
            <a:chExt cx="878105" cy="878322"/>
          </a:xfrm>
        </p:grpSpPr>
        <p:sp>
          <p:nvSpPr>
            <p:cNvPr id="28" name="Oval 53"/>
            <p:cNvSpPr>
              <a:spLocks noChangeArrowheads="1"/>
            </p:cNvSpPr>
            <p:nvPr/>
          </p:nvSpPr>
          <p:spPr bwMode="auto">
            <a:xfrm>
              <a:off x="5004048" y="1439736"/>
              <a:ext cx="878105" cy="878322"/>
            </a:xfrm>
            <a:prstGeom prst="ellipse">
              <a:avLst/>
            </a:prstGeom>
            <a:gradFill>
              <a:gsLst>
                <a:gs pos="100000">
                  <a:schemeClr val="accent1"/>
                </a:gs>
                <a:gs pos="0">
                  <a:schemeClr val="accent2"/>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9" name="Freeform 705"/>
            <p:cNvSpPr>
              <a:spLocks noEditPoints="1"/>
            </p:cNvSpPr>
            <p:nvPr/>
          </p:nvSpPr>
          <p:spPr bwMode="auto">
            <a:xfrm>
              <a:off x="5237915" y="1623903"/>
              <a:ext cx="486213" cy="464267"/>
            </a:xfrm>
            <a:custGeom>
              <a:gdLst>
                <a:gd fmla="*/ 6 w 61" name="T0"/>
                <a:gd fmla="*/ 8 h 53" name="T1"/>
                <a:gd fmla="*/ 26 w 61" name="T2"/>
                <a:gd fmla="*/ 8 h 53" name="T3"/>
                <a:gd fmla="*/ 12 w 61" name="T4"/>
                <a:gd fmla="*/ 14 h 53" name="T5"/>
                <a:gd fmla="*/ 7 w 61" name="T6"/>
                <a:gd fmla="*/ 14 h 53" name="T7"/>
                <a:gd fmla="*/ 7 w 61" name="T8"/>
                <a:gd fmla="*/ 39 h 53" name="T9"/>
                <a:gd fmla="*/ 42 w 61" name="T10"/>
                <a:gd fmla="*/ 39 h 53" name="T11"/>
                <a:gd fmla="*/ 42 w 61" name="T12"/>
                <a:gd fmla="*/ 32 h 53" name="T13"/>
                <a:gd fmla="*/ 49 w 61" name="T14"/>
                <a:gd fmla="*/ 29 h 53" name="T15"/>
                <a:gd fmla="*/ 49 w 61" name="T16"/>
                <a:gd fmla="*/ 40 h 53" name="T17"/>
                <a:gd fmla="*/ 44 w 61" name="T18"/>
                <a:gd fmla="*/ 45 h 53" name="T19"/>
                <a:gd fmla="*/ 32 w 61" name="T20"/>
                <a:gd fmla="*/ 45 h 53" name="T21"/>
                <a:gd fmla="*/ 32 w 61" name="T22"/>
                <a:gd fmla="*/ 50 h 53" name="T23"/>
                <a:gd fmla="*/ 43 w 61" name="T24"/>
                <a:gd fmla="*/ 50 h 53" name="T25"/>
                <a:gd fmla="*/ 43 w 61" name="T26"/>
                <a:gd fmla="*/ 53 h 53" name="T27"/>
                <a:gd fmla="*/ 8 w 61" name="T28"/>
                <a:gd fmla="*/ 53 h 53" name="T29"/>
                <a:gd fmla="*/ 8 w 61" name="T30"/>
                <a:gd fmla="*/ 50 h 53" name="T31"/>
                <a:gd fmla="*/ 18 w 61" name="T32"/>
                <a:gd fmla="*/ 50 h 53" name="T33"/>
                <a:gd fmla="*/ 18 w 61" name="T34"/>
                <a:gd fmla="*/ 45 h 53" name="T35"/>
                <a:gd fmla="*/ 6 w 61" name="T36"/>
                <a:gd fmla="*/ 45 h 53" name="T37"/>
                <a:gd fmla="*/ 0 w 61" name="T38"/>
                <a:gd fmla="*/ 40 h 53" name="T39"/>
                <a:gd fmla="*/ 0 w 61" name="T40"/>
                <a:gd fmla="*/ 13 h 53" name="T41"/>
                <a:gd fmla="*/ 6 w 61" name="T42"/>
                <a:gd fmla="*/ 8 h 53" name="T43"/>
                <a:gd fmla="*/ 53 w 61" name="T44"/>
                <a:gd fmla="*/ 0 h 53" name="T45"/>
                <a:gd fmla="*/ 22 w 61" name="T46"/>
                <a:gd fmla="*/ 11 h 53" name="T47"/>
                <a:gd fmla="*/ 37 w 61" name="T48"/>
                <a:gd fmla="*/ 14 h 53" name="T49"/>
                <a:gd fmla="*/ 37 w 61" name="T50"/>
                <a:gd fmla="*/ 14 h 53" name="T51"/>
                <a:gd fmla="*/ 41 w 61" name="T52"/>
                <a:gd fmla="*/ 15 h 53" name="T53"/>
                <a:gd fmla="*/ 41 w 61" name="T54"/>
                <a:gd fmla="*/ 15 h 53" name="T55"/>
                <a:gd fmla="*/ 53 w 61" name="T56"/>
                <a:gd fmla="*/ 0 h 53" name="T57"/>
                <a:gd fmla="*/ 55 w 61" name="T58"/>
                <a:gd fmla="*/ 1 h 53" name="T59"/>
                <a:gd fmla="*/ 42 w 61" name="T60"/>
                <a:gd fmla="*/ 16 h 53" name="T61"/>
                <a:gd fmla="*/ 41 w 61" name="T62"/>
                <a:gd fmla="*/ 17 h 53" name="T63"/>
                <a:gd fmla="*/ 21 w 61" name="T64"/>
                <a:gd fmla="*/ 14 h 53" name="T65"/>
                <a:gd fmla="*/ 22 w 61" name="T66"/>
                <a:gd fmla="*/ 15 h 53" name="T67"/>
                <a:gd fmla="*/ 27 w 61" name="T68"/>
                <a:gd fmla="*/ 31 h 53" name="T69"/>
                <a:gd fmla="*/ 28 w 61" name="T70"/>
                <a:gd fmla="*/ 32 h 53" name="T71"/>
                <a:gd fmla="*/ 33 w 61" name="T72"/>
                <a:gd fmla="*/ 23 h 53" name="T73"/>
                <a:gd fmla="*/ 34 w 61" name="T74"/>
                <a:gd fmla="*/ 22 h 53" name="T75"/>
                <a:gd fmla="*/ 34 w 61" name="T76"/>
                <a:gd fmla="*/ 22 h 53" name="T77"/>
                <a:gd fmla="*/ 35 w 61" name="T78"/>
                <a:gd fmla="*/ 24 h 53" name="T79"/>
                <a:gd fmla="*/ 30 w 61" name="T80"/>
                <a:gd fmla="*/ 33 h 53" name="T81"/>
                <a:gd fmla="*/ 32 w 61" name="T82"/>
                <a:gd fmla="*/ 33 h 53" name="T83"/>
                <a:gd fmla="*/ 59 w 61" name="T84"/>
                <a:gd fmla="*/ 23 h 53" name="T85"/>
                <a:gd fmla="*/ 60 w 61" name="T86"/>
                <a:gd fmla="*/ 22 h 53" name="T87"/>
                <a:gd fmla="*/ 50 w 61" name="T88"/>
                <a:gd fmla="*/ 18 h 53" name="T89"/>
                <a:gd fmla="*/ 50 w 61" name="T90"/>
                <a:gd fmla="*/ 16 h 53" name="T91"/>
                <a:gd fmla="*/ 50 w 61" name="T92"/>
                <a:gd fmla="*/ 16 h 53" name="T93"/>
                <a:gd fmla="*/ 51 w 61" name="T94"/>
                <a:gd fmla="*/ 16 h 53" name="T95"/>
                <a:gd fmla="*/ 61 w 61" name="T96"/>
                <a:gd fmla="*/ 20 h 53" name="T97"/>
                <a:gd fmla="*/ 61 w 61" name="T98"/>
                <a:gd fmla="*/ 18 h 53" name="T99"/>
                <a:gd fmla="*/ 55 w 61" name="T100"/>
                <a:gd fmla="*/ 3 h 53" name="T101"/>
                <a:gd fmla="*/ 55 w 61" name="T102"/>
                <a:gd fmla="*/ 1 h 53" name="T103"/>
                <a:gd fmla="*/ 43 w 61" name="T104"/>
                <a:gd fmla="*/ 42 h 53" name="T105"/>
                <a:gd fmla="*/ 41 w 61" name="T106"/>
                <a:gd fmla="*/ 43 h 53" name="T107"/>
                <a:gd fmla="*/ 43 w 61" name="T108"/>
                <a:gd fmla="*/ 45 h 53" name="T109"/>
                <a:gd fmla="*/ 44 w 61" name="T110"/>
                <a:gd fmla="*/ 43 h 53" name="T111"/>
                <a:gd fmla="*/ 43 w 61" name="T112"/>
                <a:gd fmla="*/ 42 h 5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2" w="61">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grpSp>
      <p:grpSp>
        <p:nvGrpSpPr>
          <p:cNvPr id="30" name="原创设计师QQ598969553      _8"/>
          <p:cNvGrpSpPr/>
          <p:nvPr/>
        </p:nvGrpSpPr>
        <p:grpSpPr>
          <a:xfrm>
            <a:off x="7089054" y="2948538"/>
            <a:ext cx="878105" cy="878322"/>
            <a:chOff x="7089054" y="2948538"/>
            <a:chExt cx="878105" cy="878322"/>
          </a:xfrm>
        </p:grpSpPr>
        <p:sp>
          <p:nvSpPr>
            <p:cNvPr id="31" name="Oval 53"/>
            <p:cNvSpPr>
              <a:spLocks noChangeArrowheads="1"/>
            </p:cNvSpPr>
            <p:nvPr/>
          </p:nvSpPr>
          <p:spPr bwMode="auto">
            <a:xfrm>
              <a:off x="7089054" y="2948538"/>
              <a:ext cx="878105" cy="878322"/>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32" name="Freeform 628"/>
            <p:cNvSpPr>
              <a:spLocks noEditPoints="1"/>
            </p:cNvSpPr>
            <p:nvPr/>
          </p:nvSpPr>
          <p:spPr bwMode="auto">
            <a:xfrm>
              <a:off x="7339329" y="3143980"/>
              <a:ext cx="377553" cy="472707"/>
            </a:xfrm>
            <a:custGeom>
              <a:gdLst>
                <a:gd fmla="*/ 7 w 123" name="T0"/>
                <a:gd fmla="*/ 0 h 154" name="T1"/>
                <a:gd fmla="*/ 115 w 123" name="T2"/>
                <a:gd fmla="*/ 0 h 154" name="T3"/>
                <a:gd fmla="*/ 123 w 123" name="T4"/>
                <a:gd fmla="*/ 0 h 154" name="T5"/>
                <a:gd fmla="*/ 123 w 123" name="T6"/>
                <a:gd fmla="*/ 5 h 154" name="T7"/>
                <a:gd fmla="*/ 123 w 123" name="T8"/>
                <a:gd fmla="*/ 147 h 154" name="T9"/>
                <a:gd fmla="*/ 123 w 123" name="T10"/>
                <a:gd fmla="*/ 154 h 154" name="T11"/>
                <a:gd fmla="*/ 115 w 123" name="T12"/>
                <a:gd fmla="*/ 154 h 154" name="T13"/>
                <a:gd fmla="*/ 37 w 123" name="T14"/>
                <a:gd fmla="*/ 154 h 154" name="T15"/>
                <a:gd fmla="*/ 37 w 123" name="T16"/>
                <a:gd fmla="*/ 154 h 154" name="T17"/>
                <a:gd fmla="*/ 35 w 123" name="T18"/>
                <a:gd fmla="*/ 154 h 154" name="T19"/>
                <a:gd fmla="*/ 2 w 123" name="T20"/>
                <a:gd fmla="*/ 128 h 154" name="T21"/>
                <a:gd fmla="*/ 0 w 123" name="T22"/>
                <a:gd fmla="*/ 128 h 154" name="T23"/>
                <a:gd fmla="*/ 0 w 123" name="T24"/>
                <a:gd fmla="*/ 123 h 154" name="T25"/>
                <a:gd fmla="*/ 0 w 123" name="T26"/>
                <a:gd fmla="*/ 5 h 154" name="T27"/>
                <a:gd fmla="*/ 0 w 123" name="T28"/>
                <a:gd fmla="*/ 0 h 154" name="T29"/>
                <a:gd fmla="*/ 7 w 123" name="T30"/>
                <a:gd fmla="*/ 0 h 154" name="T31"/>
                <a:gd fmla="*/ 7 w 123" name="T32"/>
                <a:gd fmla="*/ 0 h 154" name="T33"/>
                <a:gd fmla="*/ 11 w 123" name="T34"/>
                <a:gd fmla="*/ 116 h 154" name="T35"/>
                <a:gd fmla="*/ 33 w 123" name="T36"/>
                <a:gd fmla="*/ 109 h 154" name="T37"/>
                <a:gd fmla="*/ 35 w 123" name="T38"/>
                <a:gd fmla="*/ 109 h 154" name="T39"/>
                <a:gd fmla="*/ 35 w 123" name="T40"/>
                <a:gd fmla="*/ 112 h 154" name="T41"/>
                <a:gd fmla="*/ 44 w 123" name="T42"/>
                <a:gd fmla="*/ 142 h 154" name="T43"/>
                <a:gd fmla="*/ 111 w 123" name="T44"/>
                <a:gd fmla="*/ 142 h 154" name="T45"/>
                <a:gd fmla="*/ 111 w 123" name="T46"/>
                <a:gd fmla="*/ 12 h 154" name="T47"/>
                <a:gd fmla="*/ 11 w 123" name="T48"/>
                <a:gd fmla="*/ 12 h 154" name="T49"/>
                <a:gd fmla="*/ 11 w 123" name="T50"/>
                <a:gd fmla="*/ 116 h 154" name="T51"/>
                <a:gd fmla="*/ 11 w 123" name="T52"/>
                <a:gd fmla="*/ 116 h 154" name="T53"/>
                <a:gd fmla="*/ 37 w 123" name="T54"/>
                <a:gd fmla="*/ 140 h 154" name="T55"/>
                <a:gd fmla="*/ 30 w 123" name="T56"/>
                <a:gd fmla="*/ 116 h 154" name="T57"/>
                <a:gd fmla="*/ 14 w 123" name="T58"/>
                <a:gd fmla="*/ 123 h 154" name="T59"/>
                <a:gd fmla="*/ 37 w 123" name="T60"/>
                <a:gd fmla="*/ 140 h 154" name="T61"/>
                <a:gd fmla="*/ 37 w 123" name="T62"/>
                <a:gd fmla="*/ 140 h 154" name="T63"/>
                <a:gd fmla="*/ 28 w 123" name="T64"/>
                <a:gd fmla="*/ 83 h 154" name="T65"/>
                <a:gd fmla="*/ 28 w 123" name="T66"/>
                <a:gd fmla="*/ 88 h 154" name="T67"/>
                <a:gd fmla="*/ 94 w 123" name="T68"/>
                <a:gd fmla="*/ 88 h 154" name="T69"/>
                <a:gd fmla="*/ 94 w 123" name="T70"/>
                <a:gd fmla="*/ 83 h 154" name="T71"/>
                <a:gd fmla="*/ 28 w 123" name="T72"/>
                <a:gd fmla="*/ 83 h 154" name="T73"/>
                <a:gd fmla="*/ 28 w 123" name="T74"/>
                <a:gd fmla="*/ 83 h 154" name="T75"/>
                <a:gd fmla="*/ 28 w 123" name="T76"/>
                <a:gd fmla="*/ 67 h 154" name="T77"/>
                <a:gd fmla="*/ 28 w 123" name="T78"/>
                <a:gd fmla="*/ 71 h 154" name="T79"/>
                <a:gd fmla="*/ 94 w 123" name="T80"/>
                <a:gd fmla="*/ 71 h 154" name="T81"/>
                <a:gd fmla="*/ 94 w 123" name="T82"/>
                <a:gd fmla="*/ 67 h 154" name="T83"/>
                <a:gd fmla="*/ 28 w 123" name="T84"/>
                <a:gd fmla="*/ 67 h 154" name="T85"/>
                <a:gd fmla="*/ 28 w 123" name="T86"/>
                <a:gd fmla="*/ 67 h 154" name="T87"/>
                <a:gd fmla="*/ 28 w 123" name="T88"/>
                <a:gd fmla="*/ 50 h 154" name="T89"/>
                <a:gd fmla="*/ 28 w 123" name="T90"/>
                <a:gd fmla="*/ 55 h 154" name="T91"/>
                <a:gd fmla="*/ 94 w 123" name="T92"/>
                <a:gd fmla="*/ 55 h 154" name="T93"/>
                <a:gd fmla="*/ 94 w 123" name="T94"/>
                <a:gd fmla="*/ 50 h 154" name="T95"/>
                <a:gd fmla="*/ 28 w 123" name="T96"/>
                <a:gd fmla="*/ 50 h 154" name="T97"/>
                <a:gd fmla="*/ 28 w 123" name="T98"/>
                <a:gd fmla="*/ 50 h 154" name="T99"/>
                <a:gd fmla="*/ 28 w 123" name="T100"/>
                <a:gd fmla="*/ 34 h 154" name="T101"/>
                <a:gd fmla="*/ 28 w 123" name="T102"/>
                <a:gd fmla="*/ 38 h 154" name="T103"/>
                <a:gd fmla="*/ 94 w 123" name="T104"/>
                <a:gd fmla="*/ 38 h 154" name="T105"/>
                <a:gd fmla="*/ 94 w 123" name="T106"/>
                <a:gd fmla="*/ 34 h 154" name="T107"/>
                <a:gd fmla="*/ 28 w 123" name="T108"/>
                <a:gd fmla="*/ 34 h 15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4" w="123">
                  <a:moveTo>
                    <a:pt x="7" y="0"/>
                  </a:moveTo>
                  <a:lnTo>
                    <a:pt x="115" y="0"/>
                  </a:lnTo>
                  <a:lnTo>
                    <a:pt x="123" y="0"/>
                  </a:lnTo>
                  <a:lnTo>
                    <a:pt x="123" y="5"/>
                  </a:lnTo>
                  <a:lnTo>
                    <a:pt x="123" y="147"/>
                  </a:lnTo>
                  <a:lnTo>
                    <a:pt x="123" y="154"/>
                  </a:lnTo>
                  <a:lnTo>
                    <a:pt x="115" y="154"/>
                  </a:lnTo>
                  <a:lnTo>
                    <a:pt x="37" y="154"/>
                  </a:lnTo>
                  <a:lnTo>
                    <a:pt x="37" y="154"/>
                  </a:lnTo>
                  <a:lnTo>
                    <a:pt x="35" y="154"/>
                  </a:lnTo>
                  <a:lnTo>
                    <a:pt x="2" y="128"/>
                  </a:lnTo>
                  <a:lnTo>
                    <a:pt x="0" y="128"/>
                  </a:lnTo>
                  <a:lnTo>
                    <a:pt x="0" y="123"/>
                  </a:lnTo>
                  <a:lnTo>
                    <a:pt x="0" y="5"/>
                  </a:lnTo>
                  <a:lnTo>
                    <a:pt x="0" y="0"/>
                  </a:lnTo>
                  <a:lnTo>
                    <a:pt x="7" y="0"/>
                  </a:lnTo>
                  <a:lnTo>
                    <a:pt x="7" y="0"/>
                  </a:lnTo>
                  <a:close/>
                  <a:moveTo>
                    <a:pt x="11" y="116"/>
                  </a:moveTo>
                  <a:lnTo>
                    <a:pt x="33" y="109"/>
                  </a:lnTo>
                  <a:lnTo>
                    <a:pt x="35" y="109"/>
                  </a:lnTo>
                  <a:lnTo>
                    <a:pt x="35" y="112"/>
                  </a:lnTo>
                  <a:lnTo>
                    <a:pt x="44" y="142"/>
                  </a:lnTo>
                  <a:lnTo>
                    <a:pt x="111" y="142"/>
                  </a:lnTo>
                  <a:lnTo>
                    <a:pt x="111" y="12"/>
                  </a:lnTo>
                  <a:lnTo>
                    <a:pt x="11" y="12"/>
                  </a:lnTo>
                  <a:lnTo>
                    <a:pt x="11" y="116"/>
                  </a:lnTo>
                  <a:lnTo>
                    <a:pt x="11" y="116"/>
                  </a:lnTo>
                  <a:close/>
                  <a:moveTo>
                    <a:pt x="37" y="140"/>
                  </a:moveTo>
                  <a:lnTo>
                    <a:pt x="30" y="116"/>
                  </a:lnTo>
                  <a:lnTo>
                    <a:pt x="14" y="123"/>
                  </a:lnTo>
                  <a:lnTo>
                    <a:pt x="37" y="140"/>
                  </a:lnTo>
                  <a:lnTo>
                    <a:pt x="37" y="140"/>
                  </a:lnTo>
                  <a:close/>
                  <a:moveTo>
                    <a:pt x="28" y="83"/>
                  </a:moveTo>
                  <a:lnTo>
                    <a:pt x="28" y="88"/>
                  </a:lnTo>
                  <a:lnTo>
                    <a:pt x="94" y="88"/>
                  </a:lnTo>
                  <a:lnTo>
                    <a:pt x="94" y="83"/>
                  </a:lnTo>
                  <a:lnTo>
                    <a:pt x="28" y="83"/>
                  </a:lnTo>
                  <a:lnTo>
                    <a:pt x="28" y="83"/>
                  </a:lnTo>
                  <a:close/>
                  <a:moveTo>
                    <a:pt x="28" y="67"/>
                  </a:moveTo>
                  <a:lnTo>
                    <a:pt x="28" y="71"/>
                  </a:lnTo>
                  <a:lnTo>
                    <a:pt x="94" y="71"/>
                  </a:lnTo>
                  <a:lnTo>
                    <a:pt x="94" y="67"/>
                  </a:lnTo>
                  <a:lnTo>
                    <a:pt x="28" y="67"/>
                  </a:lnTo>
                  <a:lnTo>
                    <a:pt x="28" y="67"/>
                  </a:lnTo>
                  <a:close/>
                  <a:moveTo>
                    <a:pt x="28" y="50"/>
                  </a:moveTo>
                  <a:lnTo>
                    <a:pt x="28" y="55"/>
                  </a:lnTo>
                  <a:lnTo>
                    <a:pt x="94" y="55"/>
                  </a:lnTo>
                  <a:lnTo>
                    <a:pt x="94" y="50"/>
                  </a:lnTo>
                  <a:lnTo>
                    <a:pt x="28" y="50"/>
                  </a:lnTo>
                  <a:lnTo>
                    <a:pt x="28" y="50"/>
                  </a:lnTo>
                  <a:close/>
                  <a:moveTo>
                    <a:pt x="28" y="34"/>
                  </a:moveTo>
                  <a:lnTo>
                    <a:pt x="28" y="38"/>
                  </a:lnTo>
                  <a:lnTo>
                    <a:pt x="94" y="38"/>
                  </a:lnTo>
                  <a:lnTo>
                    <a:pt x="94" y="34"/>
                  </a:lnTo>
                  <a:lnTo>
                    <a:pt x="28" y="3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grpSp>
      <p:pic>
        <p:nvPicPr>
          <p:cNvPr id="34"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69998861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30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60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anim calcmode="lin" valueType="num">
                                      <p:cBhvr>
                                        <p:cTn dur="1000" fill="hold" id="18"/>
                                        <p:tgtEl>
                                          <p:spTgt spid="27"/>
                                        </p:tgtEl>
                                        <p:attrNameLst>
                                          <p:attrName>ppt_x</p:attrName>
                                        </p:attrNameLst>
                                      </p:cBhvr>
                                      <p:tavLst>
                                        <p:tav tm="0">
                                          <p:val>
                                            <p:strVal val="#ppt_x"/>
                                          </p:val>
                                        </p:tav>
                                        <p:tav tm="100000">
                                          <p:val>
                                            <p:strVal val="#ppt_x"/>
                                          </p:val>
                                        </p:tav>
                                      </p:tavLst>
                                    </p:anim>
                                    <p:anim calcmode="lin" valueType="num">
                                      <p:cBhvr>
                                        <p:cTn dur="1000" fill="hold" id="19"/>
                                        <p:tgtEl>
                                          <p:spTgt spid="2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900"/>
                                  </p:stCondLst>
                                  <p:childTnLst>
                                    <p:set>
                                      <p:cBhvr>
                                        <p:cTn dur="1" fill="hold" id="21">
                                          <p:stCondLst>
                                            <p:cond delay="0"/>
                                          </p:stCondLst>
                                        </p:cTn>
                                        <p:tgtEl>
                                          <p:spTgt spid="30"/>
                                        </p:tgtEl>
                                        <p:attrNameLst>
                                          <p:attrName>style.visibility</p:attrName>
                                        </p:attrNameLst>
                                      </p:cBhvr>
                                      <p:to>
                                        <p:strVal val="visible"/>
                                      </p:to>
                                    </p:set>
                                    <p:animEffect filter="fade" transition="in">
                                      <p:cBhvr>
                                        <p:cTn dur="1000" id="22"/>
                                        <p:tgtEl>
                                          <p:spTgt spid="30"/>
                                        </p:tgtEl>
                                      </p:cBhvr>
                                    </p:animEffect>
                                    <p:anim calcmode="lin" valueType="num">
                                      <p:cBhvr>
                                        <p:cTn dur="1000" fill="hold" id="23"/>
                                        <p:tgtEl>
                                          <p:spTgt spid="30"/>
                                        </p:tgtEl>
                                        <p:attrNameLst>
                                          <p:attrName>ppt_x</p:attrName>
                                        </p:attrNameLst>
                                      </p:cBhvr>
                                      <p:tavLst>
                                        <p:tav tm="0">
                                          <p:val>
                                            <p:strVal val="#ppt_x"/>
                                          </p:val>
                                        </p:tav>
                                        <p:tav tm="100000">
                                          <p:val>
                                            <p:strVal val="#ppt_x"/>
                                          </p:val>
                                        </p:tav>
                                      </p:tavLst>
                                    </p:anim>
                                    <p:anim calcmode="lin" valueType="num">
                                      <p:cBhvr>
                                        <p:cTn dur="1000" fill="hold" id="24"/>
                                        <p:tgtEl>
                                          <p:spTgt spid="30"/>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900"/>
                            </p:stCondLst>
                            <p:childTnLst>
                              <p:par>
                                <p:cTn fill="hold" id="26" nodeType="afterEffect" presetClass="entr" presetID="22" presetSubtype="4">
                                  <p:stCondLst>
                                    <p:cond delay="0"/>
                                  </p:stCondLst>
                                  <p:childTnLst>
                                    <p:set>
                                      <p:cBhvr>
                                        <p:cTn dur="1" fill="hold" id="27">
                                          <p:stCondLst>
                                            <p:cond delay="0"/>
                                          </p:stCondLst>
                                        </p:cTn>
                                        <p:tgtEl>
                                          <p:spTgt spid="18"/>
                                        </p:tgtEl>
                                        <p:attrNameLst>
                                          <p:attrName>style.visibility</p:attrName>
                                        </p:attrNameLst>
                                      </p:cBhvr>
                                      <p:to>
                                        <p:strVal val="visible"/>
                                      </p:to>
                                    </p:set>
                                    <p:animEffect filter="wipe(down)" transition="in">
                                      <p:cBhvr>
                                        <p:cTn dur="500" id="28"/>
                                        <p:tgtEl>
                                          <p:spTgt spid="18"/>
                                        </p:tgtEl>
                                      </p:cBhvr>
                                    </p:animEffect>
                                  </p:childTnLst>
                                </p:cTn>
                              </p:par>
                            </p:childTnLst>
                          </p:cTn>
                        </p:par>
                        <p:par>
                          <p:cTn fill="hold" id="29" nodeType="afterGroup">
                            <p:stCondLst>
                              <p:cond delay="2400"/>
                            </p:stCondLst>
                            <p:childTnLst>
                              <p:par>
                                <p:cTn fill="hold" id="30" nodeType="afterEffect" presetClass="entr" presetID="22" presetSubtype="1">
                                  <p:stCondLst>
                                    <p:cond delay="0"/>
                                  </p:stCondLst>
                                  <p:childTnLst>
                                    <p:set>
                                      <p:cBhvr>
                                        <p:cTn dur="1" fill="hold" id="31">
                                          <p:stCondLst>
                                            <p:cond delay="0"/>
                                          </p:stCondLst>
                                        </p:cTn>
                                        <p:tgtEl>
                                          <p:spTgt spid="12"/>
                                        </p:tgtEl>
                                        <p:attrNameLst>
                                          <p:attrName>style.visibility</p:attrName>
                                        </p:attrNameLst>
                                      </p:cBhvr>
                                      <p:to>
                                        <p:strVal val="visible"/>
                                      </p:to>
                                    </p:set>
                                    <p:animEffect filter="wipe(up)" transition="in">
                                      <p:cBhvr>
                                        <p:cTn dur="500" id="32"/>
                                        <p:tgtEl>
                                          <p:spTgt spid="12"/>
                                        </p:tgtEl>
                                      </p:cBhvr>
                                    </p:animEffect>
                                  </p:childTnLst>
                                </p:cTn>
                              </p:par>
                            </p:childTnLst>
                          </p:cTn>
                        </p:par>
                        <p:par>
                          <p:cTn fill="hold" id="33" nodeType="afterGroup">
                            <p:stCondLst>
                              <p:cond delay="2900"/>
                            </p:stCondLst>
                            <p:childTnLst>
                              <p:par>
                                <p:cTn fill="hold" id="34" nodeType="afterEffect" presetClass="entr" presetID="22" presetSubtype="4">
                                  <p:stCondLst>
                                    <p:cond delay="0"/>
                                  </p:stCondLst>
                                  <p:childTnLst>
                                    <p:set>
                                      <p:cBhvr>
                                        <p:cTn dur="1" fill="hold" id="35">
                                          <p:stCondLst>
                                            <p:cond delay="0"/>
                                          </p:stCondLst>
                                        </p:cTn>
                                        <p:tgtEl>
                                          <p:spTgt spid="15"/>
                                        </p:tgtEl>
                                        <p:attrNameLst>
                                          <p:attrName>style.visibility</p:attrName>
                                        </p:attrNameLst>
                                      </p:cBhvr>
                                      <p:to>
                                        <p:strVal val="visible"/>
                                      </p:to>
                                    </p:set>
                                    <p:animEffect filter="wipe(down)" transition="in">
                                      <p:cBhvr>
                                        <p:cTn dur="500" id="36"/>
                                        <p:tgtEl>
                                          <p:spTgt spid="15"/>
                                        </p:tgtEl>
                                      </p:cBhvr>
                                    </p:animEffect>
                                  </p:childTnLst>
                                </p:cTn>
                              </p:par>
                            </p:childTnLst>
                          </p:cTn>
                        </p:par>
                        <p:par>
                          <p:cTn fill="hold" id="37" nodeType="afterGroup">
                            <p:stCondLst>
                              <p:cond delay="3400"/>
                            </p:stCondLst>
                            <p:childTnLst>
                              <p:par>
                                <p:cTn fill="hold" id="38" nodeType="afterEffect" presetClass="entr" presetID="22" presetSubtype="1">
                                  <p:stCondLst>
                                    <p:cond delay="0"/>
                                  </p:stCondLst>
                                  <p:childTnLst>
                                    <p:set>
                                      <p:cBhvr>
                                        <p:cTn dur="1" fill="hold" id="39">
                                          <p:stCondLst>
                                            <p:cond delay="0"/>
                                          </p:stCondLst>
                                        </p:cTn>
                                        <p:tgtEl>
                                          <p:spTgt spid="9"/>
                                        </p:tgtEl>
                                        <p:attrNameLst>
                                          <p:attrName>style.visibility</p:attrName>
                                        </p:attrNameLst>
                                      </p:cBhvr>
                                      <p:to>
                                        <p:strVal val="visible"/>
                                      </p:to>
                                    </p:set>
                                    <p:animEffect filter="wipe(up)" transition="in">
                                      <p:cBhvr>
                                        <p:cTn dur="500" id="4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原创设计师QQ598969553      _1"/>
          <p:cNvCxnSpPr/>
          <p:nvPr/>
        </p:nvCxnSpPr>
        <p:spPr>
          <a:xfrm>
            <a:off x="3035808" y="2211710"/>
            <a:ext cx="731520"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0" name="原创设计师QQ598969553      _2"/>
          <p:cNvCxnSpPr/>
          <p:nvPr/>
        </p:nvCxnSpPr>
        <p:spPr>
          <a:xfrm>
            <a:off x="5376672" y="2211710"/>
            <a:ext cx="719328"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1" name="原创设计师QQ598969553      _3"/>
          <p:cNvSpPr/>
          <p:nvPr/>
        </p:nvSpPr>
        <p:spPr>
          <a:xfrm flipH="1">
            <a:off x="1417179" y="1402584"/>
            <a:ext cx="1618252" cy="1618252"/>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2" name="原创设计师QQ598969553      _4"/>
          <p:cNvSpPr/>
          <p:nvPr/>
        </p:nvSpPr>
        <p:spPr>
          <a:xfrm flipH="1" flipV="1">
            <a:off x="1417179" y="1430069"/>
            <a:ext cx="1618252" cy="1618252"/>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3" name="原创设计师QQ598969553      _5"/>
          <p:cNvSpPr/>
          <p:nvPr/>
        </p:nvSpPr>
        <p:spPr>
          <a:xfrm flipH="1">
            <a:off x="3757794" y="1402584"/>
            <a:ext cx="1618252" cy="1618252"/>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4" name="原创设计师QQ598969553      _6"/>
          <p:cNvSpPr/>
          <p:nvPr/>
        </p:nvSpPr>
        <p:spPr>
          <a:xfrm flipH="1" flipV="1">
            <a:off x="3757794" y="1430069"/>
            <a:ext cx="1618252" cy="1618252"/>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5" name="原创设计师QQ598969553      _7"/>
          <p:cNvSpPr/>
          <p:nvPr/>
        </p:nvSpPr>
        <p:spPr>
          <a:xfrm flipH="1">
            <a:off x="6100633" y="1402584"/>
            <a:ext cx="1618252" cy="1618252"/>
          </a:xfrm>
          <a:prstGeom prst="arc">
            <a:avLst>
              <a:gd fmla="val 12184051" name="adj1"/>
              <a:gd fmla="val 0"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6" name="原创设计师QQ598969553      _8"/>
          <p:cNvSpPr/>
          <p:nvPr/>
        </p:nvSpPr>
        <p:spPr>
          <a:xfrm flipH="1" flipV="1">
            <a:off x="6100633" y="1430069"/>
            <a:ext cx="1618252" cy="1618252"/>
          </a:xfrm>
          <a:prstGeom prst="arc">
            <a:avLst>
              <a:gd fmla="val 10684416" name="adj1"/>
              <a:gd fmla="val 20274395"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aphicFrame>
        <p:nvGraphicFramePr>
          <p:cNvPr id="17" name="原创设计师QQ598969553      _9"/>
          <p:cNvGraphicFramePr/>
          <p:nvPr>
            <p:extLst/>
          </p:nvPr>
        </p:nvGraphicFramePr>
        <p:xfrm>
          <a:off x="953725" y="1379843"/>
          <a:ext cx="2543944" cy="1695963"/>
        </p:xfrm>
        <a:graphic>
          <a:graphicData uri="http://schemas.openxmlformats.org/drawingml/2006/chart">
            <c:chart xmlns:c="http://schemas.openxmlformats.org/drawingml/2006/chart" r:id="rId3"/>
          </a:graphicData>
        </a:graphic>
      </p:graphicFrame>
      <p:graphicFrame>
        <p:nvGraphicFramePr>
          <p:cNvPr id="18" name="原创设计师QQ598969553      _10"/>
          <p:cNvGraphicFramePr/>
          <p:nvPr>
            <p:extLst/>
          </p:nvPr>
        </p:nvGraphicFramePr>
        <p:xfrm>
          <a:off x="3300028" y="1379843"/>
          <a:ext cx="2543944" cy="1695963"/>
        </p:xfrm>
        <a:graphic>
          <a:graphicData uri="http://schemas.openxmlformats.org/drawingml/2006/chart">
            <c:chart xmlns:c="http://schemas.openxmlformats.org/drawingml/2006/chart" r:id="rId4"/>
          </a:graphicData>
        </a:graphic>
      </p:graphicFrame>
      <p:graphicFrame>
        <p:nvGraphicFramePr>
          <p:cNvPr id="19" name="原创设计师QQ598969553      _11"/>
          <p:cNvGraphicFramePr/>
          <p:nvPr>
            <p:extLst/>
          </p:nvPr>
        </p:nvGraphicFramePr>
        <p:xfrm>
          <a:off x="5646331" y="1379843"/>
          <a:ext cx="2543944" cy="1695963"/>
        </p:xfrm>
        <a:graphic>
          <a:graphicData uri="http://schemas.openxmlformats.org/drawingml/2006/chart">
            <c:chart xmlns:c="http://schemas.openxmlformats.org/drawingml/2006/chart" r:id="rId5"/>
          </a:graphicData>
        </a:graphic>
      </p:graphicFrame>
      <p:sp>
        <p:nvSpPr>
          <p:cNvPr id="20" name="原创设计师QQ598969553      _12"/>
          <p:cNvSpPr/>
          <p:nvPr/>
        </p:nvSpPr>
        <p:spPr>
          <a:xfrm>
            <a:off x="1447390" y="3220716"/>
            <a:ext cx="1554480" cy="420624"/>
          </a:xfrm>
          <a:prstGeom prst="rect">
            <a:avLst/>
          </a:prstGeom>
        </p:spPr>
        <p:txBody>
          <a:bodyPr wrap="none">
            <a:spAutoFit/>
          </a:bodyPr>
          <a:lstStyle/>
          <a:p>
            <a:pPr algn="just">
              <a:lnSpc>
                <a:spcPct val="120000"/>
              </a:lnSpc>
            </a:pPr>
            <a:r>
              <a:rPr altLang="en-US" lang="zh-CN">
                <a:gradFill>
                  <a:gsLst>
                    <a:gs pos="44000">
                      <a:schemeClr val="accent2"/>
                    </a:gs>
                    <a:gs pos="88000">
                      <a:schemeClr val="accent1"/>
                    </a:gs>
                  </a:gsLst>
                  <a:lin ang="12600000" scaled="0"/>
                </a:gradFill>
                <a:latin charset="-122" pitchFamily="34" typeface="微软雅黑"/>
                <a:ea charset="-122" pitchFamily="34" typeface="微软雅黑"/>
              </a:rPr>
              <a:t>项目单项说明</a:t>
            </a:r>
          </a:p>
        </p:txBody>
      </p:sp>
      <p:sp>
        <p:nvSpPr>
          <p:cNvPr id="21" name="原创设计师QQ598969553      _13"/>
          <p:cNvSpPr/>
          <p:nvPr/>
        </p:nvSpPr>
        <p:spPr>
          <a:xfrm>
            <a:off x="1389428" y="3554472"/>
            <a:ext cx="1670404" cy="969264"/>
          </a:xfrm>
          <a:prstGeom prst="rect">
            <a:avLst/>
          </a:prstGeom>
        </p:spPr>
        <p:txBody>
          <a:bodyPr anchor="ct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在这里填写项目的具体情况只写完任务说明</a:t>
            </a:r>
          </a:p>
        </p:txBody>
      </p:sp>
      <p:sp>
        <p:nvSpPr>
          <p:cNvPr id="22" name="原创设计师QQ598969553      _14"/>
          <p:cNvSpPr/>
          <p:nvPr/>
        </p:nvSpPr>
        <p:spPr>
          <a:xfrm>
            <a:off x="3794760" y="3220716"/>
            <a:ext cx="1554480" cy="420624"/>
          </a:xfrm>
          <a:prstGeom prst="rect">
            <a:avLst/>
          </a:prstGeom>
        </p:spPr>
        <p:txBody>
          <a:bodyPr wrap="none">
            <a:spAutoFit/>
          </a:bodyPr>
          <a:lstStyle/>
          <a:p>
            <a:pPr algn="just">
              <a:lnSpc>
                <a:spcPct val="120000"/>
              </a:lnSpc>
            </a:pPr>
            <a:r>
              <a:rPr altLang="en-US" lang="zh-CN">
                <a:gradFill>
                  <a:gsLst>
                    <a:gs pos="44000">
                      <a:schemeClr val="accent2"/>
                    </a:gs>
                    <a:gs pos="88000">
                      <a:schemeClr val="accent1"/>
                    </a:gs>
                  </a:gsLst>
                  <a:lin ang="12600000" scaled="0"/>
                </a:gradFill>
                <a:latin charset="-122" pitchFamily="34" typeface="微软雅黑"/>
                <a:ea charset="-122" pitchFamily="34" typeface="微软雅黑"/>
              </a:rPr>
              <a:t>项目单项说明</a:t>
            </a:r>
          </a:p>
        </p:txBody>
      </p:sp>
      <p:sp>
        <p:nvSpPr>
          <p:cNvPr id="23" name="原创设计师QQ598969553      _15"/>
          <p:cNvSpPr/>
          <p:nvPr/>
        </p:nvSpPr>
        <p:spPr>
          <a:xfrm>
            <a:off x="3736798" y="3554472"/>
            <a:ext cx="1670404" cy="969264"/>
          </a:xfrm>
          <a:prstGeom prst="rect">
            <a:avLst/>
          </a:prstGeom>
        </p:spPr>
        <p:txBody>
          <a:bodyPr anchor="ct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在这里填写项目的具体情况只写完任务说明</a:t>
            </a:r>
          </a:p>
        </p:txBody>
      </p:sp>
      <p:sp>
        <p:nvSpPr>
          <p:cNvPr id="24" name="原创设计师QQ598969553      _16"/>
          <p:cNvSpPr/>
          <p:nvPr/>
        </p:nvSpPr>
        <p:spPr>
          <a:xfrm>
            <a:off x="6142130" y="3220716"/>
            <a:ext cx="1554480" cy="420624"/>
          </a:xfrm>
          <a:prstGeom prst="rect">
            <a:avLst/>
          </a:prstGeom>
        </p:spPr>
        <p:txBody>
          <a:bodyPr wrap="none">
            <a:spAutoFit/>
          </a:bodyPr>
          <a:lstStyle/>
          <a:p>
            <a:pPr algn="just">
              <a:lnSpc>
                <a:spcPct val="120000"/>
              </a:lnSpc>
            </a:pPr>
            <a:r>
              <a:rPr altLang="en-US" lang="zh-CN">
                <a:gradFill>
                  <a:gsLst>
                    <a:gs pos="44000">
                      <a:schemeClr val="accent2"/>
                    </a:gs>
                    <a:gs pos="88000">
                      <a:schemeClr val="accent1"/>
                    </a:gs>
                  </a:gsLst>
                  <a:lin ang="12600000" scaled="0"/>
                </a:gradFill>
                <a:latin charset="-122" pitchFamily="34" typeface="微软雅黑"/>
                <a:ea charset="-122" pitchFamily="34" typeface="微软雅黑"/>
              </a:rPr>
              <a:t>项目单项说明</a:t>
            </a:r>
          </a:p>
        </p:txBody>
      </p:sp>
      <p:sp>
        <p:nvSpPr>
          <p:cNvPr id="25" name="原创设计师QQ598969553      _17"/>
          <p:cNvSpPr/>
          <p:nvPr/>
        </p:nvSpPr>
        <p:spPr>
          <a:xfrm>
            <a:off x="6084168" y="3554472"/>
            <a:ext cx="1670404" cy="969264"/>
          </a:xfrm>
          <a:prstGeom prst="rect">
            <a:avLst/>
          </a:prstGeom>
        </p:spPr>
        <p:txBody>
          <a:bodyPr anchor="ct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在这里填写项目的具体情况只写完任务说明</a:t>
            </a:r>
          </a:p>
        </p:txBody>
      </p:sp>
      <p:sp>
        <p:nvSpPr>
          <p:cNvPr id="26" name="原创设计师QQ598969553      _18"/>
          <p:cNvSpPr/>
          <p:nvPr/>
        </p:nvSpPr>
        <p:spPr>
          <a:xfrm>
            <a:off x="1948246" y="2044430"/>
            <a:ext cx="552767" cy="420624"/>
          </a:xfrm>
          <a:prstGeom prst="rect">
            <a:avLst/>
          </a:prstGeom>
        </p:spPr>
        <p:txBody>
          <a:bodyPr anchor="t" wrap="none">
            <a:spAutoFit/>
          </a:bodyPr>
          <a:lstStyle/>
          <a:p>
            <a:pPr algn="ctr">
              <a:lnSpc>
                <a:spcPct val="120000"/>
              </a:lnSpc>
            </a:pPr>
            <a:r>
              <a:rPr altLang="zh-CN" lang="en-US">
                <a:gradFill>
                  <a:gsLst>
                    <a:gs pos="44000">
                      <a:schemeClr val="accent2"/>
                    </a:gs>
                    <a:gs pos="88000">
                      <a:schemeClr val="accent1"/>
                    </a:gs>
                  </a:gsLst>
                  <a:lin ang="12600000" scaled="0"/>
                </a:gradFill>
                <a:latin charset="0" pitchFamily="34" typeface="Impact"/>
                <a:ea charset="-122" pitchFamily="34" typeface="微软雅黑"/>
              </a:rPr>
              <a:t>75%</a:t>
            </a:r>
          </a:p>
        </p:txBody>
      </p:sp>
      <p:sp>
        <p:nvSpPr>
          <p:cNvPr id="27" name="原创设计师QQ598969553      _19"/>
          <p:cNvSpPr/>
          <p:nvPr/>
        </p:nvSpPr>
        <p:spPr>
          <a:xfrm>
            <a:off x="4273867" y="2044430"/>
            <a:ext cx="586105" cy="420624"/>
          </a:xfrm>
          <a:prstGeom prst="rect">
            <a:avLst/>
          </a:prstGeom>
        </p:spPr>
        <p:txBody>
          <a:bodyPr anchor="t" wrap="none">
            <a:spAutoFit/>
          </a:bodyPr>
          <a:lstStyle/>
          <a:p>
            <a:pPr algn="ctr">
              <a:lnSpc>
                <a:spcPct val="120000"/>
              </a:lnSpc>
            </a:pPr>
            <a:r>
              <a:rPr altLang="zh-CN" lang="en-US">
                <a:gradFill>
                  <a:gsLst>
                    <a:gs pos="44000">
                      <a:schemeClr val="accent2"/>
                    </a:gs>
                    <a:gs pos="88000">
                      <a:schemeClr val="accent1"/>
                    </a:gs>
                  </a:gsLst>
                  <a:lin ang="12600000" scaled="0"/>
                </a:gradFill>
                <a:latin charset="0" pitchFamily="34" typeface="Impact"/>
                <a:ea charset="-122" pitchFamily="34" typeface="微软雅黑"/>
              </a:rPr>
              <a:t>55%</a:t>
            </a:r>
          </a:p>
        </p:txBody>
      </p:sp>
      <p:sp>
        <p:nvSpPr>
          <p:cNvPr id="28" name="原创设计师QQ598969553      _20"/>
          <p:cNvSpPr/>
          <p:nvPr/>
        </p:nvSpPr>
        <p:spPr>
          <a:xfrm>
            <a:off x="6630284" y="2044430"/>
            <a:ext cx="578167" cy="420624"/>
          </a:xfrm>
          <a:prstGeom prst="rect">
            <a:avLst/>
          </a:prstGeom>
        </p:spPr>
        <p:txBody>
          <a:bodyPr anchor="t" wrap="none">
            <a:spAutoFit/>
          </a:bodyPr>
          <a:lstStyle/>
          <a:p>
            <a:pPr algn="ctr">
              <a:lnSpc>
                <a:spcPct val="120000"/>
              </a:lnSpc>
            </a:pPr>
            <a:r>
              <a:rPr altLang="zh-CN" lang="en-US">
                <a:gradFill>
                  <a:gsLst>
                    <a:gs pos="44000">
                      <a:schemeClr val="accent2"/>
                    </a:gs>
                    <a:gs pos="88000">
                      <a:schemeClr val="accent1"/>
                    </a:gs>
                  </a:gsLst>
                  <a:lin ang="12600000" scaled="0"/>
                </a:gradFill>
                <a:latin charset="0" pitchFamily="34" typeface="Impact"/>
                <a:ea charset="-122" pitchFamily="34" typeface="微软雅黑"/>
              </a:rPr>
              <a:t>84%</a:t>
            </a:r>
          </a:p>
        </p:txBody>
      </p:sp>
      <p:pic>
        <p:nvPicPr>
          <p:cNvPr id="30" name="Picture 64"/>
          <p:cNvPicPr>
            <a:picLocks noChangeAspect="1" noChangeShapeType="1" noGrp="1" noMove="1" noResize="1" noRot="1" noSelect="1"/>
          </p:cNvPicPr>
          <p:nvPr/>
        </p:nvPicPr>
        <p:blipFill>
          <a:blip r:embed="rId6">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05601865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750" id="7"/>
                                        <p:tgtEl>
                                          <p:spTgt spid="17"/>
                                        </p:tgtEl>
                                      </p:cBhvr>
                                    </p:animEffect>
                                    <p:anim calcmode="lin" valueType="num">
                                      <p:cBhvr>
                                        <p:cTn dur="750" fill="hold" id="8"/>
                                        <p:tgtEl>
                                          <p:spTgt spid="17"/>
                                        </p:tgtEl>
                                        <p:attrNameLst>
                                          <p:attrName>ppt_x</p:attrName>
                                        </p:attrNameLst>
                                      </p:cBhvr>
                                      <p:tavLst>
                                        <p:tav tm="0">
                                          <p:val>
                                            <p:strVal val="#ppt_x"/>
                                          </p:val>
                                        </p:tav>
                                        <p:tav tm="100000">
                                          <p:val>
                                            <p:strVal val="#ppt_x"/>
                                          </p:val>
                                        </p:tav>
                                      </p:tavLst>
                                    </p:anim>
                                    <p:anim calcmode="lin" valueType="num">
                                      <p:cBhvr>
                                        <p:cTn dur="75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par>
                                <p:cTn fill="hold" grpId="0" id="14" nodeType="withEffect" presetClass="entr" presetID="22" presetSubtype="2">
                                  <p:stCondLst>
                                    <p:cond delay="0"/>
                                  </p:stCondLst>
                                  <p:childTnLst>
                                    <p:set>
                                      <p:cBhvr>
                                        <p:cTn dur="1" fill="hold" id="15">
                                          <p:stCondLst>
                                            <p:cond delay="0"/>
                                          </p:stCondLst>
                                        </p:cTn>
                                        <p:tgtEl>
                                          <p:spTgt spid="12"/>
                                        </p:tgtEl>
                                        <p:attrNameLst>
                                          <p:attrName>style.visibility</p:attrName>
                                        </p:attrNameLst>
                                      </p:cBhvr>
                                      <p:to>
                                        <p:strVal val="visible"/>
                                      </p:to>
                                    </p:set>
                                    <p:animEffect filter="wipe(right)" transition="in">
                                      <p:cBhvr>
                                        <p:cTn dur="500" id="16"/>
                                        <p:tgtEl>
                                          <p:spTgt spid="12"/>
                                        </p:tgtEl>
                                      </p:cBhvr>
                                    </p:animEffect>
                                  </p:childTnLst>
                                </p:cTn>
                              </p:par>
                            </p:childTnLst>
                          </p:cTn>
                        </p:par>
                        <p:par>
                          <p:cTn fill="hold" id="17" nodeType="afterGroup">
                            <p:stCondLst>
                              <p:cond delay="1250"/>
                            </p:stCondLst>
                            <p:childTnLst>
                              <p:par>
                                <p:cTn fill="hold" grpId="0" id="18" nodeType="afterEffect" presetClass="entr" presetID="53" presetSubtype="0">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p:cTn dur="500" fill="hold" id="20"/>
                                        <p:tgtEl>
                                          <p:spTgt spid="26"/>
                                        </p:tgtEl>
                                        <p:attrNameLst>
                                          <p:attrName>ppt_w</p:attrName>
                                        </p:attrNameLst>
                                      </p:cBhvr>
                                      <p:tavLst>
                                        <p:tav tm="0">
                                          <p:val>
                                            <p:fltVal val="0"/>
                                          </p:val>
                                        </p:tav>
                                        <p:tav tm="100000">
                                          <p:val>
                                            <p:strVal val="#ppt_w"/>
                                          </p:val>
                                        </p:tav>
                                      </p:tavLst>
                                    </p:anim>
                                    <p:anim calcmode="lin" valueType="num">
                                      <p:cBhvr>
                                        <p:cTn dur="500" fill="hold" id="21"/>
                                        <p:tgtEl>
                                          <p:spTgt spid="26"/>
                                        </p:tgtEl>
                                        <p:attrNameLst>
                                          <p:attrName>ppt_h</p:attrName>
                                        </p:attrNameLst>
                                      </p:cBhvr>
                                      <p:tavLst>
                                        <p:tav tm="0">
                                          <p:val>
                                            <p:fltVal val="0"/>
                                          </p:val>
                                        </p:tav>
                                        <p:tav tm="100000">
                                          <p:val>
                                            <p:strVal val="#ppt_h"/>
                                          </p:val>
                                        </p:tav>
                                      </p:tavLst>
                                    </p:anim>
                                    <p:animEffect filter="fade" transition="in">
                                      <p:cBhvr>
                                        <p:cTn dur="500" id="22"/>
                                        <p:tgtEl>
                                          <p:spTgt spid="26"/>
                                        </p:tgtEl>
                                      </p:cBhvr>
                                    </p:animEffect>
                                  </p:childTnLst>
                                </p:cTn>
                              </p:par>
                            </p:childTnLst>
                          </p:cTn>
                        </p:par>
                        <p:par>
                          <p:cTn fill="hold" id="23" nodeType="afterGroup">
                            <p:stCondLst>
                              <p:cond delay="1750"/>
                            </p:stCondLst>
                            <p:childTnLst>
                              <p:par>
                                <p:cTn fill="hold" id="24" nodeType="afterEffect" presetClass="entr" presetID="22" presetSubtype="8">
                                  <p:stCondLst>
                                    <p:cond delay="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childTnLst>
                          </p:cTn>
                        </p:par>
                        <p:par>
                          <p:cTn fill="hold" id="27" nodeType="afterGroup">
                            <p:stCondLst>
                              <p:cond delay="2250"/>
                            </p:stCondLst>
                            <p:childTnLst>
                              <p:par>
                                <p:cTn fill="hold" grpId="0" id="28" nodeType="afterEffect" presetClass="entr" presetID="42"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750" id="30"/>
                                        <p:tgtEl>
                                          <p:spTgt spid="18"/>
                                        </p:tgtEl>
                                      </p:cBhvr>
                                    </p:animEffect>
                                    <p:anim calcmode="lin" valueType="num">
                                      <p:cBhvr>
                                        <p:cTn dur="750" fill="hold" id="31"/>
                                        <p:tgtEl>
                                          <p:spTgt spid="18"/>
                                        </p:tgtEl>
                                        <p:attrNameLst>
                                          <p:attrName>ppt_x</p:attrName>
                                        </p:attrNameLst>
                                      </p:cBhvr>
                                      <p:tavLst>
                                        <p:tav tm="0">
                                          <p:val>
                                            <p:strVal val="#ppt_x"/>
                                          </p:val>
                                        </p:tav>
                                        <p:tav tm="100000">
                                          <p:val>
                                            <p:strVal val="#ppt_x"/>
                                          </p:val>
                                        </p:tav>
                                      </p:tavLst>
                                    </p:anim>
                                    <p:anim calcmode="lin" valueType="num">
                                      <p:cBhvr>
                                        <p:cTn dur="750" fill="hold" id="32"/>
                                        <p:tgtEl>
                                          <p:spTgt spid="1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13"/>
                                        </p:tgtEl>
                                        <p:attrNameLst>
                                          <p:attrName>style.visibility</p:attrName>
                                        </p:attrNameLst>
                                      </p:cBhvr>
                                      <p:to>
                                        <p:strVal val="visible"/>
                                      </p:to>
                                    </p:set>
                                    <p:animEffect filter="wipe(left)" transition="in">
                                      <p:cBhvr>
                                        <p:cTn dur="500" id="36"/>
                                        <p:tgtEl>
                                          <p:spTgt spid="13"/>
                                        </p:tgtEl>
                                      </p:cBhvr>
                                    </p:animEffect>
                                  </p:childTnLst>
                                </p:cTn>
                              </p:par>
                              <p:par>
                                <p:cTn fill="hold" grpId="0" id="37" nodeType="withEffect" presetClass="entr" presetID="22" presetSubtype="2">
                                  <p:stCondLst>
                                    <p:cond delay="0"/>
                                  </p:stCondLst>
                                  <p:childTnLst>
                                    <p:set>
                                      <p:cBhvr>
                                        <p:cTn dur="1" fill="hold" id="38">
                                          <p:stCondLst>
                                            <p:cond delay="0"/>
                                          </p:stCondLst>
                                        </p:cTn>
                                        <p:tgtEl>
                                          <p:spTgt spid="14"/>
                                        </p:tgtEl>
                                        <p:attrNameLst>
                                          <p:attrName>style.visibility</p:attrName>
                                        </p:attrNameLst>
                                      </p:cBhvr>
                                      <p:to>
                                        <p:strVal val="visible"/>
                                      </p:to>
                                    </p:set>
                                    <p:animEffect filter="wipe(right)" transition="in">
                                      <p:cBhvr>
                                        <p:cTn dur="500" id="39"/>
                                        <p:tgtEl>
                                          <p:spTgt spid="14"/>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27"/>
                                        </p:tgtEl>
                                        <p:attrNameLst>
                                          <p:attrName>style.visibility</p:attrName>
                                        </p:attrNameLst>
                                      </p:cBhvr>
                                      <p:to>
                                        <p:strVal val="visible"/>
                                      </p:to>
                                    </p:set>
                                    <p:anim calcmode="lin" valueType="num">
                                      <p:cBhvr>
                                        <p:cTn dur="500" fill="hold" id="43"/>
                                        <p:tgtEl>
                                          <p:spTgt spid="27"/>
                                        </p:tgtEl>
                                        <p:attrNameLst>
                                          <p:attrName>ppt_w</p:attrName>
                                        </p:attrNameLst>
                                      </p:cBhvr>
                                      <p:tavLst>
                                        <p:tav tm="0">
                                          <p:val>
                                            <p:fltVal val="0"/>
                                          </p:val>
                                        </p:tav>
                                        <p:tav tm="100000">
                                          <p:val>
                                            <p:strVal val="#ppt_w"/>
                                          </p:val>
                                        </p:tav>
                                      </p:tavLst>
                                    </p:anim>
                                    <p:anim calcmode="lin" valueType="num">
                                      <p:cBhvr>
                                        <p:cTn dur="500" fill="hold" id="44"/>
                                        <p:tgtEl>
                                          <p:spTgt spid="27"/>
                                        </p:tgtEl>
                                        <p:attrNameLst>
                                          <p:attrName>ppt_h</p:attrName>
                                        </p:attrNameLst>
                                      </p:cBhvr>
                                      <p:tavLst>
                                        <p:tav tm="0">
                                          <p:val>
                                            <p:fltVal val="0"/>
                                          </p:val>
                                        </p:tav>
                                        <p:tav tm="100000">
                                          <p:val>
                                            <p:strVal val="#ppt_h"/>
                                          </p:val>
                                        </p:tav>
                                      </p:tavLst>
                                    </p:anim>
                                    <p:animEffect filter="fade" transition="in">
                                      <p:cBhvr>
                                        <p:cTn dur="500" id="45"/>
                                        <p:tgtEl>
                                          <p:spTgt spid="27"/>
                                        </p:tgtEl>
                                      </p:cBhvr>
                                    </p:animEffect>
                                  </p:childTnLst>
                                </p:cTn>
                              </p:par>
                            </p:childTnLst>
                          </p:cTn>
                        </p:par>
                        <p:par>
                          <p:cTn fill="hold" id="46" nodeType="afterGroup">
                            <p:stCondLst>
                              <p:cond delay="4000"/>
                            </p:stCondLst>
                            <p:childTnLst>
                              <p:par>
                                <p:cTn fill="hold" id="47" nodeType="afterEffect" presetClass="entr" presetID="22" presetSubtype="8">
                                  <p:stCondLst>
                                    <p:cond delay="0"/>
                                  </p:stCondLst>
                                  <p:childTnLst>
                                    <p:set>
                                      <p:cBhvr>
                                        <p:cTn dur="1" fill="hold" id="48">
                                          <p:stCondLst>
                                            <p:cond delay="0"/>
                                          </p:stCondLst>
                                        </p:cTn>
                                        <p:tgtEl>
                                          <p:spTgt spid="10"/>
                                        </p:tgtEl>
                                        <p:attrNameLst>
                                          <p:attrName>style.visibility</p:attrName>
                                        </p:attrNameLst>
                                      </p:cBhvr>
                                      <p:to>
                                        <p:strVal val="visible"/>
                                      </p:to>
                                    </p:set>
                                    <p:animEffect filter="wipe(left)" transition="in">
                                      <p:cBhvr>
                                        <p:cTn dur="500" id="49"/>
                                        <p:tgtEl>
                                          <p:spTgt spid="10"/>
                                        </p:tgtEl>
                                      </p:cBhvr>
                                    </p:animEffect>
                                  </p:childTnLst>
                                </p:cTn>
                              </p:par>
                            </p:childTnLst>
                          </p:cTn>
                        </p:par>
                        <p:par>
                          <p:cTn fill="hold" id="50" nodeType="afterGroup">
                            <p:stCondLst>
                              <p:cond delay="4500"/>
                            </p:stCondLst>
                            <p:childTnLst>
                              <p:par>
                                <p:cTn fill="hold" grpId="0" id="51" nodeType="after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750" id="53"/>
                                        <p:tgtEl>
                                          <p:spTgt spid="19"/>
                                        </p:tgtEl>
                                      </p:cBhvr>
                                    </p:animEffect>
                                    <p:anim calcmode="lin" valueType="num">
                                      <p:cBhvr>
                                        <p:cTn dur="750" fill="hold" id="54"/>
                                        <p:tgtEl>
                                          <p:spTgt spid="19"/>
                                        </p:tgtEl>
                                        <p:attrNameLst>
                                          <p:attrName>ppt_x</p:attrName>
                                        </p:attrNameLst>
                                      </p:cBhvr>
                                      <p:tavLst>
                                        <p:tav tm="0">
                                          <p:val>
                                            <p:strVal val="#ppt_x"/>
                                          </p:val>
                                        </p:tav>
                                        <p:tav tm="100000">
                                          <p:val>
                                            <p:strVal val="#ppt_x"/>
                                          </p:val>
                                        </p:tav>
                                      </p:tavLst>
                                    </p:anim>
                                    <p:anim calcmode="lin" valueType="num">
                                      <p:cBhvr>
                                        <p:cTn dur="750" fill="hold" id="55"/>
                                        <p:tgtEl>
                                          <p:spTgt spid="19"/>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5250"/>
                            </p:stCondLst>
                            <p:childTnLst>
                              <p:par>
                                <p:cTn fill="hold" grpId="0" id="57" nodeType="afterEffect" presetClass="entr" presetID="22" presetSubtype="8">
                                  <p:stCondLst>
                                    <p:cond delay="0"/>
                                  </p:stCondLst>
                                  <p:childTnLst>
                                    <p:set>
                                      <p:cBhvr>
                                        <p:cTn dur="1" fill="hold" id="58">
                                          <p:stCondLst>
                                            <p:cond delay="0"/>
                                          </p:stCondLst>
                                        </p:cTn>
                                        <p:tgtEl>
                                          <p:spTgt spid="15"/>
                                        </p:tgtEl>
                                        <p:attrNameLst>
                                          <p:attrName>style.visibility</p:attrName>
                                        </p:attrNameLst>
                                      </p:cBhvr>
                                      <p:to>
                                        <p:strVal val="visible"/>
                                      </p:to>
                                    </p:set>
                                    <p:animEffect filter="wipe(left)" transition="in">
                                      <p:cBhvr>
                                        <p:cTn dur="500" id="59"/>
                                        <p:tgtEl>
                                          <p:spTgt spid="15"/>
                                        </p:tgtEl>
                                      </p:cBhvr>
                                    </p:animEffect>
                                  </p:childTnLst>
                                </p:cTn>
                              </p:par>
                              <p:par>
                                <p:cTn fill="hold" grpId="0" id="60" nodeType="withEffect" presetClass="entr" presetID="22" presetSubtype="2">
                                  <p:stCondLst>
                                    <p:cond delay="0"/>
                                  </p:stCondLst>
                                  <p:childTnLst>
                                    <p:set>
                                      <p:cBhvr>
                                        <p:cTn dur="1" fill="hold" id="61">
                                          <p:stCondLst>
                                            <p:cond delay="0"/>
                                          </p:stCondLst>
                                        </p:cTn>
                                        <p:tgtEl>
                                          <p:spTgt spid="16"/>
                                        </p:tgtEl>
                                        <p:attrNameLst>
                                          <p:attrName>style.visibility</p:attrName>
                                        </p:attrNameLst>
                                      </p:cBhvr>
                                      <p:to>
                                        <p:strVal val="visible"/>
                                      </p:to>
                                    </p:set>
                                    <p:animEffect filter="wipe(right)" transition="in">
                                      <p:cBhvr>
                                        <p:cTn dur="500" id="62"/>
                                        <p:tgtEl>
                                          <p:spTgt spid="16"/>
                                        </p:tgtEl>
                                      </p:cBhvr>
                                    </p:animEffect>
                                  </p:childTnLst>
                                </p:cTn>
                              </p:par>
                            </p:childTnLst>
                          </p:cTn>
                        </p:par>
                        <p:par>
                          <p:cTn fill="hold" id="63" nodeType="afterGroup">
                            <p:stCondLst>
                              <p:cond delay="5750"/>
                            </p:stCondLst>
                            <p:childTnLst>
                              <p:par>
                                <p:cTn fill="hold" grpId="0" id="64" nodeType="afterEffect" presetClass="entr" presetID="53" presetSubtype="0">
                                  <p:stCondLst>
                                    <p:cond delay="0"/>
                                  </p:stCondLst>
                                  <p:childTnLst>
                                    <p:set>
                                      <p:cBhvr>
                                        <p:cTn dur="1" fill="hold" id="65">
                                          <p:stCondLst>
                                            <p:cond delay="0"/>
                                          </p:stCondLst>
                                        </p:cTn>
                                        <p:tgtEl>
                                          <p:spTgt spid="28"/>
                                        </p:tgtEl>
                                        <p:attrNameLst>
                                          <p:attrName>style.visibility</p:attrName>
                                        </p:attrNameLst>
                                      </p:cBhvr>
                                      <p:to>
                                        <p:strVal val="visible"/>
                                      </p:to>
                                    </p:set>
                                    <p:anim calcmode="lin" valueType="num">
                                      <p:cBhvr>
                                        <p:cTn dur="500" fill="hold" id="66"/>
                                        <p:tgtEl>
                                          <p:spTgt spid="28"/>
                                        </p:tgtEl>
                                        <p:attrNameLst>
                                          <p:attrName>ppt_w</p:attrName>
                                        </p:attrNameLst>
                                      </p:cBhvr>
                                      <p:tavLst>
                                        <p:tav tm="0">
                                          <p:val>
                                            <p:fltVal val="0"/>
                                          </p:val>
                                        </p:tav>
                                        <p:tav tm="100000">
                                          <p:val>
                                            <p:strVal val="#ppt_w"/>
                                          </p:val>
                                        </p:tav>
                                      </p:tavLst>
                                    </p:anim>
                                    <p:anim calcmode="lin" valueType="num">
                                      <p:cBhvr>
                                        <p:cTn dur="500" fill="hold" id="67"/>
                                        <p:tgtEl>
                                          <p:spTgt spid="28"/>
                                        </p:tgtEl>
                                        <p:attrNameLst>
                                          <p:attrName>ppt_h</p:attrName>
                                        </p:attrNameLst>
                                      </p:cBhvr>
                                      <p:tavLst>
                                        <p:tav tm="0">
                                          <p:val>
                                            <p:fltVal val="0"/>
                                          </p:val>
                                        </p:tav>
                                        <p:tav tm="100000">
                                          <p:val>
                                            <p:strVal val="#ppt_h"/>
                                          </p:val>
                                        </p:tav>
                                      </p:tavLst>
                                    </p:anim>
                                    <p:animEffect filter="fade" transition="in">
                                      <p:cBhvr>
                                        <p:cTn dur="500" id="68"/>
                                        <p:tgtEl>
                                          <p:spTgt spid="28"/>
                                        </p:tgtEl>
                                      </p:cBhvr>
                                    </p:animEffect>
                                  </p:childTnLst>
                                </p:cTn>
                              </p:par>
                            </p:childTnLst>
                          </p:cTn>
                        </p:par>
                        <p:par>
                          <p:cTn fill="hold" id="69" nodeType="afterGroup">
                            <p:stCondLst>
                              <p:cond delay="6250"/>
                            </p:stCondLst>
                            <p:childTnLst>
                              <p:par>
                                <p:cTn fill="hold" grpId="0" id="70" nodeType="afterEffect" presetClass="entr" presetID="22" presetSubtype="1">
                                  <p:stCondLst>
                                    <p:cond delay="0"/>
                                  </p:stCondLst>
                                  <p:childTnLst>
                                    <p:set>
                                      <p:cBhvr>
                                        <p:cTn dur="1" fill="hold" id="71">
                                          <p:stCondLst>
                                            <p:cond delay="0"/>
                                          </p:stCondLst>
                                        </p:cTn>
                                        <p:tgtEl>
                                          <p:spTgt spid="20"/>
                                        </p:tgtEl>
                                        <p:attrNameLst>
                                          <p:attrName>style.visibility</p:attrName>
                                        </p:attrNameLst>
                                      </p:cBhvr>
                                      <p:to>
                                        <p:strVal val="visible"/>
                                      </p:to>
                                    </p:set>
                                    <p:animEffect filter="wipe(up)" transition="in">
                                      <p:cBhvr>
                                        <p:cTn dur="500" id="72"/>
                                        <p:tgtEl>
                                          <p:spTgt spid="20"/>
                                        </p:tgtEl>
                                      </p:cBhvr>
                                    </p:animEffect>
                                  </p:childTnLst>
                                </p:cTn>
                              </p:par>
                              <p:par>
                                <p:cTn fill="hold" grpId="0" id="73" nodeType="withEffect" presetClass="entr" presetID="22" presetSubtype="1">
                                  <p:stCondLst>
                                    <p:cond delay="0"/>
                                  </p:stCondLst>
                                  <p:childTnLst>
                                    <p:set>
                                      <p:cBhvr>
                                        <p:cTn dur="1" fill="hold" id="74">
                                          <p:stCondLst>
                                            <p:cond delay="0"/>
                                          </p:stCondLst>
                                        </p:cTn>
                                        <p:tgtEl>
                                          <p:spTgt spid="21"/>
                                        </p:tgtEl>
                                        <p:attrNameLst>
                                          <p:attrName>style.visibility</p:attrName>
                                        </p:attrNameLst>
                                      </p:cBhvr>
                                      <p:to>
                                        <p:strVal val="visible"/>
                                      </p:to>
                                    </p:set>
                                    <p:animEffect filter="wipe(up)" transition="in">
                                      <p:cBhvr>
                                        <p:cTn dur="500" id="75"/>
                                        <p:tgtEl>
                                          <p:spTgt spid="21"/>
                                        </p:tgtEl>
                                      </p:cBhvr>
                                    </p:animEffect>
                                  </p:childTnLst>
                                </p:cTn>
                              </p:par>
                              <p:par>
                                <p:cTn fill="hold" grpId="0" id="76" nodeType="withEffect" presetClass="entr" presetID="22" presetSubtype="1">
                                  <p:stCondLst>
                                    <p:cond delay="0"/>
                                  </p:stCondLst>
                                  <p:childTnLst>
                                    <p:set>
                                      <p:cBhvr>
                                        <p:cTn dur="1" fill="hold" id="77">
                                          <p:stCondLst>
                                            <p:cond delay="0"/>
                                          </p:stCondLst>
                                        </p:cTn>
                                        <p:tgtEl>
                                          <p:spTgt spid="22"/>
                                        </p:tgtEl>
                                        <p:attrNameLst>
                                          <p:attrName>style.visibility</p:attrName>
                                        </p:attrNameLst>
                                      </p:cBhvr>
                                      <p:to>
                                        <p:strVal val="visible"/>
                                      </p:to>
                                    </p:set>
                                    <p:animEffect filter="wipe(up)" transition="in">
                                      <p:cBhvr>
                                        <p:cTn dur="500" id="78"/>
                                        <p:tgtEl>
                                          <p:spTgt spid="22"/>
                                        </p:tgtEl>
                                      </p:cBhvr>
                                    </p:animEffect>
                                  </p:childTnLst>
                                </p:cTn>
                              </p:par>
                              <p:par>
                                <p:cTn fill="hold" grpId="0" id="79" nodeType="withEffect" presetClass="entr" presetID="22" presetSubtype="1">
                                  <p:stCondLst>
                                    <p:cond delay="0"/>
                                  </p:stCondLst>
                                  <p:childTnLst>
                                    <p:set>
                                      <p:cBhvr>
                                        <p:cTn dur="1" fill="hold" id="80">
                                          <p:stCondLst>
                                            <p:cond delay="0"/>
                                          </p:stCondLst>
                                        </p:cTn>
                                        <p:tgtEl>
                                          <p:spTgt spid="23"/>
                                        </p:tgtEl>
                                        <p:attrNameLst>
                                          <p:attrName>style.visibility</p:attrName>
                                        </p:attrNameLst>
                                      </p:cBhvr>
                                      <p:to>
                                        <p:strVal val="visible"/>
                                      </p:to>
                                    </p:set>
                                    <p:animEffect filter="wipe(up)" transition="in">
                                      <p:cBhvr>
                                        <p:cTn dur="500" id="81"/>
                                        <p:tgtEl>
                                          <p:spTgt spid="23"/>
                                        </p:tgtEl>
                                      </p:cBhvr>
                                    </p:animEffect>
                                  </p:childTnLst>
                                </p:cTn>
                              </p:par>
                              <p:par>
                                <p:cTn fill="hold" grpId="0" id="82" nodeType="withEffect" presetClass="entr" presetID="22" presetSubtype="1">
                                  <p:stCondLst>
                                    <p:cond delay="0"/>
                                  </p:stCondLst>
                                  <p:childTnLst>
                                    <p:set>
                                      <p:cBhvr>
                                        <p:cTn dur="1" fill="hold" id="83">
                                          <p:stCondLst>
                                            <p:cond delay="0"/>
                                          </p:stCondLst>
                                        </p:cTn>
                                        <p:tgtEl>
                                          <p:spTgt spid="24"/>
                                        </p:tgtEl>
                                        <p:attrNameLst>
                                          <p:attrName>style.visibility</p:attrName>
                                        </p:attrNameLst>
                                      </p:cBhvr>
                                      <p:to>
                                        <p:strVal val="visible"/>
                                      </p:to>
                                    </p:set>
                                    <p:animEffect filter="wipe(up)" transition="in">
                                      <p:cBhvr>
                                        <p:cTn dur="500" id="84"/>
                                        <p:tgtEl>
                                          <p:spTgt spid="24"/>
                                        </p:tgtEl>
                                      </p:cBhvr>
                                    </p:animEffect>
                                  </p:childTnLst>
                                </p:cTn>
                              </p:par>
                              <p:par>
                                <p:cTn fill="hold" grpId="0" id="85" nodeType="withEffect" presetClass="entr" presetID="22" presetSubtype="1">
                                  <p:stCondLst>
                                    <p:cond delay="0"/>
                                  </p:stCondLst>
                                  <p:childTnLst>
                                    <p:set>
                                      <p:cBhvr>
                                        <p:cTn dur="1" fill="hold" id="86">
                                          <p:stCondLst>
                                            <p:cond delay="0"/>
                                          </p:stCondLst>
                                        </p:cTn>
                                        <p:tgtEl>
                                          <p:spTgt spid="25"/>
                                        </p:tgtEl>
                                        <p:attrNameLst>
                                          <p:attrName>style.visibility</p:attrName>
                                        </p:attrNameLst>
                                      </p:cBhvr>
                                      <p:to>
                                        <p:strVal val="visible"/>
                                      </p:to>
                                    </p:set>
                                    <p:animEffect filter="wipe(up)" transition="in">
                                      <p:cBhvr>
                                        <p:cTn dur="500" id="8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20"/>
      <p:bldP grpId="0" spid="21"/>
      <p:bldP grpId="0" spid="22"/>
      <p:bldP grpId="0" spid="23"/>
      <p:bldP grpId="0" spid="24"/>
      <p:bldP grpId="0" spid="25"/>
      <p:bldP grpId="0" spid="26"/>
      <p:bldP grpId="0" spid="27"/>
      <p:bldP grpId="0" spid="28"/>
      <p:bldGraphic grpId="0" spid="17">
        <p:bldAsOne/>
      </p:bldGraphic>
      <p:bldGraphic grpId="0" spid="18">
        <p:bldAsOne/>
      </p:bldGraphic>
      <p:bldGraphic grpId="0" spid="19">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p:nvPr/>
        </p:nvSpPr>
        <p:spPr>
          <a:xfrm>
            <a:off x="1315302" y="3261040"/>
            <a:ext cx="1167130" cy="996696"/>
          </a:xfrm>
          <a:prstGeom prst="rect">
            <a:avLst/>
          </a:prstGeom>
        </p:spPr>
        <p:txBody>
          <a:bodyPr anchor="ctr" wrap="none">
            <a:spAutoFit/>
          </a:bodyPr>
          <a:lstStyle/>
          <a:p>
            <a:pPr algn="ctr">
              <a:lnSpc>
                <a:spcPct val="150000"/>
              </a:lnSpc>
            </a:pPr>
            <a:r>
              <a:rPr altLang="zh-CN" baseline="12000" lang="en-US" sz="6000">
                <a:gradFill>
                  <a:gsLst>
                    <a:gs pos="0">
                      <a:schemeClr val="accent2"/>
                    </a:gs>
                    <a:gs pos="100000">
                      <a:schemeClr val="accent1"/>
                    </a:gs>
                  </a:gsLst>
                  <a:lin ang="12600000" scaled="0"/>
                </a:gradFill>
                <a:effectLst>
                  <a:innerShdw blurRad="63500" dir="18900000" dist="50800">
                    <a:prstClr val="black">
                      <a:alpha val="30000"/>
                    </a:prstClr>
                  </a:innerShdw>
                </a:effectLst>
                <a:latin charset="0" pitchFamily="34" typeface="Impact"/>
                <a:ea charset="-122" pitchFamily="34" typeface="微软雅黑"/>
              </a:rPr>
              <a:t>2015</a:t>
            </a:r>
          </a:p>
        </p:txBody>
      </p:sp>
      <p:sp>
        <p:nvSpPr>
          <p:cNvPr id="10" name="原创设计师QQ598969553      _2"/>
          <p:cNvSpPr/>
          <p:nvPr/>
        </p:nvSpPr>
        <p:spPr>
          <a:xfrm>
            <a:off x="6496133" y="1345811"/>
            <a:ext cx="1170305" cy="996696"/>
          </a:xfrm>
          <a:prstGeom prst="rect">
            <a:avLst/>
          </a:prstGeom>
        </p:spPr>
        <p:txBody>
          <a:bodyPr anchor="ctr" wrap="none">
            <a:spAutoFit/>
          </a:bodyPr>
          <a:lstStyle/>
          <a:p>
            <a:pPr algn="ctr">
              <a:lnSpc>
                <a:spcPct val="150000"/>
              </a:lnSpc>
            </a:pPr>
            <a:r>
              <a:rPr altLang="zh-CN" baseline="12000" lang="en-US" sz="6000">
                <a:gradFill>
                  <a:gsLst>
                    <a:gs pos="0">
                      <a:schemeClr val="accent2"/>
                    </a:gs>
                    <a:gs pos="100000">
                      <a:schemeClr val="accent1"/>
                    </a:gs>
                  </a:gsLst>
                  <a:lin ang="12600000" scaled="0"/>
                </a:gradFill>
                <a:effectLst>
                  <a:innerShdw blurRad="63500" dir="18900000" dist="50800">
                    <a:prstClr val="black">
                      <a:alpha val="30000"/>
                    </a:prstClr>
                  </a:innerShdw>
                </a:effectLst>
                <a:latin charset="0" pitchFamily="34" typeface="Impact"/>
                <a:ea charset="-122" pitchFamily="34" typeface="微软雅黑"/>
              </a:rPr>
              <a:t>2016</a:t>
            </a:r>
          </a:p>
        </p:txBody>
      </p:sp>
      <p:sp>
        <p:nvSpPr>
          <p:cNvPr id="11" name="原创设计师QQ598969553      _3"/>
          <p:cNvSpPr/>
          <p:nvPr/>
        </p:nvSpPr>
        <p:spPr>
          <a:xfrm>
            <a:off x="2570597" y="3388178"/>
            <a:ext cx="3165494" cy="1261872"/>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这页可以对2015年工作完成情况进行说明解释</a:t>
            </a:r>
          </a:p>
          <a:p>
            <a:pPr>
              <a:lnSpc>
                <a:spcPct val="120000"/>
              </a:lnSpc>
            </a:pPr>
            <a:r>
              <a:rPr altLang="en-US" lang="zh-CN" sz="1600">
                <a:solidFill>
                  <a:schemeClr val="tx1">
                    <a:lumMod val="75000"/>
                    <a:lumOff val="25000"/>
                  </a:schemeClr>
                </a:solidFill>
                <a:latin charset="-122" pitchFamily="34" typeface="微软雅黑"/>
                <a:ea charset="-122" pitchFamily="34" typeface="微软雅黑"/>
              </a:rPr>
              <a:t>这页可以对2015年工作完成情况进行说明解释</a:t>
            </a:r>
          </a:p>
        </p:txBody>
      </p:sp>
      <p:sp>
        <p:nvSpPr>
          <p:cNvPr id="12" name="原创设计师QQ598969553      _4"/>
          <p:cNvSpPr/>
          <p:nvPr/>
        </p:nvSpPr>
        <p:spPr>
          <a:xfrm>
            <a:off x="2855771" y="1468969"/>
            <a:ext cx="3293458" cy="1261872"/>
          </a:xfrm>
          <a:prstGeom prst="rect">
            <a:avLst/>
          </a:prstGeom>
        </p:spPr>
        <p:txBody>
          <a:bodyPr wrap="square">
            <a:spAutoFit/>
          </a:bodyPr>
          <a:lstStyle/>
          <a:p>
            <a:pPr algn="r">
              <a:lnSpc>
                <a:spcPct val="120000"/>
              </a:lnSpc>
            </a:pPr>
            <a:r>
              <a:rPr altLang="en-US" lang="zh-CN" sz="1600">
                <a:solidFill>
                  <a:schemeClr val="tx1">
                    <a:lumMod val="75000"/>
                    <a:lumOff val="25000"/>
                  </a:schemeClr>
                </a:solidFill>
                <a:latin charset="-122" pitchFamily="34" typeface="微软雅黑"/>
                <a:ea charset="-122" pitchFamily="34" typeface="微软雅黑"/>
              </a:rPr>
              <a:t>这页可以对2016年工作完成情况进行说明解释</a:t>
            </a:r>
          </a:p>
          <a:p>
            <a:pPr algn="r">
              <a:lnSpc>
                <a:spcPct val="120000"/>
              </a:lnSpc>
            </a:pPr>
            <a:r>
              <a:rPr altLang="en-US" lang="zh-CN" sz="1600">
                <a:solidFill>
                  <a:schemeClr val="tx1">
                    <a:lumMod val="75000"/>
                    <a:lumOff val="25000"/>
                  </a:schemeClr>
                </a:solidFill>
                <a:latin charset="-122" pitchFamily="34" typeface="微软雅黑"/>
                <a:ea charset="-122" pitchFamily="34" typeface="微软雅黑"/>
              </a:rPr>
              <a:t>这页可以对2016年工作完成情况进行说明解释</a:t>
            </a:r>
          </a:p>
        </p:txBody>
      </p:sp>
      <p:cxnSp>
        <p:nvCxnSpPr>
          <p:cNvPr id="13" name="原创设计师QQ598969553      _5"/>
          <p:cNvCxnSpPr/>
          <p:nvPr/>
        </p:nvCxnSpPr>
        <p:spPr>
          <a:xfrm>
            <a:off x="1991675" y="3249344"/>
            <a:ext cx="4039840"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grpSp>
        <p:nvGrpSpPr>
          <p:cNvPr id="14" name="原创设计师QQ598969553      _6"/>
          <p:cNvGrpSpPr/>
          <p:nvPr/>
        </p:nvGrpSpPr>
        <p:grpSpPr>
          <a:xfrm>
            <a:off x="1077144" y="1247974"/>
            <a:ext cx="1844302" cy="1844757"/>
            <a:chOff x="1497229" y="1317591"/>
            <a:chExt cx="1844302" cy="1844757"/>
          </a:xfrm>
        </p:grpSpPr>
        <p:sp>
          <p:nvSpPr>
            <p:cNvPr id="15" name="Oval 53"/>
            <p:cNvSpPr>
              <a:spLocks noChangeArrowheads="1"/>
            </p:cNvSpPr>
            <p:nvPr/>
          </p:nvSpPr>
          <p:spPr bwMode="auto">
            <a:xfrm>
              <a:off x="1497229" y="1317591"/>
              <a:ext cx="1844302" cy="1844757"/>
            </a:xfrm>
            <a:prstGeom prst="ellipse">
              <a:avLst/>
            </a:prstGeom>
            <a:gradFill>
              <a:gsLst>
                <a:gs pos="0">
                  <a:srgbClr val="FFFFFF"/>
                </a:gs>
                <a:gs pos="100000">
                  <a:srgbClr val="D9D9DA"/>
                </a:gs>
              </a:gsLst>
              <a:lin ang="2700000" scaled="0"/>
            </a:gradFill>
            <a:ln w="28575">
              <a:gradFill flip="none" rotWithShape="1">
                <a:gsLst>
                  <a:gs pos="0">
                    <a:schemeClr val="accent2"/>
                  </a:gs>
                  <a:gs pos="100000">
                    <a:schemeClr val="accent1"/>
                  </a:gs>
                </a:gsLst>
                <a:lin ang="12600000" scaled="0"/>
              </a:grad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16" name="椭圆 15"/>
            <p:cNvSpPr/>
            <p:nvPr/>
          </p:nvSpPr>
          <p:spPr>
            <a:xfrm>
              <a:off x="1552088" y="1387133"/>
              <a:ext cx="1734585" cy="1717411"/>
            </a:xfrm>
            <a:prstGeom prst="ellipse">
              <a:avLst/>
            </a:prstGeom>
            <a:blipFill dpi="0" rotWithShape="1">
              <a:blip r:embed="rId3"/>
              <a:tile algn="tl" flip="none" sx="100000" sy="100000" tx="-762000" ty="-3302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grpSp>
        <p:nvGrpSpPr>
          <p:cNvPr id="17" name="原创设计师QQ598969553      _7"/>
          <p:cNvGrpSpPr/>
          <p:nvPr/>
        </p:nvGrpSpPr>
        <p:grpSpPr>
          <a:xfrm>
            <a:off x="6323012" y="2288141"/>
            <a:ext cx="1844302" cy="1844757"/>
            <a:chOff x="1489609" y="1310418"/>
            <a:chExt cx="1844302" cy="1844757"/>
          </a:xfrm>
        </p:grpSpPr>
        <p:sp>
          <p:nvSpPr>
            <p:cNvPr id="18" name="Oval 53"/>
            <p:cNvSpPr>
              <a:spLocks noChangeArrowheads="1"/>
            </p:cNvSpPr>
            <p:nvPr/>
          </p:nvSpPr>
          <p:spPr bwMode="auto">
            <a:xfrm>
              <a:off x="1489609" y="1310418"/>
              <a:ext cx="1844302" cy="1844757"/>
            </a:xfrm>
            <a:prstGeom prst="ellipse">
              <a:avLst/>
            </a:prstGeom>
            <a:noFill/>
            <a:ln w="19050">
              <a:gradFill flip="none" rotWithShape="1">
                <a:gsLst>
                  <a:gs pos="0">
                    <a:schemeClr val="accent2"/>
                  </a:gs>
                  <a:gs pos="100000">
                    <a:schemeClr val="accent1"/>
                  </a:gs>
                </a:gsLst>
                <a:lin ang="12600000" scaled="0"/>
              </a:grad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19" name="椭圆 18"/>
            <p:cNvSpPr/>
            <p:nvPr/>
          </p:nvSpPr>
          <p:spPr>
            <a:xfrm>
              <a:off x="1534655" y="1355245"/>
              <a:ext cx="1769450" cy="1769450"/>
            </a:xfrm>
            <a:prstGeom prst="ellipse">
              <a:avLst/>
            </a:prstGeom>
            <a:blipFill dpi="0" rotWithShape="1">
              <a:blip r:embed="rId3"/>
              <a:tile algn="tl" flip="none" sx="100000" sy="100000" tx="-762000" ty="-3302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pic>
        <p:nvPicPr>
          <p:cNvPr id="21"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353263625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heel(1)" transition="in">
                                      <p:cBhvr>
                                        <p:cTn dur="2000" id="7"/>
                                        <p:tgtEl>
                                          <p:spTgt spid="14"/>
                                        </p:tgtEl>
                                      </p:cBhvr>
                                    </p:animEffect>
                                  </p:childTnLst>
                                </p:cTn>
                              </p:par>
                              <p:par>
                                <p:cTn fill="hold" id="8" nodeType="withEffect" presetClass="entr" presetID="21" presetSubtype="1">
                                  <p:stCondLst>
                                    <p:cond delay="500"/>
                                  </p:stCondLst>
                                  <p:childTnLst>
                                    <p:set>
                                      <p:cBhvr>
                                        <p:cTn dur="1" fill="hold" id="9">
                                          <p:stCondLst>
                                            <p:cond delay="0"/>
                                          </p:stCondLst>
                                        </p:cTn>
                                        <p:tgtEl>
                                          <p:spTgt spid="17"/>
                                        </p:tgtEl>
                                        <p:attrNameLst>
                                          <p:attrName>style.visibility</p:attrName>
                                        </p:attrNameLst>
                                      </p:cBhvr>
                                      <p:to>
                                        <p:strVal val="visible"/>
                                      </p:to>
                                    </p:set>
                                    <p:animEffect filter="wheel(1)" transition="in">
                                      <p:cBhvr>
                                        <p:cTn dur="2000" id="10"/>
                                        <p:tgtEl>
                                          <p:spTgt spid="17"/>
                                        </p:tgtEl>
                                      </p:cBhvr>
                                    </p:animEffect>
                                  </p:childTnLst>
                                </p:cTn>
                              </p:par>
                            </p:childTnLst>
                          </p:cTn>
                        </p:par>
                        <p:par>
                          <p:cTn fill="hold" id="11" nodeType="afterGroup">
                            <p:stCondLst>
                              <p:cond delay="2500"/>
                            </p:stCondLst>
                            <p:childTnLst>
                              <p:par>
                                <p:cTn fill="hold" id="12" nodeType="afterEffect" presetClass="entr" presetID="16" presetSubtype="37">
                                  <p:stCondLst>
                                    <p:cond delay="0"/>
                                  </p:stCondLst>
                                  <p:childTnLst>
                                    <p:set>
                                      <p:cBhvr>
                                        <p:cTn dur="1" fill="hold" id="13">
                                          <p:stCondLst>
                                            <p:cond delay="0"/>
                                          </p:stCondLst>
                                        </p:cTn>
                                        <p:tgtEl>
                                          <p:spTgt spid="13"/>
                                        </p:tgtEl>
                                        <p:attrNameLst>
                                          <p:attrName>style.visibility</p:attrName>
                                        </p:attrNameLst>
                                      </p:cBhvr>
                                      <p:to>
                                        <p:strVal val="visible"/>
                                      </p:to>
                                    </p:set>
                                    <p:animEffect filter="barn(outVertical)" transition="in">
                                      <p:cBhvr>
                                        <p:cTn dur="500" id="14"/>
                                        <p:tgtEl>
                                          <p:spTgt spid="13"/>
                                        </p:tgtEl>
                                      </p:cBhvr>
                                    </p:animEffect>
                                  </p:childTnLst>
                                </p:cTn>
                              </p:par>
                            </p:childTnLst>
                          </p:cTn>
                        </p:par>
                        <p:par>
                          <p:cTn fill="hold" id="15" nodeType="afterGroup">
                            <p:stCondLst>
                              <p:cond delay="3000"/>
                            </p:stCondLst>
                            <p:childTnLst>
                              <p:par>
                                <p:cTn fill="hold" grpId="0" id="16" nodeType="afterEffect" presetClass="entr" presetID="12" presetSubtype="8">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id="18"/>
                                        <p:tgtEl>
                                          <p:spTgt spid="10"/>
                                        </p:tgtEl>
                                        <p:attrNameLst>
                                          <p:attrName>ppt_x</p:attrName>
                                        </p:attrNameLst>
                                      </p:cBhvr>
                                      <p:tavLst>
                                        <p:tav tm="0">
                                          <p:val>
                                            <p:strVal val="#ppt_x-#ppt_w*1.125000"/>
                                          </p:val>
                                        </p:tav>
                                        <p:tav tm="100000">
                                          <p:val>
                                            <p:strVal val="#ppt_x"/>
                                          </p:val>
                                        </p:tav>
                                      </p:tavLst>
                                    </p:anim>
                                    <p:animEffect filter="wipe(right)" transition="in">
                                      <p:cBhvr>
                                        <p:cTn dur="500" id="19"/>
                                        <p:tgtEl>
                                          <p:spTgt spid="10"/>
                                        </p:tgtEl>
                                      </p:cBhvr>
                                    </p:animEffect>
                                  </p:childTnLst>
                                </p:cTn>
                              </p:par>
                              <p:par>
                                <p:cTn fill="hold" grpId="0" id="20" nodeType="withEffect" presetClass="entr" presetID="12" presetSubtype="2">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id="22"/>
                                        <p:tgtEl>
                                          <p:spTgt spid="9"/>
                                        </p:tgtEl>
                                        <p:attrNameLst>
                                          <p:attrName>ppt_x</p:attrName>
                                        </p:attrNameLst>
                                      </p:cBhvr>
                                      <p:tavLst>
                                        <p:tav tm="0">
                                          <p:val>
                                            <p:strVal val="#ppt_x+#ppt_w*1.125000"/>
                                          </p:val>
                                        </p:tav>
                                        <p:tav tm="100000">
                                          <p:val>
                                            <p:strVal val="#ppt_x"/>
                                          </p:val>
                                        </p:tav>
                                      </p:tavLst>
                                    </p:anim>
                                    <p:animEffect filter="wipe(left)" transition="in">
                                      <p:cBhvr>
                                        <p:cTn dur="500" id="23"/>
                                        <p:tgtEl>
                                          <p:spTgt spid="9"/>
                                        </p:tgtEl>
                                      </p:cBhvr>
                                    </p:animEffect>
                                  </p:childTnLst>
                                </p:cTn>
                              </p:par>
                            </p:childTnLst>
                          </p:cTn>
                        </p:par>
                        <p:par>
                          <p:cTn fill="hold" id="24" nodeType="afterGroup">
                            <p:stCondLst>
                              <p:cond delay="3500"/>
                            </p:stCondLst>
                            <p:childTnLst>
                              <p:par>
                                <p:cTn fill="hold" grpId="0" id="25" nodeType="afterEffect" presetClass="entr" presetID="22" presetSubtype="2">
                                  <p:stCondLst>
                                    <p:cond delay="0"/>
                                  </p:stCondLst>
                                  <p:childTnLst>
                                    <p:set>
                                      <p:cBhvr>
                                        <p:cTn dur="1" fill="hold" id="26">
                                          <p:stCondLst>
                                            <p:cond delay="0"/>
                                          </p:stCondLst>
                                        </p:cTn>
                                        <p:tgtEl>
                                          <p:spTgt spid="12"/>
                                        </p:tgtEl>
                                        <p:attrNameLst>
                                          <p:attrName>style.visibility</p:attrName>
                                        </p:attrNameLst>
                                      </p:cBhvr>
                                      <p:to>
                                        <p:strVal val="visible"/>
                                      </p:to>
                                    </p:set>
                                    <p:animEffect filter="wipe(right)" transition="in">
                                      <p:cBhvr>
                                        <p:cTn dur="500" id="27"/>
                                        <p:tgtEl>
                                          <p:spTgt spid="12"/>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11"/>
                                        </p:tgtEl>
                                        <p:attrNameLst>
                                          <p:attrName>style.visibility</p:attrName>
                                        </p:attrNameLst>
                                      </p:cBhvr>
                                      <p:to>
                                        <p:strVal val="visible"/>
                                      </p:to>
                                    </p:set>
                                    <p:animEffect filter="wipe(left)" transition="in">
                                      <p:cBhvr>
                                        <p:cTn dur="500" id="3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原创设计师QQ598969553      _1"/>
          <p:cNvGrpSpPr/>
          <p:nvPr/>
        </p:nvGrpSpPr>
        <p:grpSpPr>
          <a:xfrm>
            <a:off x="395641" y="986284"/>
            <a:ext cx="4453517" cy="3745706"/>
            <a:chOff x="720" y="839"/>
            <a:chExt cx="3740" cy="3146"/>
          </a:xfrm>
          <a:solidFill>
            <a:schemeClr val="bg1">
              <a:lumMod val="75000"/>
            </a:schemeClr>
          </a:solidFill>
        </p:grpSpPr>
        <p:sp>
          <p:nvSpPr>
            <p:cNvPr id="10"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11"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12"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13"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14"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15"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16"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17"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18"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19"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20"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21"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22"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23"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24"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25"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26"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27"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28"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29"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30"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31"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32"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33"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34"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35"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36"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37"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38"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39"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40"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41"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42"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43"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44"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45"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46"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47"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48"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49"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50"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51"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52"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53"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54"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55"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56"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57"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58"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59"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60"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61"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62"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63"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64"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65"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66"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67"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68"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altLang="en-US" lang="zh-CN">
                <a:ea charset="-122" pitchFamily="34" typeface="微软雅黑"/>
              </a:endParaRPr>
            </a:p>
          </p:txBody>
        </p:sp>
        <p:sp>
          <p:nvSpPr>
            <p:cNvPr id="69"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70"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sp>
          <p:nvSpPr>
            <p:cNvPr id="71"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altLang="en-US" lang="zh-CN">
                <a:ea charset="-122" pitchFamily="34" typeface="微软雅黑"/>
              </a:endParaRPr>
            </a:p>
          </p:txBody>
        </p:sp>
      </p:grpSp>
      <p:sp>
        <p:nvSpPr>
          <p:cNvPr id="72" name="原创设计师QQ598969553      _2"/>
          <p:cNvSpPr/>
          <p:nvPr/>
        </p:nvSpPr>
        <p:spPr bwMode="gray">
          <a:xfrm>
            <a:off x="3334486" y="3939033"/>
            <a:ext cx="671600" cy="57150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2"/>
          </a:solidFill>
          <a:ln w="12700">
            <a:solidFill>
              <a:srgbClr val="FFFFFF"/>
            </a:solidFill>
            <a:prstDash val="solid"/>
            <a:round/>
          </a:ln>
          <a:effectLst>
            <a:outerShdw algn="t" blurRad="50800" dir="5400000" dist="38100" rotWithShape="0">
              <a:prstClr val="black">
                <a:alpha val="40000"/>
              </a:prstClr>
            </a:outerShdw>
          </a:effectLst>
        </p:spPr>
        <p:txBody>
          <a:bodyPr bIns="34284" lIns="68567" rIns="68567" tIns="34284"/>
          <a:lstStyle/>
          <a:p>
            <a:endParaRPr altLang="en-US" lang="zh-CN">
              <a:ea charset="-122" pitchFamily="34" typeface="微软雅黑"/>
            </a:endParaRPr>
          </a:p>
        </p:txBody>
      </p:sp>
      <p:sp>
        <p:nvSpPr>
          <p:cNvPr id="73" name="原创设计师QQ598969553      _3"/>
          <p:cNvSpPr/>
          <p:nvPr/>
        </p:nvSpPr>
        <p:spPr bwMode="gray">
          <a:xfrm>
            <a:off x="3647662" y="2615059"/>
            <a:ext cx="587055" cy="394097"/>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algn="t" blurRad="50800" dir="5400000" dist="38100" rotWithShape="0">
              <a:prstClr val="black">
                <a:alpha val="40000"/>
              </a:prstClr>
            </a:outerShdw>
          </a:effectLst>
        </p:spPr>
        <p:txBody>
          <a:bodyPr bIns="34284" lIns="68567" rIns="68567" tIns="34284"/>
          <a:lstStyle/>
          <a:p>
            <a:endParaRPr altLang="en-US" lang="zh-CN">
              <a:ea charset="-122" pitchFamily="34" typeface="微软雅黑"/>
            </a:endParaRPr>
          </a:p>
        </p:txBody>
      </p:sp>
      <p:sp>
        <p:nvSpPr>
          <p:cNvPr id="74" name="原创设计师QQ598969553      _4"/>
          <p:cNvSpPr/>
          <p:nvPr/>
        </p:nvSpPr>
        <p:spPr bwMode="gray">
          <a:xfrm>
            <a:off x="3876292" y="2010221"/>
            <a:ext cx="512035" cy="51077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algn="t" blurRad="50800" dir="5400000" dist="38100" rotWithShape="0">
              <a:prstClr val="black">
                <a:alpha val="40000"/>
              </a:prstClr>
            </a:outerShdw>
          </a:effectLst>
        </p:spPr>
        <p:txBody>
          <a:bodyPr bIns="34284" lIns="68567" rIns="68567" tIns="34284"/>
          <a:lstStyle/>
          <a:p>
            <a:endParaRPr altLang="en-US" lang="zh-CN">
              <a:ea charset="-122" pitchFamily="34" typeface="微软雅黑"/>
            </a:endParaRPr>
          </a:p>
        </p:txBody>
      </p:sp>
      <p:sp>
        <p:nvSpPr>
          <p:cNvPr id="75" name="原创设计师QQ598969553      _5"/>
          <p:cNvSpPr/>
          <p:nvPr/>
        </p:nvSpPr>
        <p:spPr bwMode="gray">
          <a:xfrm>
            <a:off x="4001417" y="3293714"/>
            <a:ext cx="336991" cy="378619"/>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12700">
            <a:solidFill>
              <a:srgbClr val="FFFFFF"/>
            </a:solidFill>
            <a:prstDash val="solid"/>
            <a:round/>
          </a:ln>
          <a:effectLst>
            <a:outerShdw algn="t" blurRad="50800" dir="5400000" dist="38100" rotWithShape="0">
              <a:prstClr val="black">
                <a:alpha val="40000"/>
              </a:prstClr>
            </a:outerShdw>
          </a:effectLst>
        </p:spPr>
        <p:txBody>
          <a:bodyPr bIns="34284" lIns="68567" rIns="68567" tIns="34284"/>
          <a:lstStyle/>
          <a:p>
            <a:endParaRPr altLang="en-US" lang="zh-CN">
              <a:ea charset="-122" pitchFamily="34" typeface="微软雅黑"/>
            </a:endParaRPr>
          </a:p>
        </p:txBody>
      </p:sp>
      <p:cxnSp>
        <p:nvCxnSpPr>
          <p:cNvPr id="76" name="原创设计师QQ598969553      _6"/>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原创设计师QQ598969553      _7"/>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原创设计师QQ598969553      _8"/>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原创设计师QQ598969553      _9"/>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原创设计师QQ598969553      _10"/>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原创设计师QQ598969553      _11"/>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原创设计师QQ598969553      _12"/>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原创设计师QQ598969553      _13"/>
          <p:cNvSpPr/>
          <p:nvPr/>
        </p:nvSpPr>
        <p:spPr>
          <a:xfrm>
            <a:off x="5027553" y="2211710"/>
            <a:ext cx="1051534" cy="251448"/>
          </a:xfrm>
          <a:prstGeom prst="rect">
            <a:avLst/>
          </a:prstGeom>
        </p:spPr>
        <p:txBody>
          <a:bodyPr bIns="34284" lIns="68567" rIns="68567" tIns="34284" wrap="none">
            <a:spAutoFit/>
          </a:bodyPr>
          <a:lstStyle/>
          <a:p>
            <a:r>
              <a:rPr altLang="en-US" lang="zh-CN" sz="1200">
                <a:solidFill>
                  <a:schemeClr val="tx1">
                    <a:lumMod val="85000"/>
                    <a:lumOff val="15000"/>
                  </a:schemeClr>
                </a:solidFill>
                <a:latin charset="-122" pitchFamily="34" typeface="微软雅黑"/>
                <a:ea charset="-122" pitchFamily="34" typeface="微软雅黑"/>
                <a:cs charset="-122" pitchFamily="2" typeface="华文黑体"/>
              </a:rPr>
              <a:t>点击添加文本</a:t>
            </a:r>
          </a:p>
        </p:txBody>
      </p:sp>
      <p:sp>
        <p:nvSpPr>
          <p:cNvPr id="85" name="原创设计师QQ598969553      _14"/>
          <p:cNvSpPr/>
          <p:nvPr/>
        </p:nvSpPr>
        <p:spPr>
          <a:xfrm>
            <a:off x="5027553" y="2643491"/>
            <a:ext cx="1051534" cy="251448"/>
          </a:xfrm>
          <a:prstGeom prst="rect">
            <a:avLst/>
          </a:prstGeom>
        </p:spPr>
        <p:txBody>
          <a:bodyPr bIns="34284" lIns="68567" rIns="68567" tIns="34284" wrap="none">
            <a:spAutoFit/>
          </a:bodyPr>
          <a:lstStyle/>
          <a:p>
            <a:r>
              <a:rPr altLang="en-US" lang="zh-CN" sz="1200">
                <a:solidFill>
                  <a:schemeClr val="tx1">
                    <a:lumMod val="85000"/>
                    <a:lumOff val="15000"/>
                  </a:schemeClr>
                </a:solidFill>
                <a:latin charset="-122" pitchFamily="34" typeface="微软雅黑"/>
                <a:ea charset="-122" pitchFamily="34" typeface="微软雅黑"/>
                <a:cs charset="-122" pitchFamily="2" typeface="华文黑体"/>
              </a:rPr>
              <a:t>点击添加文本</a:t>
            </a:r>
          </a:p>
        </p:txBody>
      </p:sp>
      <p:sp>
        <p:nvSpPr>
          <p:cNvPr id="86" name="原创设计师QQ598969553      _15"/>
          <p:cNvSpPr/>
          <p:nvPr/>
        </p:nvSpPr>
        <p:spPr>
          <a:xfrm>
            <a:off x="5027553" y="3142570"/>
            <a:ext cx="1051534" cy="251448"/>
          </a:xfrm>
          <a:prstGeom prst="rect">
            <a:avLst/>
          </a:prstGeom>
        </p:spPr>
        <p:txBody>
          <a:bodyPr bIns="34284" lIns="68567" rIns="68567" tIns="34284" wrap="none">
            <a:spAutoFit/>
          </a:bodyPr>
          <a:lstStyle/>
          <a:p>
            <a:r>
              <a:rPr altLang="en-US" lang="zh-CN" sz="1200">
                <a:solidFill>
                  <a:schemeClr val="tx1">
                    <a:lumMod val="85000"/>
                    <a:lumOff val="15000"/>
                  </a:schemeClr>
                </a:solidFill>
                <a:latin charset="-122" pitchFamily="34" typeface="微软雅黑"/>
                <a:ea charset="-122" pitchFamily="34" typeface="微软雅黑"/>
                <a:cs charset="-122" pitchFamily="2" typeface="华文黑体"/>
              </a:rPr>
              <a:t>点击添加文本</a:t>
            </a:r>
          </a:p>
        </p:txBody>
      </p:sp>
      <p:sp>
        <p:nvSpPr>
          <p:cNvPr id="87" name="原创设计师QQ598969553      _16"/>
          <p:cNvSpPr/>
          <p:nvPr/>
        </p:nvSpPr>
        <p:spPr>
          <a:xfrm>
            <a:off x="4993600" y="4140047"/>
            <a:ext cx="1051534" cy="251448"/>
          </a:xfrm>
          <a:prstGeom prst="rect">
            <a:avLst/>
          </a:prstGeom>
        </p:spPr>
        <p:txBody>
          <a:bodyPr bIns="34284" lIns="68567" rIns="68567" tIns="34284" wrap="none">
            <a:spAutoFit/>
          </a:bodyPr>
          <a:lstStyle/>
          <a:p>
            <a:r>
              <a:rPr altLang="en-US" lang="zh-CN" sz="1200">
                <a:solidFill>
                  <a:schemeClr val="tx1">
                    <a:lumMod val="85000"/>
                    <a:lumOff val="15000"/>
                  </a:schemeClr>
                </a:solidFill>
                <a:latin charset="-122" pitchFamily="34" typeface="微软雅黑"/>
                <a:ea charset="-122" pitchFamily="34" typeface="微软雅黑"/>
                <a:cs charset="-122" pitchFamily="2" typeface="华文黑体"/>
              </a:rPr>
              <a:t>点击添加文本</a:t>
            </a:r>
          </a:p>
        </p:txBody>
      </p:sp>
      <p:sp>
        <p:nvSpPr>
          <p:cNvPr id="88" name="原创设计师QQ598969553      _17"/>
          <p:cNvSpPr/>
          <p:nvPr/>
        </p:nvSpPr>
        <p:spPr>
          <a:xfrm>
            <a:off x="6607141" y="1498393"/>
            <a:ext cx="1957258" cy="3017573"/>
          </a:xfrm>
          <a:prstGeom prst="wedgeRectCallout">
            <a:avLst>
              <a:gd fmla="val -72333" name="adj1"/>
              <a:gd fmla="val 19715" name="adj2"/>
            </a:avLst>
          </a:prstGeom>
          <a:gradFill>
            <a:gsLst>
              <a:gs pos="2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7" rIns="68567" rtlCol="0" tIns="34284"/>
          <a:lstStyle/>
          <a:p>
            <a:pPr algn="ctr"/>
            <a:endParaRPr altLang="en-US" lang="zh-CN">
              <a:ea charset="-122" pitchFamily="34" typeface="微软雅黑"/>
            </a:endParaRPr>
          </a:p>
        </p:txBody>
      </p:sp>
      <p:sp>
        <p:nvSpPr>
          <p:cNvPr id="89" name="原创设计师QQ598969553      _18"/>
          <p:cNvSpPr txBox="1"/>
          <p:nvPr/>
        </p:nvSpPr>
        <p:spPr>
          <a:xfrm>
            <a:off x="6781197" y="1660770"/>
            <a:ext cx="1656184" cy="5554969"/>
          </a:xfrm>
          <a:prstGeom prst="rect">
            <a:avLst/>
          </a:prstGeom>
          <a:noFill/>
        </p:spPr>
        <p:txBody>
          <a:bodyPr bIns="34284" lIns="68567" rIns="68567" rtlCol="0" tIns="34284" wrap="square">
            <a:spAutoFit/>
          </a:bodyPr>
          <a:lstStyle/>
          <a:p>
            <a:pPr algn="just">
              <a:lnSpc>
                <a:spcPct val="200000"/>
              </a:lnSpc>
            </a:pPr>
            <a:r>
              <a:rPr altLang="en-US" b="1" lang="zh-CN" sz="1200">
                <a:solidFill>
                  <a:schemeClr val="bg1"/>
                </a:solidFill>
                <a:latin charset="-122" pitchFamily="34" typeface="微软雅黑"/>
                <a:ea charset="-122" pitchFamily="34" typeface="微软雅黑"/>
              </a:rPr>
              <a:t>所有省份可任意编辑</a:t>
            </a:r>
          </a:p>
          <a:p>
            <a:pPr algn="just">
              <a:lnSpc>
                <a:spcPct val="200000"/>
              </a:lnSpc>
            </a:pPr>
            <a:r>
              <a:rPr altLang="en-US" b="1" lang="zh-CN" sz="1200">
                <a:solidFill>
                  <a:schemeClr val="bg1"/>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gn="just">
              <a:lnSpc>
                <a:spcPct val="200000"/>
              </a:lnSpc>
            </a:pPr>
            <a:r>
              <a:rPr altLang="en-US" b="1" lang="zh-CN" sz="1200">
                <a:solidFill>
                  <a:schemeClr val="bg1"/>
                </a:solidFill>
                <a:latin charset="-122" pitchFamily="34" typeface="微软雅黑"/>
                <a:ea charset="-122" pitchFamily="34" typeface="微软雅黑"/>
              </a:rPr>
              <a:t>您的内容打在这里，或者通过复制您的文本后，在此框中选择粘贴，并选择只保留文字。</a:t>
            </a:r>
          </a:p>
        </p:txBody>
      </p:sp>
      <p:pic>
        <p:nvPicPr>
          <p:cNvPr id="8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43448200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0-#ppt_w/2"/>
                                          </p:val>
                                        </p:tav>
                                        <p:tav tm="100000">
                                          <p:val>
                                            <p:strVal val="#ppt_x"/>
                                          </p:val>
                                        </p:tav>
                                      </p:tavLst>
                                    </p:anim>
                                    <p:anim calcmode="lin" valueType="num">
                                      <p:cBhvr additive="base">
                                        <p:cTn dur="1000" fill="hold" id="8"/>
                                        <p:tgtEl>
                                          <p:spTgt spid="9"/>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1000"/>
                                  </p:stCondLst>
                                  <p:childTnLst>
                                    <p:set>
                                      <p:cBhvr>
                                        <p:cTn dur="1" fill="hold" id="10">
                                          <p:stCondLst>
                                            <p:cond delay="0"/>
                                          </p:stCondLst>
                                        </p:cTn>
                                        <p:tgtEl>
                                          <p:spTgt spid="73"/>
                                        </p:tgtEl>
                                        <p:attrNameLst>
                                          <p:attrName>style.visibility</p:attrName>
                                        </p:attrNameLst>
                                      </p:cBhvr>
                                      <p:to>
                                        <p:strVal val="visible"/>
                                      </p:to>
                                    </p:set>
                                    <p:animEffect filter="fade" transition="in">
                                      <p:cBhvr>
                                        <p:cTn dur="500" id="11"/>
                                        <p:tgtEl>
                                          <p:spTgt spid="73"/>
                                        </p:tgtEl>
                                      </p:cBhvr>
                                    </p:animEffect>
                                  </p:childTnLst>
                                </p:cTn>
                              </p:par>
                              <p:par>
                                <p:cTn fill="hold" grpId="0" id="12" nodeType="withEffect" presetClass="entr" presetID="10" presetSubtype="0">
                                  <p:stCondLst>
                                    <p:cond delay="1300"/>
                                  </p:stCondLst>
                                  <p:childTnLst>
                                    <p:set>
                                      <p:cBhvr>
                                        <p:cTn dur="1" fill="hold" id="13">
                                          <p:stCondLst>
                                            <p:cond delay="0"/>
                                          </p:stCondLst>
                                        </p:cTn>
                                        <p:tgtEl>
                                          <p:spTgt spid="74"/>
                                        </p:tgtEl>
                                        <p:attrNameLst>
                                          <p:attrName>style.visibility</p:attrName>
                                        </p:attrNameLst>
                                      </p:cBhvr>
                                      <p:to>
                                        <p:strVal val="visible"/>
                                      </p:to>
                                    </p:set>
                                    <p:animEffect filter="fade" transition="in">
                                      <p:cBhvr>
                                        <p:cTn dur="500" id="14"/>
                                        <p:tgtEl>
                                          <p:spTgt spid="74"/>
                                        </p:tgtEl>
                                      </p:cBhvr>
                                    </p:animEffect>
                                  </p:childTnLst>
                                </p:cTn>
                              </p:par>
                              <p:par>
                                <p:cTn fill="hold" grpId="0" id="15" nodeType="withEffect" presetClass="entr" presetID="10" presetSubtype="0">
                                  <p:stCondLst>
                                    <p:cond delay="1800"/>
                                  </p:stCondLst>
                                  <p:childTnLst>
                                    <p:set>
                                      <p:cBhvr>
                                        <p:cTn dur="1" fill="hold" id="16">
                                          <p:stCondLst>
                                            <p:cond delay="0"/>
                                          </p:stCondLst>
                                        </p:cTn>
                                        <p:tgtEl>
                                          <p:spTgt spid="75"/>
                                        </p:tgtEl>
                                        <p:attrNameLst>
                                          <p:attrName>style.visibility</p:attrName>
                                        </p:attrNameLst>
                                      </p:cBhvr>
                                      <p:to>
                                        <p:strVal val="visible"/>
                                      </p:to>
                                    </p:set>
                                    <p:animEffect filter="fade" transition="in">
                                      <p:cBhvr>
                                        <p:cTn dur="500" id="17"/>
                                        <p:tgtEl>
                                          <p:spTgt spid="75"/>
                                        </p:tgtEl>
                                      </p:cBhvr>
                                    </p:animEffect>
                                  </p:childTnLst>
                                </p:cTn>
                              </p:par>
                              <p:par>
                                <p:cTn fill="hold" grpId="0" id="18" nodeType="withEffect" presetClass="entr" presetID="10" presetSubtype="0">
                                  <p:stCondLst>
                                    <p:cond delay="1500"/>
                                  </p:stCondLst>
                                  <p:childTnLst>
                                    <p:set>
                                      <p:cBhvr>
                                        <p:cTn dur="1" fill="hold" id="19">
                                          <p:stCondLst>
                                            <p:cond delay="0"/>
                                          </p:stCondLst>
                                        </p:cTn>
                                        <p:tgtEl>
                                          <p:spTgt spid="72"/>
                                        </p:tgtEl>
                                        <p:attrNameLst>
                                          <p:attrName>style.visibility</p:attrName>
                                        </p:attrNameLst>
                                      </p:cBhvr>
                                      <p:to>
                                        <p:strVal val="visible"/>
                                      </p:to>
                                    </p:set>
                                    <p:animEffect filter="fade" transition="in">
                                      <p:cBhvr>
                                        <p:cTn dur="500" id="20"/>
                                        <p:tgtEl>
                                          <p:spTgt spid="72"/>
                                        </p:tgtEl>
                                      </p:cBhvr>
                                    </p:animEffect>
                                  </p:childTnLst>
                                </p:cTn>
                              </p:par>
                            </p:childTnLst>
                          </p:cTn>
                        </p:par>
                        <p:par>
                          <p:cTn fill="hold" id="21" nodeType="afterGroup">
                            <p:stCondLst>
                              <p:cond delay="2300"/>
                            </p:stCondLst>
                            <p:childTnLst>
                              <p:par>
                                <p:cTn fill="hold" id="22" nodeType="afterEffect" presetClass="entr" presetID="10" presetSubtype="0">
                                  <p:stCondLst>
                                    <p:cond delay="0"/>
                                  </p:stCondLst>
                                  <p:childTnLst>
                                    <p:set>
                                      <p:cBhvr>
                                        <p:cTn dur="1" fill="hold" id="23">
                                          <p:stCondLst>
                                            <p:cond delay="0"/>
                                          </p:stCondLst>
                                        </p:cTn>
                                        <p:tgtEl>
                                          <p:spTgt spid="76"/>
                                        </p:tgtEl>
                                        <p:attrNameLst>
                                          <p:attrName>style.visibility</p:attrName>
                                        </p:attrNameLst>
                                      </p:cBhvr>
                                      <p:to>
                                        <p:strVal val="visible"/>
                                      </p:to>
                                    </p:set>
                                    <p:animEffect filter="fade" transition="in">
                                      <p:cBhvr>
                                        <p:cTn dur="500" id="24"/>
                                        <p:tgtEl>
                                          <p:spTgt spid="76"/>
                                        </p:tgtEl>
                                      </p:cBhvr>
                                    </p:animEffect>
                                  </p:childTnLst>
                                </p:cTn>
                              </p:par>
                              <p:par>
                                <p:cTn fill="hold" id="25" nodeType="withEffect" presetClass="entr" presetID="10" presetSubtype="0">
                                  <p:stCondLst>
                                    <p:cond delay="0"/>
                                  </p:stCondLst>
                                  <p:childTnLst>
                                    <p:set>
                                      <p:cBhvr>
                                        <p:cTn dur="1" fill="hold" id="26">
                                          <p:stCondLst>
                                            <p:cond delay="0"/>
                                          </p:stCondLst>
                                        </p:cTn>
                                        <p:tgtEl>
                                          <p:spTgt spid="77"/>
                                        </p:tgtEl>
                                        <p:attrNameLst>
                                          <p:attrName>style.visibility</p:attrName>
                                        </p:attrNameLst>
                                      </p:cBhvr>
                                      <p:to>
                                        <p:strVal val="visible"/>
                                      </p:to>
                                    </p:set>
                                    <p:animEffect filter="fade" transition="in">
                                      <p:cBhvr>
                                        <p:cTn dur="500" id="27"/>
                                        <p:tgtEl>
                                          <p:spTgt spid="77"/>
                                        </p:tgtEl>
                                      </p:cBhvr>
                                    </p:animEffect>
                                  </p:childTnLst>
                                </p:cTn>
                              </p:par>
                              <p:par>
                                <p:cTn fill="hold" id="28" nodeType="withEffect" presetClass="entr" presetID="10" presetSubtype="0">
                                  <p:stCondLst>
                                    <p:cond delay="0"/>
                                  </p:stCondLst>
                                  <p:childTnLst>
                                    <p:set>
                                      <p:cBhvr>
                                        <p:cTn dur="1" fill="hold" id="29">
                                          <p:stCondLst>
                                            <p:cond delay="0"/>
                                          </p:stCondLst>
                                        </p:cTn>
                                        <p:tgtEl>
                                          <p:spTgt spid="78"/>
                                        </p:tgtEl>
                                        <p:attrNameLst>
                                          <p:attrName>style.visibility</p:attrName>
                                        </p:attrNameLst>
                                      </p:cBhvr>
                                      <p:to>
                                        <p:strVal val="visible"/>
                                      </p:to>
                                    </p:set>
                                    <p:animEffect filter="fade" transition="in">
                                      <p:cBhvr>
                                        <p:cTn dur="500" id="30"/>
                                        <p:tgtEl>
                                          <p:spTgt spid="78"/>
                                        </p:tgtEl>
                                      </p:cBhvr>
                                    </p:animEffect>
                                  </p:childTnLst>
                                </p:cTn>
                              </p:par>
                              <p:par>
                                <p:cTn fill="hold" id="31" nodeType="withEffect" presetClass="entr" presetID="10" presetSubtype="0">
                                  <p:stCondLst>
                                    <p:cond delay="0"/>
                                  </p:stCondLst>
                                  <p:childTnLst>
                                    <p:set>
                                      <p:cBhvr>
                                        <p:cTn dur="1" fill="hold" id="32">
                                          <p:stCondLst>
                                            <p:cond delay="0"/>
                                          </p:stCondLst>
                                        </p:cTn>
                                        <p:tgtEl>
                                          <p:spTgt spid="79"/>
                                        </p:tgtEl>
                                        <p:attrNameLst>
                                          <p:attrName>style.visibility</p:attrName>
                                        </p:attrNameLst>
                                      </p:cBhvr>
                                      <p:to>
                                        <p:strVal val="visible"/>
                                      </p:to>
                                    </p:set>
                                    <p:animEffect filter="fade" transition="in">
                                      <p:cBhvr>
                                        <p:cTn dur="500" id="33"/>
                                        <p:tgtEl>
                                          <p:spTgt spid="79"/>
                                        </p:tgtEl>
                                      </p:cBhvr>
                                    </p:animEffect>
                                  </p:childTnLst>
                                </p:cTn>
                              </p:par>
                              <p:par>
                                <p:cTn fill="hold" id="34" nodeType="withEffect" presetClass="entr" presetID="10" presetSubtype="0">
                                  <p:stCondLst>
                                    <p:cond delay="0"/>
                                  </p:stCondLst>
                                  <p:childTnLst>
                                    <p:set>
                                      <p:cBhvr>
                                        <p:cTn dur="1" fill="hold" id="35">
                                          <p:stCondLst>
                                            <p:cond delay="0"/>
                                          </p:stCondLst>
                                        </p:cTn>
                                        <p:tgtEl>
                                          <p:spTgt spid="80"/>
                                        </p:tgtEl>
                                        <p:attrNameLst>
                                          <p:attrName>style.visibility</p:attrName>
                                        </p:attrNameLst>
                                      </p:cBhvr>
                                      <p:to>
                                        <p:strVal val="visible"/>
                                      </p:to>
                                    </p:set>
                                    <p:animEffect filter="fade" transition="in">
                                      <p:cBhvr>
                                        <p:cTn dur="500" id="36"/>
                                        <p:tgtEl>
                                          <p:spTgt spid="80"/>
                                        </p:tgtEl>
                                      </p:cBhvr>
                                    </p:animEffect>
                                  </p:childTnLst>
                                </p:cTn>
                              </p:par>
                              <p:par>
                                <p:cTn fill="hold" id="37" nodeType="withEffect" presetClass="entr" presetID="10" presetSubtype="0">
                                  <p:stCondLst>
                                    <p:cond delay="0"/>
                                  </p:stCondLst>
                                  <p:childTnLst>
                                    <p:set>
                                      <p:cBhvr>
                                        <p:cTn dur="1" fill="hold" id="38">
                                          <p:stCondLst>
                                            <p:cond delay="0"/>
                                          </p:stCondLst>
                                        </p:cTn>
                                        <p:tgtEl>
                                          <p:spTgt spid="81"/>
                                        </p:tgtEl>
                                        <p:attrNameLst>
                                          <p:attrName>style.visibility</p:attrName>
                                        </p:attrNameLst>
                                      </p:cBhvr>
                                      <p:to>
                                        <p:strVal val="visible"/>
                                      </p:to>
                                    </p:set>
                                    <p:animEffect filter="fade" transition="in">
                                      <p:cBhvr>
                                        <p:cTn dur="500" id="39"/>
                                        <p:tgtEl>
                                          <p:spTgt spid="81"/>
                                        </p:tgtEl>
                                      </p:cBhvr>
                                    </p:animEffect>
                                  </p:childTnLst>
                                </p:cTn>
                              </p:par>
                              <p:par>
                                <p:cTn fill="hold" id="40" nodeType="withEffect" presetClass="entr" presetID="10" presetSubtype="0">
                                  <p:stCondLst>
                                    <p:cond delay="0"/>
                                  </p:stCondLst>
                                  <p:childTnLst>
                                    <p:set>
                                      <p:cBhvr>
                                        <p:cTn dur="1" fill="hold" id="41">
                                          <p:stCondLst>
                                            <p:cond delay="0"/>
                                          </p:stCondLst>
                                        </p:cTn>
                                        <p:tgtEl>
                                          <p:spTgt spid="82"/>
                                        </p:tgtEl>
                                        <p:attrNameLst>
                                          <p:attrName>style.visibility</p:attrName>
                                        </p:attrNameLst>
                                      </p:cBhvr>
                                      <p:to>
                                        <p:strVal val="visible"/>
                                      </p:to>
                                    </p:set>
                                    <p:animEffect filter="fade" transition="in">
                                      <p:cBhvr>
                                        <p:cTn dur="500" id="42"/>
                                        <p:tgtEl>
                                          <p:spTgt spid="82"/>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87"/>
                                        </p:tgtEl>
                                        <p:attrNameLst>
                                          <p:attrName>style.visibility</p:attrName>
                                        </p:attrNameLst>
                                      </p:cBhvr>
                                      <p:to>
                                        <p:strVal val="visible"/>
                                      </p:to>
                                    </p:set>
                                    <p:animEffect filter="fade" transition="in">
                                      <p:cBhvr>
                                        <p:cTn dur="500" id="45"/>
                                        <p:tgtEl>
                                          <p:spTgt spid="87"/>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86"/>
                                        </p:tgtEl>
                                        <p:attrNameLst>
                                          <p:attrName>style.visibility</p:attrName>
                                        </p:attrNameLst>
                                      </p:cBhvr>
                                      <p:to>
                                        <p:strVal val="visible"/>
                                      </p:to>
                                    </p:set>
                                    <p:animEffect filter="fade" transition="in">
                                      <p:cBhvr>
                                        <p:cTn dur="500" id="48"/>
                                        <p:tgtEl>
                                          <p:spTgt spid="86"/>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85"/>
                                        </p:tgtEl>
                                        <p:attrNameLst>
                                          <p:attrName>style.visibility</p:attrName>
                                        </p:attrNameLst>
                                      </p:cBhvr>
                                      <p:to>
                                        <p:strVal val="visible"/>
                                      </p:to>
                                    </p:set>
                                    <p:animEffect filter="fade" transition="in">
                                      <p:cBhvr>
                                        <p:cTn dur="500" id="51"/>
                                        <p:tgtEl>
                                          <p:spTgt spid="85"/>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84"/>
                                        </p:tgtEl>
                                        <p:attrNameLst>
                                          <p:attrName>style.visibility</p:attrName>
                                        </p:attrNameLst>
                                      </p:cBhvr>
                                      <p:to>
                                        <p:strVal val="visible"/>
                                      </p:to>
                                    </p:set>
                                    <p:animEffect filter="fade" transition="in">
                                      <p:cBhvr>
                                        <p:cTn dur="500" id="54"/>
                                        <p:tgtEl>
                                          <p:spTgt spid="84"/>
                                        </p:tgtEl>
                                      </p:cBhvr>
                                    </p:animEffect>
                                  </p:childTnLst>
                                </p:cTn>
                              </p:par>
                            </p:childTnLst>
                          </p:cTn>
                        </p:par>
                        <p:par>
                          <p:cTn fill="hold" id="55" nodeType="afterGroup">
                            <p:stCondLst>
                              <p:cond delay="2800"/>
                            </p:stCondLst>
                            <p:childTnLst>
                              <p:par>
                                <p:cTn fill="hold" grpId="0" id="56" nodeType="afterEffect" presetClass="entr" presetID="22" presetSubtype="8">
                                  <p:stCondLst>
                                    <p:cond delay="0"/>
                                  </p:stCondLst>
                                  <p:childTnLst>
                                    <p:set>
                                      <p:cBhvr>
                                        <p:cTn dur="1" fill="hold" id="57">
                                          <p:stCondLst>
                                            <p:cond delay="0"/>
                                          </p:stCondLst>
                                        </p:cTn>
                                        <p:tgtEl>
                                          <p:spTgt spid="88"/>
                                        </p:tgtEl>
                                        <p:attrNameLst>
                                          <p:attrName>style.visibility</p:attrName>
                                        </p:attrNameLst>
                                      </p:cBhvr>
                                      <p:to>
                                        <p:strVal val="visible"/>
                                      </p:to>
                                    </p:set>
                                    <p:animEffect filter="wipe(left)" transition="in">
                                      <p:cBhvr>
                                        <p:cTn dur="500" id="58"/>
                                        <p:tgtEl>
                                          <p:spTgt spid="88"/>
                                        </p:tgtEl>
                                      </p:cBhvr>
                                    </p:animEffect>
                                  </p:childTnLst>
                                </p:cTn>
                              </p:par>
                            </p:childTnLst>
                          </p:cTn>
                        </p:par>
                        <p:par>
                          <p:cTn fill="hold" id="59" nodeType="afterGroup">
                            <p:stCondLst>
                              <p:cond delay="3300"/>
                            </p:stCondLst>
                            <p:childTnLst>
                              <p:par>
                                <p:cTn fill="hold" grpId="0" id="60" nodeType="afterEffect" presetClass="entr" presetID="22" presetSubtype="8">
                                  <p:stCondLst>
                                    <p:cond delay="0"/>
                                  </p:stCondLst>
                                  <p:iterate type="lt">
                                    <p:tmPct val="30000"/>
                                  </p:iterate>
                                  <p:childTnLst>
                                    <p:set>
                                      <p:cBhvr>
                                        <p:cTn dur="1" fill="hold" id="61">
                                          <p:stCondLst>
                                            <p:cond delay="0"/>
                                          </p:stCondLst>
                                        </p:cTn>
                                        <p:tgtEl>
                                          <p:spTgt spid="89"/>
                                        </p:tgtEl>
                                        <p:attrNameLst>
                                          <p:attrName>style.visibility</p:attrName>
                                        </p:attrNameLst>
                                      </p:cBhvr>
                                      <p:to>
                                        <p:strVal val="visible"/>
                                      </p:to>
                                    </p:set>
                                    <p:animEffect filter="wipe(left)" transition="in">
                                      <p:cBhvr>
                                        <p:cTn dur="100" id="62"/>
                                        <p:tgtEl>
                                          <p:spTgt spid="89"/>
                                        </p:tgtEl>
                                      </p:cBhvr>
                                    </p:animEffect>
                                  </p:childTnLst>
                                </p:cTn>
                              </p:par>
                              <p:par>
                                <p:cTn fill="hold" grpId="1" id="63" nodeType="withEffect" presetClass="emph" presetID="36" presetSubtype="0">
                                  <p:stCondLst>
                                    <p:cond delay="0"/>
                                  </p:stCondLst>
                                  <p:iterate type="lt">
                                    <p:tmPct val="30000"/>
                                  </p:iterate>
                                  <p:childTnLst>
                                    <p:animScale>
                                      <p:cBhvr>
                                        <p:cTn autoRev="1" dur="50" fill="hold" id="64">
                                          <p:stCondLst>
                                            <p:cond delay="0"/>
                                          </p:stCondLst>
                                        </p:cTn>
                                        <p:tgtEl>
                                          <p:spTgt spid="89"/>
                                        </p:tgtEl>
                                      </p:cBhvr>
                                      <p:to x="80000" y="100000"/>
                                    </p:animScale>
                                    <p:anim by="(#ppt_w*0.10)" calcmode="lin" valueType="num">
                                      <p:cBhvr>
                                        <p:cTn autoRev="1" dur="50" fill="hold" id="65">
                                          <p:stCondLst>
                                            <p:cond delay="0"/>
                                          </p:stCondLst>
                                        </p:cTn>
                                        <p:tgtEl>
                                          <p:spTgt spid="89"/>
                                        </p:tgtEl>
                                        <p:attrNameLst>
                                          <p:attrName>ppt_x</p:attrName>
                                        </p:attrNameLst>
                                      </p:cBhvr>
                                    </p:anim>
                                    <p:anim by="(-#ppt_w*0.10)" calcmode="lin" valueType="num">
                                      <p:cBhvr>
                                        <p:cTn autoRev="1" dur="50" fill="hold" id="66">
                                          <p:stCondLst>
                                            <p:cond delay="0"/>
                                          </p:stCondLst>
                                        </p:cTn>
                                        <p:tgtEl>
                                          <p:spTgt spid="89"/>
                                        </p:tgtEl>
                                        <p:attrNameLst>
                                          <p:attrName>ppt_y</p:attrName>
                                        </p:attrNameLst>
                                      </p:cBhvr>
                                    </p:anim>
                                    <p:animRot by="-480000">
                                      <p:cBhvr>
                                        <p:cTn autoRev="1" dur="50" fill="hold" id="67">
                                          <p:stCondLst>
                                            <p:cond delay="0"/>
                                          </p:stCondLst>
                                        </p:cTn>
                                        <p:tgtEl>
                                          <p:spTgt spid="8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84"/>
      <p:bldP grpId="0" spid="85"/>
      <p:bldP grpId="0" spid="86"/>
      <p:bldP grpId="0" spid="87"/>
      <p:bldP grpId="0" spid="88"/>
      <p:bldP grpId="0" spid="89"/>
      <p:bldP grpId="1" spid="8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原创设计师QQ598969553      _1"/>
          <p:cNvGrpSpPr/>
          <p:nvPr/>
        </p:nvGrpSpPr>
        <p:grpSpPr>
          <a:xfrm>
            <a:off x="4034357" y="2296724"/>
            <a:ext cx="1061000" cy="1214343"/>
            <a:chOff x="5379142" y="2991066"/>
            <a:chExt cx="1414667" cy="1619124"/>
          </a:xfrm>
          <a:gradFill>
            <a:gsLst>
              <a:gs pos="25000">
                <a:schemeClr val="accent2"/>
              </a:gs>
              <a:gs pos="100000">
                <a:schemeClr val="accent1"/>
              </a:gs>
            </a:gsLst>
            <a:lin ang="12600000" scaled="0"/>
          </a:gradFill>
        </p:grpSpPr>
        <p:sp>
          <p:nvSpPr>
            <p:cNvPr id="10" name="Shape 1723"/>
            <p:cNvSpPr/>
            <p:nvPr/>
          </p:nvSpPr>
          <p:spPr>
            <a:xfrm rot="18900000">
              <a:off x="5379143" y="2991066"/>
              <a:ext cx="1414666" cy="1414666"/>
            </a:xfrm>
            <a:prstGeom prst="roundRect">
              <a:avLst>
                <a:gd fmla="val 15000" name="adj"/>
              </a:avLst>
            </a:prstGeom>
            <a:grp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sp>
          <p:nvSpPr>
            <p:cNvPr id="11" name="Shape 1726"/>
            <p:cNvSpPr/>
            <p:nvPr/>
          </p:nvSpPr>
          <p:spPr>
            <a:xfrm rot="18900000">
              <a:off x="5379142" y="3195523"/>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grpSp>
      <p:grpSp>
        <p:nvGrpSpPr>
          <p:cNvPr id="12" name="原创设计师QQ598969553      _2"/>
          <p:cNvGrpSpPr/>
          <p:nvPr/>
        </p:nvGrpSpPr>
        <p:grpSpPr>
          <a:xfrm>
            <a:off x="2672903" y="2452981"/>
            <a:ext cx="1061000" cy="1214343"/>
            <a:chOff x="3563871" y="3199409"/>
            <a:chExt cx="1414666" cy="1619124"/>
          </a:xfrm>
          <a:gradFill>
            <a:gsLst>
              <a:gs pos="25000">
                <a:schemeClr val="accent2"/>
              </a:gs>
              <a:gs pos="100000">
                <a:schemeClr val="accent1"/>
              </a:gs>
            </a:gsLst>
            <a:lin ang="12600000" scaled="0"/>
          </a:gradFill>
        </p:grpSpPr>
        <p:sp>
          <p:nvSpPr>
            <p:cNvPr id="13" name="Shape 1722"/>
            <p:cNvSpPr/>
            <p:nvPr/>
          </p:nvSpPr>
          <p:spPr>
            <a:xfrm rot="8100000">
              <a:off x="3563871" y="3403867"/>
              <a:ext cx="1414666" cy="1414666"/>
            </a:xfrm>
            <a:prstGeom prst="roundRect">
              <a:avLst>
                <a:gd fmla="val 15000" name="adj"/>
              </a:avLst>
            </a:prstGeom>
            <a:grp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sp>
          <p:nvSpPr>
            <p:cNvPr id="14" name="Shape 1729"/>
            <p:cNvSpPr/>
            <p:nvPr/>
          </p:nvSpPr>
          <p:spPr>
            <a:xfrm rot="8100000">
              <a:off x="3563871" y="3199409"/>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grpSp>
      <p:grpSp>
        <p:nvGrpSpPr>
          <p:cNvPr id="15" name="原创设计师QQ598969553      _3"/>
          <p:cNvGrpSpPr/>
          <p:nvPr/>
        </p:nvGrpSpPr>
        <p:grpSpPr>
          <a:xfrm>
            <a:off x="1259632" y="2296724"/>
            <a:ext cx="1061000" cy="1214343"/>
            <a:chOff x="1743076" y="2991066"/>
            <a:chExt cx="1414666" cy="1619124"/>
          </a:xfrm>
          <a:gradFill>
            <a:gsLst>
              <a:gs pos="25000">
                <a:schemeClr val="accent2"/>
              </a:gs>
              <a:gs pos="100000">
                <a:schemeClr val="accent1"/>
              </a:gs>
            </a:gsLst>
            <a:lin ang="12600000" scaled="0"/>
          </a:gradFill>
        </p:grpSpPr>
        <p:sp>
          <p:nvSpPr>
            <p:cNvPr id="16" name="Shape 1721"/>
            <p:cNvSpPr/>
            <p:nvPr/>
          </p:nvSpPr>
          <p:spPr>
            <a:xfrm rot="18900000">
              <a:off x="1743076" y="2991066"/>
              <a:ext cx="1414666" cy="1414666"/>
            </a:xfrm>
            <a:prstGeom prst="roundRect">
              <a:avLst>
                <a:gd fmla="val 15000" name="adj"/>
              </a:avLst>
            </a:prstGeom>
            <a:grp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sp>
          <p:nvSpPr>
            <p:cNvPr id="17" name="Shape 1732"/>
            <p:cNvSpPr/>
            <p:nvPr/>
          </p:nvSpPr>
          <p:spPr>
            <a:xfrm rot="18900000">
              <a:off x="1743076" y="3195523"/>
              <a:ext cx="1414666" cy="1414667"/>
            </a:xfrm>
            <a:prstGeom prst="roundRect">
              <a:avLst>
                <a:gd fmla="val 15000" name="adj"/>
              </a:avLst>
            </a:prstGeom>
            <a:grpFill/>
            <a:ln cap="flat" w="50800">
              <a:solidFill>
                <a:schemeClr val="bg1"/>
              </a:solidFill>
              <a:miter lim="400000"/>
            </a:ln>
            <a:effectLst>
              <a:outerShdw algn="tr" blurRad="127000" dir="8100000" dist="38100" rotWithShape="0">
                <a:prstClr val="black">
                  <a:alpha val="40000"/>
                </a:prstClr>
              </a:outerShdw>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grpSp>
      <p:grpSp>
        <p:nvGrpSpPr>
          <p:cNvPr id="18" name="原创设计师QQ598969553      _4"/>
          <p:cNvGrpSpPr/>
          <p:nvPr/>
        </p:nvGrpSpPr>
        <p:grpSpPr>
          <a:xfrm>
            <a:off x="5399953" y="2452981"/>
            <a:ext cx="1061000" cy="1214344"/>
            <a:chOff x="7199937" y="3199409"/>
            <a:chExt cx="1414666" cy="1619125"/>
          </a:xfrm>
          <a:gradFill>
            <a:gsLst>
              <a:gs pos="25000">
                <a:schemeClr val="accent2"/>
              </a:gs>
              <a:gs pos="100000">
                <a:schemeClr val="accent1"/>
              </a:gs>
            </a:gsLst>
            <a:lin ang="12600000" scaled="0"/>
          </a:gradFill>
        </p:grpSpPr>
        <p:sp>
          <p:nvSpPr>
            <p:cNvPr id="19" name="Shape 1724"/>
            <p:cNvSpPr/>
            <p:nvPr/>
          </p:nvSpPr>
          <p:spPr>
            <a:xfrm rot="8100000">
              <a:off x="7199937" y="3403868"/>
              <a:ext cx="1414666" cy="1414666"/>
            </a:xfrm>
            <a:prstGeom prst="roundRect">
              <a:avLst>
                <a:gd fmla="val 15000" name="adj"/>
              </a:avLst>
            </a:prstGeom>
            <a:grp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sp>
          <p:nvSpPr>
            <p:cNvPr id="20" name="Shape 1735"/>
            <p:cNvSpPr/>
            <p:nvPr/>
          </p:nvSpPr>
          <p:spPr>
            <a:xfrm rot="8100000">
              <a:off x="7199937" y="3199409"/>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grpSp>
      <p:grpSp>
        <p:nvGrpSpPr>
          <p:cNvPr id="21" name="原创设计师QQ598969553      _5"/>
          <p:cNvGrpSpPr/>
          <p:nvPr/>
        </p:nvGrpSpPr>
        <p:grpSpPr>
          <a:xfrm>
            <a:off x="6761407" y="2296724"/>
            <a:ext cx="1061000" cy="1214343"/>
            <a:chOff x="9015209" y="2991066"/>
            <a:chExt cx="1414666" cy="1619124"/>
          </a:xfrm>
          <a:gradFill>
            <a:gsLst>
              <a:gs pos="25000">
                <a:schemeClr val="accent2"/>
              </a:gs>
              <a:gs pos="100000">
                <a:schemeClr val="accent1"/>
              </a:gs>
            </a:gsLst>
            <a:lin ang="12600000" scaled="0"/>
          </a:gradFill>
        </p:grpSpPr>
        <p:sp>
          <p:nvSpPr>
            <p:cNvPr id="22" name="Shape 1725"/>
            <p:cNvSpPr/>
            <p:nvPr/>
          </p:nvSpPr>
          <p:spPr>
            <a:xfrm rot="18900000">
              <a:off x="9015209" y="2991066"/>
              <a:ext cx="1414666" cy="1414666"/>
            </a:xfrm>
            <a:prstGeom prst="roundRect">
              <a:avLst>
                <a:gd fmla="val 15000" name="adj"/>
              </a:avLst>
            </a:prstGeom>
            <a:grpFill/>
            <a:ln w="12700">
              <a:miter lim="400000"/>
            </a:ln>
          </p:spPr>
          <p:txBody>
            <a:bodyPr anchor="ctr" bIns="50800" lIns="50800" rIns="50800" tIns="50800"/>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sp>
          <p:nvSpPr>
            <p:cNvPr id="23" name="Shape 1738"/>
            <p:cNvSpPr/>
            <p:nvPr/>
          </p:nvSpPr>
          <p:spPr>
            <a:xfrm rot="18900000">
              <a:off x="9015209" y="3195523"/>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50800" lIns="50800" numCol="1" rIns="50800" tIns="50800" wrap="square">
              <a:noAutofit/>
            </a:bodyPr>
            <a:lstStyle/>
            <a:p>
              <a:pPr>
                <a:spcBef>
                  <a:spcPts val="3375"/>
                </a:spcBef>
                <a:defRPr sz="2500">
                  <a:latin typeface="Aller Light"/>
                  <a:ea typeface="Aller Light"/>
                  <a:cs typeface="Aller Light"/>
                  <a:sym typeface="Aller Light"/>
                </a:defRPr>
              </a:pPr>
              <a:endParaRPr>
                <a:latin charset="-122" pitchFamily="34" typeface="微软雅黑"/>
                <a:ea charset="-122" pitchFamily="34" typeface="微软雅黑"/>
              </a:endParaRPr>
            </a:p>
          </p:txBody>
        </p:sp>
      </p:grpSp>
      <p:sp>
        <p:nvSpPr>
          <p:cNvPr id="24" name="原创设计师QQ598969553      _6"/>
          <p:cNvSpPr txBox="1"/>
          <p:nvPr/>
        </p:nvSpPr>
        <p:spPr>
          <a:xfrm>
            <a:off x="1336075"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itchFamily="34" typeface="微软雅黑"/>
                <a:ea charset="-122" pitchFamily="34" typeface="微软雅黑"/>
              </a:rPr>
              <a:t>点击输入标题内容</a:t>
            </a:r>
          </a:p>
        </p:txBody>
      </p:sp>
      <p:sp>
        <p:nvSpPr>
          <p:cNvPr id="25" name="原创设计师QQ598969553      _7"/>
          <p:cNvSpPr txBox="1"/>
          <p:nvPr/>
        </p:nvSpPr>
        <p:spPr>
          <a:xfrm>
            <a:off x="2747274"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itchFamily="34" typeface="微软雅黑"/>
                <a:ea charset="-122" pitchFamily="34" typeface="微软雅黑"/>
              </a:rPr>
              <a:t>点击输入标题内容</a:t>
            </a:r>
          </a:p>
        </p:txBody>
      </p:sp>
      <p:sp>
        <p:nvSpPr>
          <p:cNvPr id="26" name="原创设计师QQ598969553      _8"/>
          <p:cNvSpPr txBox="1"/>
          <p:nvPr/>
        </p:nvSpPr>
        <p:spPr>
          <a:xfrm>
            <a:off x="4110265"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itchFamily="34" typeface="微软雅黑"/>
                <a:ea charset="-122" pitchFamily="34" typeface="微软雅黑"/>
              </a:rPr>
              <a:t>点击输入标题内容</a:t>
            </a:r>
          </a:p>
        </p:txBody>
      </p:sp>
      <p:sp>
        <p:nvSpPr>
          <p:cNvPr id="27" name="原创设计师QQ598969553      _9"/>
          <p:cNvSpPr txBox="1"/>
          <p:nvPr/>
        </p:nvSpPr>
        <p:spPr>
          <a:xfrm>
            <a:off x="5473789"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itchFamily="34" typeface="微软雅黑"/>
                <a:ea charset="-122" pitchFamily="34" typeface="微软雅黑"/>
              </a:rPr>
              <a:t>点击输入标题内容</a:t>
            </a:r>
          </a:p>
        </p:txBody>
      </p:sp>
      <p:sp>
        <p:nvSpPr>
          <p:cNvPr id="28" name="原创设计师QQ598969553      _10"/>
          <p:cNvSpPr txBox="1"/>
          <p:nvPr/>
        </p:nvSpPr>
        <p:spPr>
          <a:xfrm>
            <a:off x="6837850" y="2880154"/>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itchFamily="34" typeface="微软雅黑"/>
                <a:ea charset="-122" pitchFamily="34" typeface="微软雅黑"/>
              </a:rPr>
              <a:t>点击输入标题内容</a:t>
            </a:r>
          </a:p>
        </p:txBody>
      </p:sp>
      <p:sp>
        <p:nvSpPr>
          <p:cNvPr id="29" name="原创设计师QQ598969553      _11"/>
          <p:cNvSpPr txBox="1"/>
          <p:nvPr/>
        </p:nvSpPr>
        <p:spPr>
          <a:xfrm>
            <a:off x="995836" y="1329030"/>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2"/>
                </a:solidFill>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30" name="原创设计师QQ598969553      _12"/>
          <p:cNvSpPr txBox="1"/>
          <p:nvPr/>
        </p:nvSpPr>
        <p:spPr>
          <a:xfrm>
            <a:off x="2363988" y="3939902"/>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2"/>
                </a:solidFill>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31" name="原创设计师QQ598969553      _13"/>
          <p:cNvSpPr txBox="1"/>
          <p:nvPr/>
        </p:nvSpPr>
        <p:spPr>
          <a:xfrm>
            <a:off x="3726300" y="1329030"/>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2"/>
                </a:solidFill>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32" name="原创设计师QQ598969553      _14"/>
          <p:cNvSpPr txBox="1"/>
          <p:nvPr/>
        </p:nvSpPr>
        <p:spPr>
          <a:xfrm>
            <a:off x="5089640" y="3939902"/>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2"/>
                </a:solidFill>
                <a:latin charset="-122" pitchFamily="34" typeface="微软雅黑"/>
                <a:ea charset="-122" pitchFamily="34" typeface="微软雅黑"/>
              </a:rPr>
              <a:t>详写内容……点击输入本栏的具体文字，简明扼要的说明分项内容，此为概念图解，请根据您的具体内容酌情修改。</a:t>
            </a:r>
          </a:p>
        </p:txBody>
      </p:sp>
      <p:sp>
        <p:nvSpPr>
          <p:cNvPr id="33" name="原创设计师QQ598969553      _15"/>
          <p:cNvSpPr txBox="1"/>
          <p:nvPr/>
        </p:nvSpPr>
        <p:spPr>
          <a:xfrm>
            <a:off x="6438802" y="1329030"/>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2"/>
                </a:solidFill>
                <a:latin charset="-122" pitchFamily="34" typeface="微软雅黑"/>
                <a:ea charset="-122" pitchFamily="34" typeface="微软雅黑"/>
              </a:rPr>
              <a:t>详写内容……点击输入本栏的具体文字，简明扼要的说明分项内容，此为概念图解，请根据您的具体内容酌情修改。</a:t>
            </a:r>
          </a:p>
        </p:txBody>
      </p:sp>
      <p:pic>
        <p:nvPicPr>
          <p:cNvPr id="35"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52952553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dissolve" transition="in">
                                      <p:cBhvr>
                                        <p:cTn dur="500" id="7"/>
                                        <p:tgtEl>
                                          <p:spTgt spid="1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4">
                                            <p:txEl>
                                              <p:pRg end="0" st="0"/>
                                            </p:txEl>
                                          </p:spTgt>
                                        </p:tgtEl>
                                        <p:attrNameLst>
                                          <p:attrName>style.visibility</p:attrName>
                                        </p:attrNameLst>
                                      </p:cBhvr>
                                      <p:to>
                                        <p:strVal val="visible"/>
                                      </p:to>
                                    </p:set>
                                    <p:animEffect filter="fade" transition="in">
                                      <p:cBhvr>
                                        <p:cTn dur="500" id="10"/>
                                        <p:tgtEl>
                                          <p:spTgt spid="24">
                                            <p:txEl>
                                              <p:pRg end="0" st="0"/>
                                            </p:txEl>
                                          </p:spTgt>
                                        </p:tgtEl>
                                      </p:cBhvr>
                                    </p:animEffect>
                                  </p:childTnLst>
                                </p:cTn>
                              </p:par>
                            </p:childTnLst>
                          </p:cTn>
                        </p:par>
                        <p:par>
                          <p:cTn fill="hold" id="11" nodeType="afterGroup">
                            <p:stCondLst>
                              <p:cond delay="500"/>
                            </p:stCondLst>
                            <p:childTnLst>
                              <p:par>
                                <p:cTn fill="hold" grpId="0" id="12" nodeType="afterEffect" presetClass="entr" presetID="18" presetSubtype="6">
                                  <p:stCondLst>
                                    <p:cond delay="0"/>
                                  </p:stCondLst>
                                  <p:childTnLst>
                                    <p:set>
                                      <p:cBhvr>
                                        <p:cTn dur="1" fill="hold" id="13">
                                          <p:stCondLst>
                                            <p:cond delay="0"/>
                                          </p:stCondLst>
                                        </p:cTn>
                                        <p:tgtEl>
                                          <p:spTgt spid="29"/>
                                        </p:tgtEl>
                                        <p:attrNameLst>
                                          <p:attrName>style.visibility</p:attrName>
                                        </p:attrNameLst>
                                      </p:cBhvr>
                                      <p:to>
                                        <p:strVal val="visible"/>
                                      </p:to>
                                    </p:set>
                                    <p:animEffect filter="strips(downRight)" transition="in">
                                      <p:cBhvr>
                                        <p:cTn dur="500" id="14"/>
                                        <p:tgtEl>
                                          <p:spTgt spid="29"/>
                                        </p:tgtEl>
                                      </p:cBhvr>
                                    </p:animEffect>
                                  </p:childTnLst>
                                </p:cTn>
                              </p:par>
                            </p:childTnLst>
                          </p:cTn>
                        </p:par>
                        <p:par>
                          <p:cTn fill="hold" id="15" nodeType="afterGroup">
                            <p:stCondLst>
                              <p:cond delay="1000"/>
                            </p:stCondLst>
                            <p:childTnLst>
                              <p:par>
                                <p:cTn fill="hold" id="16" nodeType="afterEffect" presetClass="entr" presetID="9" presetSubtype="0">
                                  <p:stCondLst>
                                    <p:cond delay="0"/>
                                  </p:stCondLst>
                                  <p:childTnLst>
                                    <p:set>
                                      <p:cBhvr>
                                        <p:cTn dur="1" fill="hold" id="17">
                                          <p:stCondLst>
                                            <p:cond delay="0"/>
                                          </p:stCondLst>
                                        </p:cTn>
                                        <p:tgtEl>
                                          <p:spTgt spid="12"/>
                                        </p:tgtEl>
                                        <p:attrNameLst>
                                          <p:attrName>style.visibility</p:attrName>
                                        </p:attrNameLst>
                                      </p:cBhvr>
                                      <p:to>
                                        <p:strVal val="visible"/>
                                      </p:to>
                                    </p:set>
                                    <p:animEffect filter="dissolve" transition="in">
                                      <p:cBhvr>
                                        <p:cTn dur="500" id="18"/>
                                        <p:tgtEl>
                                          <p:spTgt spid="12"/>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25">
                                            <p:txEl>
                                              <p:pRg end="0" st="0"/>
                                            </p:txEl>
                                          </p:spTgt>
                                        </p:tgtEl>
                                        <p:attrNameLst>
                                          <p:attrName>style.visibility</p:attrName>
                                        </p:attrNameLst>
                                      </p:cBhvr>
                                      <p:to>
                                        <p:strVal val="visible"/>
                                      </p:to>
                                    </p:set>
                                    <p:animEffect filter="fade" transition="in">
                                      <p:cBhvr>
                                        <p:cTn dur="500" id="21"/>
                                        <p:tgtEl>
                                          <p:spTgt spid="25">
                                            <p:txEl>
                                              <p:pRg end="0" st="0"/>
                                            </p:txEl>
                                          </p:spTgt>
                                        </p:tgtEl>
                                      </p:cBhvr>
                                    </p:animEffect>
                                  </p:childTnLst>
                                </p:cTn>
                              </p:par>
                            </p:childTnLst>
                          </p:cTn>
                        </p:par>
                        <p:par>
                          <p:cTn fill="hold" id="22" nodeType="afterGroup">
                            <p:stCondLst>
                              <p:cond delay="1500"/>
                            </p:stCondLst>
                            <p:childTnLst>
                              <p:par>
                                <p:cTn fill="hold" grpId="0" id="23" nodeType="afterEffect" presetClass="entr" presetID="18" presetSubtype="6">
                                  <p:stCondLst>
                                    <p:cond delay="0"/>
                                  </p:stCondLst>
                                  <p:childTnLst>
                                    <p:set>
                                      <p:cBhvr>
                                        <p:cTn dur="1" fill="hold" id="24">
                                          <p:stCondLst>
                                            <p:cond delay="0"/>
                                          </p:stCondLst>
                                        </p:cTn>
                                        <p:tgtEl>
                                          <p:spTgt spid="30"/>
                                        </p:tgtEl>
                                        <p:attrNameLst>
                                          <p:attrName>style.visibility</p:attrName>
                                        </p:attrNameLst>
                                      </p:cBhvr>
                                      <p:to>
                                        <p:strVal val="visible"/>
                                      </p:to>
                                    </p:set>
                                    <p:animEffect filter="strips(downRight)" transition="in">
                                      <p:cBhvr>
                                        <p:cTn dur="500" id="25"/>
                                        <p:tgtEl>
                                          <p:spTgt spid="30"/>
                                        </p:tgtEl>
                                      </p:cBhvr>
                                    </p:animEffect>
                                  </p:childTnLst>
                                </p:cTn>
                              </p:par>
                            </p:childTnLst>
                          </p:cTn>
                        </p:par>
                        <p:par>
                          <p:cTn fill="hold" id="26" nodeType="afterGroup">
                            <p:stCondLst>
                              <p:cond delay="2000"/>
                            </p:stCondLst>
                            <p:childTnLst>
                              <p:par>
                                <p:cTn fill="hold" id="27" nodeType="afterEffect" presetClass="entr" presetID="9"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dissolve" transition="in">
                                      <p:cBhvr>
                                        <p:cTn dur="500" id="29"/>
                                        <p:tgtEl>
                                          <p:spTgt spid="9"/>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26">
                                            <p:txEl>
                                              <p:pRg end="0" st="0"/>
                                            </p:txEl>
                                          </p:spTgt>
                                        </p:tgtEl>
                                        <p:attrNameLst>
                                          <p:attrName>style.visibility</p:attrName>
                                        </p:attrNameLst>
                                      </p:cBhvr>
                                      <p:to>
                                        <p:strVal val="visible"/>
                                      </p:to>
                                    </p:set>
                                    <p:animEffect filter="fade" transition="in">
                                      <p:cBhvr>
                                        <p:cTn dur="500" id="32"/>
                                        <p:tgtEl>
                                          <p:spTgt spid="26">
                                            <p:txEl>
                                              <p:pRg end="0" st="0"/>
                                            </p:txEl>
                                          </p:spTgt>
                                        </p:tgtEl>
                                      </p:cBhvr>
                                    </p:animEffect>
                                  </p:childTnLst>
                                </p:cTn>
                              </p:par>
                            </p:childTnLst>
                          </p:cTn>
                        </p:par>
                        <p:par>
                          <p:cTn fill="hold" id="33" nodeType="afterGroup">
                            <p:stCondLst>
                              <p:cond delay="2500"/>
                            </p:stCondLst>
                            <p:childTnLst>
                              <p:par>
                                <p:cTn fill="hold" grpId="0" id="34" nodeType="afterEffect" presetClass="entr" presetID="18" presetSubtype="6">
                                  <p:stCondLst>
                                    <p:cond delay="0"/>
                                  </p:stCondLst>
                                  <p:childTnLst>
                                    <p:set>
                                      <p:cBhvr>
                                        <p:cTn dur="1" fill="hold" id="35">
                                          <p:stCondLst>
                                            <p:cond delay="0"/>
                                          </p:stCondLst>
                                        </p:cTn>
                                        <p:tgtEl>
                                          <p:spTgt spid="31"/>
                                        </p:tgtEl>
                                        <p:attrNameLst>
                                          <p:attrName>style.visibility</p:attrName>
                                        </p:attrNameLst>
                                      </p:cBhvr>
                                      <p:to>
                                        <p:strVal val="visible"/>
                                      </p:to>
                                    </p:set>
                                    <p:animEffect filter="strips(downRight)" transition="in">
                                      <p:cBhvr>
                                        <p:cTn dur="500" id="36"/>
                                        <p:tgtEl>
                                          <p:spTgt spid="31"/>
                                        </p:tgtEl>
                                      </p:cBhvr>
                                    </p:animEffect>
                                  </p:childTnLst>
                                </p:cTn>
                              </p:par>
                            </p:childTnLst>
                          </p:cTn>
                        </p:par>
                        <p:par>
                          <p:cTn fill="hold" id="37" nodeType="afterGroup">
                            <p:stCondLst>
                              <p:cond delay="3000"/>
                            </p:stCondLst>
                            <p:childTnLst>
                              <p:par>
                                <p:cTn fill="hold" id="38" nodeType="afterEffect" presetClass="entr" presetID="9"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dissolve" transition="in">
                                      <p:cBhvr>
                                        <p:cTn dur="500" id="40"/>
                                        <p:tgtEl>
                                          <p:spTgt spid="18"/>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27">
                                            <p:txEl>
                                              <p:pRg end="0" st="0"/>
                                            </p:txEl>
                                          </p:spTgt>
                                        </p:tgtEl>
                                        <p:attrNameLst>
                                          <p:attrName>style.visibility</p:attrName>
                                        </p:attrNameLst>
                                      </p:cBhvr>
                                      <p:to>
                                        <p:strVal val="visible"/>
                                      </p:to>
                                    </p:set>
                                    <p:animEffect filter="fade" transition="in">
                                      <p:cBhvr>
                                        <p:cTn dur="500" id="43"/>
                                        <p:tgtEl>
                                          <p:spTgt spid="27">
                                            <p:txEl>
                                              <p:pRg end="0" st="0"/>
                                            </p:txEl>
                                          </p:spTgt>
                                        </p:tgtEl>
                                      </p:cBhvr>
                                    </p:animEffect>
                                  </p:childTnLst>
                                </p:cTn>
                              </p:par>
                            </p:childTnLst>
                          </p:cTn>
                        </p:par>
                        <p:par>
                          <p:cTn fill="hold" id="44" nodeType="afterGroup">
                            <p:stCondLst>
                              <p:cond delay="3500"/>
                            </p:stCondLst>
                            <p:childTnLst>
                              <p:par>
                                <p:cTn fill="hold" grpId="0" id="45" nodeType="afterEffect" presetClass="entr" presetID="18" presetSubtype="6">
                                  <p:stCondLst>
                                    <p:cond delay="0"/>
                                  </p:stCondLst>
                                  <p:childTnLst>
                                    <p:set>
                                      <p:cBhvr>
                                        <p:cTn dur="1" fill="hold" id="46">
                                          <p:stCondLst>
                                            <p:cond delay="0"/>
                                          </p:stCondLst>
                                        </p:cTn>
                                        <p:tgtEl>
                                          <p:spTgt spid="32"/>
                                        </p:tgtEl>
                                        <p:attrNameLst>
                                          <p:attrName>style.visibility</p:attrName>
                                        </p:attrNameLst>
                                      </p:cBhvr>
                                      <p:to>
                                        <p:strVal val="visible"/>
                                      </p:to>
                                    </p:set>
                                    <p:animEffect filter="strips(downRight)" transition="in">
                                      <p:cBhvr>
                                        <p:cTn dur="500" id="47"/>
                                        <p:tgtEl>
                                          <p:spTgt spid="32"/>
                                        </p:tgtEl>
                                      </p:cBhvr>
                                    </p:animEffect>
                                  </p:childTnLst>
                                </p:cTn>
                              </p:par>
                            </p:childTnLst>
                          </p:cTn>
                        </p:par>
                        <p:par>
                          <p:cTn fill="hold" id="48" nodeType="afterGroup">
                            <p:stCondLst>
                              <p:cond delay="4000"/>
                            </p:stCondLst>
                            <p:childTnLst>
                              <p:par>
                                <p:cTn fill="hold" id="49" nodeType="afterEffect" presetClass="entr" presetID="9" presetSubtype="0">
                                  <p:stCondLst>
                                    <p:cond delay="0"/>
                                  </p:stCondLst>
                                  <p:childTnLst>
                                    <p:set>
                                      <p:cBhvr>
                                        <p:cTn dur="1" fill="hold" id="50">
                                          <p:stCondLst>
                                            <p:cond delay="0"/>
                                          </p:stCondLst>
                                        </p:cTn>
                                        <p:tgtEl>
                                          <p:spTgt spid="21"/>
                                        </p:tgtEl>
                                        <p:attrNameLst>
                                          <p:attrName>style.visibility</p:attrName>
                                        </p:attrNameLst>
                                      </p:cBhvr>
                                      <p:to>
                                        <p:strVal val="visible"/>
                                      </p:to>
                                    </p:set>
                                    <p:animEffect filter="dissolve" transition="in">
                                      <p:cBhvr>
                                        <p:cTn dur="500" id="51"/>
                                        <p:tgtEl>
                                          <p:spTgt spid="21"/>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28">
                                            <p:txEl>
                                              <p:pRg end="0" st="0"/>
                                            </p:txEl>
                                          </p:spTgt>
                                        </p:tgtEl>
                                        <p:attrNameLst>
                                          <p:attrName>style.visibility</p:attrName>
                                        </p:attrNameLst>
                                      </p:cBhvr>
                                      <p:to>
                                        <p:strVal val="visible"/>
                                      </p:to>
                                    </p:set>
                                    <p:animEffect filter="fade" transition="in">
                                      <p:cBhvr>
                                        <p:cTn dur="500" id="54"/>
                                        <p:tgtEl>
                                          <p:spTgt spid="28">
                                            <p:txEl>
                                              <p:pRg end="0" st="0"/>
                                            </p:txEl>
                                          </p:spTgt>
                                        </p:tgtEl>
                                      </p:cBhvr>
                                    </p:animEffect>
                                  </p:childTnLst>
                                </p:cTn>
                              </p:par>
                            </p:childTnLst>
                          </p:cTn>
                        </p:par>
                        <p:par>
                          <p:cTn fill="hold" id="55" nodeType="afterGroup">
                            <p:stCondLst>
                              <p:cond delay="4500"/>
                            </p:stCondLst>
                            <p:childTnLst>
                              <p:par>
                                <p:cTn fill="hold" grpId="0" id="56" nodeType="afterEffect" presetClass="entr" presetID="18" presetSubtype="6">
                                  <p:stCondLst>
                                    <p:cond delay="0"/>
                                  </p:stCondLst>
                                  <p:childTnLst>
                                    <p:set>
                                      <p:cBhvr>
                                        <p:cTn dur="1" fill="hold" id="57">
                                          <p:stCondLst>
                                            <p:cond delay="0"/>
                                          </p:stCondLst>
                                        </p:cTn>
                                        <p:tgtEl>
                                          <p:spTgt spid="33"/>
                                        </p:tgtEl>
                                        <p:attrNameLst>
                                          <p:attrName>style.visibility</p:attrName>
                                        </p:attrNameLst>
                                      </p:cBhvr>
                                      <p:to>
                                        <p:strVal val="visible"/>
                                      </p:to>
                                    </p:set>
                                    <p:animEffect filter="strips(downRight)" transition="in">
                                      <p:cBhvr>
                                        <p:cTn dur="500" id="58"/>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4"/>
      <p:bldP build="p" grpId="0" spid="25"/>
      <p:bldP build="p" grpId="0" spid="26"/>
      <p:bldP build="p" grpId="0" spid="27"/>
      <p:bldP build="p" grpId="0" spid="28"/>
      <p:bldP grpId="0" spid="29"/>
      <p:bldP grpId="0" spid="30"/>
      <p:bldP grpId="0" spid="31"/>
      <p:bldP grpId="0" spid="32"/>
      <p:bldP grpId="0" spid="3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原创设计师QQ598969553      _1"/>
          <p:cNvSpPr/>
          <p:nvPr/>
        </p:nvSpPr>
        <p:spPr>
          <a:xfrm>
            <a:off x="2906824"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grpSp>
        <p:nvGrpSpPr>
          <p:cNvPr id="46" name="原创设计师QQ598969553      _2"/>
          <p:cNvGrpSpPr/>
          <p:nvPr/>
        </p:nvGrpSpPr>
        <p:grpSpPr>
          <a:xfrm>
            <a:off x="3013024"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grpSp>
      <p:sp>
        <p:nvSpPr>
          <p:cNvPr id="49" name="原创设计师QQ598969553      _3"/>
          <p:cNvSpPr txBox="1"/>
          <p:nvPr/>
        </p:nvSpPr>
        <p:spPr>
          <a:xfrm>
            <a:off x="3766012" y="2219376"/>
            <a:ext cx="1568450" cy="396240"/>
          </a:xfrm>
          <a:prstGeom prst="rect">
            <a:avLst/>
          </a:prstGeom>
          <a:noFill/>
        </p:spPr>
        <p:txBody>
          <a:bodyPr rtlCol="0" wrap="square">
            <a:spAutoFit/>
          </a:bodyPr>
          <a:lstStyle/>
          <a:p>
            <a:pPr algn="ctr"/>
            <a:r>
              <a:rPr altLang="zh-CN" lang="en-US" sz="2000">
                <a:solidFill>
                  <a:schemeClr val="accent1"/>
                </a:solidFill>
                <a:ea charset="-122" pitchFamily="34" typeface="微软雅黑"/>
              </a:rPr>
              <a:t>PART 03</a:t>
            </a:r>
          </a:p>
        </p:txBody>
      </p:sp>
      <p:sp>
        <p:nvSpPr>
          <p:cNvPr id="50" name="原创设计师QQ598969553      _4"/>
          <p:cNvSpPr txBox="1"/>
          <p:nvPr/>
        </p:nvSpPr>
        <p:spPr>
          <a:xfrm>
            <a:off x="3661237" y="2578861"/>
            <a:ext cx="1778000" cy="396240"/>
          </a:xfrm>
          <a:prstGeom prst="rect">
            <a:avLst/>
          </a:prstGeom>
          <a:noFill/>
        </p:spPr>
        <p:txBody>
          <a:bodyPr rtlCol="0" wrap="square">
            <a:spAutoFit/>
          </a:bodyPr>
          <a:lstStyle/>
          <a:p>
            <a:pPr algn="ctr"/>
            <a:r>
              <a:rPr altLang="en-US" b="1" lang="zh-CN" sz="2000">
                <a:latin charset="-122" pitchFamily="34" typeface="微软雅黑"/>
                <a:ea charset="-122" pitchFamily="34" typeface="微软雅黑"/>
              </a:rPr>
              <a:t>项目特色展示</a:t>
            </a:r>
          </a:p>
        </p:txBody>
      </p:sp>
      <p:sp>
        <p:nvSpPr>
          <p:cNvPr id="51" name="原创设计师QQ598969553      _5"/>
          <p:cNvSpPr>
            <a:spLocks noEditPoints="1"/>
          </p:cNvSpPr>
          <p:nvPr/>
        </p:nvSpPr>
        <p:spPr bwMode="auto">
          <a:xfrm>
            <a:off x="3213305" y="1211122"/>
            <a:ext cx="352425" cy="249238"/>
          </a:xfrm>
          <a:custGeom>
            <a:gdLst>
              <a:gd fmla="*/ 18 w 222" name="T0"/>
              <a:gd fmla="*/ 113 h 157" name="T1"/>
              <a:gd fmla="*/ 94 w 222" name="T2"/>
              <a:gd fmla="*/ 113 h 157" name="T3"/>
              <a:gd fmla="*/ 107 w 222" name="T4"/>
              <a:gd fmla="*/ 157 h 157" name="T5"/>
              <a:gd fmla="*/ 5 w 222" name="T6"/>
              <a:gd fmla="*/ 157 h 157" name="T7"/>
              <a:gd fmla="*/ 18 w 222" name="T8"/>
              <a:gd fmla="*/ 113 h 157" name="T9"/>
              <a:gd fmla="*/ 18 w 222" name="T10"/>
              <a:gd fmla="*/ 113 h 157" name="T11"/>
              <a:gd fmla="*/ 209 w 222" name="T12"/>
              <a:gd fmla="*/ 73 h 157" name="T13"/>
              <a:gd fmla="*/ 209 w 222" name="T14"/>
              <a:gd fmla="*/ 86 h 157" name="T15"/>
              <a:gd fmla="*/ 220 w 222" name="T16"/>
              <a:gd fmla="*/ 95 h 157" name="T17"/>
              <a:gd fmla="*/ 207 w 222" name="T18"/>
              <a:gd fmla="*/ 95 h 157" name="T19"/>
              <a:gd fmla="*/ 200 w 222" name="T20"/>
              <a:gd fmla="*/ 106 h 157" name="T21"/>
              <a:gd fmla="*/ 200 w 222" name="T22"/>
              <a:gd fmla="*/ 93 h 157" name="T23"/>
              <a:gd fmla="*/ 187 w 222" name="T24"/>
              <a:gd fmla="*/ 84 h 157" name="T25"/>
              <a:gd fmla="*/ 200 w 222" name="T26"/>
              <a:gd fmla="*/ 86 h 157" name="T27"/>
              <a:gd fmla="*/ 209 w 222" name="T28"/>
              <a:gd fmla="*/ 73 h 157" name="T29"/>
              <a:gd fmla="*/ 209 w 222" name="T30"/>
              <a:gd fmla="*/ 73 h 157" name="T31"/>
              <a:gd fmla="*/ 20 w 222" name="T32"/>
              <a:gd fmla="*/ 84 h 157" name="T33"/>
              <a:gd fmla="*/ 14 w 222" name="T34"/>
              <a:gd fmla="*/ 95 h 157" name="T35"/>
              <a:gd fmla="*/ 0 w 222" name="T36"/>
              <a:gd fmla="*/ 95 h 157" name="T37"/>
              <a:gd fmla="*/ 11 w 222" name="T38"/>
              <a:gd fmla="*/ 102 h 157" name="T39"/>
              <a:gd fmla="*/ 11 w 222" name="T40"/>
              <a:gd fmla="*/ 115 h 157" name="T41"/>
              <a:gd fmla="*/ 18 w 222" name="T42"/>
              <a:gd fmla="*/ 104 h 157" name="T43"/>
              <a:gd fmla="*/ 34 w 222" name="T44"/>
              <a:gd fmla="*/ 104 h 157" name="T45"/>
              <a:gd fmla="*/ 20 w 222" name="T46"/>
              <a:gd fmla="*/ 97 h 157" name="T47"/>
              <a:gd fmla="*/ 20 w 222" name="T48"/>
              <a:gd fmla="*/ 84 h 157" name="T49"/>
              <a:gd fmla="*/ 20 w 222" name="T50"/>
              <a:gd fmla="*/ 84 h 157" name="T51"/>
              <a:gd fmla="*/ 82 w 222" name="T52"/>
              <a:gd fmla="*/ 0 h 157" name="T53"/>
              <a:gd fmla="*/ 80 w 222" name="T54"/>
              <a:gd fmla="*/ 26 h 157" name="T55"/>
              <a:gd fmla="*/ 105 w 222" name="T56"/>
              <a:gd fmla="*/ 42 h 157" name="T57"/>
              <a:gd fmla="*/ 78 w 222" name="T58"/>
              <a:gd fmla="*/ 39 h 157" name="T59"/>
              <a:gd fmla="*/ 62 w 222" name="T60"/>
              <a:gd fmla="*/ 64 h 157" name="T61"/>
              <a:gd fmla="*/ 65 w 222" name="T62"/>
              <a:gd fmla="*/ 37 h 157" name="T63"/>
              <a:gd fmla="*/ 40 w 222" name="T64"/>
              <a:gd fmla="*/ 22 h 157" name="T65"/>
              <a:gd fmla="*/ 67 w 222" name="T66"/>
              <a:gd fmla="*/ 22 h 157" name="T67"/>
              <a:gd fmla="*/ 82 w 222" name="T68"/>
              <a:gd fmla="*/ 0 h 157" name="T69"/>
              <a:gd fmla="*/ 82 w 222" name="T70"/>
              <a:gd fmla="*/ 0 h 157" name="T71"/>
              <a:gd fmla="*/ 133 w 222" name="T72"/>
              <a:gd fmla="*/ 113 h 157" name="T73"/>
              <a:gd fmla="*/ 209 w 222" name="T74"/>
              <a:gd fmla="*/ 113 h 157" name="T75"/>
              <a:gd fmla="*/ 222 w 222" name="T76"/>
              <a:gd fmla="*/ 157 h 157" name="T77"/>
              <a:gd fmla="*/ 120 w 222" name="T78"/>
              <a:gd fmla="*/ 157 h 157" name="T79"/>
              <a:gd fmla="*/ 133 w 222" name="T80"/>
              <a:gd fmla="*/ 113 h 157" name="T81"/>
              <a:gd fmla="*/ 133 w 222" name="T82"/>
              <a:gd fmla="*/ 113 h 157" name="T83"/>
              <a:gd fmla="*/ 74 w 222" name="T84"/>
              <a:gd fmla="*/ 55 h 157" name="T85"/>
              <a:gd fmla="*/ 60 w 222" name="T86"/>
              <a:gd fmla="*/ 99 h 157" name="T87"/>
              <a:gd fmla="*/ 162 w 222" name="T88"/>
              <a:gd fmla="*/ 99 h 157" name="T89"/>
              <a:gd fmla="*/ 149 w 222" name="T90"/>
              <a:gd fmla="*/ 55 h 157" name="T91"/>
              <a:gd fmla="*/ 74 w 222" name="T92"/>
              <a:gd fmla="*/ 55 h 15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57" w="221">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pic>
        <p:nvPicPr>
          <p:cNvPr id="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667090838"/>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原创设计师QQ598969553      _1"/>
          <p:cNvCxnSpPr/>
          <p:nvPr/>
        </p:nvCxnSpPr>
        <p:spPr>
          <a:xfrm flipH="1">
            <a:off x="4565390" y="2067229"/>
            <a:ext cx="0" cy="1549400"/>
          </a:xfrm>
          <a:prstGeom prst="line">
            <a:avLst/>
          </a:prstGeom>
          <a:noFill/>
          <a:ln w="9525">
            <a:solidFill>
              <a:schemeClr val="bg1">
                <a:lumMod val="50000"/>
              </a:schemeClr>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0" name="原创设计师QQ598969553      _2"/>
          <p:cNvCxnSpPr/>
          <p:nvPr/>
        </p:nvCxnSpPr>
        <p:spPr>
          <a:xfrm flipH="1">
            <a:off x="537029" y="2069460"/>
            <a:ext cx="7997372" cy="0"/>
          </a:xfrm>
          <a:prstGeom prst="line">
            <a:avLst/>
          </a:prstGeom>
          <a:noFill/>
          <a:ln w="9525">
            <a:solidFill>
              <a:schemeClr val="bg1">
                <a:lumMod val="50000"/>
              </a:schemeClr>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1" name="原创设计师QQ598969553      _3"/>
          <p:cNvSpPr/>
          <p:nvPr/>
        </p:nvSpPr>
        <p:spPr>
          <a:xfrm>
            <a:off x="827584" y="1203598"/>
            <a:ext cx="1731724" cy="1731724"/>
          </a:xfrm>
          <a:prstGeom prst="ellipse">
            <a:avLst/>
          </a:prstGeom>
          <a:blipFill dpi="0" rotWithShape="1">
            <a:blip r:embed="rId3"/>
            <a:tile algn="tl" flip="none" sx="80000" sy="80000" tx="-266700" ty="0"/>
          </a:blipFill>
          <a:ln w="31750">
            <a:gradFill>
              <a:gsLst>
                <a:gs pos="0">
                  <a:schemeClr val="accent1">
                    <a:lumMod val="5000"/>
                    <a:lumOff val="95000"/>
                  </a:schemeClr>
                </a:gs>
                <a:gs pos="100000">
                  <a:schemeClr val="accent1">
                    <a:lumMod val="30000"/>
                    <a:lumOff val="70000"/>
                  </a:schemeClr>
                </a:gs>
              </a:gsLst>
              <a:lin ang="5400000" scaled="1"/>
            </a:gra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2" name="原创设计师QQ598969553      _4"/>
          <p:cNvSpPr/>
          <p:nvPr/>
        </p:nvSpPr>
        <p:spPr>
          <a:xfrm>
            <a:off x="6511094" y="1203598"/>
            <a:ext cx="1731724" cy="1731724"/>
          </a:xfrm>
          <a:prstGeom prst="ellipse">
            <a:avLst/>
          </a:prstGeom>
          <a:blipFill dpi="0" rotWithShape="1">
            <a:blip r:embed="rId4"/>
            <a:tile algn="tl" flip="none" sx="100000" sy="100000" tx="-184150" ty="0"/>
          </a:blipFill>
          <a:ln w="3175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3" name="原创设计师QQ598969553      _5"/>
          <p:cNvSpPr/>
          <p:nvPr/>
        </p:nvSpPr>
        <p:spPr>
          <a:xfrm>
            <a:off x="3037653" y="1614741"/>
            <a:ext cx="909438" cy="9094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4" name="原创设计师QQ598969553      _6"/>
          <p:cNvSpPr/>
          <p:nvPr/>
        </p:nvSpPr>
        <p:spPr>
          <a:xfrm>
            <a:off x="5196909" y="1614741"/>
            <a:ext cx="909438" cy="9094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5" name="原创设计师QQ598969553      _7"/>
          <p:cNvSpPr/>
          <p:nvPr/>
        </p:nvSpPr>
        <p:spPr>
          <a:xfrm>
            <a:off x="4932040" y="3174585"/>
            <a:ext cx="3479548" cy="1261872"/>
          </a:xfrm>
          <a:prstGeom prst="rect">
            <a:avLst/>
          </a:prstGeom>
        </p:spPr>
        <p:txBody>
          <a:bodyPr wrap="square">
            <a:spAutoFit/>
          </a:bodyPr>
          <a:lstStyle/>
          <a:p>
            <a:pPr algn="r">
              <a:lnSpc>
                <a:spcPct val="120000"/>
              </a:lnSpc>
            </a:pPr>
            <a:r>
              <a:rPr altLang="en-US" lang="zh-CN" sz="1600">
                <a:solidFill>
                  <a:schemeClr val="tx2"/>
                </a:solidFill>
                <a:latin charset="-122" pitchFamily="34" typeface="微软雅黑"/>
                <a:ea charset="-122" pitchFamily="34" typeface="微软雅黑"/>
              </a:rPr>
              <a:t>在这里填写今年中的任务完成情况</a:t>
            </a:r>
          </a:p>
          <a:p>
            <a:pPr algn="r">
              <a:lnSpc>
                <a:spcPct val="120000"/>
              </a:lnSpc>
            </a:pPr>
            <a:r>
              <a:rPr altLang="en-US" lang="zh-CN" sz="1600">
                <a:solidFill>
                  <a:schemeClr val="tx2"/>
                </a:solidFill>
                <a:latin charset="-122" pitchFamily="34" typeface="微软雅黑"/>
                <a:ea charset="-122" pitchFamily="34" typeface="微软雅黑"/>
              </a:rPr>
              <a:t>在这里填写今年中的任务完成情况</a:t>
            </a:r>
          </a:p>
          <a:p>
            <a:pPr algn="r">
              <a:lnSpc>
                <a:spcPct val="120000"/>
              </a:lnSpc>
            </a:pPr>
            <a:r>
              <a:rPr altLang="en-US" lang="zh-CN" sz="1600">
                <a:solidFill>
                  <a:schemeClr val="tx2"/>
                </a:solidFill>
                <a:latin charset="-122" pitchFamily="34" typeface="微软雅黑"/>
                <a:ea charset="-122" pitchFamily="34" typeface="微软雅黑"/>
              </a:rPr>
              <a:t>在这里填写今年中的任务完成情况</a:t>
            </a:r>
          </a:p>
          <a:p>
            <a:pPr algn="r">
              <a:lnSpc>
                <a:spcPct val="120000"/>
              </a:lnSpc>
            </a:pPr>
            <a:r>
              <a:rPr altLang="en-US" lang="zh-CN" sz="1600">
                <a:solidFill>
                  <a:schemeClr val="tx2"/>
                </a:solidFill>
                <a:latin charset="-122" pitchFamily="34" typeface="微软雅黑"/>
                <a:ea charset="-122" pitchFamily="34" typeface="微软雅黑"/>
              </a:rPr>
              <a:t>在这里填写今年中的任务完成情况</a:t>
            </a:r>
          </a:p>
        </p:txBody>
      </p:sp>
      <p:sp>
        <p:nvSpPr>
          <p:cNvPr id="16" name="原创设计师QQ598969553      _8"/>
          <p:cNvSpPr/>
          <p:nvPr/>
        </p:nvSpPr>
        <p:spPr>
          <a:xfrm>
            <a:off x="588396" y="3174585"/>
            <a:ext cx="3479548" cy="1261872"/>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在这里填写今年中的任务完成情况</a:t>
            </a:r>
          </a:p>
          <a:p>
            <a:pPr>
              <a:lnSpc>
                <a:spcPct val="120000"/>
              </a:lnSpc>
            </a:pPr>
            <a:r>
              <a:rPr altLang="en-US" lang="zh-CN" sz="1600">
                <a:solidFill>
                  <a:schemeClr val="tx2"/>
                </a:solidFill>
                <a:latin charset="-122" pitchFamily="34" typeface="微软雅黑"/>
                <a:ea charset="-122" pitchFamily="34" typeface="微软雅黑"/>
              </a:rPr>
              <a:t>在这里填写今年中的任务完成情况</a:t>
            </a:r>
          </a:p>
          <a:p>
            <a:pPr>
              <a:lnSpc>
                <a:spcPct val="120000"/>
              </a:lnSpc>
            </a:pPr>
            <a:r>
              <a:rPr altLang="en-US" lang="zh-CN" sz="1600">
                <a:solidFill>
                  <a:schemeClr val="tx2"/>
                </a:solidFill>
                <a:latin charset="-122" pitchFamily="34" typeface="微软雅黑"/>
                <a:ea charset="-122" pitchFamily="34" typeface="微软雅黑"/>
              </a:rPr>
              <a:t>在这里填写今年中的任务完成情况</a:t>
            </a:r>
          </a:p>
          <a:p>
            <a:pPr>
              <a:lnSpc>
                <a:spcPct val="120000"/>
              </a:lnSpc>
            </a:pPr>
            <a:r>
              <a:rPr altLang="en-US" lang="zh-CN" sz="1600">
                <a:solidFill>
                  <a:schemeClr val="tx2"/>
                </a:solidFill>
                <a:latin charset="-122" pitchFamily="34" typeface="微软雅黑"/>
                <a:ea charset="-122" pitchFamily="34" typeface="微软雅黑"/>
              </a:rPr>
              <a:t>在这里填写今年中的任务完成情况</a:t>
            </a:r>
          </a:p>
        </p:txBody>
      </p:sp>
      <p:sp>
        <p:nvSpPr>
          <p:cNvPr id="17" name="原创设计师QQ598969553      _9"/>
          <p:cNvSpPr/>
          <p:nvPr/>
        </p:nvSpPr>
        <p:spPr>
          <a:xfrm>
            <a:off x="3096327" y="1683885"/>
            <a:ext cx="792088" cy="792088"/>
          </a:xfrm>
          <a:prstGeom prst="ellipse">
            <a:avLst/>
          </a:prstGeom>
          <a:gradFill>
            <a:gsLst>
              <a:gs pos="92700">
                <a:schemeClr val="accent1"/>
              </a:gs>
              <a:gs pos="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8" name="原创设计师QQ598969553      _10"/>
          <p:cNvSpPr/>
          <p:nvPr/>
        </p:nvSpPr>
        <p:spPr>
          <a:xfrm>
            <a:off x="2896273" y="1758577"/>
            <a:ext cx="1192197" cy="640080"/>
          </a:xfrm>
          <a:prstGeom prst="rect">
            <a:avLst/>
          </a:prstGeom>
        </p:spPr>
        <p:txBody>
          <a:bodyPr wrap="square">
            <a:spAutoFit/>
          </a:bodyPr>
          <a:lstStyle/>
          <a:p>
            <a:pPr algn="ctr"/>
            <a:r>
              <a:rPr altLang="en-US" lang="zh-CN">
                <a:solidFill>
                  <a:schemeClr val="bg1"/>
                </a:solidFill>
                <a:latin charset="-122" pitchFamily="34" typeface="微软雅黑"/>
                <a:ea charset="-122" pitchFamily="34" typeface="微软雅黑"/>
              </a:rPr>
              <a:t>添加</a:t>
            </a:r>
          </a:p>
          <a:p>
            <a:pPr algn="ctr"/>
            <a:r>
              <a:rPr altLang="en-US" lang="zh-CN">
                <a:solidFill>
                  <a:schemeClr val="bg1"/>
                </a:solidFill>
                <a:latin charset="-122" pitchFamily="34" typeface="微软雅黑"/>
                <a:ea charset="-122" pitchFamily="34" typeface="微软雅黑"/>
              </a:rPr>
              <a:t>标题</a:t>
            </a:r>
          </a:p>
        </p:txBody>
      </p:sp>
      <p:sp>
        <p:nvSpPr>
          <p:cNvPr id="19" name="原创设计师QQ598969553      _11"/>
          <p:cNvSpPr/>
          <p:nvPr/>
        </p:nvSpPr>
        <p:spPr>
          <a:xfrm>
            <a:off x="5257397" y="1683885"/>
            <a:ext cx="792088" cy="792088"/>
          </a:xfrm>
          <a:prstGeom prst="ellipse">
            <a:avLst/>
          </a:prstGeom>
          <a:gradFill>
            <a:gsLst>
              <a:gs pos="92700">
                <a:schemeClr val="accent1"/>
              </a:gs>
              <a:gs pos="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20" name="原创设计师QQ598969553      _12"/>
          <p:cNvSpPr/>
          <p:nvPr/>
        </p:nvSpPr>
        <p:spPr>
          <a:xfrm>
            <a:off x="5070043" y="1758577"/>
            <a:ext cx="1192197" cy="640080"/>
          </a:xfrm>
          <a:prstGeom prst="rect">
            <a:avLst/>
          </a:prstGeom>
        </p:spPr>
        <p:txBody>
          <a:bodyPr wrap="square">
            <a:spAutoFit/>
          </a:bodyPr>
          <a:lstStyle/>
          <a:p>
            <a:pPr algn="ctr"/>
            <a:r>
              <a:rPr altLang="en-US" lang="zh-CN">
                <a:solidFill>
                  <a:schemeClr val="bg1"/>
                </a:solidFill>
                <a:latin charset="-122" pitchFamily="34" typeface="微软雅黑"/>
                <a:ea charset="-122" pitchFamily="34" typeface="微软雅黑"/>
              </a:rPr>
              <a:t>添加</a:t>
            </a:r>
          </a:p>
          <a:p>
            <a:pPr algn="ctr"/>
            <a:r>
              <a:rPr altLang="en-US" lang="zh-CN">
                <a:solidFill>
                  <a:schemeClr val="bg1"/>
                </a:solidFill>
                <a:latin charset="-122" pitchFamily="34" typeface="微软雅黑"/>
                <a:ea charset="-122" pitchFamily="34" typeface="微软雅黑"/>
              </a:rPr>
              <a:t>标题</a:t>
            </a:r>
          </a:p>
        </p:txBody>
      </p:sp>
      <p:grpSp>
        <p:nvGrpSpPr>
          <p:cNvPr id="21" name="原创设计师QQ598969553      _13"/>
          <p:cNvGrpSpPr/>
          <p:nvPr/>
        </p:nvGrpSpPr>
        <p:grpSpPr>
          <a:xfrm>
            <a:off x="4183474" y="3448739"/>
            <a:ext cx="725706" cy="725886"/>
            <a:chOff x="701911" y="1144125"/>
            <a:chExt cx="707780" cy="707955"/>
          </a:xfrm>
        </p:grpSpPr>
        <p:sp>
          <p:nvSpPr>
            <p:cNvPr id="22" name="Oval 53"/>
            <p:cNvSpPr>
              <a:spLocks noChangeArrowheads="1"/>
            </p:cNvSpPr>
            <p:nvPr/>
          </p:nvSpPr>
          <p:spPr bwMode="auto">
            <a:xfrm>
              <a:off x="701911" y="1144125"/>
              <a:ext cx="707780" cy="70795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3" name="Freeform 586"/>
            <p:cNvSpPr>
              <a:spLocks noEditPoints="1"/>
            </p:cNvSpPr>
            <p:nvPr/>
          </p:nvSpPr>
          <p:spPr bwMode="auto">
            <a:xfrm>
              <a:off x="834742" y="1318017"/>
              <a:ext cx="457361" cy="371414"/>
            </a:xfrm>
            <a:custGeom>
              <a:gdLst>
                <a:gd fmla="*/ 0 w 63" name="T0"/>
                <a:gd fmla="*/ 1 h 51" name="T1"/>
                <a:gd fmla="*/ 15 w 63" name="T2"/>
                <a:gd fmla="*/ 1 h 51" name="T3"/>
                <a:gd fmla="*/ 15 w 63" name="T4"/>
                <a:gd fmla="*/ 49 h 51" name="T5"/>
                <a:gd fmla="*/ 0 w 63" name="T6"/>
                <a:gd fmla="*/ 49 h 51" name="T7"/>
                <a:gd fmla="*/ 0 w 63" name="T8"/>
                <a:gd fmla="*/ 1 h 51" name="T9"/>
                <a:gd fmla="*/ 33 w 63" name="T10"/>
                <a:gd fmla="*/ 5 h 51" name="T11"/>
                <a:gd fmla="*/ 48 w 63" name="T12"/>
                <a:gd fmla="*/ 0 h 51" name="T13"/>
                <a:gd fmla="*/ 63 w 63" name="T14"/>
                <a:gd fmla="*/ 46 h 51" name="T15"/>
                <a:gd fmla="*/ 49 w 63" name="T16"/>
                <a:gd fmla="*/ 51 h 51" name="T17"/>
                <a:gd fmla="*/ 33 w 63" name="T18"/>
                <a:gd fmla="*/ 5 h 51" name="T19"/>
                <a:gd fmla="*/ 51 w 63" name="T20"/>
                <a:gd fmla="*/ 32 h 51" name="T21"/>
                <a:gd fmla="*/ 48 w 63" name="T22"/>
                <a:gd fmla="*/ 39 h 51" name="T23"/>
                <a:gd fmla="*/ 54 w 63" name="T24"/>
                <a:gd fmla="*/ 42 h 51" name="T25"/>
                <a:gd fmla="*/ 57 w 63" name="T26"/>
                <a:gd fmla="*/ 35 h 51" name="T27"/>
                <a:gd fmla="*/ 51 w 63" name="T28"/>
                <a:gd fmla="*/ 32 h 51" name="T29"/>
                <a:gd fmla="*/ 39 w 63" name="T30"/>
                <a:gd fmla="*/ 15 h 51" name="T31"/>
                <a:gd fmla="*/ 41 w 63" name="T32"/>
                <a:gd fmla="*/ 19 h 51" name="T33"/>
                <a:gd fmla="*/ 51 w 63" name="T34"/>
                <a:gd fmla="*/ 15 h 51" name="T35"/>
                <a:gd fmla="*/ 50 w 63" name="T36"/>
                <a:gd fmla="*/ 12 h 51" name="T37"/>
                <a:gd fmla="*/ 39 w 63" name="T38"/>
                <a:gd fmla="*/ 15 h 51" name="T39"/>
                <a:gd fmla="*/ 37 w 63" name="T40"/>
                <a:gd fmla="*/ 8 h 51" name="T41"/>
                <a:gd fmla="*/ 38 w 63" name="T42"/>
                <a:gd fmla="*/ 12 h 51" name="T43"/>
                <a:gd fmla="*/ 49 w 63" name="T44"/>
                <a:gd fmla="*/ 8 h 51" name="T45"/>
                <a:gd fmla="*/ 47 w 63" name="T46"/>
                <a:gd fmla="*/ 5 h 51" name="T47"/>
                <a:gd fmla="*/ 37 w 63" name="T48"/>
                <a:gd fmla="*/ 8 h 51" name="T49"/>
                <a:gd fmla="*/ 17 w 63" name="T50"/>
                <a:gd fmla="*/ 1 h 51" name="T51"/>
                <a:gd fmla="*/ 32 w 63" name="T52"/>
                <a:gd fmla="*/ 1 h 51" name="T53"/>
                <a:gd fmla="*/ 32 w 63" name="T54"/>
                <a:gd fmla="*/ 49 h 51" name="T55"/>
                <a:gd fmla="*/ 17 w 63" name="T56"/>
                <a:gd fmla="*/ 49 h 51" name="T57"/>
                <a:gd fmla="*/ 17 w 63" name="T58"/>
                <a:gd fmla="*/ 1 h 51" name="T59"/>
                <a:gd fmla="*/ 25 w 63" name="T60"/>
                <a:gd fmla="*/ 32 h 51" name="T61"/>
                <a:gd fmla="*/ 20 w 63" name="T62"/>
                <a:gd fmla="*/ 38 h 51" name="T63"/>
                <a:gd fmla="*/ 25 w 63" name="T64"/>
                <a:gd fmla="*/ 43 h 51" name="T65"/>
                <a:gd fmla="*/ 30 w 63" name="T66"/>
                <a:gd fmla="*/ 38 h 51" name="T67"/>
                <a:gd fmla="*/ 25 w 63" name="T68"/>
                <a:gd fmla="*/ 32 h 51" name="T69"/>
                <a:gd fmla="*/ 19 w 63" name="T70"/>
                <a:gd fmla="*/ 13 h 51" name="T71"/>
                <a:gd fmla="*/ 19 w 63" name="T72"/>
                <a:gd fmla="*/ 17 h 51" name="T73"/>
                <a:gd fmla="*/ 30 w 63" name="T74"/>
                <a:gd fmla="*/ 17 h 51" name="T75"/>
                <a:gd fmla="*/ 30 w 63" name="T76"/>
                <a:gd fmla="*/ 13 h 51" name="T77"/>
                <a:gd fmla="*/ 19 w 63" name="T78"/>
                <a:gd fmla="*/ 13 h 51" name="T79"/>
                <a:gd fmla="*/ 19 w 63" name="T80"/>
                <a:gd fmla="*/ 6 h 51" name="T81"/>
                <a:gd fmla="*/ 19 w 63" name="T82"/>
                <a:gd fmla="*/ 9 h 51" name="T83"/>
                <a:gd fmla="*/ 30 w 63" name="T84"/>
                <a:gd fmla="*/ 9 h 51" name="T85"/>
                <a:gd fmla="*/ 30 w 63" name="T86"/>
                <a:gd fmla="*/ 6 h 51" name="T87"/>
                <a:gd fmla="*/ 19 w 63" name="T88"/>
                <a:gd fmla="*/ 6 h 51" name="T89"/>
                <a:gd fmla="*/ 7 w 63" name="T90"/>
                <a:gd fmla="*/ 32 h 51" name="T91"/>
                <a:gd fmla="*/ 2 w 63" name="T92"/>
                <a:gd fmla="*/ 38 h 51" name="T93"/>
                <a:gd fmla="*/ 7 w 63" name="T94"/>
                <a:gd fmla="*/ 43 h 51" name="T95"/>
                <a:gd fmla="*/ 12 w 63" name="T96"/>
                <a:gd fmla="*/ 38 h 51" name="T97"/>
                <a:gd fmla="*/ 7 w 63" name="T98"/>
                <a:gd fmla="*/ 32 h 51" name="T99"/>
                <a:gd fmla="*/ 2 w 63" name="T100"/>
                <a:gd fmla="*/ 13 h 51" name="T101"/>
                <a:gd fmla="*/ 2 w 63" name="T102"/>
                <a:gd fmla="*/ 17 h 51" name="T103"/>
                <a:gd fmla="*/ 13 w 63" name="T104"/>
                <a:gd fmla="*/ 17 h 51" name="T105"/>
                <a:gd fmla="*/ 13 w 63" name="T106"/>
                <a:gd fmla="*/ 13 h 51" name="T107"/>
                <a:gd fmla="*/ 2 w 63" name="T108"/>
                <a:gd fmla="*/ 13 h 51" name="T109"/>
                <a:gd fmla="*/ 2 w 63" name="T110"/>
                <a:gd fmla="*/ 6 h 51" name="T111"/>
                <a:gd fmla="*/ 2 w 63" name="T112"/>
                <a:gd fmla="*/ 9 h 51" name="T113"/>
                <a:gd fmla="*/ 13 w 63" name="T114"/>
                <a:gd fmla="*/ 9 h 51" name="T115"/>
                <a:gd fmla="*/ 13 w 63" name="T116"/>
                <a:gd fmla="*/ 6 h 51" name="T117"/>
                <a:gd fmla="*/ 2 w 63" name="T118"/>
                <a:gd fmla="*/ 6 h 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1" w="62">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grpSp>
      <p:pic>
        <p:nvPicPr>
          <p:cNvPr id="25"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87940199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ppt_w</p:attrName>
                                        </p:attrNameLst>
                                      </p:cBhvr>
                                      <p:tavLst>
                                        <p:tav tm="0">
                                          <p:val>
                                            <p:fltVal val="0"/>
                                          </p:val>
                                        </p:tav>
                                        <p:tav tm="100000">
                                          <p:val>
                                            <p:strVal val="#ppt_w"/>
                                          </p:val>
                                        </p:tav>
                                      </p:tavLst>
                                    </p:anim>
                                    <p:anim calcmode="lin" valueType="num">
                                      <p:cBhvr>
                                        <p:cTn dur="500" fill="hold" id="12"/>
                                        <p:tgtEl>
                                          <p:spTgt spid="12"/>
                                        </p:tgtEl>
                                        <p:attrNameLst>
                                          <p:attrName>ppt_h</p:attrName>
                                        </p:attrNameLst>
                                      </p:cBhvr>
                                      <p:tavLst>
                                        <p:tav tm="0">
                                          <p:val>
                                            <p:fltVal val="0"/>
                                          </p:val>
                                        </p:tav>
                                        <p:tav tm="100000">
                                          <p:val>
                                            <p:strVal val="#ppt_h"/>
                                          </p:val>
                                        </p:tav>
                                      </p:tavLst>
                                    </p:anim>
                                    <p:animEffect filter="fade" transition="in">
                                      <p:cBhvr>
                                        <p:cTn dur="500" id="13"/>
                                        <p:tgtEl>
                                          <p:spTgt spid="12"/>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p:cTn dur="500" fill="hold" id="16"/>
                                        <p:tgtEl>
                                          <p:spTgt spid="11"/>
                                        </p:tgtEl>
                                        <p:attrNameLst>
                                          <p:attrName>ppt_w</p:attrName>
                                        </p:attrNameLst>
                                      </p:cBhvr>
                                      <p:tavLst>
                                        <p:tav tm="0">
                                          <p:val>
                                            <p:fltVal val="0"/>
                                          </p:val>
                                        </p:tav>
                                        <p:tav tm="100000">
                                          <p:val>
                                            <p:strVal val="#ppt_w"/>
                                          </p:val>
                                        </p:tav>
                                      </p:tavLst>
                                    </p:anim>
                                    <p:anim calcmode="lin" valueType="num">
                                      <p:cBhvr>
                                        <p:cTn dur="500" fill="hold" id="17"/>
                                        <p:tgtEl>
                                          <p:spTgt spid="11"/>
                                        </p:tgtEl>
                                        <p:attrNameLst>
                                          <p:attrName>ppt_h</p:attrName>
                                        </p:attrNameLst>
                                      </p:cBhvr>
                                      <p:tavLst>
                                        <p:tav tm="0">
                                          <p:val>
                                            <p:fltVal val="0"/>
                                          </p:val>
                                        </p:tav>
                                        <p:tav tm="100000">
                                          <p:val>
                                            <p:strVal val="#ppt_h"/>
                                          </p:val>
                                        </p:tav>
                                      </p:tavLst>
                                    </p:anim>
                                    <p:animEffect filter="fade" transition="in">
                                      <p:cBhvr>
                                        <p:cTn dur="500" id="18"/>
                                        <p:tgtEl>
                                          <p:spTgt spid="11"/>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ppt_w</p:attrName>
                                        </p:attrNameLst>
                                      </p:cBhvr>
                                      <p:tavLst>
                                        <p:tav tm="0">
                                          <p:val>
                                            <p:fltVal val="0"/>
                                          </p:val>
                                        </p:tav>
                                        <p:tav tm="100000">
                                          <p:val>
                                            <p:strVal val="#ppt_w"/>
                                          </p:val>
                                        </p:tav>
                                      </p:tavLst>
                                    </p:anim>
                                    <p:anim calcmode="lin" valueType="num">
                                      <p:cBhvr>
                                        <p:cTn dur="500" fill="hold" id="23"/>
                                        <p:tgtEl>
                                          <p:spTgt spid="14"/>
                                        </p:tgtEl>
                                        <p:attrNameLst>
                                          <p:attrName>ppt_h</p:attrName>
                                        </p:attrNameLst>
                                      </p:cBhvr>
                                      <p:tavLst>
                                        <p:tav tm="0">
                                          <p:val>
                                            <p:fltVal val="0"/>
                                          </p:val>
                                        </p:tav>
                                        <p:tav tm="100000">
                                          <p:val>
                                            <p:strVal val="#ppt_h"/>
                                          </p:val>
                                        </p:tav>
                                      </p:tavLst>
                                    </p:anim>
                                    <p:animEffect filter="fade" transition="in">
                                      <p:cBhvr>
                                        <p:cTn dur="500" id="24"/>
                                        <p:tgtEl>
                                          <p:spTgt spid="14"/>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Effect filter="fade" transition="in">
                                      <p:cBhvr>
                                        <p:cTn dur="500" id="29"/>
                                        <p:tgtEl>
                                          <p:spTgt spid="13"/>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animEffect filter="fade" transition="in">
                                      <p:cBhvr>
                                        <p:cTn dur="500" id="34"/>
                                        <p:tgtEl>
                                          <p:spTgt spid="19"/>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500" fill="hold" id="37"/>
                                        <p:tgtEl>
                                          <p:spTgt spid="17"/>
                                        </p:tgtEl>
                                        <p:attrNameLst>
                                          <p:attrName>ppt_w</p:attrName>
                                        </p:attrNameLst>
                                      </p:cBhvr>
                                      <p:tavLst>
                                        <p:tav tm="0">
                                          <p:val>
                                            <p:fltVal val="0"/>
                                          </p:val>
                                        </p:tav>
                                        <p:tav tm="100000">
                                          <p:val>
                                            <p:strVal val="#ppt_w"/>
                                          </p:val>
                                        </p:tav>
                                      </p:tavLst>
                                    </p:anim>
                                    <p:anim calcmode="lin" valueType="num">
                                      <p:cBhvr>
                                        <p:cTn dur="500" fill="hold" id="38"/>
                                        <p:tgtEl>
                                          <p:spTgt spid="17"/>
                                        </p:tgtEl>
                                        <p:attrNameLst>
                                          <p:attrName>ppt_h</p:attrName>
                                        </p:attrNameLst>
                                      </p:cBhvr>
                                      <p:tavLst>
                                        <p:tav tm="0">
                                          <p:val>
                                            <p:fltVal val="0"/>
                                          </p:val>
                                        </p:tav>
                                        <p:tav tm="100000">
                                          <p:val>
                                            <p:strVal val="#ppt_h"/>
                                          </p:val>
                                        </p:tav>
                                      </p:tavLst>
                                    </p:anim>
                                    <p:animEffect filter="fade" transition="in">
                                      <p:cBhvr>
                                        <p:cTn dur="500" id="39"/>
                                        <p:tgtEl>
                                          <p:spTgt spid="17"/>
                                        </p:tgtEl>
                                      </p:cBhvr>
                                    </p:animEffect>
                                  </p:childTnLst>
                                </p:cTn>
                              </p:par>
                            </p:childTnLst>
                          </p:cTn>
                        </p:par>
                        <p:par>
                          <p:cTn fill="hold" id="40" nodeType="afterGroup">
                            <p:stCondLst>
                              <p:cond delay="1500"/>
                            </p:stCondLst>
                            <p:childTnLst>
                              <p:par>
                                <p:cTn fill="hold" grpId="0" id="41" nodeType="afterEffect" presetClass="entr" presetID="10"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500" id="43"/>
                                        <p:tgtEl>
                                          <p:spTgt spid="20"/>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fade" transition="in">
                                      <p:cBhvr>
                                        <p:cTn dur="500" id="46"/>
                                        <p:tgtEl>
                                          <p:spTgt spid="18"/>
                                        </p:tgtEl>
                                      </p:cBhvr>
                                    </p:animEffect>
                                  </p:childTnLst>
                                </p:cTn>
                              </p:par>
                            </p:childTnLst>
                          </p:cTn>
                        </p:par>
                        <p:par>
                          <p:cTn fill="hold" id="47" nodeType="afterGroup">
                            <p:stCondLst>
                              <p:cond delay="2000"/>
                            </p:stCondLst>
                            <p:childTnLst>
                              <p:par>
                                <p:cTn fill="hold" id="48" nodeType="afterEffect" presetClass="entr" presetID="22" presetSubtype="1">
                                  <p:stCondLst>
                                    <p:cond delay="0"/>
                                  </p:stCondLst>
                                  <p:childTnLst>
                                    <p:set>
                                      <p:cBhvr>
                                        <p:cTn dur="1" fill="hold" id="49">
                                          <p:stCondLst>
                                            <p:cond delay="0"/>
                                          </p:stCondLst>
                                        </p:cTn>
                                        <p:tgtEl>
                                          <p:spTgt spid="9"/>
                                        </p:tgtEl>
                                        <p:attrNameLst>
                                          <p:attrName>style.visibility</p:attrName>
                                        </p:attrNameLst>
                                      </p:cBhvr>
                                      <p:to>
                                        <p:strVal val="visible"/>
                                      </p:to>
                                    </p:set>
                                    <p:animEffect filter="wipe(up)" transition="in">
                                      <p:cBhvr>
                                        <p:cTn dur="500" id="50"/>
                                        <p:tgtEl>
                                          <p:spTgt spid="9"/>
                                        </p:tgtEl>
                                      </p:cBhvr>
                                    </p:animEffect>
                                  </p:childTnLst>
                                </p:cTn>
                              </p:par>
                            </p:childTnLst>
                          </p:cTn>
                        </p:par>
                        <p:par>
                          <p:cTn fill="hold" id="51" nodeType="afterGroup">
                            <p:stCondLst>
                              <p:cond delay="2500"/>
                            </p:stCondLst>
                            <p:childTnLst>
                              <p:par>
                                <p:cTn fill="hold" id="52" nodeType="afterEffect" presetClass="entr" presetID="42" presetSubtype="0">
                                  <p:stCondLst>
                                    <p:cond delay="0"/>
                                  </p:stCondLst>
                                  <p:childTnLst>
                                    <p:set>
                                      <p:cBhvr>
                                        <p:cTn dur="1" fill="hold" id="53">
                                          <p:stCondLst>
                                            <p:cond delay="0"/>
                                          </p:stCondLst>
                                        </p:cTn>
                                        <p:tgtEl>
                                          <p:spTgt spid="21"/>
                                        </p:tgtEl>
                                        <p:attrNameLst>
                                          <p:attrName>style.visibility</p:attrName>
                                        </p:attrNameLst>
                                      </p:cBhvr>
                                      <p:to>
                                        <p:strVal val="visible"/>
                                      </p:to>
                                    </p:set>
                                    <p:animEffect filter="fade" transition="in">
                                      <p:cBhvr>
                                        <p:cTn dur="1000" id="54"/>
                                        <p:tgtEl>
                                          <p:spTgt spid="21"/>
                                        </p:tgtEl>
                                      </p:cBhvr>
                                    </p:animEffect>
                                    <p:anim calcmode="lin" valueType="num">
                                      <p:cBhvr>
                                        <p:cTn dur="1000" fill="hold" id="55"/>
                                        <p:tgtEl>
                                          <p:spTgt spid="21"/>
                                        </p:tgtEl>
                                        <p:attrNameLst>
                                          <p:attrName>ppt_x</p:attrName>
                                        </p:attrNameLst>
                                      </p:cBhvr>
                                      <p:tavLst>
                                        <p:tav tm="0">
                                          <p:val>
                                            <p:strVal val="#ppt_x"/>
                                          </p:val>
                                        </p:tav>
                                        <p:tav tm="100000">
                                          <p:val>
                                            <p:strVal val="#ppt_x"/>
                                          </p:val>
                                        </p:tav>
                                      </p:tavLst>
                                    </p:anim>
                                    <p:anim calcmode="lin" valueType="num">
                                      <p:cBhvr>
                                        <p:cTn dur="1000" fill="hold" id="56"/>
                                        <p:tgtEl>
                                          <p:spTgt spid="21"/>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3500"/>
                            </p:stCondLst>
                            <p:childTnLst>
                              <p:par>
                                <p:cTn fill="hold" grpId="0" id="58" nodeType="afterEffect" presetClass="entr" presetID="22" presetSubtype="2">
                                  <p:stCondLst>
                                    <p:cond delay="0"/>
                                  </p:stCondLst>
                                  <p:childTnLst>
                                    <p:set>
                                      <p:cBhvr>
                                        <p:cTn dur="1" fill="hold" id="59">
                                          <p:stCondLst>
                                            <p:cond delay="0"/>
                                          </p:stCondLst>
                                        </p:cTn>
                                        <p:tgtEl>
                                          <p:spTgt spid="16"/>
                                        </p:tgtEl>
                                        <p:attrNameLst>
                                          <p:attrName>style.visibility</p:attrName>
                                        </p:attrNameLst>
                                      </p:cBhvr>
                                      <p:to>
                                        <p:strVal val="visible"/>
                                      </p:to>
                                    </p:set>
                                    <p:animEffect filter="wipe(right)" transition="in">
                                      <p:cBhvr>
                                        <p:cTn dur="500" id="60"/>
                                        <p:tgtEl>
                                          <p:spTgt spid="16"/>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15"/>
                                        </p:tgtEl>
                                        <p:attrNameLst>
                                          <p:attrName>style.visibility</p:attrName>
                                        </p:attrNameLst>
                                      </p:cBhvr>
                                      <p:to>
                                        <p:strVal val="visible"/>
                                      </p:to>
                                    </p:set>
                                    <p:animEffect filter="wipe(left)" transition="in">
                                      <p:cBhvr>
                                        <p:cTn dur="500" id="6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原创设计师QQ598969553      _1"/>
          <p:cNvCxnSpPr/>
          <p:nvPr/>
        </p:nvCxnSpPr>
        <p:spPr>
          <a:xfrm>
            <a:off x="875441" y="2211710"/>
            <a:ext cx="3696559" cy="0"/>
          </a:xfrm>
          <a:prstGeom prst="line">
            <a:avLst/>
          </a:prstGeom>
          <a:noFill/>
          <a:ln w="9525">
            <a:solidFill>
              <a:schemeClr val="bg1">
                <a:lumMod val="50000"/>
              </a:schemeClr>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0" name="原创设计师QQ598969553      _2"/>
          <p:cNvCxnSpPr/>
          <p:nvPr/>
        </p:nvCxnSpPr>
        <p:spPr>
          <a:xfrm flipH="1" flipV="1">
            <a:off x="4572000" y="2197100"/>
            <a:ext cx="0" cy="2417764"/>
          </a:xfrm>
          <a:prstGeom prst="line">
            <a:avLst/>
          </a:prstGeom>
          <a:noFill/>
          <a:ln w="9525">
            <a:solidFill>
              <a:schemeClr val="bg1">
                <a:lumMod val="50000"/>
              </a:schemeClr>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1" name="原创设计师QQ598969553      _3"/>
          <p:cNvSpPr/>
          <p:nvPr/>
        </p:nvSpPr>
        <p:spPr>
          <a:xfrm>
            <a:off x="4841337" y="2283718"/>
            <a:ext cx="3753176"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在这里填写今年中的任务完成情况只写完任务说明</a:t>
            </a:r>
          </a:p>
        </p:txBody>
      </p:sp>
      <p:sp>
        <p:nvSpPr>
          <p:cNvPr id="12" name="原创设计师QQ598969553      _4"/>
          <p:cNvSpPr/>
          <p:nvPr/>
        </p:nvSpPr>
        <p:spPr>
          <a:xfrm>
            <a:off x="3131840" y="2440684"/>
            <a:ext cx="1192197" cy="365760"/>
          </a:xfrm>
          <a:prstGeom prst="rect">
            <a:avLst/>
          </a:prstGeom>
        </p:spPr>
        <p:txBody>
          <a:bodyPr wrap="square">
            <a:spAutoFit/>
          </a:bodyPr>
          <a:lstStyle/>
          <a:p>
            <a:pPr algn="r"/>
            <a:r>
              <a:rPr altLang="en-US" lang="zh-CN">
                <a:gradFill>
                  <a:gsLst>
                    <a:gs pos="15000">
                      <a:schemeClr val="accent2"/>
                    </a:gs>
                    <a:gs pos="99000">
                      <a:schemeClr val="accent1"/>
                    </a:gs>
                  </a:gsLst>
                  <a:lin ang="12600000" scaled="0"/>
                </a:gradFill>
                <a:latin charset="-122" pitchFamily="34" typeface="微软雅黑"/>
                <a:ea charset="-122" pitchFamily="34" typeface="微软雅黑"/>
              </a:rPr>
              <a:t>添加标题</a:t>
            </a:r>
          </a:p>
        </p:txBody>
      </p:sp>
      <p:sp>
        <p:nvSpPr>
          <p:cNvPr id="13" name="原创设计师QQ598969553      _5"/>
          <p:cNvSpPr/>
          <p:nvPr/>
        </p:nvSpPr>
        <p:spPr>
          <a:xfrm>
            <a:off x="4841337" y="3026385"/>
            <a:ext cx="3753176"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在这里填写今年中的任务完成情况只写完任务说明</a:t>
            </a:r>
          </a:p>
        </p:txBody>
      </p:sp>
      <p:sp>
        <p:nvSpPr>
          <p:cNvPr id="14" name="原创设计师QQ598969553      _6"/>
          <p:cNvSpPr/>
          <p:nvPr/>
        </p:nvSpPr>
        <p:spPr>
          <a:xfrm>
            <a:off x="3131840" y="3183351"/>
            <a:ext cx="1192197" cy="365760"/>
          </a:xfrm>
          <a:prstGeom prst="rect">
            <a:avLst/>
          </a:prstGeom>
        </p:spPr>
        <p:txBody>
          <a:bodyPr wrap="square">
            <a:spAutoFit/>
          </a:bodyPr>
          <a:lstStyle/>
          <a:p>
            <a:pPr algn="r"/>
            <a:r>
              <a:rPr altLang="en-US" lang="zh-CN">
                <a:gradFill>
                  <a:gsLst>
                    <a:gs pos="15000">
                      <a:schemeClr val="accent2"/>
                    </a:gs>
                    <a:gs pos="99000">
                      <a:schemeClr val="accent1"/>
                    </a:gs>
                  </a:gsLst>
                  <a:lin ang="12600000" scaled="0"/>
                </a:gradFill>
                <a:latin charset="-122" pitchFamily="34" typeface="微软雅黑"/>
                <a:ea charset="-122" pitchFamily="34" typeface="微软雅黑"/>
              </a:rPr>
              <a:t>添加标题</a:t>
            </a:r>
          </a:p>
        </p:txBody>
      </p:sp>
      <p:sp>
        <p:nvSpPr>
          <p:cNvPr id="15" name="原创设计师QQ598969553      _7"/>
          <p:cNvSpPr/>
          <p:nvPr/>
        </p:nvSpPr>
        <p:spPr>
          <a:xfrm>
            <a:off x="4841337" y="3773499"/>
            <a:ext cx="3753176"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在这里填写今年中的任务完成情况只写完任务说明</a:t>
            </a:r>
          </a:p>
        </p:txBody>
      </p:sp>
      <p:sp>
        <p:nvSpPr>
          <p:cNvPr id="16" name="原创设计师QQ598969553      _8"/>
          <p:cNvSpPr/>
          <p:nvPr/>
        </p:nvSpPr>
        <p:spPr>
          <a:xfrm>
            <a:off x="3131840" y="3930466"/>
            <a:ext cx="1192197" cy="365760"/>
          </a:xfrm>
          <a:prstGeom prst="rect">
            <a:avLst/>
          </a:prstGeom>
        </p:spPr>
        <p:txBody>
          <a:bodyPr wrap="square">
            <a:spAutoFit/>
          </a:bodyPr>
          <a:lstStyle/>
          <a:p>
            <a:pPr algn="r"/>
            <a:r>
              <a:rPr altLang="en-US" lang="zh-CN">
                <a:gradFill>
                  <a:gsLst>
                    <a:gs pos="15000">
                      <a:schemeClr val="accent2"/>
                    </a:gs>
                    <a:gs pos="99000">
                      <a:schemeClr val="accent1"/>
                    </a:gs>
                  </a:gsLst>
                  <a:lin ang="12600000" scaled="0"/>
                </a:gradFill>
                <a:latin charset="-122" pitchFamily="34" typeface="微软雅黑"/>
                <a:ea charset="-122" pitchFamily="34" typeface="微软雅黑"/>
              </a:rPr>
              <a:t>添加标题</a:t>
            </a:r>
          </a:p>
        </p:txBody>
      </p:sp>
      <p:sp>
        <p:nvSpPr>
          <p:cNvPr id="17" name="原创设计师QQ598969553      _9"/>
          <p:cNvSpPr/>
          <p:nvPr/>
        </p:nvSpPr>
        <p:spPr>
          <a:xfrm>
            <a:off x="875441" y="995462"/>
            <a:ext cx="2218144" cy="221814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gradFill>
              <a:gsLst>
                <a:gs pos="15000">
                  <a:schemeClr val="accent2"/>
                </a:gs>
                <a:gs pos="99000">
                  <a:schemeClr val="accent1"/>
                </a:gs>
              </a:gsLst>
              <a:lin ang="12600000" scaled="0"/>
            </a:gra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8" name="原创设计师QQ598969553      _10"/>
          <p:cNvSpPr/>
          <p:nvPr/>
        </p:nvSpPr>
        <p:spPr>
          <a:xfrm>
            <a:off x="989232" y="1099300"/>
            <a:ext cx="1990563" cy="2010469"/>
          </a:xfrm>
          <a:prstGeom prst="ellipse">
            <a:avLst/>
          </a:prstGeom>
          <a:blipFill dpi="0" rotWithShape="1">
            <a:blip r:embed="rId3"/>
            <a:tile algn="tl" flip="none" sx="100000" sy="100000" tx="-1289050" ty="-190500"/>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grpSp>
        <p:nvGrpSpPr>
          <p:cNvPr id="19" name="原创设计师QQ598969553      _11"/>
          <p:cNvGrpSpPr/>
          <p:nvPr/>
        </p:nvGrpSpPr>
        <p:grpSpPr>
          <a:xfrm>
            <a:off x="4337314" y="3854210"/>
            <a:ext cx="409642" cy="409742"/>
            <a:chOff x="4321024" y="3586324"/>
            <a:chExt cx="450606" cy="450717"/>
          </a:xfrm>
        </p:grpSpPr>
        <p:sp>
          <p:nvSpPr>
            <p:cNvPr id="20" name="Oval 53"/>
            <p:cNvSpPr>
              <a:spLocks noChangeArrowheads="1"/>
            </p:cNvSpPr>
            <p:nvPr/>
          </p:nvSpPr>
          <p:spPr bwMode="auto">
            <a:xfrm>
              <a:off x="4321024" y="3586324"/>
              <a:ext cx="450606" cy="450717"/>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1" name="文本框 9"/>
            <p:cNvSpPr txBox="1"/>
            <p:nvPr/>
          </p:nvSpPr>
          <p:spPr>
            <a:xfrm>
              <a:off x="4368035" y="3593749"/>
              <a:ext cx="356584" cy="435865"/>
            </a:xfrm>
            <a:prstGeom prst="rect">
              <a:avLst/>
            </a:prstGeom>
            <a:noFill/>
          </p:spPr>
          <p:txBody>
            <a:bodyPr anchor="ctr" rtlCol="0" wrap="none">
              <a:spAutoFit/>
            </a:bodyPr>
            <a:lstStyle/>
            <a:p>
              <a:pPr algn="ctr"/>
              <a:r>
                <a:rPr altLang="zh-CN" lang="en-US" sz="2000">
                  <a:solidFill>
                    <a:schemeClr val="bg1"/>
                  </a:solidFill>
                  <a:latin charset="0" pitchFamily="34" typeface="Impact"/>
                  <a:ea charset="-122" pitchFamily="34" typeface="微软雅黑"/>
                </a:rPr>
                <a:t>C</a:t>
              </a:r>
            </a:p>
          </p:txBody>
        </p:sp>
      </p:grpSp>
      <p:grpSp>
        <p:nvGrpSpPr>
          <p:cNvPr id="22" name="原创设计师QQ598969553      _12"/>
          <p:cNvGrpSpPr/>
          <p:nvPr/>
        </p:nvGrpSpPr>
        <p:grpSpPr>
          <a:xfrm>
            <a:off x="4337314" y="3183351"/>
            <a:ext cx="409642" cy="409742"/>
            <a:chOff x="4321024" y="3586324"/>
            <a:chExt cx="450606" cy="450717"/>
          </a:xfrm>
        </p:grpSpPr>
        <p:sp>
          <p:nvSpPr>
            <p:cNvPr id="23" name="Oval 53"/>
            <p:cNvSpPr>
              <a:spLocks noChangeArrowheads="1"/>
            </p:cNvSpPr>
            <p:nvPr/>
          </p:nvSpPr>
          <p:spPr bwMode="auto">
            <a:xfrm>
              <a:off x="4321024" y="3586324"/>
              <a:ext cx="450606" cy="450717"/>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gradFill>
                  <a:gsLst>
                    <a:gs pos="15000">
                      <a:schemeClr val="accent2"/>
                    </a:gs>
                    <a:gs pos="99000">
                      <a:schemeClr val="accent1"/>
                    </a:gs>
                  </a:gsLst>
                  <a:lin ang="12600000" scaled="0"/>
                </a:gradFill>
                <a:latin charset="-122" pitchFamily="34" typeface="微软雅黑"/>
                <a:ea charset="-122" pitchFamily="34" typeface="微软雅黑"/>
              </a:endParaRPr>
            </a:p>
          </p:txBody>
        </p:sp>
        <p:sp>
          <p:nvSpPr>
            <p:cNvPr id="24" name="文本框 9"/>
            <p:cNvSpPr txBox="1"/>
            <p:nvPr/>
          </p:nvSpPr>
          <p:spPr>
            <a:xfrm>
              <a:off x="4383752" y="3627275"/>
              <a:ext cx="325152" cy="368809"/>
            </a:xfrm>
            <a:prstGeom prst="rect">
              <a:avLst/>
            </a:prstGeom>
            <a:noFill/>
          </p:spPr>
          <p:txBody>
            <a:bodyPr anchor="ctr" rtlCol="0" wrap="none">
              <a:spAutoFit/>
            </a:bodyPr>
            <a:lstStyle/>
            <a:p>
              <a:pPr algn="ctr"/>
              <a:r>
                <a:rPr altLang="zh-CN" lang="en-US" sz="1600">
                  <a:solidFill>
                    <a:schemeClr val="bg1"/>
                  </a:solidFill>
                  <a:latin charset="0" pitchFamily="34" typeface="Impact"/>
                  <a:ea charset="-122" pitchFamily="34" typeface="微软雅黑"/>
                </a:rPr>
                <a:t>B</a:t>
              </a:r>
            </a:p>
          </p:txBody>
        </p:sp>
      </p:grpSp>
      <p:grpSp>
        <p:nvGrpSpPr>
          <p:cNvPr id="25" name="原创设计师QQ598969553      _13"/>
          <p:cNvGrpSpPr/>
          <p:nvPr/>
        </p:nvGrpSpPr>
        <p:grpSpPr>
          <a:xfrm>
            <a:off x="4337314" y="2442046"/>
            <a:ext cx="409642" cy="409742"/>
            <a:chOff x="4321024" y="3586324"/>
            <a:chExt cx="450606" cy="450717"/>
          </a:xfrm>
        </p:grpSpPr>
        <p:sp>
          <p:nvSpPr>
            <p:cNvPr id="26" name="Oval 53"/>
            <p:cNvSpPr>
              <a:spLocks noChangeArrowheads="1"/>
            </p:cNvSpPr>
            <p:nvPr/>
          </p:nvSpPr>
          <p:spPr bwMode="auto">
            <a:xfrm>
              <a:off x="4321024" y="3586324"/>
              <a:ext cx="450606" cy="450717"/>
            </a:xfrm>
            <a:prstGeom prst="ellipse">
              <a:avLst/>
            </a:prstGeom>
            <a:gradFill>
              <a:gsLst>
                <a:gs pos="0">
                  <a:schemeClr val="accent2"/>
                </a:gs>
                <a:gs pos="98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7" name="文本框 9"/>
            <p:cNvSpPr txBox="1"/>
            <p:nvPr/>
          </p:nvSpPr>
          <p:spPr>
            <a:xfrm>
              <a:off x="4375020" y="3593749"/>
              <a:ext cx="342614" cy="435865"/>
            </a:xfrm>
            <a:prstGeom prst="rect">
              <a:avLst/>
            </a:prstGeom>
            <a:noFill/>
          </p:spPr>
          <p:txBody>
            <a:bodyPr anchor="ctr" rtlCol="0" wrap="none">
              <a:spAutoFit/>
            </a:bodyPr>
            <a:lstStyle/>
            <a:p>
              <a:pPr algn="ctr"/>
              <a:r>
                <a:rPr altLang="zh-CN" lang="en-US" sz="2000">
                  <a:solidFill>
                    <a:schemeClr val="bg1"/>
                  </a:solidFill>
                  <a:latin charset="0" pitchFamily="34" typeface="Impact"/>
                  <a:ea charset="-122" pitchFamily="34" typeface="微软雅黑"/>
                </a:rPr>
                <a:t>A</a:t>
              </a:r>
            </a:p>
          </p:txBody>
        </p:sp>
      </p:grpSp>
      <p:pic>
        <p:nvPicPr>
          <p:cNvPr id="28"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340430312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750" id="11"/>
                                        <p:tgtEl>
                                          <p:spTgt spid="17"/>
                                        </p:tgtEl>
                                      </p:cBhvr>
                                    </p:animEffect>
                                    <p:anim calcmode="lin" valueType="num">
                                      <p:cBhvr>
                                        <p:cTn dur="750" fill="hold" id="12"/>
                                        <p:tgtEl>
                                          <p:spTgt spid="17"/>
                                        </p:tgtEl>
                                        <p:attrNameLst>
                                          <p:attrName>ppt_x</p:attrName>
                                        </p:attrNameLst>
                                      </p:cBhvr>
                                      <p:tavLst>
                                        <p:tav tm="0">
                                          <p:val>
                                            <p:strVal val="#ppt_x"/>
                                          </p:val>
                                        </p:tav>
                                        <p:tav tm="100000">
                                          <p:val>
                                            <p:strVal val="#ppt_x"/>
                                          </p:val>
                                        </p:tav>
                                      </p:tavLst>
                                    </p:anim>
                                    <p:anim calcmode="lin" valueType="num">
                                      <p:cBhvr>
                                        <p:cTn dur="750" fill="hold" id="13"/>
                                        <p:tgtEl>
                                          <p:spTgt spid="1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250"/>
                            </p:stCondLst>
                            <p:childTnLst>
                              <p:par>
                                <p:cTn fill="hold" grpId="0" id="15" nodeType="afterEffect" presetClass="entr" presetID="53"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fltVal val="0"/>
                                          </p:val>
                                        </p:tav>
                                        <p:tav tm="100000">
                                          <p:val>
                                            <p:strVal val="#ppt_w"/>
                                          </p:val>
                                        </p:tav>
                                      </p:tavLst>
                                    </p:anim>
                                    <p:anim calcmode="lin" valueType="num">
                                      <p:cBhvr>
                                        <p:cTn dur="500" fill="hold" id="18"/>
                                        <p:tgtEl>
                                          <p:spTgt spid="18"/>
                                        </p:tgtEl>
                                        <p:attrNameLst>
                                          <p:attrName>ppt_h</p:attrName>
                                        </p:attrNameLst>
                                      </p:cBhvr>
                                      <p:tavLst>
                                        <p:tav tm="0">
                                          <p:val>
                                            <p:fltVal val="0"/>
                                          </p:val>
                                        </p:tav>
                                        <p:tav tm="100000">
                                          <p:val>
                                            <p:strVal val="#ppt_h"/>
                                          </p:val>
                                        </p:tav>
                                      </p:tavLst>
                                    </p:anim>
                                    <p:animEffect filter="fade" transition="in">
                                      <p:cBhvr>
                                        <p:cTn dur="500" id="19"/>
                                        <p:tgtEl>
                                          <p:spTgt spid="18"/>
                                        </p:tgtEl>
                                      </p:cBhvr>
                                    </p:animEffect>
                                  </p:childTnLst>
                                </p:cTn>
                              </p:par>
                            </p:childTnLst>
                          </p:cTn>
                        </p:par>
                        <p:par>
                          <p:cTn fill="hold" id="20" nodeType="afterGroup">
                            <p:stCondLst>
                              <p:cond delay="1750"/>
                            </p:stCondLst>
                            <p:childTnLst>
                              <p:par>
                                <p:cTn fill="hold" id="21" nodeType="afterEffect" presetClass="entr" presetID="22" presetSubtype="1">
                                  <p:stCondLst>
                                    <p:cond delay="0"/>
                                  </p:stCondLst>
                                  <p:childTnLst>
                                    <p:set>
                                      <p:cBhvr>
                                        <p:cTn dur="1" fill="hold" id="22">
                                          <p:stCondLst>
                                            <p:cond delay="0"/>
                                          </p:stCondLst>
                                        </p:cTn>
                                        <p:tgtEl>
                                          <p:spTgt spid="10"/>
                                        </p:tgtEl>
                                        <p:attrNameLst>
                                          <p:attrName>style.visibility</p:attrName>
                                        </p:attrNameLst>
                                      </p:cBhvr>
                                      <p:to>
                                        <p:strVal val="visible"/>
                                      </p:to>
                                    </p:set>
                                    <p:animEffect filter="wipe(up)" transition="in">
                                      <p:cBhvr>
                                        <p:cTn dur="500" id="23"/>
                                        <p:tgtEl>
                                          <p:spTgt spid="10"/>
                                        </p:tgtEl>
                                      </p:cBhvr>
                                    </p:animEffect>
                                  </p:childTnLst>
                                </p:cTn>
                              </p:par>
                              <p:par>
                                <p:cTn fill="hold" id="24" nodeType="withEffect" presetClass="entr" presetID="42" presetSubtype="0">
                                  <p:stCondLst>
                                    <p:cond delay="1750"/>
                                  </p:stCondLst>
                                  <p:childTnLst>
                                    <p:set>
                                      <p:cBhvr>
                                        <p:cTn dur="1" fill="hold" id="25">
                                          <p:stCondLst>
                                            <p:cond delay="0"/>
                                          </p:stCondLst>
                                        </p:cTn>
                                        <p:tgtEl>
                                          <p:spTgt spid="19"/>
                                        </p:tgtEl>
                                        <p:attrNameLst>
                                          <p:attrName>style.visibility</p:attrName>
                                        </p:attrNameLst>
                                      </p:cBhvr>
                                      <p:to>
                                        <p:strVal val="visible"/>
                                      </p:to>
                                    </p:set>
                                    <p:animEffect filter="fade" transition="in">
                                      <p:cBhvr>
                                        <p:cTn dur="1000" id="26"/>
                                        <p:tgtEl>
                                          <p:spTgt spid="19"/>
                                        </p:tgtEl>
                                      </p:cBhvr>
                                    </p:animEffect>
                                    <p:anim calcmode="lin" valueType="num">
                                      <p:cBhvr>
                                        <p:cTn dur="1000" fill="hold" id="27"/>
                                        <p:tgtEl>
                                          <p:spTgt spid="19"/>
                                        </p:tgtEl>
                                        <p:attrNameLst>
                                          <p:attrName>ppt_x</p:attrName>
                                        </p:attrNameLst>
                                      </p:cBhvr>
                                      <p:tavLst>
                                        <p:tav tm="0">
                                          <p:val>
                                            <p:strVal val="#ppt_x"/>
                                          </p:val>
                                        </p:tav>
                                        <p:tav tm="100000">
                                          <p:val>
                                            <p:strVal val="#ppt_x"/>
                                          </p:val>
                                        </p:tav>
                                      </p:tavLst>
                                    </p:anim>
                                    <p:anim calcmode="lin" valueType="num">
                                      <p:cBhvr>
                                        <p:cTn dur="1000" fill="hold" id="28"/>
                                        <p:tgtEl>
                                          <p:spTgt spid="19"/>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1350"/>
                                  </p:stCondLst>
                                  <p:childTnLst>
                                    <p:set>
                                      <p:cBhvr>
                                        <p:cTn dur="1" fill="hold" id="30">
                                          <p:stCondLst>
                                            <p:cond delay="0"/>
                                          </p:stCondLst>
                                        </p:cTn>
                                        <p:tgtEl>
                                          <p:spTgt spid="22"/>
                                        </p:tgtEl>
                                        <p:attrNameLst>
                                          <p:attrName>style.visibility</p:attrName>
                                        </p:attrNameLst>
                                      </p:cBhvr>
                                      <p:to>
                                        <p:strVal val="visible"/>
                                      </p:to>
                                    </p:set>
                                    <p:animEffect filter="fade" transition="in">
                                      <p:cBhvr>
                                        <p:cTn dur="1000" id="31"/>
                                        <p:tgtEl>
                                          <p:spTgt spid="22"/>
                                        </p:tgtEl>
                                      </p:cBhvr>
                                    </p:animEffect>
                                    <p:anim calcmode="lin" valueType="num">
                                      <p:cBhvr>
                                        <p:cTn dur="1000" fill="hold" id="32"/>
                                        <p:tgtEl>
                                          <p:spTgt spid="22"/>
                                        </p:tgtEl>
                                        <p:attrNameLst>
                                          <p:attrName>ppt_x</p:attrName>
                                        </p:attrNameLst>
                                      </p:cBhvr>
                                      <p:tavLst>
                                        <p:tav tm="0">
                                          <p:val>
                                            <p:strVal val="#ppt_x"/>
                                          </p:val>
                                        </p:tav>
                                        <p:tav tm="100000">
                                          <p:val>
                                            <p:strVal val="#ppt_x"/>
                                          </p:val>
                                        </p:tav>
                                      </p:tavLst>
                                    </p:anim>
                                    <p:anim calcmode="lin" valueType="num">
                                      <p:cBhvr>
                                        <p:cTn dur="1000" fill="hold" id="33"/>
                                        <p:tgtEl>
                                          <p:spTgt spid="22"/>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950"/>
                                  </p:stCondLst>
                                  <p:childTnLst>
                                    <p:set>
                                      <p:cBhvr>
                                        <p:cTn dur="1" fill="hold" id="35">
                                          <p:stCondLst>
                                            <p:cond delay="0"/>
                                          </p:stCondLst>
                                        </p:cTn>
                                        <p:tgtEl>
                                          <p:spTgt spid="25"/>
                                        </p:tgtEl>
                                        <p:attrNameLst>
                                          <p:attrName>style.visibility</p:attrName>
                                        </p:attrNameLst>
                                      </p:cBhvr>
                                      <p:to>
                                        <p:strVal val="visible"/>
                                      </p:to>
                                    </p:set>
                                    <p:animEffect filter="fade" transition="in">
                                      <p:cBhvr>
                                        <p:cTn dur="1000" id="36"/>
                                        <p:tgtEl>
                                          <p:spTgt spid="25"/>
                                        </p:tgtEl>
                                      </p:cBhvr>
                                    </p:animEffect>
                                    <p:anim calcmode="lin" valueType="num">
                                      <p:cBhvr>
                                        <p:cTn dur="1000" fill="hold" id="37"/>
                                        <p:tgtEl>
                                          <p:spTgt spid="25"/>
                                        </p:tgtEl>
                                        <p:attrNameLst>
                                          <p:attrName>ppt_x</p:attrName>
                                        </p:attrNameLst>
                                      </p:cBhvr>
                                      <p:tavLst>
                                        <p:tav tm="0">
                                          <p:val>
                                            <p:strVal val="#ppt_x"/>
                                          </p:val>
                                        </p:tav>
                                        <p:tav tm="100000">
                                          <p:val>
                                            <p:strVal val="#ppt_x"/>
                                          </p:val>
                                        </p:tav>
                                      </p:tavLst>
                                    </p:anim>
                                    <p:anim calcmode="lin" valueType="num">
                                      <p:cBhvr>
                                        <p:cTn dur="1000" fill="hold" id="38"/>
                                        <p:tgtEl>
                                          <p:spTgt spid="25"/>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500"/>
                            </p:stCondLst>
                            <p:childTnLst>
                              <p:par>
                                <p:cTn fill="hold" grpId="0" id="40" nodeType="afterEffect" presetClass="entr" presetID="22" presetSubtype="2">
                                  <p:stCondLst>
                                    <p:cond delay="0"/>
                                  </p:stCondLst>
                                  <p:childTnLst>
                                    <p:set>
                                      <p:cBhvr>
                                        <p:cTn dur="1" fill="hold" id="41">
                                          <p:stCondLst>
                                            <p:cond delay="0"/>
                                          </p:stCondLst>
                                        </p:cTn>
                                        <p:tgtEl>
                                          <p:spTgt spid="12"/>
                                        </p:tgtEl>
                                        <p:attrNameLst>
                                          <p:attrName>style.visibility</p:attrName>
                                        </p:attrNameLst>
                                      </p:cBhvr>
                                      <p:to>
                                        <p:strVal val="visible"/>
                                      </p:to>
                                    </p:set>
                                    <p:animEffect filter="wipe(right)" transition="in">
                                      <p:cBhvr>
                                        <p:cTn dur="500" id="42"/>
                                        <p:tgtEl>
                                          <p:spTgt spid="12"/>
                                        </p:tgtEl>
                                      </p:cBhvr>
                                    </p:animEffect>
                                  </p:childTnLst>
                                </p:cTn>
                              </p:par>
                              <p:par>
                                <p:cTn fill="hold" grpId="0" id="43" nodeType="withEffect" presetClass="entr" presetID="22" presetSubtype="2">
                                  <p:stCondLst>
                                    <p:cond delay="0"/>
                                  </p:stCondLst>
                                  <p:childTnLst>
                                    <p:set>
                                      <p:cBhvr>
                                        <p:cTn dur="1" fill="hold" id="44">
                                          <p:stCondLst>
                                            <p:cond delay="0"/>
                                          </p:stCondLst>
                                        </p:cTn>
                                        <p:tgtEl>
                                          <p:spTgt spid="14"/>
                                        </p:tgtEl>
                                        <p:attrNameLst>
                                          <p:attrName>style.visibility</p:attrName>
                                        </p:attrNameLst>
                                      </p:cBhvr>
                                      <p:to>
                                        <p:strVal val="visible"/>
                                      </p:to>
                                    </p:set>
                                    <p:animEffect filter="wipe(right)" transition="in">
                                      <p:cBhvr>
                                        <p:cTn dur="500" id="45"/>
                                        <p:tgtEl>
                                          <p:spTgt spid="14"/>
                                        </p:tgtEl>
                                      </p:cBhvr>
                                    </p:animEffect>
                                  </p:childTnLst>
                                </p:cTn>
                              </p:par>
                              <p:par>
                                <p:cTn fill="hold" grpId="0" id="46" nodeType="withEffect" presetClass="entr" presetID="22" presetSubtype="2">
                                  <p:stCondLst>
                                    <p:cond delay="0"/>
                                  </p:stCondLst>
                                  <p:childTnLst>
                                    <p:set>
                                      <p:cBhvr>
                                        <p:cTn dur="1" fill="hold" id="47">
                                          <p:stCondLst>
                                            <p:cond delay="0"/>
                                          </p:stCondLst>
                                        </p:cTn>
                                        <p:tgtEl>
                                          <p:spTgt spid="16"/>
                                        </p:tgtEl>
                                        <p:attrNameLst>
                                          <p:attrName>style.visibility</p:attrName>
                                        </p:attrNameLst>
                                      </p:cBhvr>
                                      <p:to>
                                        <p:strVal val="visible"/>
                                      </p:to>
                                    </p:set>
                                    <p:animEffect filter="wipe(right)" transition="in">
                                      <p:cBhvr>
                                        <p:cTn dur="500" id="48"/>
                                        <p:tgtEl>
                                          <p:spTgt spid="16"/>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11"/>
                                        </p:tgtEl>
                                        <p:attrNameLst>
                                          <p:attrName>style.visibility</p:attrName>
                                        </p:attrNameLst>
                                      </p:cBhvr>
                                      <p:to>
                                        <p:strVal val="visible"/>
                                      </p:to>
                                    </p:set>
                                    <p:animEffect filter="wipe(left)" transition="in">
                                      <p:cBhvr>
                                        <p:cTn dur="500" id="51"/>
                                        <p:tgtEl>
                                          <p:spTgt spid="11"/>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13"/>
                                        </p:tgtEl>
                                        <p:attrNameLst>
                                          <p:attrName>style.visibility</p:attrName>
                                        </p:attrNameLst>
                                      </p:cBhvr>
                                      <p:to>
                                        <p:strVal val="visible"/>
                                      </p:to>
                                    </p:set>
                                    <p:animEffect filter="wipe(left)" transition="in">
                                      <p:cBhvr>
                                        <p:cTn dur="500" id="54"/>
                                        <p:tgtEl>
                                          <p:spTgt spid="13"/>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15"/>
                                        </p:tgtEl>
                                        <p:attrNameLst>
                                          <p:attrName>style.visibility</p:attrName>
                                        </p:attrNameLst>
                                      </p:cBhvr>
                                      <p:to>
                                        <p:strVal val="visible"/>
                                      </p:to>
                                    </p:set>
                                    <p:animEffect filter="wipe(left)" transition="in">
                                      <p:cBhvr>
                                        <p:cTn dur="500" id="5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原创设计师QQ598969553      _1"/>
          <p:cNvSpPr>
            <a:spLocks noChangeArrowheads="1"/>
          </p:cNvSpPr>
          <p:nvPr/>
        </p:nvSpPr>
        <p:spPr bwMode="auto">
          <a:xfrm>
            <a:off x="-1" y="238602"/>
            <a:ext cx="440283" cy="648653"/>
          </a:xfrm>
          <a:prstGeom prst="rect">
            <a:avLst/>
          </a:prstGeom>
          <a:solidFill>
            <a:schemeClr val="accent1"/>
          </a:solidFill>
          <a:ln>
            <a:noFill/>
          </a:ln>
          <a:extLst/>
        </p:spPr>
        <p:txBody>
          <a:bodyPr anchor="ctr"/>
          <a:lstStyle/>
          <a:p>
            <a:pPr algn="ctr" eaLnBrk="1" hangingPunct="1">
              <a:buFont charset="0" pitchFamily="34" typeface="Arial"/>
              <a:buNone/>
            </a:pPr>
            <a:endParaRPr altLang="zh-CN" lang="zh-CN">
              <a:gradFill>
                <a:gsLst>
                  <a:gs pos="0">
                    <a:schemeClr val="accent2"/>
                  </a:gs>
                  <a:gs pos="100000">
                    <a:schemeClr val="accent1"/>
                  </a:gs>
                </a:gsLst>
                <a:lin ang="10800000" scaled="0"/>
              </a:gradFill>
              <a:latin charset="-122" pitchFamily="2" typeface="宋体"/>
              <a:ea charset="-122" pitchFamily="34" typeface="微软雅黑"/>
              <a:sym charset="-122" pitchFamily="2" typeface="宋体"/>
            </a:endParaRPr>
          </a:p>
        </p:txBody>
      </p:sp>
      <p:sp>
        <p:nvSpPr>
          <p:cNvPr id="4099" name="原创设计师QQ598969553      _2"/>
          <p:cNvSpPr>
            <a:spLocks noChangeArrowheads="1"/>
          </p:cNvSpPr>
          <p:nvPr/>
        </p:nvSpPr>
        <p:spPr bwMode="auto">
          <a:xfrm>
            <a:off x="490912" y="168969"/>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itchFamily="34" typeface="Arial"/>
              <a:buNone/>
            </a:pPr>
            <a:r>
              <a:rPr altLang="en-US" b="1" lang="zh-CN" sz="3200">
                <a:gradFill>
                  <a:gsLst>
                    <a:gs pos="0">
                      <a:schemeClr val="accent2"/>
                    </a:gs>
                    <a:gs pos="100000">
                      <a:schemeClr val="accent1"/>
                    </a:gs>
                  </a:gsLst>
                  <a:lin ang="10800000" scaled="0"/>
                </a:gradFill>
                <a:latin charset="-122" pitchFamily="34" typeface="微软雅黑"/>
                <a:ea charset="-122" pitchFamily="34" typeface="微软雅黑"/>
                <a:sym charset="-122" pitchFamily="34" typeface="微软雅黑"/>
              </a:rPr>
              <a:t>目录</a:t>
            </a:r>
          </a:p>
        </p:txBody>
      </p:sp>
      <p:sp>
        <p:nvSpPr>
          <p:cNvPr id="4100" name="原创设计师QQ598969553      _3"/>
          <p:cNvSpPr>
            <a:spLocks noChangeArrowheads="1"/>
          </p:cNvSpPr>
          <p:nvPr/>
        </p:nvSpPr>
        <p:spPr bwMode="auto">
          <a:xfrm>
            <a:off x="468687" y="621884"/>
            <a:ext cx="11718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itchFamily="34" typeface="Arial"/>
              <a:buNone/>
            </a:pPr>
            <a:r>
              <a:rPr altLang="zh-CN" lang="en-US">
                <a:solidFill>
                  <a:srgbClr val="7F7F7F"/>
                </a:solidFill>
                <a:latin charset="-122" pitchFamily="34" typeface="微软雅黑"/>
                <a:ea charset="-122" pitchFamily="34" typeface="微软雅黑"/>
                <a:sym charset="-122" pitchFamily="34" typeface="微软雅黑"/>
              </a:rPr>
              <a:t>Contents</a:t>
            </a:r>
          </a:p>
        </p:txBody>
      </p:sp>
      <p:grpSp>
        <p:nvGrpSpPr>
          <p:cNvPr id="57" name="原创设计师QQ598969553      _4"/>
          <p:cNvGrpSpPr/>
          <p:nvPr/>
        </p:nvGrpSpPr>
        <p:grpSpPr>
          <a:xfrm>
            <a:off x="6300192" y="339502"/>
            <a:ext cx="414516" cy="414516"/>
            <a:chOff x="3543574" y="4265651"/>
            <a:chExt cx="414516" cy="414516"/>
          </a:xfrm>
        </p:grpSpPr>
        <p:sp>
          <p:nvSpPr>
            <p:cNvPr id="58" name="椭圆 57"/>
            <p:cNvSpPr/>
            <p:nvPr/>
          </p:nvSpPr>
          <p:spPr>
            <a:xfrm>
              <a:off x="3543574" y="4265651"/>
              <a:ext cx="414516" cy="414516"/>
            </a:xfrm>
            <a:prstGeom prst="ellipse">
              <a:avLst/>
            </a:prstGeom>
            <a:gradFill>
              <a:gsLst>
                <a:gs pos="0">
                  <a:schemeClr val="accent2"/>
                </a:gs>
                <a:gs pos="100000">
                  <a:schemeClr val="accent1"/>
                </a:gs>
              </a:gsLst>
              <a:lin ang="12600000" scaled="0"/>
            </a:gra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itchFamily="34" typeface="微软雅黑"/>
              </a:endParaRPr>
            </a:p>
          </p:txBody>
        </p:sp>
        <p:grpSp>
          <p:nvGrpSpPr>
            <p:cNvPr id="59" name="组合 58"/>
            <p:cNvGrpSpPr/>
            <p:nvPr/>
          </p:nvGrpSpPr>
          <p:grpSpPr>
            <a:xfrm>
              <a:off x="3629640" y="4325788"/>
              <a:ext cx="259976" cy="261734"/>
              <a:chOff x="5042691" y="2273922"/>
              <a:chExt cx="702937" cy="707690"/>
            </a:xfrm>
            <a:solidFill>
              <a:schemeClr val="bg1"/>
            </a:solidFill>
          </p:grpSpPr>
          <p:sp>
            <p:nvSpPr>
              <p:cNvPr id="60"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61" name="Freeform 13"/>
              <p:cNvSpPr>
                <a:spLocks noEditPoints="1"/>
              </p:cNvSpPr>
              <p:nvPr/>
            </p:nvSpPr>
            <p:spPr bwMode="auto">
              <a:xfrm>
                <a:off x="5042691" y="2273922"/>
                <a:ext cx="529215" cy="655759"/>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grpSp>
      </p:grpSp>
      <p:grpSp>
        <p:nvGrpSpPr>
          <p:cNvPr id="62" name="原创设计师QQ598969553      _5"/>
          <p:cNvGrpSpPr/>
          <p:nvPr/>
        </p:nvGrpSpPr>
        <p:grpSpPr>
          <a:xfrm>
            <a:off x="6858743" y="339502"/>
            <a:ext cx="414516" cy="414516"/>
            <a:chOff x="4102125" y="4265651"/>
            <a:chExt cx="414516" cy="414516"/>
          </a:xfrm>
        </p:grpSpPr>
        <p:sp>
          <p:nvSpPr>
            <p:cNvPr id="63" name="椭圆 62"/>
            <p:cNvSpPr/>
            <p:nvPr/>
          </p:nvSpPr>
          <p:spPr>
            <a:xfrm>
              <a:off x="4102125" y="4265651"/>
              <a:ext cx="414516" cy="414516"/>
            </a:xfrm>
            <a:prstGeom prst="ellipse">
              <a:avLst/>
            </a:prstGeom>
            <a:gradFill>
              <a:gsLst>
                <a:gs pos="0">
                  <a:schemeClr val="accent2"/>
                </a:gs>
                <a:gs pos="100000">
                  <a:schemeClr val="accent1"/>
                </a:gs>
              </a:gsLst>
              <a:lin ang="12600000" scaled="0"/>
            </a:gra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itchFamily="34" typeface="微软雅黑"/>
              </a:endParaRPr>
            </a:p>
          </p:txBody>
        </p:sp>
        <p:grpSp>
          <p:nvGrpSpPr>
            <p:cNvPr id="64" name="组合 63"/>
            <p:cNvGrpSpPr/>
            <p:nvPr/>
          </p:nvGrpSpPr>
          <p:grpSpPr>
            <a:xfrm>
              <a:off x="4199233" y="4358783"/>
              <a:ext cx="238761" cy="198211"/>
              <a:chOff x="3132963" y="3140191"/>
              <a:chExt cx="645573" cy="535933"/>
            </a:xfrm>
            <a:solidFill>
              <a:schemeClr val="bg1"/>
            </a:solidFill>
          </p:grpSpPr>
          <p:sp>
            <p:nvSpPr>
              <p:cNvPr id="65"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66"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67"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68"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69"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70"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grpSp>
      </p:grpSp>
      <p:grpSp>
        <p:nvGrpSpPr>
          <p:cNvPr id="71" name="原创设计师QQ598969553      _6"/>
          <p:cNvGrpSpPr/>
          <p:nvPr/>
        </p:nvGrpSpPr>
        <p:grpSpPr>
          <a:xfrm>
            <a:off x="7938104" y="339502"/>
            <a:ext cx="414516" cy="414516"/>
            <a:chOff x="5181486" y="4265651"/>
            <a:chExt cx="414516" cy="414516"/>
          </a:xfrm>
        </p:grpSpPr>
        <p:sp>
          <p:nvSpPr>
            <p:cNvPr id="72" name="椭圆 71"/>
            <p:cNvSpPr/>
            <p:nvPr/>
          </p:nvSpPr>
          <p:spPr>
            <a:xfrm>
              <a:off x="5181486" y="4265651"/>
              <a:ext cx="414516" cy="414516"/>
            </a:xfrm>
            <a:prstGeom prst="ellipse">
              <a:avLst/>
            </a:prstGeom>
            <a:gradFill>
              <a:gsLst>
                <a:gs pos="0">
                  <a:schemeClr val="accent2"/>
                </a:gs>
                <a:gs pos="100000">
                  <a:schemeClr val="accent1"/>
                </a:gs>
              </a:gsLst>
              <a:lin ang="12600000" scaled="0"/>
            </a:gra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itchFamily="34" typeface="微软雅黑"/>
              </a:endParaRPr>
            </a:p>
          </p:txBody>
        </p:sp>
        <p:grpSp>
          <p:nvGrpSpPr>
            <p:cNvPr id="73" name="组合 72"/>
            <p:cNvGrpSpPr/>
            <p:nvPr/>
          </p:nvGrpSpPr>
          <p:grpSpPr>
            <a:xfrm>
              <a:off x="5287222" y="4375239"/>
              <a:ext cx="253419" cy="172633"/>
              <a:chOff x="4895160" y="4287159"/>
              <a:chExt cx="571418" cy="389258"/>
            </a:xfrm>
            <a:solidFill>
              <a:schemeClr val="bg1"/>
            </a:solidFill>
          </p:grpSpPr>
          <p:sp>
            <p:nvSpPr>
              <p:cNvPr id="74"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75"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76"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77"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78"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79"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80"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81"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sp>
            <p:nvSpPr>
              <p:cNvPr id="82"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a charset="-122" pitchFamily="34" typeface="微软雅黑"/>
                </a:endParaRPr>
              </a:p>
            </p:txBody>
          </p:sp>
        </p:grpSp>
      </p:grpSp>
      <p:grpSp>
        <p:nvGrpSpPr>
          <p:cNvPr id="83" name="原创设计师QQ598969553      _7"/>
          <p:cNvGrpSpPr/>
          <p:nvPr/>
        </p:nvGrpSpPr>
        <p:grpSpPr>
          <a:xfrm>
            <a:off x="7383055" y="339502"/>
            <a:ext cx="414516" cy="414516"/>
            <a:chOff x="4626437" y="4265651"/>
            <a:chExt cx="414516" cy="414516"/>
          </a:xfrm>
        </p:grpSpPr>
        <p:sp>
          <p:nvSpPr>
            <p:cNvPr id="84" name="椭圆 83"/>
            <p:cNvSpPr/>
            <p:nvPr/>
          </p:nvSpPr>
          <p:spPr>
            <a:xfrm>
              <a:off x="4626437" y="4265651"/>
              <a:ext cx="414516" cy="414516"/>
            </a:xfrm>
            <a:prstGeom prst="ellipse">
              <a:avLst/>
            </a:prstGeom>
            <a:gradFill>
              <a:gsLst>
                <a:gs pos="0">
                  <a:schemeClr val="accent2"/>
                </a:gs>
                <a:gs pos="100000">
                  <a:schemeClr val="accent1"/>
                </a:gs>
              </a:gsLst>
              <a:lin ang="12600000" scaled="0"/>
            </a:gra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chemeClr val="bg1"/>
                </a:solidFill>
                <a:latin typeface="Calibri"/>
                <a:ea charset="-122" pitchFamily="34" typeface="微软雅黑"/>
              </a:endParaRPr>
            </a:p>
          </p:txBody>
        </p:sp>
        <p:grpSp>
          <p:nvGrpSpPr>
            <p:cNvPr id="85" name="组合 84"/>
            <p:cNvGrpSpPr/>
            <p:nvPr/>
          </p:nvGrpSpPr>
          <p:grpSpPr>
            <a:xfrm>
              <a:off x="4710891" y="4356960"/>
              <a:ext cx="232896" cy="199705"/>
              <a:chOff x="3546346" y="2339026"/>
              <a:chExt cx="897787" cy="769842"/>
            </a:xfrm>
            <a:solidFill>
              <a:schemeClr val="bg1"/>
            </a:solidFill>
          </p:grpSpPr>
          <p:sp>
            <p:nvSpPr>
              <p:cNvPr id="86"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a charset="-122" pitchFamily="34" typeface="微软雅黑"/>
                </a:endParaRPr>
              </a:p>
            </p:txBody>
          </p:sp>
          <p:sp>
            <p:nvSpPr>
              <p:cNvPr id="87"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a charset="-122" pitchFamily="34" typeface="微软雅黑"/>
                </a:endParaRPr>
              </a:p>
            </p:txBody>
          </p:sp>
          <p:sp>
            <p:nvSpPr>
              <p:cNvPr id="88"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a charset="-122" pitchFamily="34" typeface="微软雅黑"/>
                </a:endParaRPr>
              </a:p>
            </p:txBody>
          </p:sp>
          <p:sp>
            <p:nvSpPr>
              <p:cNvPr id="89"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a charset="-122" pitchFamily="34" typeface="微软雅黑"/>
                </a:endParaRPr>
              </a:p>
            </p:txBody>
          </p:sp>
          <p:sp>
            <p:nvSpPr>
              <p:cNvPr id="90"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a charset="-122" pitchFamily="34" typeface="微软雅黑"/>
                </a:endParaRPr>
              </a:p>
            </p:txBody>
          </p:sp>
          <p:sp>
            <p:nvSpPr>
              <p:cNvPr id="91"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a charset="-122" pitchFamily="34" typeface="微软雅黑"/>
                </a:endParaRPr>
              </a:p>
            </p:txBody>
          </p:sp>
          <p:sp>
            <p:nvSpPr>
              <p:cNvPr id="92"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a charset="-122" pitchFamily="34" typeface="微软雅黑"/>
                </a:endParaRPr>
              </a:p>
            </p:txBody>
          </p:sp>
        </p:grpSp>
      </p:grpSp>
      <p:cxnSp>
        <p:nvCxnSpPr>
          <p:cNvPr id="94" name="原创设计师QQ598969553      _8"/>
          <p:cNvCxnSpPr/>
          <p:nvPr/>
        </p:nvCxnSpPr>
        <p:spPr>
          <a:xfrm>
            <a:off x="1129809" y="2696384"/>
            <a:ext cx="6667325" cy="0"/>
          </a:xfrm>
          <a:prstGeom prst="line">
            <a:avLst/>
          </a:prstGeom>
          <a:ln w="22225">
            <a:solidFill>
              <a:schemeClr val="tx1">
                <a:lumMod val="50000"/>
                <a:lumOff val="50000"/>
              </a:schemeClr>
            </a:solidFill>
          </a:ln>
          <a:effectLst>
            <a:innerShdw blurRad="63500" dir="135000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5" name="原创设计师QQ598969553      _9"/>
          <p:cNvSpPr/>
          <p:nvPr/>
        </p:nvSpPr>
        <p:spPr>
          <a:xfrm>
            <a:off x="999421" y="242773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sp>
        <p:nvSpPr>
          <p:cNvPr id="96" name="原创设计师QQ598969553      _10"/>
          <p:cNvSpPr/>
          <p:nvPr/>
        </p:nvSpPr>
        <p:spPr>
          <a:xfrm>
            <a:off x="2589139" y="242773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sp>
        <p:nvSpPr>
          <p:cNvPr id="97" name="原创设计师QQ598969553      _11"/>
          <p:cNvSpPr/>
          <p:nvPr/>
        </p:nvSpPr>
        <p:spPr>
          <a:xfrm>
            <a:off x="4043951" y="242773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sp>
        <p:nvSpPr>
          <p:cNvPr id="98" name="原创设计师QQ598969553      _12"/>
          <p:cNvSpPr/>
          <p:nvPr/>
        </p:nvSpPr>
        <p:spPr>
          <a:xfrm>
            <a:off x="5633669" y="242773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sp>
        <p:nvSpPr>
          <p:cNvPr id="99" name="原创设计师QQ598969553      _13"/>
          <p:cNvSpPr/>
          <p:nvPr/>
        </p:nvSpPr>
        <p:spPr>
          <a:xfrm>
            <a:off x="7593531" y="2427734"/>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sp>
        <p:nvSpPr>
          <p:cNvPr id="100" name="原创设计师QQ598969553      _14"/>
          <p:cNvSpPr txBox="1"/>
          <p:nvPr/>
        </p:nvSpPr>
        <p:spPr>
          <a:xfrm>
            <a:off x="682009" y="3095677"/>
            <a:ext cx="1172120" cy="304800"/>
          </a:xfrm>
          <a:prstGeom prst="rect">
            <a:avLst/>
          </a:prstGeom>
          <a:noFill/>
        </p:spPr>
        <p:txBody>
          <a:bodyPr rtlCol="0" wrap="square">
            <a:spAutoFit/>
          </a:bodyPr>
          <a:lstStyle/>
          <a:p>
            <a:pPr algn="ctr"/>
            <a:r>
              <a:rPr altLang="zh-CN" lang="en-US" sz="1400">
                <a:solidFill>
                  <a:schemeClr val="accent1"/>
                </a:solidFill>
                <a:latin charset="-122" pitchFamily="34" typeface="微软雅黑"/>
                <a:ea charset="-122" pitchFamily="34" typeface="微软雅黑"/>
              </a:rPr>
              <a:t>PART 01</a:t>
            </a:r>
          </a:p>
        </p:txBody>
      </p:sp>
      <p:sp>
        <p:nvSpPr>
          <p:cNvPr id="101" name="原创设计师QQ598969553      _15"/>
          <p:cNvSpPr txBox="1"/>
          <p:nvPr/>
        </p:nvSpPr>
        <p:spPr>
          <a:xfrm>
            <a:off x="603709" y="3364324"/>
            <a:ext cx="1328719" cy="304800"/>
          </a:xfrm>
          <a:prstGeom prst="rect">
            <a:avLst/>
          </a:prstGeom>
          <a:noFill/>
        </p:spPr>
        <p:txBody>
          <a:bodyPr rtlCol="0" wrap="square">
            <a:spAutoFit/>
          </a:bodyPr>
          <a:lstStyle/>
          <a:p>
            <a:pPr algn="ctr"/>
            <a:r>
              <a:rPr altLang="en-US" b="1" lang="zh-CN" sz="1400">
                <a:latin charset="-122" pitchFamily="34" typeface="微软雅黑"/>
                <a:ea charset="-122" pitchFamily="34" typeface="微软雅黑"/>
              </a:rPr>
              <a:t>项目背景研究</a:t>
            </a:r>
          </a:p>
        </p:txBody>
      </p:sp>
      <p:sp>
        <p:nvSpPr>
          <p:cNvPr id="102" name="原创设计师QQ598969553      _16"/>
          <p:cNvSpPr txBox="1"/>
          <p:nvPr/>
        </p:nvSpPr>
        <p:spPr>
          <a:xfrm>
            <a:off x="2243254" y="3095677"/>
            <a:ext cx="1172120" cy="304800"/>
          </a:xfrm>
          <a:prstGeom prst="rect">
            <a:avLst/>
          </a:prstGeom>
          <a:noFill/>
        </p:spPr>
        <p:txBody>
          <a:bodyPr rtlCol="0" wrap="square">
            <a:spAutoFit/>
          </a:bodyPr>
          <a:lstStyle/>
          <a:p>
            <a:pPr algn="ctr"/>
            <a:r>
              <a:rPr altLang="zh-CN" lang="en-US" sz="1400">
                <a:solidFill>
                  <a:schemeClr val="accent1"/>
                </a:solidFill>
                <a:latin charset="-122" pitchFamily="34" typeface="微软雅黑"/>
                <a:ea charset="-122" pitchFamily="34" typeface="微软雅黑"/>
              </a:rPr>
              <a:t>PART 02</a:t>
            </a:r>
          </a:p>
        </p:txBody>
      </p:sp>
      <p:sp>
        <p:nvSpPr>
          <p:cNvPr id="103" name="原创设计师QQ598969553      _17"/>
          <p:cNvSpPr txBox="1"/>
          <p:nvPr/>
        </p:nvSpPr>
        <p:spPr>
          <a:xfrm>
            <a:off x="2164954" y="3364324"/>
            <a:ext cx="1328719" cy="304800"/>
          </a:xfrm>
          <a:prstGeom prst="rect">
            <a:avLst/>
          </a:prstGeom>
          <a:noFill/>
        </p:spPr>
        <p:txBody>
          <a:bodyPr rtlCol="0" wrap="square">
            <a:spAutoFit/>
          </a:bodyPr>
          <a:lstStyle/>
          <a:p>
            <a:pPr algn="ctr"/>
            <a:r>
              <a:rPr altLang="en-US" b="1" lang="zh-CN" sz="1400">
                <a:latin charset="-122" pitchFamily="34" typeface="微软雅黑"/>
                <a:ea charset="-122" pitchFamily="34" typeface="微软雅黑"/>
              </a:rPr>
              <a:t>团队成员介绍</a:t>
            </a:r>
          </a:p>
        </p:txBody>
      </p:sp>
      <p:sp>
        <p:nvSpPr>
          <p:cNvPr id="104" name="原创设计师QQ598969553      _18"/>
          <p:cNvSpPr txBox="1"/>
          <p:nvPr/>
        </p:nvSpPr>
        <p:spPr>
          <a:xfrm>
            <a:off x="3726200" y="3095677"/>
            <a:ext cx="1172120" cy="304800"/>
          </a:xfrm>
          <a:prstGeom prst="rect">
            <a:avLst/>
          </a:prstGeom>
          <a:noFill/>
        </p:spPr>
        <p:txBody>
          <a:bodyPr rtlCol="0" wrap="square">
            <a:spAutoFit/>
          </a:bodyPr>
          <a:lstStyle/>
          <a:p>
            <a:pPr algn="ctr"/>
            <a:r>
              <a:rPr altLang="zh-CN" lang="en-US" sz="1400">
                <a:solidFill>
                  <a:schemeClr val="accent1"/>
                </a:solidFill>
                <a:latin charset="-122" pitchFamily="34" typeface="微软雅黑"/>
                <a:ea charset="-122" pitchFamily="34" typeface="微软雅黑"/>
              </a:rPr>
              <a:t>PART 03</a:t>
            </a:r>
          </a:p>
        </p:txBody>
      </p:sp>
      <p:sp>
        <p:nvSpPr>
          <p:cNvPr id="105" name="原创设计师QQ598969553      _19"/>
          <p:cNvSpPr txBox="1"/>
          <p:nvPr/>
        </p:nvSpPr>
        <p:spPr>
          <a:xfrm>
            <a:off x="3647900" y="3364324"/>
            <a:ext cx="1328719" cy="304800"/>
          </a:xfrm>
          <a:prstGeom prst="rect">
            <a:avLst/>
          </a:prstGeom>
          <a:noFill/>
        </p:spPr>
        <p:txBody>
          <a:bodyPr rtlCol="0" wrap="square">
            <a:spAutoFit/>
          </a:bodyPr>
          <a:lstStyle/>
          <a:p>
            <a:pPr algn="ctr"/>
            <a:r>
              <a:rPr altLang="en-US" b="1" lang="zh-CN" sz="1400">
                <a:latin charset="-122" pitchFamily="34" typeface="微软雅黑"/>
                <a:ea charset="-122" pitchFamily="34" typeface="微软雅黑"/>
              </a:rPr>
              <a:t>项目特色展示</a:t>
            </a:r>
          </a:p>
        </p:txBody>
      </p:sp>
      <p:sp>
        <p:nvSpPr>
          <p:cNvPr id="106" name="原创设计师QQ598969553      _20"/>
          <p:cNvSpPr txBox="1"/>
          <p:nvPr/>
        </p:nvSpPr>
        <p:spPr>
          <a:xfrm>
            <a:off x="5292046" y="3095677"/>
            <a:ext cx="1172120" cy="304800"/>
          </a:xfrm>
          <a:prstGeom prst="rect">
            <a:avLst/>
          </a:prstGeom>
          <a:noFill/>
        </p:spPr>
        <p:txBody>
          <a:bodyPr rtlCol="0" wrap="square">
            <a:spAutoFit/>
          </a:bodyPr>
          <a:lstStyle/>
          <a:p>
            <a:pPr algn="ctr"/>
            <a:r>
              <a:rPr altLang="zh-CN" lang="en-US" sz="1400">
                <a:solidFill>
                  <a:schemeClr val="accent1"/>
                </a:solidFill>
                <a:latin charset="-122" pitchFamily="34" typeface="微软雅黑"/>
                <a:ea charset="-122" pitchFamily="34" typeface="微软雅黑"/>
              </a:rPr>
              <a:t>PART 04</a:t>
            </a:r>
          </a:p>
        </p:txBody>
      </p:sp>
      <p:sp>
        <p:nvSpPr>
          <p:cNvPr id="107" name="原创设计师QQ598969553      _21"/>
          <p:cNvSpPr txBox="1"/>
          <p:nvPr/>
        </p:nvSpPr>
        <p:spPr>
          <a:xfrm>
            <a:off x="5213747" y="3364324"/>
            <a:ext cx="1328719" cy="304800"/>
          </a:xfrm>
          <a:prstGeom prst="rect">
            <a:avLst/>
          </a:prstGeom>
          <a:noFill/>
        </p:spPr>
        <p:txBody>
          <a:bodyPr rtlCol="0" wrap="square">
            <a:spAutoFit/>
          </a:bodyPr>
          <a:lstStyle/>
          <a:p>
            <a:pPr algn="ctr"/>
            <a:r>
              <a:rPr altLang="en-US" b="1" lang="zh-CN" sz="1400">
                <a:latin charset="-122" pitchFamily="34" typeface="微软雅黑"/>
                <a:ea charset="-122" pitchFamily="34" typeface="微软雅黑"/>
              </a:rPr>
              <a:t>市场评估分析</a:t>
            </a:r>
          </a:p>
        </p:txBody>
      </p:sp>
      <p:sp>
        <p:nvSpPr>
          <p:cNvPr id="108" name="原创设计师QQ598969553      _22"/>
          <p:cNvSpPr txBox="1"/>
          <p:nvPr/>
        </p:nvSpPr>
        <p:spPr>
          <a:xfrm>
            <a:off x="7289871" y="3095677"/>
            <a:ext cx="1172120" cy="304800"/>
          </a:xfrm>
          <a:prstGeom prst="rect">
            <a:avLst/>
          </a:prstGeom>
          <a:noFill/>
        </p:spPr>
        <p:txBody>
          <a:bodyPr rtlCol="0" wrap="square">
            <a:spAutoFit/>
          </a:bodyPr>
          <a:lstStyle/>
          <a:p>
            <a:pPr algn="ctr"/>
            <a:r>
              <a:rPr altLang="zh-CN" lang="en-US" sz="1400">
                <a:solidFill>
                  <a:schemeClr val="accent1"/>
                </a:solidFill>
                <a:latin charset="-122" pitchFamily="34" typeface="微软雅黑"/>
                <a:ea charset="-122" pitchFamily="34" typeface="微软雅黑"/>
              </a:rPr>
              <a:t>PART 05</a:t>
            </a:r>
          </a:p>
        </p:txBody>
      </p:sp>
      <p:sp>
        <p:nvSpPr>
          <p:cNvPr id="109" name="原创设计师QQ598969553      _23"/>
          <p:cNvSpPr txBox="1"/>
          <p:nvPr/>
        </p:nvSpPr>
        <p:spPr>
          <a:xfrm>
            <a:off x="7211571" y="3364324"/>
            <a:ext cx="1328719" cy="304800"/>
          </a:xfrm>
          <a:prstGeom prst="rect">
            <a:avLst/>
          </a:prstGeom>
          <a:noFill/>
        </p:spPr>
        <p:txBody>
          <a:bodyPr rtlCol="0" wrap="square">
            <a:spAutoFit/>
          </a:bodyPr>
          <a:lstStyle/>
          <a:p>
            <a:pPr algn="ctr"/>
            <a:r>
              <a:rPr altLang="en-US" b="1" lang="zh-CN" sz="1400">
                <a:latin charset="-122" pitchFamily="34" typeface="微软雅黑"/>
                <a:ea charset="-122" pitchFamily="34" typeface="微软雅黑"/>
              </a:rPr>
              <a:t>财务计划报表</a:t>
            </a:r>
          </a:p>
        </p:txBody>
      </p:sp>
      <p:sp>
        <p:nvSpPr>
          <p:cNvPr id="110" name="原创设计师QQ598969553      _24"/>
          <p:cNvSpPr>
            <a:spLocks noEditPoints="1"/>
          </p:cNvSpPr>
          <p:nvPr/>
        </p:nvSpPr>
        <p:spPr bwMode="auto">
          <a:xfrm>
            <a:off x="1144777" y="2574906"/>
            <a:ext cx="246583" cy="257690"/>
          </a:xfrm>
          <a:custGeom>
            <a:gdLst>
              <a:gd fmla="*/ 81 w 94" name="T0"/>
              <a:gd fmla="*/ 57 h 98" name="T1"/>
              <a:gd fmla="*/ 81 w 94" name="T2"/>
              <a:gd fmla="*/ 95 h 98" name="T3"/>
              <a:gd fmla="*/ 81 w 94" name="T4"/>
              <a:gd fmla="*/ 98 h 98" name="T5"/>
              <a:gd fmla="*/ 78 w 94" name="T6"/>
              <a:gd fmla="*/ 98 h 98" name="T7"/>
              <a:gd fmla="*/ 67 w 94" name="T8"/>
              <a:gd fmla="*/ 98 h 98" name="T9"/>
              <a:gd fmla="*/ 67 w 94" name="T10"/>
              <a:gd fmla="*/ 68 h 98" name="T11"/>
              <a:gd fmla="*/ 62 w 94" name="T12"/>
              <a:gd fmla="*/ 64 h 98" name="T13"/>
              <a:gd fmla="*/ 49 w 94" name="T14"/>
              <a:gd fmla="*/ 64 h 98" name="T15"/>
              <a:gd fmla="*/ 45 w 94" name="T16"/>
              <a:gd fmla="*/ 68 h 98" name="T17"/>
              <a:gd fmla="*/ 45 w 94" name="T18"/>
              <a:gd fmla="*/ 98 h 98" name="T19"/>
              <a:gd fmla="*/ 15 w 94" name="T20"/>
              <a:gd fmla="*/ 98 h 98" name="T21"/>
              <a:gd fmla="*/ 12 w 94" name="T22"/>
              <a:gd fmla="*/ 98 h 98" name="T23"/>
              <a:gd fmla="*/ 12 w 94" name="T24"/>
              <a:gd fmla="*/ 95 h 98" name="T25"/>
              <a:gd fmla="*/ 12 w 94" name="T26"/>
              <a:gd fmla="*/ 57 h 98" name="T27"/>
              <a:gd fmla="*/ 3 w 94" name="T28"/>
              <a:gd fmla="*/ 57 h 98" name="T29"/>
              <a:gd fmla="*/ 0 w 94" name="T30"/>
              <a:gd fmla="*/ 50 h 98" name="T31"/>
              <a:gd fmla="*/ 44 w 94" name="T32"/>
              <a:gd fmla="*/ 3 h 98" name="T33"/>
              <a:gd fmla="*/ 47 w 94" name="T34"/>
              <a:gd fmla="*/ 0 h 98" name="T35"/>
              <a:gd fmla="*/ 50 w 94" name="T36"/>
              <a:gd fmla="*/ 3 h 98" name="T37"/>
              <a:gd fmla="*/ 94 w 94" name="T38"/>
              <a:gd fmla="*/ 50 h 98" name="T39"/>
              <a:gd fmla="*/ 90 w 94" name="T40"/>
              <a:gd fmla="*/ 57 h 98" name="T41"/>
              <a:gd fmla="*/ 81 w 94" name="T42"/>
              <a:gd fmla="*/ 57 h 98" name="T43"/>
              <a:gd fmla="*/ 74 w 94" name="T44"/>
              <a:gd fmla="*/ 8 h 98" name="T45"/>
              <a:gd fmla="*/ 77 w 94" name="T46"/>
              <a:gd fmla="*/ 8 h 98" name="T47"/>
              <a:gd fmla="*/ 77 w 94" name="T48"/>
              <a:gd fmla="*/ 2 h 98" name="T49"/>
              <a:gd fmla="*/ 61 w 94" name="T50"/>
              <a:gd fmla="*/ 2 h 98" name="T51"/>
              <a:gd fmla="*/ 61 w 94" name="T52"/>
              <a:gd fmla="*/ 8 h 98" name="T53"/>
              <a:gd fmla="*/ 64 w 94" name="T54"/>
              <a:gd fmla="*/ 8 h 98" name="T55"/>
              <a:gd fmla="*/ 64 w 94" name="T56"/>
              <a:gd fmla="*/ 13 h 98" name="T57"/>
              <a:gd fmla="*/ 74 w 94" name="T58"/>
              <a:gd fmla="*/ 25 h 98" name="T59"/>
              <a:gd fmla="*/ 74 w 94" name="T60"/>
              <a:gd fmla="*/ 8 h 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8" w="94">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ea charset="-122" pitchFamily="34" typeface="微软雅黑"/>
            </a:endParaRPr>
          </a:p>
        </p:txBody>
      </p:sp>
      <p:sp>
        <p:nvSpPr>
          <p:cNvPr id="111" name="原创设计师QQ598969553      _25"/>
          <p:cNvSpPr>
            <a:spLocks noEditPoints="1"/>
          </p:cNvSpPr>
          <p:nvPr/>
        </p:nvSpPr>
        <p:spPr bwMode="auto">
          <a:xfrm>
            <a:off x="2701247" y="2597914"/>
            <a:ext cx="304894" cy="196935"/>
          </a:xfrm>
          <a:custGeom>
            <a:gdLst>
              <a:gd fmla="*/ 72 w 116" name="T0"/>
              <a:gd fmla="*/ 27 h 75" name="T1"/>
              <a:gd fmla="*/ 69 w 116" name="T2"/>
              <a:gd fmla="*/ 19 h 75" name="T3"/>
              <a:gd fmla="*/ 65 w 116" name="T4"/>
              <a:gd fmla="*/ 20 h 75" name="T5"/>
              <a:gd fmla="*/ 46 w 116" name="T6"/>
              <a:gd fmla="*/ 18 h 75" name="T7"/>
              <a:gd fmla="*/ 46 w 116" name="T8"/>
              <a:gd fmla="*/ 29 h 75" name="T9"/>
              <a:gd fmla="*/ 79 w 116" name="T10"/>
              <a:gd fmla="*/ 9 h 75" name="T11"/>
              <a:gd fmla="*/ 72 w 116" name="T12"/>
              <a:gd fmla="*/ 29 h 75" name="T13"/>
              <a:gd fmla="*/ 7 w 116" name="T14"/>
              <a:gd fmla="*/ 23 h 75" name="T15"/>
              <a:gd fmla="*/ 29 w 116" name="T16"/>
              <a:gd fmla="*/ 36 h 75" name="T17"/>
              <a:gd fmla="*/ 18 w 116" name="T18"/>
              <a:gd fmla="*/ 46 h 75" name="T19"/>
              <a:gd fmla="*/ 10 w 116" name="T20"/>
              <a:gd fmla="*/ 42 h 75" name="T21"/>
              <a:gd fmla="*/ 25 w 116" name="T22"/>
              <a:gd fmla="*/ 46 h 75" name="T23"/>
              <a:gd fmla="*/ 4 w 116" name="T24"/>
              <a:gd fmla="*/ 48 h 75" name="T25"/>
              <a:gd fmla="*/ 3 w 116" name="T26"/>
              <a:gd fmla="*/ 48 h 75" name="T27"/>
              <a:gd fmla="*/ 0 w 116" name="T28"/>
              <a:gd fmla="*/ 62 h 75" name="T29"/>
              <a:gd fmla="*/ 1 w 116" name="T30"/>
              <a:gd fmla="*/ 63 h 75" name="T31"/>
              <a:gd fmla="*/ 26 w 116" name="T32"/>
              <a:gd fmla="*/ 73 h 75" name="T33"/>
              <a:gd fmla="*/ 28 w 116" name="T34"/>
              <a:gd fmla="*/ 75 h 75" name="T35"/>
              <a:gd fmla="*/ 92 w 116" name="T36"/>
              <a:gd fmla="*/ 75 h 75" name="T37"/>
              <a:gd fmla="*/ 92 w 116" name="T38"/>
              <a:gd fmla="*/ 63 h 75" name="T39"/>
              <a:gd fmla="*/ 116 w 116" name="T40"/>
              <a:gd fmla="*/ 63 h 75" name="T41"/>
              <a:gd fmla="*/ 116 w 116" name="T42"/>
              <a:gd fmla="*/ 55 h 75" name="T43"/>
              <a:gd fmla="*/ 113 w 116" name="T44"/>
              <a:gd fmla="*/ 48 h 75" name="T45"/>
              <a:gd fmla="*/ 105 w 116" name="T46"/>
              <a:gd fmla="*/ 46 h 75" name="T47"/>
              <a:gd fmla="*/ 98 w 116" name="T48"/>
              <a:gd fmla="*/ 59 h 75" name="T49"/>
              <a:gd fmla="*/ 91 w 116" name="T50"/>
              <a:gd fmla="*/ 46 h 75" name="T51"/>
              <a:gd fmla="*/ 72 w 116" name="T52"/>
              <a:gd fmla="*/ 45 h 75" name="T53"/>
              <a:gd fmla="*/ 69 w 116" name="T54"/>
              <a:gd fmla="*/ 50 h 75" name="T55"/>
              <a:gd fmla="*/ 64 w 116" name="T56"/>
              <a:gd fmla="*/ 67 h 75" name="T57"/>
              <a:gd fmla="*/ 64 w 116" name="T58"/>
              <a:gd fmla="*/ 52 h 75" name="T59"/>
              <a:gd fmla="*/ 60 w 116" name="T60"/>
              <a:gd fmla="*/ 48 h 75" name="T61"/>
              <a:gd fmla="*/ 56 w 116" name="T62"/>
              <a:gd fmla="*/ 48 h 75" name="T63"/>
              <a:gd fmla="*/ 57 w 116" name="T64"/>
              <a:gd fmla="*/ 54 h 75" name="T65"/>
              <a:gd fmla="*/ 49 w 116" name="T66"/>
              <a:gd fmla="*/ 50 h 75" name="T67"/>
              <a:gd fmla="*/ 46 w 116" name="T68"/>
              <a:gd fmla="*/ 45 h 75" name="T69"/>
              <a:gd fmla="*/ 33 w 116" name="T70"/>
              <a:gd fmla="*/ 48 h 75" name="T71"/>
              <a:gd fmla="*/ 87 w 116" name="T72"/>
              <a:gd fmla="*/ 36 h 75" name="T73"/>
              <a:gd fmla="*/ 109 w 116" name="T74"/>
              <a:gd fmla="*/ 21 h 75" name="T75"/>
              <a:gd fmla="*/ 105 w 116" name="T76"/>
              <a:gd fmla="*/ 42 h 75" name="T77"/>
              <a:gd fmla="*/ 98 w 116" name="T78"/>
              <a:gd fmla="*/ 46 h 75" name="T79"/>
              <a:gd fmla="*/ 87 w 116" name="T80"/>
              <a:gd fmla="*/ 36 h 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5" w="11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ea charset="-122" pitchFamily="34" typeface="微软雅黑"/>
            </a:endParaRPr>
          </a:p>
        </p:txBody>
      </p:sp>
      <p:sp>
        <p:nvSpPr>
          <p:cNvPr id="112" name="原创设计师QQ598969553      _26"/>
          <p:cNvSpPr>
            <a:spLocks noEditPoints="1"/>
          </p:cNvSpPr>
          <p:nvPr/>
        </p:nvSpPr>
        <p:spPr bwMode="auto">
          <a:xfrm>
            <a:off x="4180574" y="2597914"/>
            <a:ext cx="263371" cy="186258"/>
          </a:xfrm>
          <a:custGeom>
            <a:gdLst>
              <a:gd fmla="*/ 18 w 222" name="T0"/>
              <a:gd fmla="*/ 113 h 157" name="T1"/>
              <a:gd fmla="*/ 94 w 222" name="T2"/>
              <a:gd fmla="*/ 113 h 157" name="T3"/>
              <a:gd fmla="*/ 107 w 222" name="T4"/>
              <a:gd fmla="*/ 157 h 157" name="T5"/>
              <a:gd fmla="*/ 5 w 222" name="T6"/>
              <a:gd fmla="*/ 157 h 157" name="T7"/>
              <a:gd fmla="*/ 18 w 222" name="T8"/>
              <a:gd fmla="*/ 113 h 157" name="T9"/>
              <a:gd fmla="*/ 18 w 222" name="T10"/>
              <a:gd fmla="*/ 113 h 157" name="T11"/>
              <a:gd fmla="*/ 209 w 222" name="T12"/>
              <a:gd fmla="*/ 73 h 157" name="T13"/>
              <a:gd fmla="*/ 209 w 222" name="T14"/>
              <a:gd fmla="*/ 86 h 157" name="T15"/>
              <a:gd fmla="*/ 220 w 222" name="T16"/>
              <a:gd fmla="*/ 95 h 157" name="T17"/>
              <a:gd fmla="*/ 207 w 222" name="T18"/>
              <a:gd fmla="*/ 95 h 157" name="T19"/>
              <a:gd fmla="*/ 200 w 222" name="T20"/>
              <a:gd fmla="*/ 106 h 157" name="T21"/>
              <a:gd fmla="*/ 200 w 222" name="T22"/>
              <a:gd fmla="*/ 93 h 157" name="T23"/>
              <a:gd fmla="*/ 187 w 222" name="T24"/>
              <a:gd fmla="*/ 84 h 157" name="T25"/>
              <a:gd fmla="*/ 200 w 222" name="T26"/>
              <a:gd fmla="*/ 86 h 157" name="T27"/>
              <a:gd fmla="*/ 209 w 222" name="T28"/>
              <a:gd fmla="*/ 73 h 157" name="T29"/>
              <a:gd fmla="*/ 209 w 222" name="T30"/>
              <a:gd fmla="*/ 73 h 157" name="T31"/>
              <a:gd fmla="*/ 20 w 222" name="T32"/>
              <a:gd fmla="*/ 84 h 157" name="T33"/>
              <a:gd fmla="*/ 14 w 222" name="T34"/>
              <a:gd fmla="*/ 95 h 157" name="T35"/>
              <a:gd fmla="*/ 0 w 222" name="T36"/>
              <a:gd fmla="*/ 95 h 157" name="T37"/>
              <a:gd fmla="*/ 11 w 222" name="T38"/>
              <a:gd fmla="*/ 102 h 157" name="T39"/>
              <a:gd fmla="*/ 11 w 222" name="T40"/>
              <a:gd fmla="*/ 115 h 157" name="T41"/>
              <a:gd fmla="*/ 18 w 222" name="T42"/>
              <a:gd fmla="*/ 104 h 157" name="T43"/>
              <a:gd fmla="*/ 34 w 222" name="T44"/>
              <a:gd fmla="*/ 104 h 157" name="T45"/>
              <a:gd fmla="*/ 20 w 222" name="T46"/>
              <a:gd fmla="*/ 97 h 157" name="T47"/>
              <a:gd fmla="*/ 20 w 222" name="T48"/>
              <a:gd fmla="*/ 84 h 157" name="T49"/>
              <a:gd fmla="*/ 20 w 222" name="T50"/>
              <a:gd fmla="*/ 84 h 157" name="T51"/>
              <a:gd fmla="*/ 82 w 222" name="T52"/>
              <a:gd fmla="*/ 0 h 157" name="T53"/>
              <a:gd fmla="*/ 80 w 222" name="T54"/>
              <a:gd fmla="*/ 26 h 157" name="T55"/>
              <a:gd fmla="*/ 105 w 222" name="T56"/>
              <a:gd fmla="*/ 42 h 157" name="T57"/>
              <a:gd fmla="*/ 78 w 222" name="T58"/>
              <a:gd fmla="*/ 39 h 157" name="T59"/>
              <a:gd fmla="*/ 62 w 222" name="T60"/>
              <a:gd fmla="*/ 64 h 157" name="T61"/>
              <a:gd fmla="*/ 65 w 222" name="T62"/>
              <a:gd fmla="*/ 37 h 157" name="T63"/>
              <a:gd fmla="*/ 40 w 222" name="T64"/>
              <a:gd fmla="*/ 22 h 157" name="T65"/>
              <a:gd fmla="*/ 67 w 222" name="T66"/>
              <a:gd fmla="*/ 22 h 157" name="T67"/>
              <a:gd fmla="*/ 82 w 222" name="T68"/>
              <a:gd fmla="*/ 0 h 157" name="T69"/>
              <a:gd fmla="*/ 82 w 222" name="T70"/>
              <a:gd fmla="*/ 0 h 157" name="T71"/>
              <a:gd fmla="*/ 133 w 222" name="T72"/>
              <a:gd fmla="*/ 113 h 157" name="T73"/>
              <a:gd fmla="*/ 209 w 222" name="T74"/>
              <a:gd fmla="*/ 113 h 157" name="T75"/>
              <a:gd fmla="*/ 222 w 222" name="T76"/>
              <a:gd fmla="*/ 157 h 157" name="T77"/>
              <a:gd fmla="*/ 120 w 222" name="T78"/>
              <a:gd fmla="*/ 157 h 157" name="T79"/>
              <a:gd fmla="*/ 133 w 222" name="T80"/>
              <a:gd fmla="*/ 113 h 157" name="T81"/>
              <a:gd fmla="*/ 133 w 222" name="T82"/>
              <a:gd fmla="*/ 113 h 157" name="T83"/>
              <a:gd fmla="*/ 74 w 222" name="T84"/>
              <a:gd fmla="*/ 55 h 157" name="T85"/>
              <a:gd fmla="*/ 60 w 222" name="T86"/>
              <a:gd fmla="*/ 99 h 157" name="T87"/>
              <a:gd fmla="*/ 162 w 222" name="T88"/>
              <a:gd fmla="*/ 99 h 157" name="T89"/>
              <a:gd fmla="*/ 149 w 222" name="T90"/>
              <a:gd fmla="*/ 55 h 157" name="T91"/>
              <a:gd fmla="*/ 74 w 222" name="T92"/>
              <a:gd fmla="*/ 55 h 15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57" w="221">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ea charset="-122" pitchFamily="34" typeface="微软雅黑"/>
            </a:endParaRPr>
          </a:p>
        </p:txBody>
      </p:sp>
      <p:sp>
        <p:nvSpPr>
          <p:cNvPr id="113" name="原创设计师QQ598969553      _27"/>
          <p:cNvSpPr>
            <a:spLocks noEditPoints="1"/>
          </p:cNvSpPr>
          <p:nvPr/>
        </p:nvSpPr>
        <p:spPr bwMode="auto">
          <a:xfrm>
            <a:off x="5763356" y="2597914"/>
            <a:ext cx="255067" cy="196935"/>
          </a:xfrm>
          <a:custGeom>
            <a:gdLst>
              <a:gd fmla="*/ 33 w 97" name="T0"/>
              <a:gd fmla="*/ 75 h 75" name="T1"/>
              <a:gd fmla="*/ 44 w 97" name="T2"/>
              <a:gd fmla="*/ 75 h 75" name="T3"/>
              <a:gd fmla="*/ 47 w 97" name="T4"/>
              <a:gd fmla="*/ 73 h 75" name="T5"/>
              <a:gd fmla="*/ 47 w 97" name="T6"/>
              <a:gd fmla="*/ 49 h 75" name="T7"/>
              <a:gd fmla="*/ 39 w 97" name="T8"/>
              <a:gd fmla="*/ 45 h 75" name="T9"/>
              <a:gd fmla="*/ 30 w 97" name="T10"/>
              <a:gd fmla="*/ 50 h 75" name="T11"/>
              <a:gd fmla="*/ 30 w 97" name="T12"/>
              <a:gd fmla="*/ 73 h 75" name="T13"/>
              <a:gd fmla="*/ 33 w 97" name="T14"/>
              <a:gd fmla="*/ 75 h 75" name="T15"/>
              <a:gd fmla="*/ 0 w 97" name="T16"/>
              <a:gd fmla="*/ 49 h 75" name="T17"/>
              <a:gd fmla="*/ 37 w 97" name="T18"/>
              <a:gd fmla="*/ 28 h 75" name="T19"/>
              <a:gd fmla="*/ 39 w 97" name="T20"/>
              <a:gd fmla="*/ 26 h 75" name="T21"/>
              <a:gd fmla="*/ 41 w 97" name="T22"/>
              <a:gd fmla="*/ 28 h 75" name="T23"/>
              <a:gd fmla="*/ 52 w 97" name="T24"/>
              <a:gd fmla="*/ 34 h 75" name="T25"/>
              <a:gd fmla="*/ 81 w 97" name="T26"/>
              <a:gd fmla="*/ 9 h 75" name="T27"/>
              <a:gd fmla="*/ 77 w 97" name="T28"/>
              <a:gd fmla="*/ 4 h 75" name="T29"/>
              <a:gd fmla="*/ 87 w 97" name="T30"/>
              <a:gd fmla="*/ 2 h 75" name="T31"/>
              <a:gd fmla="*/ 97 w 97" name="T32"/>
              <a:gd fmla="*/ 0 h 75" name="T33"/>
              <a:gd fmla="*/ 94 w 97" name="T34"/>
              <a:gd fmla="*/ 10 h 75" name="T35"/>
              <a:gd fmla="*/ 91 w 97" name="T36"/>
              <a:gd fmla="*/ 19 h 75" name="T37"/>
              <a:gd fmla="*/ 87 w 97" name="T38"/>
              <a:gd fmla="*/ 15 h 75" name="T39"/>
              <a:gd fmla="*/ 55 w 97" name="T40"/>
              <a:gd fmla="*/ 42 h 75" name="T41"/>
              <a:gd fmla="*/ 53 w 97" name="T42"/>
              <a:gd fmla="*/ 44 h 75" name="T43"/>
              <a:gd fmla="*/ 50 w 97" name="T44"/>
              <a:gd fmla="*/ 43 h 75" name="T45"/>
              <a:gd fmla="*/ 39 w 97" name="T46"/>
              <a:gd fmla="*/ 36 h 75" name="T47"/>
              <a:gd fmla="*/ 5 w 97" name="T48"/>
              <a:gd fmla="*/ 57 h 75" name="T49"/>
              <a:gd fmla="*/ 0 w 97" name="T50"/>
              <a:gd fmla="*/ 49 h 75" name="T51"/>
              <a:gd fmla="*/ 10 w 97" name="T52"/>
              <a:gd fmla="*/ 75 h 75" name="T53"/>
              <a:gd fmla="*/ 21 w 97" name="T54"/>
              <a:gd fmla="*/ 75 h 75" name="T55"/>
              <a:gd fmla="*/ 23 w 97" name="T56"/>
              <a:gd fmla="*/ 73 h 75" name="T57"/>
              <a:gd fmla="*/ 23 w 97" name="T58"/>
              <a:gd fmla="*/ 54 h 75" name="T59"/>
              <a:gd fmla="*/ 7 w 97" name="T60"/>
              <a:gd fmla="*/ 64 h 75" name="T61"/>
              <a:gd fmla="*/ 7 w 97" name="T62"/>
              <a:gd fmla="*/ 73 h 75" name="T63"/>
              <a:gd fmla="*/ 10 w 97" name="T64"/>
              <a:gd fmla="*/ 75 h 75" name="T65"/>
              <a:gd fmla="*/ 56 w 97" name="T66"/>
              <a:gd fmla="*/ 75 h 75" name="T67"/>
              <a:gd fmla="*/ 67 w 97" name="T68"/>
              <a:gd fmla="*/ 75 h 75" name="T69"/>
              <a:gd fmla="*/ 70 w 97" name="T70"/>
              <a:gd fmla="*/ 73 h 75" name="T71"/>
              <a:gd fmla="*/ 70 w 97" name="T72"/>
              <a:gd fmla="*/ 39 h 75" name="T73"/>
              <a:gd fmla="*/ 70 w 97" name="T74"/>
              <a:gd fmla="*/ 39 h 75" name="T75"/>
              <a:gd fmla="*/ 54 w 97" name="T76"/>
              <a:gd fmla="*/ 53 h 75" name="T77"/>
              <a:gd fmla="*/ 53 w 97" name="T78"/>
              <a:gd fmla="*/ 52 h 75" name="T79"/>
              <a:gd fmla="*/ 53 w 97" name="T80"/>
              <a:gd fmla="*/ 73 h 75" name="T81"/>
              <a:gd fmla="*/ 56 w 97" name="T82"/>
              <a:gd fmla="*/ 75 h 75" name="T83"/>
              <a:gd fmla="*/ 79 w 97" name="T84"/>
              <a:gd fmla="*/ 75 h 75" name="T85"/>
              <a:gd fmla="*/ 90 w 97" name="T86"/>
              <a:gd fmla="*/ 75 h 75" name="T87"/>
              <a:gd fmla="*/ 93 w 97" name="T88"/>
              <a:gd fmla="*/ 73 h 75" name="T89"/>
              <a:gd fmla="*/ 93 w 97" name="T90"/>
              <a:gd fmla="*/ 32 h 75" name="T91"/>
              <a:gd fmla="*/ 86 w 97" name="T92"/>
              <a:gd fmla="*/ 24 h 75" name="T93"/>
              <a:gd fmla="*/ 77 w 97" name="T94"/>
              <a:gd fmla="*/ 33 h 75" name="T95"/>
              <a:gd fmla="*/ 77 w 97" name="T96"/>
              <a:gd fmla="*/ 73 h 75" name="T97"/>
              <a:gd fmla="*/ 79 w 97" name="T98"/>
              <a:gd fmla="*/ 75 h 7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5" w="97">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ea charset="-122" pitchFamily="34" typeface="微软雅黑"/>
            </a:endParaRPr>
          </a:p>
        </p:txBody>
      </p:sp>
      <p:sp>
        <p:nvSpPr>
          <p:cNvPr id="114" name="原创设计师QQ598969553      _28"/>
          <p:cNvSpPr>
            <a:spLocks noEditPoints="1"/>
          </p:cNvSpPr>
          <p:nvPr/>
        </p:nvSpPr>
        <p:spPr bwMode="auto">
          <a:xfrm>
            <a:off x="7749584" y="2578590"/>
            <a:ext cx="252694" cy="250321"/>
          </a:xfrm>
          <a:custGeom>
            <a:gdLst>
              <a:gd fmla="*/ 41 w 96" name="T0"/>
              <a:gd fmla="*/ 67 h 95" name="T1"/>
              <a:gd fmla="*/ 49 w 96" name="T2"/>
              <a:gd fmla="*/ 80 h 95" name="T3"/>
              <a:gd fmla="*/ 43 w 96" name="T4"/>
              <a:gd fmla="*/ 91 h 95" name="T5"/>
              <a:gd fmla="*/ 5 w 96" name="T6"/>
              <a:gd fmla="*/ 91 h 95" name="T7"/>
              <a:gd fmla="*/ 9 w 96" name="T8"/>
              <a:gd fmla="*/ 78 h 95" name="T9"/>
              <a:gd fmla="*/ 1 w 96" name="T10"/>
              <a:gd fmla="*/ 68 h 95" name="T11"/>
              <a:gd fmla="*/ 9 w 96" name="T12"/>
              <a:gd fmla="*/ 55 h 95" name="T13"/>
              <a:gd fmla="*/ 7 w 96" name="T14"/>
              <a:gd fmla="*/ 43 h 95" name="T15"/>
              <a:gd fmla="*/ 1 w 96" name="T16"/>
              <a:gd fmla="*/ 29 h 95" name="T17"/>
              <a:gd fmla="*/ 39 w 96" name="T18"/>
              <a:gd fmla="*/ 29 h 95" name="T19"/>
              <a:gd fmla="*/ 41 w 96" name="T20"/>
              <a:gd fmla="*/ 41 h 95" name="T21"/>
              <a:gd fmla="*/ 47 w 96" name="T22"/>
              <a:gd fmla="*/ 56 h 95" name="T23"/>
              <a:gd fmla="*/ 60 w 96" name="T24"/>
              <a:gd fmla="*/ 1 h 95" name="T25"/>
              <a:gd fmla="*/ 54 w 96" name="T26"/>
              <a:gd fmla="*/ 15 h 95" name="T27"/>
              <a:gd fmla="*/ 47 w 96" name="T28"/>
              <a:gd fmla="*/ 20 h 95" name="T29"/>
              <a:gd fmla="*/ 55 w 96" name="T30"/>
              <a:gd fmla="*/ 33 h 95" name="T31"/>
              <a:gd fmla="*/ 54 w 96" name="T32"/>
              <a:gd fmla="*/ 45 h 95" name="T33"/>
              <a:gd fmla="*/ 54 w 96" name="T34"/>
              <a:gd fmla="*/ 58 h 95" name="T35"/>
              <a:gd fmla="*/ 57 w 96" name="T36"/>
              <a:gd fmla="*/ 64 h 95" name="T37"/>
              <a:gd fmla="*/ 55 w 96" name="T38"/>
              <a:gd fmla="*/ 77 h 95" name="T39"/>
              <a:gd fmla="*/ 61 w 96" name="T40"/>
              <a:gd fmla="*/ 92 h 95" name="T41"/>
              <a:gd fmla="*/ 94 w 96" name="T42"/>
              <a:gd fmla="*/ 88 h 95" name="T43"/>
              <a:gd fmla="*/ 95 w 96" name="T44"/>
              <a:gd fmla="*/ 75 h 95" name="T45"/>
              <a:gd fmla="*/ 91 w 96" name="T46"/>
              <a:gd fmla="*/ 61 h 95" name="T47"/>
              <a:gd fmla="*/ 93 w 96" name="T48"/>
              <a:gd fmla="*/ 48 h 95" name="T49"/>
              <a:gd fmla="*/ 93 w 96" name="T50"/>
              <a:gd fmla="*/ 35 h 95" name="T51"/>
              <a:gd fmla="*/ 86 w 96" name="T52"/>
              <a:gd fmla="*/ 30 h 95" name="T53"/>
              <a:gd fmla="*/ 85 w 96" name="T54"/>
              <a:gd fmla="*/ 18 h 95" name="T55"/>
              <a:gd fmla="*/ 93 w 96" name="T56"/>
              <a:gd fmla="*/ 5 h 95" name="T57"/>
              <a:gd fmla="*/ 78 w 96" name="T58"/>
              <a:gd fmla="*/ 18 h 95" name="T59"/>
              <a:gd fmla="*/ 67 w 96" name="T60"/>
              <a:gd fmla="*/ 21 h 95" name="T61"/>
              <a:gd fmla="*/ 63 w 96" name="T62"/>
              <a:gd fmla="*/ 18 h 95" name="T63"/>
              <a:gd fmla="*/ 88 w 96" name="T64"/>
              <a:gd fmla="*/ 5 h 95" name="T65"/>
              <a:gd fmla="*/ 58 w 96" name="T66"/>
              <a:gd fmla="*/ 5 h 95" name="T67"/>
              <a:gd fmla="*/ 78 w 96" name="T68"/>
              <a:gd fmla="*/ 33 h 95" name="T69"/>
              <a:gd fmla="*/ 73 w 96" name="T70"/>
              <a:gd fmla="*/ 36 h 95" name="T71"/>
              <a:gd fmla="*/ 63 w 96" name="T72"/>
              <a:gd fmla="*/ 33 h 95" name="T73"/>
              <a:gd fmla="*/ 86 w 96" name="T74"/>
              <a:gd fmla="*/ 48 h 95" name="T75"/>
              <a:gd fmla="*/ 62 w 96" name="T76"/>
              <a:gd fmla="*/ 50 h 95" name="T77"/>
              <a:gd fmla="*/ 73 w 96" name="T78"/>
              <a:gd fmla="*/ 48 h 95" name="T79"/>
              <a:gd fmla="*/ 92 w 96" name="T80"/>
              <a:gd fmla="*/ 64 h 95" name="T81"/>
              <a:gd fmla="*/ 62 w 96" name="T82"/>
              <a:gd fmla="*/ 64 h 95" name="T83"/>
              <a:gd fmla="*/ 83 w 96" name="T84"/>
              <a:gd fmla="*/ 63 h 95" name="T85"/>
              <a:gd fmla="*/ 86 w 96" name="T86"/>
              <a:gd fmla="*/ 79 h 95" name="T87"/>
              <a:gd fmla="*/ 62 w 96" name="T88"/>
              <a:gd fmla="*/ 78 h 95" name="T89"/>
              <a:gd fmla="*/ 9 w 96" name="T90"/>
              <a:gd fmla="*/ 81 h 95" name="T91"/>
              <a:gd fmla="*/ 40 w 96" name="T92"/>
              <a:gd fmla="*/ 70 h 95" name="T93"/>
              <a:gd fmla="*/ 41 w 96" name="T94"/>
              <a:gd fmla="*/ 71 h 95" name="T95"/>
              <a:gd fmla="*/ 33 w 96" name="T96"/>
              <a:gd fmla="*/ 43 h 95" name="T97"/>
              <a:gd fmla="*/ 13 w 96" name="T98"/>
              <a:gd fmla="*/ 45 h 95" name="T99"/>
              <a:gd fmla="*/ 43 w 96" name="T100"/>
              <a:gd fmla="*/ 45 h 95" name="T101"/>
              <a:gd fmla="*/ 20 w 96" name="T102"/>
              <a:gd fmla="*/ 29 h 95" name="T103"/>
              <a:gd fmla="*/ 20 w 96" name="T104"/>
              <a:gd fmla="*/ 32 h 95" name="T105"/>
              <a:gd fmla="*/ 34 w 96" name="T106"/>
              <a:gd fmla="*/ 59 h 95" name="T107"/>
              <a:gd fmla="*/ 9 w 96" name="T108"/>
              <a:gd fmla="*/ 58 h 95" name="T109"/>
              <a:gd fmla="*/ 33 w 96" name="T110"/>
              <a:gd fmla="*/ 60 h 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5" w="96">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ea charset="-122" pitchFamily="34" typeface="微软雅黑"/>
            </a:endParaRPr>
          </a:p>
        </p:txBody>
      </p:sp>
      <p:pic>
        <p:nvPicPr>
          <p:cNvPr id="9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87577951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4099"/>
                                        </p:tgtEl>
                                        <p:attrNameLst>
                                          <p:attrName>style.visibility</p:attrName>
                                        </p:attrNameLst>
                                      </p:cBhvr>
                                      <p:to>
                                        <p:strVal val="visible"/>
                                      </p:to>
                                    </p:set>
                                    <p:animEffect filter="fade" transition="in">
                                      <p:cBhvr>
                                        <p:cTn dur="1000" id="11"/>
                                        <p:tgtEl>
                                          <p:spTgt spid="4099"/>
                                        </p:tgtEl>
                                      </p:cBhvr>
                                    </p:animEffect>
                                    <p:anim calcmode="lin" valueType="num">
                                      <p:cBhvr>
                                        <p:cTn dur="1000" fill="hold" id="12"/>
                                        <p:tgtEl>
                                          <p:spTgt spid="4099"/>
                                        </p:tgtEl>
                                        <p:attrNameLst>
                                          <p:attrName>ppt_x</p:attrName>
                                        </p:attrNameLst>
                                      </p:cBhvr>
                                      <p:tavLst>
                                        <p:tav tm="0">
                                          <p:val>
                                            <p:strVal val="#ppt_x"/>
                                          </p:val>
                                        </p:tav>
                                        <p:tav tm="100000">
                                          <p:val>
                                            <p:strVal val="#ppt_x"/>
                                          </p:val>
                                        </p:tav>
                                      </p:tavLst>
                                    </p:anim>
                                    <p:anim calcmode="lin" valueType="num">
                                      <p:cBhvr>
                                        <p:cTn dur="1000" fill="hold" id="13"/>
                                        <p:tgtEl>
                                          <p:spTgt spid="409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4100"/>
                                        </p:tgtEl>
                                        <p:attrNameLst>
                                          <p:attrName>style.visibility</p:attrName>
                                        </p:attrNameLst>
                                      </p:cBhvr>
                                      <p:to>
                                        <p:strVal val="visible"/>
                                      </p:to>
                                    </p:set>
                                    <p:anim calcmode="lin" valueType="num">
                                      <p:cBhvr>
                                        <p:cTn dur="500" fill="hold" id="17"/>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4100"/>
                                        </p:tgtEl>
                                        <p:attrNameLst>
                                          <p:attrName>ppt_y</p:attrName>
                                        </p:attrNameLst>
                                      </p:cBhvr>
                                      <p:tavLst>
                                        <p:tav tm="0">
                                          <p:val>
                                            <p:strVal val="#ppt_y"/>
                                          </p:val>
                                        </p:tav>
                                        <p:tav tm="100000">
                                          <p:val>
                                            <p:strVal val="#ppt_y"/>
                                          </p:val>
                                        </p:tav>
                                      </p:tavLst>
                                    </p:anim>
                                    <p:anim calcmode="lin" valueType="num">
                                      <p:cBhvr>
                                        <p:cTn dur="500" fill="hold" id="19"/>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4100"/>
                                        </p:tgtEl>
                                        <p:attrNameLst>
                                          <p:attrName>ppt_w</p:attrName>
                                        </p:attrNameLst>
                                      </p:cBhvr>
                                      <p:tavLst>
                                        <p:tav tm="0">
                                          <p:val>
                                            <p:strVal val="#ppt_w/10"/>
                                          </p:val>
                                        </p:tav>
                                        <p:tav tm="50000">
                                          <p:val>
                                            <p:strVal val="#ppt_w+.01"/>
                                          </p:val>
                                        </p:tav>
                                        <p:tav tm="100000">
                                          <p:val>
                                            <p:strVal val="#ppt_w"/>
                                          </p:val>
                                        </p:tav>
                                      </p:tavLst>
                                    </p:anim>
                                    <p:animEffect filter="">
                                      <p:cBhvr>
                                        <p:cTn dur="500" id="21" tmFilter="0,0; .5, 1; 1, 1"/>
                                        <p:tgtEl>
                                          <p:spTgt spid="4100"/>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57"/>
                                        </p:tgtEl>
                                        <p:attrNameLst>
                                          <p:attrName>style.visibility</p:attrName>
                                        </p:attrNameLst>
                                      </p:cBhvr>
                                      <p:to>
                                        <p:strVal val="visible"/>
                                      </p:to>
                                    </p:set>
                                    <p:anim calcmode="lin" valueType="num">
                                      <p:cBhvr>
                                        <p:cTn dur="500" fill="hold" id="25"/>
                                        <p:tgtEl>
                                          <p:spTgt spid="57"/>
                                        </p:tgtEl>
                                        <p:attrNameLst>
                                          <p:attrName>ppt_w</p:attrName>
                                        </p:attrNameLst>
                                      </p:cBhvr>
                                      <p:tavLst>
                                        <p:tav tm="0">
                                          <p:val>
                                            <p:fltVal val="0"/>
                                          </p:val>
                                        </p:tav>
                                        <p:tav tm="100000">
                                          <p:val>
                                            <p:strVal val="#ppt_w"/>
                                          </p:val>
                                        </p:tav>
                                      </p:tavLst>
                                    </p:anim>
                                    <p:anim calcmode="lin" valueType="num">
                                      <p:cBhvr>
                                        <p:cTn dur="500" fill="hold" id="26"/>
                                        <p:tgtEl>
                                          <p:spTgt spid="57"/>
                                        </p:tgtEl>
                                        <p:attrNameLst>
                                          <p:attrName>ppt_h</p:attrName>
                                        </p:attrNameLst>
                                      </p:cBhvr>
                                      <p:tavLst>
                                        <p:tav tm="0">
                                          <p:val>
                                            <p:fltVal val="0"/>
                                          </p:val>
                                        </p:tav>
                                        <p:tav tm="100000">
                                          <p:val>
                                            <p:strVal val="#ppt_h"/>
                                          </p:val>
                                        </p:tav>
                                      </p:tavLst>
                                    </p:anim>
                                    <p:animEffect filter="fade" transition="in">
                                      <p:cBhvr>
                                        <p:cTn dur="500" id="27"/>
                                        <p:tgtEl>
                                          <p:spTgt spid="57"/>
                                        </p:tgtEl>
                                      </p:cBhvr>
                                    </p:animEffect>
                                  </p:childTnLst>
                                </p:cTn>
                              </p:par>
                              <p:par>
                                <p:cTn fill="hold" id="28" nodeType="withEffect" presetClass="entr" presetID="53" presetSubtype="0">
                                  <p:stCondLst>
                                    <p:cond delay="300"/>
                                  </p:stCondLst>
                                  <p:childTnLst>
                                    <p:set>
                                      <p:cBhvr>
                                        <p:cTn dur="1" fill="hold" id="29">
                                          <p:stCondLst>
                                            <p:cond delay="0"/>
                                          </p:stCondLst>
                                        </p:cTn>
                                        <p:tgtEl>
                                          <p:spTgt spid="62"/>
                                        </p:tgtEl>
                                        <p:attrNameLst>
                                          <p:attrName>style.visibility</p:attrName>
                                        </p:attrNameLst>
                                      </p:cBhvr>
                                      <p:to>
                                        <p:strVal val="visible"/>
                                      </p:to>
                                    </p:set>
                                    <p:anim calcmode="lin" valueType="num">
                                      <p:cBhvr>
                                        <p:cTn dur="500" fill="hold" id="30"/>
                                        <p:tgtEl>
                                          <p:spTgt spid="62"/>
                                        </p:tgtEl>
                                        <p:attrNameLst>
                                          <p:attrName>ppt_w</p:attrName>
                                        </p:attrNameLst>
                                      </p:cBhvr>
                                      <p:tavLst>
                                        <p:tav tm="0">
                                          <p:val>
                                            <p:fltVal val="0"/>
                                          </p:val>
                                        </p:tav>
                                        <p:tav tm="100000">
                                          <p:val>
                                            <p:strVal val="#ppt_w"/>
                                          </p:val>
                                        </p:tav>
                                      </p:tavLst>
                                    </p:anim>
                                    <p:anim calcmode="lin" valueType="num">
                                      <p:cBhvr>
                                        <p:cTn dur="500" fill="hold" id="31"/>
                                        <p:tgtEl>
                                          <p:spTgt spid="62"/>
                                        </p:tgtEl>
                                        <p:attrNameLst>
                                          <p:attrName>ppt_h</p:attrName>
                                        </p:attrNameLst>
                                      </p:cBhvr>
                                      <p:tavLst>
                                        <p:tav tm="0">
                                          <p:val>
                                            <p:fltVal val="0"/>
                                          </p:val>
                                        </p:tav>
                                        <p:tav tm="100000">
                                          <p:val>
                                            <p:strVal val="#ppt_h"/>
                                          </p:val>
                                        </p:tav>
                                      </p:tavLst>
                                    </p:anim>
                                    <p:animEffect filter="fade" transition="in">
                                      <p:cBhvr>
                                        <p:cTn dur="500" id="32"/>
                                        <p:tgtEl>
                                          <p:spTgt spid="62"/>
                                        </p:tgtEl>
                                      </p:cBhvr>
                                    </p:animEffect>
                                  </p:childTnLst>
                                </p:cTn>
                              </p:par>
                              <p:par>
                                <p:cTn fill="hold" id="33" nodeType="withEffect" presetClass="entr" presetID="53" presetSubtype="0">
                                  <p:stCondLst>
                                    <p:cond delay="600"/>
                                  </p:stCondLst>
                                  <p:childTnLst>
                                    <p:set>
                                      <p:cBhvr>
                                        <p:cTn dur="1" fill="hold" id="34">
                                          <p:stCondLst>
                                            <p:cond delay="0"/>
                                          </p:stCondLst>
                                        </p:cTn>
                                        <p:tgtEl>
                                          <p:spTgt spid="83"/>
                                        </p:tgtEl>
                                        <p:attrNameLst>
                                          <p:attrName>style.visibility</p:attrName>
                                        </p:attrNameLst>
                                      </p:cBhvr>
                                      <p:to>
                                        <p:strVal val="visible"/>
                                      </p:to>
                                    </p:set>
                                    <p:anim calcmode="lin" valueType="num">
                                      <p:cBhvr>
                                        <p:cTn dur="500" fill="hold" id="35"/>
                                        <p:tgtEl>
                                          <p:spTgt spid="83"/>
                                        </p:tgtEl>
                                        <p:attrNameLst>
                                          <p:attrName>ppt_w</p:attrName>
                                        </p:attrNameLst>
                                      </p:cBhvr>
                                      <p:tavLst>
                                        <p:tav tm="0">
                                          <p:val>
                                            <p:fltVal val="0"/>
                                          </p:val>
                                        </p:tav>
                                        <p:tav tm="100000">
                                          <p:val>
                                            <p:strVal val="#ppt_w"/>
                                          </p:val>
                                        </p:tav>
                                      </p:tavLst>
                                    </p:anim>
                                    <p:anim calcmode="lin" valueType="num">
                                      <p:cBhvr>
                                        <p:cTn dur="500" fill="hold" id="36"/>
                                        <p:tgtEl>
                                          <p:spTgt spid="83"/>
                                        </p:tgtEl>
                                        <p:attrNameLst>
                                          <p:attrName>ppt_h</p:attrName>
                                        </p:attrNameLst>
                                      </p:cBhvr>
                                      <p:tavLst>
                                        <p:tav tm="0">
                                          <p:val>
                                            <p:fltVal val="0"/>
                                          </p:val>
                                        </p:tav>
                                        <p:tav tm="100000">
                                          <p:val>
                                            <p:strVal val="#ppt_h"/>
                                          </p:val>
                                        </p:tav>
                                      </p:tavLst>
                                    </p:anim>
                                    <p:animEffect filter="fade" transition="in">
                                      <p:cBhvr>
                                        <p:cTn dur="500" id="37"/>
                                        <p:tgtEl>
                                          <p:spTgt spid="83"/>
                                        </p:tgtEl>
                                      </p:cBhvr>
                                    </p:animEffect>
                                  </p:childTnLst>
                                </p:cTn>
                              </p:par>
                              <p:par>
                                <p:cTn fill="hold" id="38" nodeType="withEffect" presetClass="entr" presetID="53" presetSubtype="0">
                                  <p:stCondLst>
                                    <p:cond delay="900"/>
                                  </p:stCondLst>
                                  <p:childTnLst>
                                    <p:set>
                                      <p:cBhvr>
                                        <p:cTn dur="1" fill="hold" id="39">
                                          <p:stCondLst>
                                            <p:cond delay="0"/>
                                          </p:stCondLst>
                                        </p:cTn>
                                        <p:tgtEl>
                                          <p:spTgt spid="71"/>
                                        </p:tgtEl>
                                        <p:attrNameLst>
                                          <p:attrName>style.visibility</p:attrName>
                                        </p:attrNameLst>
                                      </p:cBhvr>
                                      <p:to>
                                        <p:strVal val="visible"/>
                                      </p:to>
                                    </p:set>
                                    <p:anim calcmode="lin" valueType="num">
                                      <p:cBhvr>
                                        <p:cTn dur="500" fill="hold" id="40"/>
                                        <p:tgtEl>
                                          <p:spTgt spid="71"/>
                                        </p:tgtEl>
                                        <p:attrNameLst>
                                          <p:attrName>ppt_w</p:attrName>
                                        </p:attrNameLst>
                                      </p:cBhvr>
                                      <p:tavLst>
                                        <p:tav tm="0">
                                          <p:val>
                                            <p:fltVal val="0"/>
                                          </p:val>
                                        </p:tav>
                                        <p:tav tm="100000">
                                          <p:val>
                                            <p:strVal val="#ppt_w"/>
                                          </p:val>
                                        </p:tav>
                                      </p:tavLst>
                                    </p:anim>
                                    <p:anim calcmode="lin" valueType="num">
                                      <p:cBhvr>
                                        <p:cTn dur="500" fill="hold" id="41"/>
                                        <p:tgtEl>
                                          <p:spTgt spid="71"/>
                                        </p:tgtEl>
                                        <p:attrNameLst>
                                          <p:attrName>ppt_h</p:attrName>
                                        </p:attrNameLst>
                                      </p:cBhvr>
                                      <p:tavLst>
                                        <p:tav tm="0">
                                          <p:val>
                                            <p:fltVal val="0"/>
                                          </p:val>
                                        </p:tav>
                                        <p:tav tm="100000">
                                          <p:val>
                                            <p:strVal val="#ppt_h"/>
                                          </p:val>
                                        </p:tav>
                                      </p:tavLst>
                                    </p:anim>
                                    <p:animEffect filter="fade" transition="in">
                                      <p:cBhvr>
                                        <p:cTn dur="500" id="42"/>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99"/>
      <p:bldP grpId="0" spid="410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p:nvPr/>
        </p:nvSpPr>
        <p:spPr>
          <a:xfrm>
            <a:off x="2130796" y="1416543"/>
            <a:ext cx="1205501" cy="12055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0" name="原创设计师QQ598969553      _2"/>
          <p:cNvSpPr/>
          <p:nvPr/>
        </p:nvSpPr>
        <p:spPr>
          <a:xfrm>
            <a:off x="3953989" y="1416543"/>
            <a:ext cx="1205501" cy="12055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1" name="原创设计师QQ598969553      _3"/>
          <p:cNvSpPr/>
          <p:nvPr/>
        </p:nvSpPr>
        <p:spPr>
          <a:xfrm>
            <a:off x="5777182" y="1416543"/>
            <a:ext cx="1205501" cy="120550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2" name="原创设计师QQ598969553      _4"/>
          <p:cNvSpPr/>
          <p:nvPr/>
        </p:nvSpPr>
        <p:spPr>
          <a:xfrm>
            <a:off x="611560" y="3097755"/>
            <a:ext cx="3479548" cy="1261872"/>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在这里填写任务完成情况</a:t>
            </a:r>
          </a:p>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在这里填写任务完成情况</a:t>
            </a:r>
          </a:p>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在这里填写任务完成情况</a:t>
            </a:r>
          </a:p>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在这里填写任务完成情况</a:t>
            </a:r>
          </a:p>
        </p:txBody>
      </p:sp>
      <p:cxnSp>
        <p:nvCxnSpPr>
          <p:cNvPr id="13" name="原创设计师QQ598969553      _5"/>
          <p:cNvCxnSpPr/>
          <p:nvPr/>
        </p:nvCxnSpPr>
        <p:spPr>
          <a:xfrm flipH="1" flipV="1">
            <a:off x="3203848" y="3135086"/>
            <a:ext cx="0" cy="132080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4" name="原创设计师QQ598969553      _6"/>
          <p:cNvSpPr/>
          <p:nvPr/>
        </p:nvSpPr>
        <p:spPr>
          <a:xfrm>
            <a:off x="5196908" y="3097755"/>
            <a:ext cx="3119508" cy="1261872"/>
          </a:xfrm>
          <a:prstGeom prst="rect">
            <a:avLst/>
          </a:prstGeom>
        </p:spPr>
        <p:txBody>
          <a:bodyPr wrap="square">
            <a:spAutoFit/>
          </a:bodyPr>
          <a:lstStyle/>
          <a:p>
            <a:pPr algn="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在这里填写任务完成情况</a:t>
            </a:r>
          </a:p>
          <a:p>
            <a:pPr algn="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在这里填写任务完成情况</a:t>
            </a:r>
          </a:p>
          <a:p>
            <a:pPr algn="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在这里填写任务完成情况</a:t>
            </a:r>
          </a:p>
          <a:p>
            <a:pPr algn="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在这里填写任务完成情况</a:t>
            </a:r>
          </a:p>
        </p:txBody>
      </p:sp>
      <p:cxnSp>
        <p:nvCxnSpPr>
          <p:cNvPr id="15" name="原创设计师QQ598969553      _7"/>
          <p:cNvCxnSpPr/>
          <p:nvPr/>
        </p:nvCxnSpPr>
        <p:spPr>
          <a:xfrm flipH="1" flipV="1">
            <a:off x="5724128" y="3135086"/>
            <a:ext cx="0" cy="132080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6" name="原创设计师QQ598969553      _8"/>
          <p:cNvSpPr/>
          <p:nvPr/>
        </p:nvSpPr>
        <p:spPr>
          <a:xfrm>
            <a:off x="3781136" y="3291883"/>
            <a:ext cx="1402080" cy="969264"/>
          </a:xfrm>
          <a:prstGeom prst="rect">
            <a:avLst/>
          </a:prstGeom>
        </p:spPr>
        <p:txBody>
          <a:bodyPr anchor="ctr" wrap="none">
            <a:spAutoFit/>
          </a:bodyPr>
          <a:lstStyle/>
          <a:p>
            <a:pPr>
              <a:lnSpc>
                <a:spcPct val="120000"/>
              </a:lnSpc>
            </a:pPr>
            <a:r>
              <a:rPr altLang="en-US" b="1" lang="zh-CN" sz="2400">
                <a:gradFill>
                  <a:gsLst>
                    <a:gs pos="0">
                      <a:schemeClr val="accent2"/>
                    </a:gs>
                    <a:gs pos="100000">
                      <a:schemeClr val="accent1"/>
                    </a:gs>
                  </a:gsLst>
                  <a:lin ang="12600000" scaled="0"/>
                </a:gradFill>
                <a:latin charset="-122" pitchFamily="34" typeface="微软雅黑"/>
                <a:ea charset="-122" pitchFamily="34" typeface="微软雅黑"/>
              </a:rPr>
              <a:t>在此点击</a:t>
            </a:r>
          </a:p>
          <a:p>
            <a:pPr>
              <a:lnSpc>
                <a:spcPct val="120000"/>
              </a:lnSpc>
            </a:pPr>
            <a:r>
              <a:rPr altLang="en-US" b="1" lang="zh-CN" sz="2400">
                <a:gradFill>
                  <a:gsLst>
                    <a:gs pos="0">
                      <a:schemeClr val="accent2"/>
                    </a:gs>
                    <a:gs pos="100000">
                      <a:schemeClr val="accent1"/>
                    </a:gs>
                  </a:gsLst>
                  <a:lin ang="12600000" scaled="0"/>
                </a:gradFill>
                <a:latin charset="-122" pitchFamily="34" typeface="微软雅黑"/>
                <a:ea charset="-122" pitchFamily="34" typeface="微软雅黑"/>
              </a:rPr>
              <a:t>添加标题</a:t>
            </a:r>
          </a:p>
        </p:txBody>
      </p:sp>
      <p:sp>
        <p:nvSpPr>
          <p:cNvPr id="17" name="原创设计师QQ598969553      _9"/>
          <p:cNvSpPr/>
          <p:nvPr/>
        </p:nvSpPr>
        <p:spPr bwMode="auto">
          <a:xfrm>
            <a:off x="2572749" y="1878981"/>
            <a:ext cx="359700" cy="272344"/>
          </a:xfrm>
          <a:custGeom>
            <a:gdLst>
              <a:gd fmla="*/ 7 w 140" name="T0"/>
              <a:gd fmla="*/ 99 h 106" name="T1"/>
              <a:gd fmla="*/ 14 w 140" name="T2"/>
              <a:gd fmla="*/ 99 h 106" name="T3"/>
              <a:gd fmla="*/ 14 w 140" name="T4"/>
              <a:gd fmla="*/ 59 h 106" name="T5"/>
              <a:gd fmla="*/ 21 w 140" name="T6"/>
              <a:gd fmla="*/ 57 h 106" name="T7"/>
              <a:gd fmla="*/ 21 w 140" name="T8"/>
              <a:gd fmla="*/ 99 h 106" name="T9"/>
              <a:gd fmla="*/ 26 w 140" name="T10"/>
              <a:gd fmla="*/ 99 h 106" name="T11"/>
              <a:gd fmla="*/ 26 w 140" name="T12"/>
              <a:gd fmla="*/ 54 h 106" name="T13"/>
              <a:gd fmla="*/ 33 w 140" name="T14"/>
              <a:gd fmla="*/ 52 h 106" name="T15"/>
              <a:gd fmla="*/ 33 w 140" name="T16"/>
              <a:gd fmla="*/ 99 h 106" name="T17"/>
              <a:gd fmla="*/ 40 w 140" name="T18"/>
              <a:gd fmla="*/ 99 h 106" name="T19"/>
              <a:gd fmla="*/ 40 w 140" name="T20"/>
              <a:gd fmla="*/ 49 h 106" name="T21"/>
              <a:gd fmla="*/ 40 w 140" name="T22"/>
              <a:gd fmla="*/ 49 h 106" name="T23"/>
              <a:gd fmla="*/ 47 w 140" name="T24"/>
              <a:gd fmla="*/ 57 h 106" name="T25"/>
              <a:gd fmla="*/ 47 w 140" name="T26"/>
              <a:gd fmla="*/ 99 h 106" name="T27"/>
              <a:gd fmla="*/ 52 w 140" name="T28"/>
              <a:gd fmla="*/ 99 h 106" name="T29"/>
              <a:gd fmla="*/ 52 w 140" name="T30"/>
              <a:gd fmla="*/ 61 h 106" name="T31"/>
              <a:gd fmla="*/ 59 w 140" name="T32"/>
              <a:gd fmla="*/ 59 h 106" name="T33"/>
              <a:gd fmla="*/ 59 w 140" name="T34"/>
              <a:gd fmla="*/ 99 h 106" name="T35"/>
              <a:gd fmla="*/ 64 w 140" name="T36"/>
              <a:gd fmla="*/ 99 h 106" name="T37"/>
              <a:gd fmla="*/ 64 w 140" name="T38"/>
              <a:gd fmla="*/ 57 h 106" name="T39"/>
              <a:gd fmla="*/ 71 w 140" name="T40"/>
              <a:gd fmla="*/ 52 h 106" name="T41"/>
              <a:gd fmla="*/ 71 w 140" name="T42"/>
              <a:gd fmla="*/ 99 h 106" name="T43"/>
              <a:gd fmla="*/ 76 w 140" name="T44"/>
              <a:gd fmla="*/ 99 h 106" name="T45"/>
              <a:gd fmla="*/ 76 w 140" name="T46"/>
              <a:gd fmla="*/ 49 h 106" name="T47"/>
              <a:gd fmla="*/ 83 w 140" name="T48"/>
              <a:gd fmla="*/ 45 h 106" name="T49"/>
              <a:gd fmla="*/ 83 w 140" name="T50"/>
              <a:gd fmla="*/ 99 h 106" name="T51"/>
              <a:gd fmla="*/ 90 w 140" name="T52"/>
              <a:gd fmla="*/ 99 h 106" name="T53"/>
              <a:gd fmla="*/ 90 w 140" name="T54"/>
              <a:gd fmla="*/ 42 h 106" name="T55"/>
              <a:gd fmla="*/ 97 w 140" name="T56"/>
              <a:gd fmla="*/ 40 h 106" name="T57"/>
              <a:gd fmla="*/ 97 w 140" name="T58"/>
              <a:gd fmla="*/ 99 h 106" name="T59"/>
              <a:gd fmla="*/ 102 w 140" name="T60"/>
              <a:gd fmla="*/ 99 h 106" name="T61"/>
              <a:gd fmla="*/ 102 w 140" name="T62"/>
              <a:gd fmla="*/ 38 h 106" name="T63"/>
              <a:gd fmla="*/ 109 w 140" name="T64"/>
              <a:gd fmla="*/ 33 h 106" name="T65"/>
              <a:gd fmla="*/ 109 w 140" name="T66"/>
              <a:gd fmla="*/ 99 h 106" name="T67"/>
              <a:gd fmla="*/ 135 w 140" name="T68"/>
              <a:gd fmla="*/ 99 h 106" name="T69"/>
              <a:gd fmla="*/ 135 w 140" name="T70"/>
              <a:gd fmla="*/ 106 h 106" name="T71"/>
              <a:gd fmla="*/ 7 w 140" name="T72"/>
              <a:gd fmla="*/ 106 h 106" name="T73"/>
              <a:gd fmla="*/ 0 w 140" name="T74"/>
              <a:gd fmla="*/ 106 h 106" name="T75"/>
              <a:gd fmla="*/ 0 w 140" name="T76"/>
              <a:gd fmla="*/ 99 h 106" name="T77"/>
              <a:gd fmla="*/ 0 w 140" name="T78"/>
              <a:gd fmla="*/ 2 h 106" name="T79"/>
              <a:gd fmla="*/ 7 w 140" name="T80"/>
              <a:gd fmla="*/ 2 h 106" name="T81"/>
              <a:gd fmla="*/ 7 w 140" name="T82"/>
              <a:gd fmla="*/ 40 h 106" name="T83"/>
              <a:gd fmla="*/ 43 w 140" name="T84"/>
              <a:gd fmla="*/ 26 h 106" name="T85"/>
              <a:gd fmla="*/ 45 w 140" name="T86"/>
              <a:gd fmla="*/ 23 h 106" name="T87"/>
              <a:gd fmla="*/ 50 w 140" name="T88"/>
              <a:gd fmla="*/ 28 h 106" name="T89"/>
              <a:gd fmla="*/ 54 w 140" name="T90"/>
              <a:gd fmla="*/ 38 h 106" name="T91"/>
              <a:gd fmla="*/ 109 w 140" name="T92"/>
              <a:gd fmla="*/ 12 h 106" name="T93"/>
              <a:gd fmla="*/ 102 w 140" name="T94"/>
              <a:gd fmla="*/ 0 h 106" name="T95"/>
              <a:gd fmla="*/ 121 w 140" name="T96"/>
              <a:gd fmla="*/ 0 h 106" name="T97"/>
              <a:gd fmla="*/ 140 w 140" name="T98"/>
              <a:gd fmla="*/ 2 h 106" name="T99"/>
              <a:gd fmla="*/ 130 w 140" name="T100"/>
              <a:gd fmla="*/ 16 h 106" name="T101"/>
              <a:gd fmla="*/ 121 w 140" name="T102"/>
              <a:gd fmla="*/ 33 h 106" name="T103"/>
              <a:gd fmla="*/ 113 w 140" name="T104"/>
              <a:gd fmla="*/ 21 h 106" name="T105"/>
              <a:gd fmla="*/ 57 w 140" name="T106"/>
              <a:gd fmla="*/ 49 h 106" name="T107"/>
              <a:gd fmla="*/ 52 w 140" name="T108"/>
              <a:gd fmla="*/ 52 h 106" name="T109"/>
              <a:gd fmla="*/ 47 w 140" name="T110"/>
              <a:gd fmla="*/ 47 h 106" name="T111"/>
              <a:gd fmla="*/ 43 w 140" name="T112"/>
              <a:gd fmla="*/ 38 h 106" name="T113"/>
              <a:gd fmla="*/ 7 w 140" name="T114"/>
              <a:gd fmla="*/ 54 h 106" name="T115"/>
              <a:gd fmla="*/ 7 w 140" name="T116"/>
              <a:gd fmla="*/ 99 h 1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5" w="140">
                <a:moveTo>
                  <a:pt x="7" y="99"/>
                </a:moveTo>
                <a:lnTo>
                  <a:pt x="14" y="99"/>
                </a:lnTo>
                <a:lnTo>
                  <a:pt x="14" y="59"/>
                </a:lnTo>
                <a:lnTo>
                  <a:pt x="21" y="57"/>
                </a:lnTo>
                <a:lnTo>
                  <a:pt x="21" y="99"/>
                </a:lnTo>
                <a:lnTo>
                  <a:pt x="26" y="99"/>
                </a:lnTo>
                <a:lnTo>
                  <a:pt x="26" y="54"/>
                </a:lnTo>
                <a:lnTo>
                  <a:pt x="33" y="52"/>
                </a:lnTo>
                <a:lnTo>
                  <a:pt x="33" y="99"/>
                </a:lnTo>
                <a:lnTo>
                  <a:pt x="40" y="99"/>
                </a:lnTo>
                <a:lnTo>
                  <a:pt x="40" y="49"/>
                </a:lnTo>
                <a:lnTo>
                  <a:pt x="40" y="49"/>
                </a:lnTo>
                <a:lnTo>
                  <a:pt x="47" y="57"/>
                </a:lnTo>
                <a:lnTo>
                  <a:pt x="47" y="99"/>
                </a:lnTo>
                <a:lnTo>
                  <a:pt x="52" y="99"/>
                </a:lnTo>
                <a:lnTo>
                  <a:pt x="52" y="61"/>
                </a:lnTo>
                <a:lnTo>
                  <a:pt x="59" y="59"/>
                </a:lnTo>
                <a:lnTo>
                  <a:pt x="59" y="99"/>
                </a:lnTo>
                <a:lnTo>
                  <a:pt x="64" y="99"/>
                </a:lnTo>
                <a:lnTo>
                  <a:pt x="64" y="57"/>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3" y="26"/>
                </a:lnTo>
                <a:lnTo>
                  <a:pt x="45" y="23"/>
                </a:lnTo>
                <a:lnTo>
                  <a:pt x="50" y="28"/>
                </a:lnTo>
                <a:lnTo>
                  <a:pt x="54" y="38"/>
                </a:lnTo>
                <a:lnTo>
                  <a:pt x="109" y="12"/>
                </a:lnTo>
                <a:lnTo>
                  <a:pt x="102" y="0"/>
                </a:lnTo>
                <a:lnTo>
                  <a:pt x="121" y="0"/>
                </a:lnTo>
                <a:lnTo>
                  <a:pt x="140" y="2"/>
                </a:lnTo>
                <a:lnTo>
                  <a:pt x="130" y="16"/>
                </a:lnTo>
                <a:lnTo>
                  <a:pt x="121" y="33"/>
                </a:lnTo>
                <a:lnTo>
                  <a:pt x="113" y="21"/>
                </a:lnTo>
                <a:lnTo>
                  <a:pt x="57" y="49"/>
                </a:lnTo>
                <a:lnTo>
                  <a:pt x="52" y="52"/>
                </a:lnTo>
                <a:lnTo>
                  <a:pt x="47" y="47"/>
                </a:lnTo>
                <a:lnTo>
                  <a:pt x="43" y="38"/>
                </a:lnTo>
                <a:lnTo>
                  <a:pt x="7" y="54"/>
                </a:lnTo>
                <a:lnTo>
                  <a:pt x="7" y="99"/>
                </a:lnTo>
                <a:close/>
              </a:path>
            </a:pathLst>
          </a:custGeom>
          <a:gradFill>
            <a:gsLst>
              <a:gs pos="0">
                <a:schemeClr val="accent2"/>
              </a:gs>
              <a:gs pos="100000">
                <a:schemeClr val="accent1"/>
              </a:gs>
            </a:gsLst>
            <a:lin ang="12600000" scaled="0"/>
          </a:gra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sp>
        <p:nvSpPr>
          <p:cNvPr id="18" name="原创设计师QQ598969553      _10"/>
          <p:cNvSpPr>
            <a:spLocks noEditPoints="1"/>
          </p:cNvSpPr>
          <p:nvPr/>
        </p:nvSpPr>
        <p:spPr bwMode="auto">
          <a:xfrm>
            <a:off x="4411103" y="1855697"/>
            <a:ext cx="359700" cy="267206"/>
          </a:xfrm>
          <a:custGeom>
            <a:gdLst>
              <a:gd fmla="*/ 57 w 59" name="T0"/>
              <a:gd fmla="*/ 41 h 44" name="T1"/>
              <a:gd fmla="*/ 3 w 59" name="T2"/>
              <a:gd fmla="*/ 44 h 44" name="T3"/>
              <a:gd fmla="*/ 0 w 59" name="T4"/>
              <a:gd fmla="*/ 41 h 44" name="T5"/>
              <a:gd fmla="*/ 3 w 59" name="T6"/>
              <a:gd fmla="*/ 0 h 44" name="T7"/>
              <a:gd fmla="*/ 7 w 59" name="T8"/>
              <a:gd fmla="*/ 8 h 44" name="T9"/>
              <a:gd fmla="*/ 9 w 59" name="T10"/>
              <a:gd fmla="*/ 9 h 44" name="T11"/>
              <a:gd fmla="*/ 25 w 59" name="T12"/>
              <a:gd fmla="*/ 9 h 44" name="T13"/>
              <a:gd fmla="*/ 28 w 59" name="T14"/>
              <a:gd fmla="*/ 10 h 44" name="T15"/>
              <a:gd fmla="*/ 35 w 59" name="T16"/>
              <a:gd fmla="*/ 11 h 44" name="T17"/>
              <a:gd fmla="*/ 37 w 59" name="T18"/>
              <a:gd fmla="*/ 11 h 44" name="T19"/>
              <a:gd fmla="*/ 54 w 59" name="T20"/>
              <a:gd fmla="*/ 18 h 44" name="T21"/>
              <a:gd fmla="*/ 56 w 59" name="T22"/>
              <a:gd fmla="*/ 15 h 44" name="T23"/>
              <a:gd fmla="*/ 56 w 59" name="T24"/>
              <a:gd fmla="*/ 20 h 44" name="T25"/>
              <a:gd fmla="*/ 50 w 59" name="T26"/>
              <a:gd fmla="*/ 24 h 44" name="T27"/>
              <a:gd fmla="*/ 53 w 59" name="T28"/>
              <a:gd fmla="*/ 32 h 44" name="T29"/>
              <a:gd fmla="*/ 41 w 59" name="T30"/>
              <a:gd fmla="*/ 32 h 44" name="T31"/>
              <a:gd fmla="*/ 38 w 59" name="T32"/>
              <a:gd fmla="*/ 35 h 44" name="T33"/>
              <a:gd fmla="*/ 36 w 59" name="T34"/>
              <a:gd fmla="*/ 32 h 44" name="T35"/>
              <a:gd fmla="*/ 28 w 59" name="T36"/>
              <a:gd fmla="*/ 25 h 44" name="T37"/>
              <a:gd fmla="*/ 20 w 59" name="T38"/>
              <a:gd fmla="*/ 31 h 44" name="T39"/>
              <a:gd fmla="*/ 17 w 59" name="T40"/>
              <a:gd fmla="*/ 33 h 44" name="T41"/>
              <a:gd fmla="*/ 14 w 59" name="T42"/>
              <a:gd fmla="*/ 30 h 44" name="T43"/>
              <a:gd fmla="*/ 11 w 59" name="T44"/>
              <a:gd fmla="*/ 28 h 44" name="T45"/>
              <a:gd fmla="*/ 3 w 59" name="T46"/>
              <a:gd fmla="*/ 35 h 44" name="T47"/>
              <a:gd fmla="*/ 38 w 59" name="T48"/>
              <a:gd fmla="*/ 29 h 44" name="T49"/>
              <a:gd fmla="*/ 46 w 59" name="T50"/>
              <a:gd fmla="*/ 25 h 44" name="T51"/>
              <a:gd fmla="*/ 27 w 59" name="T52"/>
              <a:gd fmla="*/ 17 h 44" name="T53"/>
              <a:gd fmla="*/ 25 w 59" name="T54"/>
              <a:gd fmla="*/ 16 h 44" name="T55"/>
              <a:gd fmla="*/ 12 w 59" name="T56"/>
              <a:gd fmla="*/ 19 h 44" name="T57"/>
              <a:gd fmla="*/ 10 w 59" name="T58"/>
              <a:gd fmla="*/ 18 h 44" name="T59"/>
              <a:gd fmla="*/ 3 w 59" name="T60"/>
              <a:gd fmla="*/ 13 h 44" name="T61"/>
              <a:gd fmla="*/ 8 w 59" name="T62"/>
              <a:gd fmla="*/ 26 h 44" name="T63"/>
              <a:gd fmla="*/ 11 w 59" name="T64"/>
              <a:gd fmla="*/ 23 h 44" name="T65"/>
              <a:gd fmla="*/ 13 w 59" name="T66"/>
              <a:gd fmla="*/ 26 h 44" name="T67"/>
              <a:gd fmla="*/ 17 w 59" name="T68"/>
              <a:gd fmla="*/ 28 h 44" name="T69"/>
              <a:gd fmla="*/ 26 w 59" name="T70"/>
              <a:gd fmla="*/ 23 h 44" name="T71"/>
              <a:gd fmla="*/ 28 w 59" name="T72"/>
              <a:gd fmla="*/ 20 h 44" name="T73"/>
              <a:gd fmla="*/ 31 w 59" name="T74"/>
              <a:gd fmla="*/ 23 h 44" name="T75"/>
              <a:gd fmla="*/ 38 w 59" name="T76"/>
              <a:gd fmla="*/ 29 h 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4" w="59">
                <a:moveTo>
                  <a:pt x="3" y="41"/>
                </a:moveTo>
                <a:cubicBezTo>
                  <a:pt x="57" y="41"/>
                  <a:pt x="57" y="41"/>
                  <a:pt x="57" y="41"/>
                </a:cubicBezTo>
                <a:cubicBezTo>
                  <a:pt x="57" y="44"/>
                  <a:pt x="57" y="44"/>
                  <a:pt x="57"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9"/>
                  <a:pt x="3" y="9"/>
                  <a:pt x="3" y="9"/>
                </a:cubicBezTo>
                <a:cubicBezTo>
                  <a:pt x="7" y="8"/>
                  <a:pt x="7" y="8"/>
                  <a:pt x="7" y="8"/>
                </a:cubicBezTo>
                <a:cubicBezTo>
                  <a:pt x="8" y="8"/>
                  <a:pt x="8" y="8"/>
                  <a:pt x="8" y="8"/>
                </a:cubicBezTo>
                <a:cubicBezTo>
                  <a:pt x="9" y="9"/>
                  <a:pt x="9" y="9"/>
                  <a:pt x="9" y="9"/>
                </a:cubicBezTo>
                <a:cubicBezTo>
                  <a:pt x="12" y="15"/>
                  <a:pt x="12" y="15"/>
                  <a:pt x="12" y="15"/>
                </a:cubicBezTo>
                <a:cubicBezTo>
                  <a:pt x="25" y="9"/>
                  <a:pt x="25" y="9"/>
                  <a:pt x="25" y="9"/>
                </a:cubicBezTo>
                <a:cubicBezTo>
                  <a:pt x="28" y="8"/>
                  <a:pt x="28" y="8"/>
                  <a:pt x="28" y="8"/>
                </a:cubicBezTo>
                <a:cubicBezTo>
                  <a:pt x="28" y="10"/>
                  <a:pt x="28" y="10"/>
                  <a:pt x="28" y="10"/>
                </a:cubicBezTo>
                <a:cubicBezTo>
                  <a:pt x="28" y="13"/>
                  <a:pt x="28" y="13"/>
                  <a:pt x="28" y="13"/>
                </a:cubicBezTo>
                <a:cubicBezTo>
                  <a:pt x="35" y="11"/>
                  <a:pt x="35" y="11"/>
                  <a:pt x="35" y="11"/>
                </a:cubicBezTo>
                <a:cubicBezTo>
                  <a:pt x="36" y="11"/>
                  <a:pt x="36" y="11"/>
                  <a:pt x="36" y="11"/>
                </a:cubicBezTo>
                <a:cubicBezTo>
                  <a:pt x="37" y="11"/>
                  <a:pt x="37" y="11"/>
                  <a:pt x="37" y="11"/>
                </a:cubicBezTo>
                <a:cubicBezTo>
                  <a:pt x="48" y="23"/>
                  <a:pt x="48" y="23"/>
                  <a:pt x="48" y="23"/>
                </a:cubicBezTo>
                <a:cubicBezTo>
                  <a:pt x="54" y="18"/>
                  <a:pt x="54" y="18"/>
                  <a:pt x="54" y="18"/>
                </a:cubicBezTo>
                <a:cubicBezTo>
                  <a:pt x="53" y="18"/>
                  <a:pt x="53" y="18"/>
                  <a:pt x="53" y="18"/>
                </a:cubicBezTo>
                <a:cubicBezTo>
                  <a:pt x="53" y="16"/>
                  <a:pt x="55" y="15"/>
                  <a:pt x="56" y="15"/>
                </a:cubicBezTo>
                <a:cubicBezTo>
                  <a:pt x="58" y="15"/>
                  <a:pt x="59" y="16"/>
                  <a:pt x="59" y="18"/>
                </a:cubicBezTo>
                <a:cubicBezTo>
                  <a:pt x="59" y="19"/>
                  <a:pt x="58" y="20"/>
                  <a:pt x="56" y="20"/>
                </a:cubicBezTo>
                <a:cubicBezTo>
                  <a:pt x="56" y="20"/>
                  <a:pt x="56" y="20"/>
                  <a:pt x="55" y="20"/>
                </a:cubicBezTo>
                <a:cubicBezTo>
                  <a:pt x="50" y="24"/>
                  <a:pt x="50" y="24"/>
                  <a:pt x="50" y="24"/>
                </a:cubicBezTo>
                <a:cubicBezTo>
                  <a:pt x="56" y="29"/>
                  <a:pt x="56" y="29"/>
                  <a:pt x="56" y="29"/>
                </a:cubicBezTo>
                <a:cubicBezTo>
                  <a:pt x="53" y="32"/>
                  <a:pt x="53" y="32"/>
                  <a:pt x="53" y="32"/>
                </a:cubicBezTo>
                <a:cubicBezTo>
                  <a:pt x="47" y="27"/>
                  <a:pt x="47" y="27"/>
                  <a:pt x="47" y="27"/>
                </a:cubicBezTo>
                <a:cubicBezTo>
                  <a:pt x="41" y="32"/>
                  <a:pt x="41" y="32"/>
                  <a:pt x="41" y="32"/>
                </a:cubicBezTo>
                <a:cubicBezTo>
                  <a:pt x="41" y="32"/>
                  <a:pt x="41" y="32"/>
                  <a:pt x="41" y="32"/>
                </a:cubicBezTo>
                <a:cubicBezTo>
                  <a:pt x="41" y="33"/>
                  <a:pt x="40" y="35"/>
                  <a:pt x="38" y="35"/>
                </a:cubicBezTo>
                <a:cubicBezTo>
                  <a:pt x="37" y="35"/>
                  <a:pt x="36" y="33"/>
                  <a:pt x="36" y="32"/>
                </a:cubicBezTo>
                <a:cubicBezTo>
                  <a:pt x="36" y="32"/>
                  <a:pt x="36" y="32"/>
                  <a:pt x="36" y="32"/>
                </a:cubicBezTo>
                <a:cubicBezTo>
                  <a:pt x="29" y="25"/>
                  <a:pt x="29" y="25"/>
                  <a:pt x="29" y="25"/>
                </a:cubicBezTo>
                <a:cubicBezTo>
                  <a:pt x="29" y="25"/>
                  <a:pt x="28" y="25"/>
                  <a:pt x="28" y="25"/>
                </a:cubicBezTo>
                <a:cubicBezTo>
                  <a:pt x="28" y="25"/>
                  <a:pt x="27" y="25"/>
                  <a:pt x="27" y="25"/>
                </a:cubicBezTo>
                <a:cubicBezTo>
                  <a:pt x="20" y="31"/>
                  <a:pt x="20" y="31"/>
                  <a:pt x="20" y="31"/>
                </a:cubicBezTo>
                <a:cubicBezTo>
                  <a:pt x="20" y="31"/>
                  <a:pt x="20" y="31"/>
                  <a:pt x="20" y="31"/>
                </a:cubicBezTo>
                <a:cubicBezTo>
                  <a:pt x="20" y="32"/>
                  <a:pt x="18" y="33"/>
                  <a:pt x="17" y="33"/>
                </a:cubicBezTo>
                <a:cubicBezTo>
                  <a:pt x="15" y="33"/>
                  <a:pt x="14" y="32"/>
                  <a:pt x="14" y="31"/>
                </a:cubicBezTo>
                <a:cubicBezTo>
                  <a:pt x="14" y="31"/>
                  <a:pt x="14" y="31"/>
                  <a:pt x="14" y="30"/>
                </a:cubicBezTo>
                <a:cubicBezTo>
                  <a:pt x="12" y="28"/>
                  <a:pt x="12" y="28"/>
                  <a:pt x="12" y="28"/>
                </a:cubicBezTo>
                <a:cubicBezTo>
                  <a:pt x="11" y="28"/>
                  <a:pt x="11" y="28"/>
                  <a:pt x="11" y="28"/>
                </a:cubicBezTo>
                <a:cubicBezTo>
                  <a:pt x="10" y="28"/>
                  <a:pt x="10" y="28"/>
                  <a:pt x="10" y="28"/>
                </a:cubicBezTo>
                <a:cubicBezTo>
                  <a:pt x="3" y="35"/>
                  <a:pt x="3" y="35"/>
                  <a:pt x="3" y="35"/>
                </a:cubicBezTo>
                <a:cubicBezTo>
                  <a:pt x="3" y="41"/>
                  <a:pt x="3" y="41"/>
                  <a:pt x="3" y="41"/>
                </a:cubicBezTo>
                <a:close/>
                <a:moveTo>
                  <a:pt x="38" y="29"/>
                </a:moveTo>
                <a:cubicBezTo>
                  <a:pt x="39" y="29"/>
                  <a:pt x="39" y="29"/>
                  <a:pt x="39" y="30"/>
                </a:cubicBezTo>
                <a:cubicBezTo>
                  <a:pt x="46" y="25"/>
                  <a:pt x="46" y="25"/>
                  <a:pt x="46" y="25"/>
                </a:cubicBezTo>
                <a:cubicBezTo>
                  <a:pt x="35" y="15"/>
                  <a:pt x="35" y="15"/>
                  <a:pt x="35" y="15"/>
                </a:cubicBezTo>
                <a:cubicBezTo>
                  <a:pt x="27" y="17"/>
                  <a:pt x="27" y="17"/>
                  <a:pt x="27" y="17"/>
                </a:cubicBezTo>
                <a:cubicBezTo>
                  <a:pt x="25" y="18"/>
                  <a:pt x="25" y="18"/>
                  <a:pt x="25" y="18"/>
                </a:cubicBezTo>
                <a:cubicBezTo>
                  <a:pt x="25" y="16"/>
                  <a:pt x="25" y="16"/>
                  <a:pt x="25" y="16"/>
                </a:cubicBezTo>
                <a:cubicBezTo>
                  <a:pt x="24" y="13"/>
                  <a:pt x="24" y="13"/>
                  <a:pt x="24" y="13"/>
                </a:cubicBezTo>
                <a:cubicBezTo>
                  <a:pt x="12" y="19"/>
                  <a:pt x="12" y="19"/>
                  <a:pt x="12" y="19"/>
                </a:cubicBezTo>
                <a:cubicBezTo>
                  <a:pt x="11" y="20"/>
                  <a:pt x="11" y="20"/>
                  <a:pt x="11" y="20"/>
                </a:cubicBezTo>
                <a:cubicBezTo>
                  <a:pt x="10" y="18"/>
                  <a:pt x="10" y="18"/>
                  <a:pt x="10" y="18"/>
                </a:cubicBezTo>
                <a:cubicBezTo>
                  <a:pt x="6" y="12"/>
                  <a:pt x="6" y="12"/>
                  <a:pt x="6" y="12"/>
                </a:cubicBezTo>
                <a:cubicBezTo>
                  <a:pt x="3" y="13"/>
                  <a:pt x="3" y="13"/>
                  <a:pt x="3" y="13"/>
                </a:cubicBezTo>
                <a:cubicBezTo>
                  <a:pt x="3" y="32"/>
                  <a:pt x="3" y="32"/>
                  <a:pt x="3" y="32"/>
                </a:cubicBezTo>
                <a:cubicBezTo>
                  <a:pt x="8" y="26"/>
                  <a:pt x="8" y="26"/>
                  <a:pt x="8" y="26"/>
                </a:cubicBezTo>
                <a:cubicBezTo>
                  <a:pt x="8" y="26"/>
                  <a:pt x="8" y="25"/>
                  <a:pt x="8" y="25"/>
                </a:cubicBezTo>
                <a:cubicBezTo>
                  <a:pt x="8" y="24"/>
                  <a:pt x="9" y="23"/>
                  <a:pt x="11" y="23"/>
                </a:cubicBezTo>
                <a:cubicBezTo>
                  <a:pt x="12" y="23"/>
                  <a:pt x="13" y="24"/>
                  <a:pt x="13" y="25"/>
                </a:cubicBezTo>
                <a:cubicBezTo>
                  <a:pt x="13" y="25"/>
                  <a:pt x="13" y="26"/>
                  <a:pt x="13" y="26"/>
                </a:cubicBezTo>
                <a:cubicBezTo>
                  <a:pt x="16" y="28"/>
                  <a:pt x="16" y="28"/>
                  <a:pt x="16" y="28"/>
                </a:cubicBezTo>
                <a:cubicBezTo>
                  <a:pt x="16" y="28"/>
                  <a:pt x="17" y="28"/>
                  <a:pt x="17" y="28"/>
                </a:cubicBezTo>
                <a:cubicBezTo>
                  <a:pt x="17" y="28"/>
                  <a:pt x="18" y="28"/>
                  <a:pt x="18" y="29"/>
                </a:cubicBezTo>
                <a:cubicBezTo>
                  <a:pt x="26" y="23"/>
                  <a:pt x="26" y="23"/>
                  <a:pt x="26" y="23"/>
                </a:cubicBezTo>
                <a:cubicBezTo>
                  <a:pt x="26" y="23"/>
                  <a:pt x="26" y="23"/>
                  <a:pt x="26" y="23"/>
                </a:cubicBezTo>
                <a:cubicBezTo>
                  <a:pt x="26" y="21"/>
                  <a:pt x="27" y="20"/>
                  <a:pt x="28" y="20"/>
                </a:cubicBezTo>
                <a:cubicBezTo>
                  <a:pt x="30" y="20"/>
                  <a:pt x="31" y="21"/>
                  <a:pt x="31" y="23"/>
                </a:cubicBezTo>
                <a:cubicBezTo>
                  <a:pt x="31" y="23"/>
                  <a:pt x="31" y="23"/>
                  <a:pt x="31" y="23"/>
                </a:cubicBezTo>
                <a:cubicBezTo>
                  <a:pt x="37" y="30"/>
                  <a:pt x="37" y="30"/>
                  <a:pt x="37" y="30"/>
                </a:cubicBezTo>
                <a:cubicBezTo>
                  <a:pt x="37" y="29"/>
                  <a:pt x="38" y="29"/>
                  <a:pt x="38" y="29"/>
                </a:cubicBezTo>
                <a:close/>
              </a:path>
            </a:pathLst>
          </a:custGeom>
          <a:gradFill>
            <a:gsLst>
              <a:gs pos="0">
                <a:schemeClr val="accent2"/>
              </a:gs>
              <a:gs pos="100000">
                <a:schemeClr val="accent1"/>
              </a:gs>
            </a:gsLst>
            <a:lin ang="12600000" scaled="0"/>
          </a:gra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sp>
        <p:nvSpPr>
          <p:cNvPr id="19" name="原创设计师QQ598969553      _11"/>
          <p:cNvSpPr>
            <a:spLocks noEditPoints="1"/>
          </p:cNvSpPr>
          <p:nvPr/>
        </p:nvSpPr>
        <p:spPr bwMode="auto">
          <a:xfrm>
            <a:off x="6205895" y="1885690"/>
            <a:ext cx="354562" cy="267206"/>
          </a:xfrm>
          <a:custGeom>
            <a:gdLst>
              <a:gd fmla="*/ 5 w 58" name="T0"/>
              <a:gd fmla="*/ 41 h 44" name="T1"/>
              <a:gd fmla="*/ 12 w 58" name="T2"/>
              <a:gd fmla="*/ 29 h 44" name="T3"/>
              <a:gd fmla="*/ 14 w 58" name="T4"/>
              <a:gd fmla="*/ 41 h 44" name="T5"/>
              <a:gd fmla="*/ 21 w 58" name="T6"/>
              <a:gd fmla="*/ 16 h 44" name="T7"/>
              <a:gd fmla="*/ 22 w 58" name="T8"/>
              <a:gd fmla="*/ 41 h 44" name="T9"/>
              <a:gd fmla="*/ 29 w 58" name="T10"/>
              <a:gd fmla="*/ 7 h 44" name="T11"/>
              <a:gd fmla="*/ 31 w 58" name="T12"/>
              <a:gd fmla="*/ 41 h 44" name="T13"/>
              <a:gd fmla="*/ 38 w 58" name="T14"/>
              <a:gd fmla="*/ 9 h 44" name="T15"/>
              <a:gd fmla="*/ 39 w 58" name="T16"/>
              <a:gd fmla="*/ 41 h 44" name="T17"/>
              <a:gd fmla="*/ 46 w 58" name="T18"/>
              <a:gd fmla="*/ 11 h 44" name="T19"/>
              <a:gd fmla="*/ 47 w 58" name="T20"/>
              <a:gd fmla="*/ 41 h 44" name="T21"/>
              <a:gd fmla="*/ 54 w 58" name="T22"/>
              <a:gd fmla="*/ 4 h 44" name="T23"/>
              <a:gd fmla="*/ 58 w 58" name="T24"/>
              <a:gd fmla="*/ 41 h 44" name="T25"/>
              <a:gd fmla="*/ 3 w 58" name="T26"/>
              <a:gd fmla="*/ 44 h 44" name="T27"/>
              <a:gd fmla="*/ 0 w 58" name="T28"/>
              <a:gd fmla="*/ 41 h 44" name="T29"/>
              <a:gd fmla="*/ 3 w 58" name="T30"/>
              <a:gd fmla="*/ 0 h 44" name="T31"/>
              <a:gd fmla="*/ 7 w 58" name="T32"/>
              <a:gd fmla="*/ 32 h 44" name="T33"/>
              <a:gd fmla="*/ 7 w 58" name="T34"/>
              <a:gd fmla="*/ 37 h 44" name="T35"/>
              <a:gd fmla="*/ 7 w 58" name="T36"/>
              <a:gd fmla="*/ 38 h 44" name="T37"/>
              <a:gd fmla="*/ 8 w 58" name="T38"/>
              <a:gd fmla="*/ 32 h 44" name="T39"/>
              <a:gd fmla="*/ 7 w 58" name="T40"/>
              <a:gd fmla="*/ 32 h 44" name="T41"/>
              <a:gd fmla="*/ 15 w 58" name="T42"/>
              <a:gd fmla="*/ 19 h 44" name="T43"/>
              <a:gd fmla="*/ 15 w 58" name="T44"/>
              <a:gd fmla="*/ 38 h 44" name="T45"/>
              <a:gd fmla="*/ 16 w 58" name="T46"/>
              <a:gd fmla="*/ 37 h 44" name="T47"/>
              <a:gd fmla="*/ 15 w 58" name="T48"/>
              <a:gd fmla="*/ 18 h 44" name="T49"/>
              <a:gd fmla="*/ 24 w 58" name="T50"/>
              <a:gd fmla="*/ 9 h 44" name="T51"/>
              <a:gd fmla="*/ 23 w 58" name="T52"/>
              <a:gd fmla="*/ 37 h 44" name="T53"/>
              <a:gd fmla="*/ 24 w 58" name="T54"/>
              <a:gd fmla="*/ 38 h 44" name="T55"/>
              <a:gd fmla="*/ 24 w 58" name="T56"/>
              <a:gd fmla="*/ 10 h 44" name="T57"/>
              <a:gd fmla="*/ 24 w 58" name="T58"/>
              <a:gd fmla="*/ 9 h 44" name="T59"/>
              <a:gd fmla="*/ 32 w 58" name="T60"/>
              <a:gd fmla="*/ 12 h 44" name="T61"/>
              <a:gd fmla="*/ 32 w 58" name="T62"/>
              <a:gd fmla="*/ 38 h 44" name="T63"/>
              <a:gd fmla="*/ 33 w 58" name="T64"/>
              <a:gd fmla="*/ 37 h 44" name="T65"/>
              <a:gd fmla="*/ 32 w 58" name="T66"/>
              <a:gd fmla="*/ 11 h 44" name="T67"/>
              <a:gd fmla="*/ 49 w 58" name="T68"/>
              <a:gd fmla="*/ 6 h 44" name="T69"/>
              <a:gd fmla="*/ 49 w 58" name="T70"/>
              <a:gd fmla="*/ 37 h 44" name="T71"/>
              <a:gd fmla="*/ 49 w 58" name="T72"/>
              <a:gd fmla="*/ 38 h 44" name="T73"/>
              <a:gd fmla="*/ 50 w 58" name="T74"/>
              <a:gd fmla="*/ 7 h 44" name="T75"/>
              <a:gd fmla="*/ 49 w 58" name="T76"/>
              <a:gd fmla="*/ 6 h 44" name="T77"/>
              <a:gd fmla="*/ 40 w 58" name="T78"/>
              <a:gd fmla="*/ 14 h 44" name="T79"/>
              <a:gd fmla="*/ 41 w 58" name="T80"/>
              <a:gd fmla="*/ 38 h 44" name="T81"/>
              <a:gd fmla="*/ 41 w 58" name="T82"/>
              <a:gd fmla="*/ 37 h 44" name="T83"/>
              <a:gd fmla="*/ 41 w 58" name="T84"/>
              <a:gd fmla="*/ 13 h 4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4" w="57">
                <a:moveTo>
                  <a:pt x="3" y="41"/>
                </a:moveTo>
                <a:cubicBezTo>
                  <a:pt x="5" y="41"/>
                  <a:pt x="5" y="41"/>
                  <a:pt x="5" y="41"/>
                </a:cubicBezTo>
                <a:cubicBezTo>
                  <a:pt x="5" y="29"/>
                  <a:pt x="5" y="29"/>
                  <a:pt x="5" y="29"/>
                </a:cubicBezTo>
                <a:cubicBezTo>
                  <a:pt x="12" y="29"/>
                  <a:pt x="12" y="29"/>
                  <a:pt x="12" y="29"/>
                </a:cubicBezTo>
                <a:cubicBezTo>
                  <a:pt x="12" y="41"/>
                  <a:pt x="12" y="41"/>
                  <a:pt x="12" y="41"/>
                </a:cubicBezTo>
                <a:cubicBezTo>
                  <a:pt x="14" y="41"/>
                  <a:pt x="14" y="41"/>
                  <a:pt x="14" y="41"/>
                </a:cubicBezTo>
                <a:cubicBezTo>
                  <a:pt x="14" y="16"/>
                  <a:pt x="14" y="16"/>
                  <a:pt x="14" y="16"/>
                </a:cubicBezTo>
                <a:cubicBezTo>
                  <a:pt x="21" y="16"/>
                  <a:pt x="21" y="16"/>
                  <a:pt x="21" y="16"/>
                </a:cubicBezTo>
                <a:cubicBezTo>
                  <a:pt x="21" y="41"/>
                  <a:pt x="21" y="41"/>
                  <a:pt x="21" y="41"/>
                </a:cubicBezTo>
                <a:cubicBezTo>
                  <a:pt x="22" y="41"/>
                  <a:pt x="22" y="41"/>
                  <a:pt x="22" y="41"/>
                </a:cubicBezTo>
                <a:cubicBezTo>
                  <a:pt x="22" y="7"/>
                  <a:pt x="22" y="7"/>
                  <a:pt x="22" y="7"/>
                </a:cubicBezTo>
                <a:cubicBezTo>
                  <a:pt x="29" y="7"/>
                  <a:pt x="29" y="7"/>
                  <a:pt x="29" y="7"/>
                </a:cubicBezTo>
                <a:cubicBezTo>
                  <a:pt x="29" y="41"/>
                  <a:pt x="29" y="41"/>
                  <a:pt x="29" y="41"/>
                </a:cubicBezTo>
                <a:cubicBezTo>
                  <a:pt x="31" y="41"/>
                  <a:pt x="31" y="41"/>
                  <a:pt x="31" y="41"/>
                </a:cubicBezTo>
                <a:cubicBezTo>
                  <a:pt x="31" y="9"/>
                  <a:pt x="31" y="9"/>
                  <a:pt x="31" y="9"/>
                </a:cubicBezTo>
                <a:cubicBezTo>
                  <a:pt x="38" y="9"/>
                  <a:pt x="38" y="9"/>
                  <a:pt x="38" y="9"/>
                </a:cubicBezTo>
                <a:cubicBezTo>
                  <a:pt x="38" y="41"/>
                  <a:pt x="38" y="41"/>
                  <a:pt x="38" y="41"/>
                </a:cubicBezTo>
                <a:cubicBezTo>
                  <a:pt x="39" y="41"/>
                  <a:pt x="39" y="41"/>
                  <a:pt x="39" y="41"/>
                </a:cubicBezTo>
                <a:cubicBezTo>
                  <a:pt x="39" y="11"/>
                  <a:pt x="39" y="11"/>
                  <a:pt x="39" y="11"/>
                </a:cubicBezTo>
                <a:cubicBezTo>
                  <a:pt x="46" y="11"/>
                  <a:pt x="46" y="11"/>
                  <a:pt x="46" y="11"/>
                </a:cubicBezTo>
                <a:cubicBezTo>
                  <a:pt x="46" y="41"/>
                  <a:pt x="46" y="41"/>
                  <a:pt x="46" y="41"/>
                </a:cubicBezTo>
                <a:cubicBezTo>
                  <a:pt x="47" y="41"/>
                  <a:pt x="47" y="41"/>
                  <a:pt x="47" y="41"/>
                </a:cubicBezTo>
                <a:cubicBezTo>
                  <a:pt x="47" y="4"/>
                  <a:pt x="47" y="4"/>
                  <a:pt x="47" y="4"/>
                </a:cubicBezTo>
                <a:cubicBezTo>
                  <a:pt x="54" y="4"/>
                  <a:pt x="54" y="4"/>
                  <a:pt x="54" y="4"/>
                </a:cubicBezTo>
                <a:cubicBezTo>
                  <a:pt x="54" y="41"/>
                  <a:pt x="54" y="41"/>
                  <a:pt x="54" y="41"/>
                </a:cubicBezTo>
                <a:cubicBezTo>
                  <a:pt x="58" y="41"/>
                  <a:pt x="58" y="41"/>
                  <a:pt x="58" y="41"/>
                </a:cubicBezTo>
                <a:cubicBezTo>
                  <a:pt x="58" y="44"/>
                  <a:pt x="58" y="44"/>
                  <a:pt x="58"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41"/>
                  <a:pt x="3" y="41"/>
                  <a:pt x="3" y="41"/>
                </a:cubicBezTo>
                <a:close/>
                <a:moveTo>
                  <a:pt x="7" y="32"/>
                </a:moveTo>
                <a:cubicBezTo>
                  <a:pt x="7" y="32"/>
                  <a:pt x="7" y="32"/>
                  <a:pt x="7" y="32"/>
                </a:cubicBezTo>
                <a:cubicBezTo>
                  <a:pt x="7" y="37"/>
                  <a:pt x="7" y="37"/>
                  <a:pt x="7" y="37"/>
                </a:cubicBezTo>
                <a:cubicBezTo>
                  <a:pt x="7" y="38"/>
                  <a:pt x="7" y="38"/>
                  <a:pt x="7" y="38"/>
                </a:cubicBezTo>
                <a:cubicBezTo>
                  <a:pt x="7" y="38"/>
                  <a:pt x="7" y="38"/>
                  <a:pt x="7" y="38"/>
                </a:cubicBezTo>
                <a:cubicBezTo>
                  <a:pt x="8" y="38"/>
                  <a:pt x="8" y="38"/>
                  <a:pt x="8" y="37"/>
                </a:cubicBezTo>
                <a:cubicBezTo>
                  <a:pt x="8" y="32"/>
                  <a:pt x="8" y="32"/>
                  <a:pt x="8" y="32"/>
                </a:cubicBezTo>
                <a:cubicBezTo>
                  <a:pt x="8" y="32"/>
                  <a:pt x="8" y="32"/>
                  <a:pt x="7" y="32"/>
                </a:cubicBezTo>
                <a:cubicBezTo>
                  <a:pt x="7" y="32"/>
                  <a:pt x="7" y="32"/>
                  <a:pt x="7" y="32"/>
                </a:cubicBezTo>
                <a:close/>
                <a:moveTo>
                  <a:pt x="15" y="18"/>
                </a:moveTo>
                <a:cubicBezTo>
                  <a:pt x="15" y="18"/>
                  <a:pt x="15" y="19"/>
                  <a:pt x="15" y="19"/>
                </a:cubicBezTo>
                <a:cubicBezTo>
                  <a:pt x="15" y="37"/>
                  <a:pt x="15" y="37"/>
                  <a:pt x="15" y="37"/>
                </a:cubicBezTo>
                <a:cubicBezTo>
                  <a:pt x="15" y="38"/>
                  <a:pt x="15" y="38"/>
                  <a:pt x="15" y="38"/>
                </a:cubicBezTo>
                <a:cubicBezTo>
                  <a:pt x="15" y="38"/>
                  <a:pt x="15" y="38"/>
                  <a:pt x="15" y="38"/>
                </a:cubicBezTo>
                <a:cubicBezTo>
                  <a:pt x="16" y="38"/>
                  <a:pt x="16" y="38"/>
                  <a:pt x="16" y="37"/>
                </a:cubicBezTo>
                <a:cubicBezTo>
                  <a:pt x="16" y="19"/>
                  <a:pt x="16" y="19"/>
                  <a:pt x="16" y="19"/>
                </a:cubicBezTo>
                <a:cubicBezTo>
                  <a:pt x="16" y="19"/>
                  <a:pt x="16" y="18"/>
                  <a:pt x="15" y="18"/>
                </a:cubicBezTo>
                <a:cubicBezTo>
                  <a:pt x="15" y="18"/>
                  <a:pt x="15" y="18"/>
                  <a:pt x="15" y="18"/>
                </a:cubicBezTo>
                <a:close/>
                <a:moveTo>
                  <a:pt x="24" y="9"/>
                </a:moveTo>
                <a:cubicBezTo>
                  <a:pt x="23" y="9"/>
                  <a:pt x="23" y="9"/>
                  <a:pt x="23" y="10"/>
                </a:cubicBezTo>
                <a:cubicBezTo>
                  <a:pt x="23" y="37"/>
                  <a:pt x="23" y="37"/>
                  <a:pt x="23" y="37"/>
                </a:cubicBezTo>
                <a:cubicBezTo>
                  <a:pt x="23" y="38"/>
                  <a:pt x="23" y="38"/>
                  <a:pt x="24" y="38"/>
                </a:cubicBezTo>
                <a:cubicBezTo>
                  <a:pt x="24" y="38"/>
                  <a:pt x="24" y="38"/>
                  <a:pt x="24" y="38"/>
                </a:cubicBezTo>
                <a:cubicBezTo>
                  <a:pt x="24" y="38"/>
                  <a:pt x="24" y="38"/>
                  <a:pt x="24" y="37"/>
                </a:cubicBezTo>
                <a:cubicBezTo>
                  <a:pt x="24" y="10"/>
                  <a:pt x="24" y="10"/>
                  <a:pt x="24" y="10"/>
                </a:cubicBezTo>
                <a:cubicBezTo>
                  <a:pt x="24" y="9"/>
                  <a:pt x="24" y="9"/>
                  <a:pt x="24" y="9"/>
                </a:cubicBezTo>
                <a:cubicBezTo>
                  <a:pt x="24" y="9"/>
                  <a:pt x="24" y="9"/>
                  <a:pt x="24" y="9"/>
                </a:cubicBezTo>
                <a:close/>
                <a:moveTo>
                  <a:pt x="32" y="11"/>
                </a:moveTo>
                <a:cubicBezTo>
                  <a:pt x="32" y="11"/>
                  <a:pt x="32" y="12"/>
                  <a:pt x="32" y="12"/>
                </a:cubicBezTo>
                <a:cubicBezTo>
                  <a:pt x="32" y="37"/>
                  <a:pt x="32" y="37"/>
                  <a:pt x="32" y="37"/>
                </a:cubicBezTo>
                <a:cubicBezTo>
                  <a:pt x="32" y="38"/>
                  <a:pt x="32" y="38"/>
                  <a:pt x="32" y="38"/>
                </a:cubicBezTo>
                <a:cubicBezTo>
                  <a:pt x="32" y="38"/>
                  <a:pt x="32" y="38"/>
                  <a:pt x="32" y="38"/>
                </a:cubicBezTo>
                <a:cubicBezTo>
                  <a:pt x="33" y="38"/>
                  <a:pt x="33" y="38"/>
                  <a:pt x="33" y="37"/>
                </a:cubicBezTo>
                <a:cubicBezTo>
                  <a:pt x="33" y="12"/>
                  <a:pt x="33" y="12"/>
                  <a:pt x="33" y="12"/>
                </a:cubicBezTo>
                <a:cubicBezTo>
                  <a:pt x="33" y="12"/>
                  <a:pt x="33" y="11"/>
                  <a:pt x="32" y="11"/>
                </a:cubicBezTo>
                <a:cubicBezTo>
                  <a:pt x="32" y="11"/>
                  <a:pt x="32" y="11"/>
                  <a:pt x="32" y="11"/>
                </a:cubicBezTo>
                <a:close/>
                <a:moveTo>
                  <a:pt x="49" y="6"/>
                </a:moveTo>
                <a:cubicBezTo>
                  <a:pt x="49" y="6"/>
                  <a:pt x="49" y="6"/>
                  <a:pt x="49" y="7"/>
                </a:cubicBezTo>
                <a:cubicBezTo>
                  <a:pt x="49" y="37"/>
                  <a:pt x="49" y="37"/>
                  <a:pt x="49" y="37"/>
                </a:cubicBezTo>
                <a:cubicBezTo>
                  <a:pt x="49" y="38"/>
                  <a:pt x="49" y="38"/>
                  <a:pt x="49" y="38"/>
                </a:cubicBezTo>
                <a:cubicBezTo>
                  <a:pt x="49" y="38"/>
                  <a:pt x="49" y="38"/>
                  <a:pt x="49" y="38"/>
                </a:cubicBezTo>
                <a:cubicBezTo>
                  <a:pt x="49" y="38"/>
                  <a:pt x="50" y="38"/>
                  <a:pt x="50" y="37"/>
                </a:cubicBezTo>
                <a:cubicBezTo>
                  <a:pt x="50" y="7"/>
                  <a:pt x="50" y="7"/>
                  <a:pt x="50" y="7"/>
                </a:cubicBezTo>
                <a:cubicBezTo>
                  <a:pt x="50" y="6"/>
                  <a:pt x="49" y="6"/>
                  <a:pt x="49" y="6"/>
                </a:cubicBezTo>
                <a:cubicBezTo>
                  <a:pt x="49" y="6"/>
                  <a:pt x="49" y="6"/>
                  <a:pt x="49" y="6"/>
                </a:cubicBezTo>
                <a:close/>
                <a:moveTo>
                  <a:pt x="41" y="13"/>
                </a:moveTo>
                <a:cubicBezTo>
                  <a:pt x="40" y="13"/>
                  <a:pt x="40" y="14"/>
                  <a:pt x="40" y="14"/>
                </a:cubicBezTo>
                <a:cubicBezTo>
                  <a:pt x="40" y="37"/>
                  <a:pt x="40" y="37"/>
                  <a:pt x="40" y="37"/>
                </a:cubicBezTo>
                <a:cubicBezTo>
                  <a:pt x="40" y="38"/>
                  <a:pt x="40" y="38"/>
                  <a:pt x="41" y="38"/>
                </a:cubicBezTo>
                <a:cubicBezTo>
                  <a:pt x="41" y="38"/>
                  <a:pt x="41" y="38"/>
                  <a:pt x="41" y="38"/>
                </a:cubicBezTo>
                <a:cubicBezTo>
                  <a:pt x="41" y="38"/>
                  <a:pt x="41" y="38"/>
                  <a:pt x="41" y="37"/>
                </a:cubicBezTo>
                <a:cubicBezTo>
                  <a:pt x="41" y="14"/>
                  <a:pt x="41" y="14"/>
                  <a:pt x="41" y="14"/>
                </a:cubicBezTo>
                <a:cubicBezTo>
                  <a:pt x="41" y="14"/>
                  <a:pt x="41" y="13"/>
                  <a:pt x="41" y="13"/>
                </a:cubicBezTo>
                <a:close/>
              </a:path>
            </a:pathLst>
          </a:custGeom>
          <a:gradFill>
            <a:gsLst>
              <a:gs pos="0">
                <a:schemeClr val="accent2"/>
              </a:gs>
              <a:gs pos="100000">
                <a:schemeClr val="accent1"/>
              </a:gs>
            </a:gsLst>
            <a:lin ang="12600000" scaled="0"/>
          </a:gra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grpSp>
        <p:nvGrpSpPr>
          <p:cNvPr id="20" name="原创设计师QQ598969553      _12"/>
          <p:cNvGrpSpPr/>
          <p:nvPr/>
        </p:nvGrpSpPr>
        <p:grpSpPr>
          <a:xfrm>
            <a:off x="1053457" y="1416543"/>
            <a:ext cx="1132134" cy="1132415"/>
            <a:chOff x="-381549" y="1319482"/>
            <a:chExt cx="1132134" cy="1132415"/>
          </a:xfrm>
        </p:grpSpPr>
        <p:sp>
          <p:nvSpPr>
            <p:cNvPr id="21"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2" name="矩形 21"/>
            <p:cNvSpPr/>
            <p:nvPr/>
          </p:nvSpPr>
          <p:spPr>
            <a:xfrm>
              <a:off x="-303895" y="1474210"/>
              <a:ext cx="919402" cy="822960"/>
            </a:xfrm>
            <a:prstGeom prst="rect">
              <a:avLst/>
            </a:prstGeom>
          </p:spPr>
          <p:txBody>
            <a:bodyPr anchor="ctr" wrap="square">
              <a:spAutoFit/>
            </a:bodyPr>
            <a:lstStyle/>
            <a:p>
              <a:pPr algn="ctr"/>
              <a:r>
                <a:rPr altLang="en-US" lang="zh-CN" sz="2400">
                  <a:solidFill>
                    <a:schemeClr val="bg1"/>
                  </a:solidFill>
                  <a:latin charset="-122" pitchFamily="34" typeface="微软雅黑"/>
                  <a:ea charset="-122" pitchFamily="34" typeface="微软雅黑"/>
                </a:rPr>
                <a:t>添加</a:t>
              </a:r>
            </a:p>
            <a:p>
              <a:pPr algn="ctr"/>
              <a:r>
                <a:rPr altLang="en-US" lang="zh-CN" sz="2400">
                  <a:solidFill>
                    <a:schemeClr val="bg1"/>
                  </a:solidFill>
                  <a:latin charset="-122" pitchFamily="34" typeface="微软雅黑"/>
                  <a:ea charset="-122" pitchFamily="34" typeface="微软雅黑"/>
                </a:rPr>
                <a:t>标题</a:t>
              </a:r>
            </a:p>
          </p:txBody>
        </p:sp>
      </p:grpSp>
      <p:grpSp>
        <p:nvGrpSpPr>
          <p:cNvPr id="23" name="原创设计师QQ598969553      _13"/>
          <p:cNvGrpSpPr/>
          <p:nvPr/>
        </p:nvGrpSpPr>
        <p:grpSpPr>
          <a:xfrm>
            <a:off x="3059832" y="1416543"/>
            <a:ext cx="1132134" cy="1132415"/>
            <a:chOff x="-381549" y="1319482"/>
            <a:chExt cx="1132134" cy="1132415"/>
          </a:xfrm>
        </p:grpSpPr>
        <p:sp>
          <p:nvSpPr>
            <p:cNvPr id="24"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5" name="矩形 24"/>
            <p:cNvSpPr/>
            <p:nvPr/>
          </p:nvSpPr>
          <p:spPr>
            <a:xfrm>
              <a:off x="-283575" y="1474210"/>
              <a:ext cx="919402" cy="822960"/>
            </a:xfrm>
            <a:prstGeom prst="rect">
              <a:avLst/>
            </a:prstGeom>
          </p:spPr>
          <p:txBody>
            <a:bodyPr anchor="ctr" wrap="square">
              <a:spAutoFit/>
            </a:bodyPr>
            <a:lstStyle/>
            <a:p>
              <a:pPr algn="ctr"/>
              <a:r>
                <a:rPr altLang="en-US" lang="zh-CN" sz="2400">
                  <a:solidFill>
                    <a:schemeClr val="bg1"/>
                  </a:solidFill>
                  <a:latin charset="-122" pitchFamily="34" typeface="微软雅黑"/>
                  <a:ea charset="-122" pitchFamily="34" typeface="微软雅黑"/>
                </a:rPr>
                <a:t>添加</a:t>
              </a:r>
            </a:p>
            <a:p>
              <a:pPr algn="ctr"/>
              <a:r>
                <a:rPr altLang="en-US" lang="zh-CN" sz="2400">
                  <a:solidFill>
                    <a:schemeClr val="bg1"/>
                  </a:solidFill>
                  <a:latin charset="-122" pitchFamily="34" typeface="微软雅黑"/>
                  <a:ea charset="-122" pitchFamily="34" typeface="微软雅黑"/>
                </a:rPr>
                <a:t>标题</a:t>
              </a:r>
            </a:p>
          </p:txBody>
        </p:sp>
      </p:grpSp>
      <p:grpSp>
        <p:nvGrpSpPr>
          <p:cNvPr id="26" name="原创设计师QQ598969553      _14"/>
          <p:cNvGrpSpPr/>
          <p:nvPr/>
        </p:nvGrpSpPr>
        <p:grpSpPr>
          <a:xfrm>
            <a:off x="4932040" y="1416543"/>
            <a:ext cx="1132134" cy="1132415"/>
            <a:chOff x="-381549" y="1319482"/>
            <a:chExt cx="1132134" cy="1132415"/>
          </a:xfrm>
        </p:grpSpPr>
        <p:sp>
          <p:nvSpPr>
            <p:cNvPr id="27"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8" name="矩形 27"/>
            <p:cNvSpPr/>
            <p:nvPr/>
          </p:nvSpPr>
          <p:spPr>
            <a:xfrm>
              <a:off x="-324215" y="1474210"/>
              <a:ext cx="919402" cy="822960"/>
            </a:xfrm>
            <a:prstGeom prst="rect">
              <a:avLst/>
            </a:prstGeom>
          </p:spPr>
          <p:txBody>
            <a:bodyPr anchor="ctr" wrap="square">
              <a:spAutoFit/>
            </a:bodyPr>
            <a:lstStyle/>
            <a:p>
              <a:pPr algn="ctr"/>
              <a:r>
                <a:rPr altLang="en-US" lang="zh-CN" sz="2400">
                  <a:solidFill>
                    <a:schemeClr val="bg1"/>
                  </a:solidFill>
                  <a:latin charset="-122" pitchFamily="34" typeface="微软雅黑"/>
                  <a:ea charset="-122" pitchFamily="34" typeface="微软雅黑"/>
                </a:rPr>
                <a:t>添加</a:t>
              </a:r>
            </a:p>
            <a:p>
              <a:pPr algn="ctr"/>
              <a:r>
                <a:rPr altLang="en-US" lang="zh-CN" sz="2400">
                  <a:solidFill>
                    <a:schemeClr val="bg1"/>
                  </a:solidFill>
                  <a:latin charset="-122" pitchFamily="34" typeface="微软雅黑"/>
                  <a:ea charset="-122" pitchFamily="34" typeface="微软雅黑"/>
                </a:rPr>
                <a:t>标题</a:t>
              </a:r>
            </a:p>
          </p:txBody>
        </p:sp>
      </p:grpSp>
      <p:grpSp>
        <p:nvGrpSpPr>
          <p:cNvPr id="29" name="原创设计师QQ598969553      _15"/>
          <p:cNvGrpSpPr/>
          <p:nvPr/>
        </p:nvGrpSpPr>
        <p:grpSpPr>
          <a:xfrm>
            <a:off x="6841576" y="1416543"/>
            <a:ext cx="1132134" cy="1132415"/>
            <a:chOff x="-381549" y="1319482"/>
            <a:chExt cx="1132134" cy="1132415"/>
          </a:xfrm>
        </p:grpSpPr>
        <p:sp>
          <p:nvSpPr>
            <p:cNvPr id="30"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31" name="矩形 30"/>
            <p:cNvSpPr/>
            <p:nvPr/>
          </p:nvSpPr>
          <p:spPr>
            <a:xfrm>
              <a:off x="-288640" y="1474210"/>
              <a:ext cx="919402" cy="822960"/>
            </a:xfrm>
            <a:prstGeom prst="rect">
              <a:avLst/>
            </a:prstGeom>
          </p:spPr>
          <p:txBody>
            <a:bodyPr anchor="ctr" wrap="square">
              <a:spAutoFit/>
            </a:bodyPr>
            <a:lstStyle/>
            <a:p>
              <a:pPr algn="ctr"/>
              <a:r>
                <a:rPr altLang="en-US" lang="zh-CN" sz="2400">
                  <a:solidFill>
                    <a:schemeClr val="bg1"/>
                  </a:solidFill>
                  <a:latin charset="-122" pitchFamily="34" typeface="微软雅黑"/>
                  <a:ea charset="-122" pitchFamily="34" typeface="微软雅黑"/>
                </a:rPr>
                <a:t>添加</a:t>
              </a:r>
            </a:p>
            <a:p>
              <a:pPr algn="ctr"/>
              <a:r>
                <a:rPr altLang="en-US" lang="zh-CN" sz="2400">
                  <a:solidFill>
                    <a:schemeClr val="bg1"/>
                  </a:solidFill>
                  <a:latin charset="-122" pitchFamily="34" typeface="微软雅黑"/>
                  <a:ea charset="-122" pitchFamily="34" typeface="微软雅黑"/>
                </a:rPr>
                <a:t>标题</a:t>
              </a:r>
            </a:p>
          </p:txBody>
        </p:sp>
      </p:grpSp>
      <p:pic>
        <p:nvPicPr>
          <p:cNvPr id="3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05011508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par>
                                <p:cTn fill="hold" id="10" nodeType="withEffect" presetClass="entr" presetID="53" presetSubtype="0">
                                  <p:stCondLst>
                                    <p:cond delay="30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par>
                                <p:cTn fill="hold" id="15" nodeType="withEffect" presetClass="entr" presetID="53" presetSubtype="0">
                                  <p:stCondLst>
                                    <p:cond delay="600"/>
                                  </p:stCondLst>
                                  <p:childTnLst>
                                    <p:set>
                                      <p:cBhvr>
                                        <p:cTn dur="1" fill="hold" id="16">
                                          <p:stCondLst>
                                            <p:cond delay="0"/>
                                          </p:stCondLst>
                                        </p:cTn>
                                        <p:tgtEl>
                                          <p:spTgt spid="26"/>
                                        </p:tgtEl>
                                        <p:attrNameLst>
                                          <p:attrName>style.visibility</p:attrName>
                                        </p:attrNameLst>
                                      </p:cBhvr>
                                      <p:to>
                                        <p:strVal val="visible"/>
                                      </p:to>
                                    </p:set>
                                    <p:anim calcmode="lin" valueType="num">
                                      <p:cBhvr>
                                        <p:cTn dur="500" fill="hold" id="17"/>
                                        <p:tgtEl>
                                          <p:spTgt spid="26"/>
                                        </p:tgtEl>
                                        <p:attrNameLst>
                                          <p:attrName>ppt_w</p:attrName>
                                        </p:attrNameLst>
                                      </p:cBhvr>
                                      <p:tavLst>
                                        <p:tav tm="0">
                                          <p:val>
                                            <p:fltVal val="0"/>
                                          </p:val>
                                        </p:tav>
                                        <p:tav tm="100000">
                                          <p:val>
                                            <p:strVal val="#ppt_w"/>
                                          </p:val>
                                        </p:tav>
                                      </p:tavLst>
                                    </p:anim>
                                    <p:anim calcmode="lin" valueType="num">
                                      <p:cBhvr>
                                        <p:cTn dur="500" fill="hold" id="18"/>
                                        <p:tgtEl>
                                          <p:spTgt spid="26"/>
                                        </p:tgtEl>
                                        <p:attrNameLst>
                                          <p:attrName>ppt_h</p:attrName>
                                        </p:attrNameLst>
                                      </p:cBhvr>
                                      <p:tavLst>
                                        <p:tav tm="0">
                                          <p:val>
                                            <p:fltVal val="0"/>
                                          </p:val>
                                        </p:tav>
                                        <p:tav tm="100000">
                                          <p:val>
                                            <p:strVal val="#ppt_h"/>
                                          </p:val>
                                        </p:tav>
                                      </p:tavLst>
                                    </p:anim>
                                    <p:animEffect filter="fade" transition="in">
                                      <p:cBhvr>
                                        <p:cTn dur="500" id="19"/>
                                        <p:tgtEl>
                                          <p:spTgt spid="26"/>
                                        </p:tgtEl>
                                      </p:cBhvr>
                                    </p:animEffect>
                                  </p:childTnLst>
                                </p:cTn>
                              </p:par>
                              <p:par>
                                <p:cTn fill="hold" id="20" nodeType="withEffect" presetClass="entr" presetID="53" presetSubtype="0">
                                  <p:stCondLst>
                                    <p:cond delay="900"/>
                                  </p:stCondLst>
                                  <p:childTnLst>
                                    <p:set>
                                      <p:cBhvr>
                                        <p:cTn dur="1" fill="hold" id="21">
                                          <p:stCondLst>
                                            <p:cond delay="0"/>
                                          </p:stCondLst>
                                        </p:cTn>
                                        <p:tgtEl>
                                          <p:spTgt spid="29"/>
                                        </p:tgtEl>
                                        <p:attrNameLst>
                                          <p:attrName>style.visibility</p:attrName>
                                        </p:attrNameLst>
                                      </p:cBhvr>
                                      <p:to>
                                        <p:strVal val="visible"/>
                                      </p:to>
                                    </p:set>
                                    <p:anim calcmode="lin" valueType="num">
                                      <p:cBhvr>
                                        <p:cTn dur="500" fill="hold" id="22"/>
                                        <p:tgtEl>
                                          <p:spTgt spid="29"/>
                                        </p:tgtEl>
                                        <p:attrNameLst>
                                          <p:attrName>ppt_w</p:attrName>
                                        </p:attrNameLst>
                                      </p:cBhvr>
                                      <p:tavLst>
                                        <p:tav tm="0">
                                          <p:val>
                                            <p:fltVal val="0"/>
                                          </p:val>
                                        </p:tav>
                                        <p:tav tm="100000">
                                          <p:val>
                                            <p:strVal val="#ppt_w"/>
                                          </p:val>
                                        </p:tav>
                                      </p:tavLst>
                                    </p:anim>
                                    <p:anim calcmode="lin" valueType="num">
                                      <p:cBhvr>
                                        <p:cTn dur="500" fill="hold" id="23"/>
                                        <p:tgtEl>
                                          <p:spTgt spid="29"/>
                                        </p:tgtEl>
                                        <p:attrNameLst>
                                          <p:attrName>ppt_h</p:attrName>
                                        </p:attrNameLst>
                                      </p:cBhvr>
                                      <p:tavLst>
                                        <p:tav tm="0">
                                          <p:val>
                                            <p:fltVal val="0"/>
                                          </p:val>
                                        </p:tav>
                                        <p:tav tm="100000">
                                          <p:val>
                                            <p:strVal val="#ppt_h"/>
                                          </p:val>
                                        </p:tav>
                                      </p:tavLst>
                                    </p:anim>
                                    <p:animEffect filter="fade" transition="in">
                                      <p:cBhvr>
                                        <p:cTn dur="500" id="24"/>
                                        <p:tgtEl>
                                          <p:spTgt spid="29"/>
                                        </p:tgtEl>
                                      </p:cBhvr>
                                    </p:animEffect>
                                  </p:childTnLst>
                                </p:cTn>
                              </p:par>
                            </p:childTnLst>
                          </p:cTn>
                        </p:par>
                        <p:par>
                          <p:cTn fill="hold" id="25" nodeType="afterGroup">
                            <p:stCondLst>
                              <p:cond delay="1400"/>
                            </p:stCondLst>
                            <p:childTnLst>
                              <p:par>
                                <p:cTn fill="hold" grpId="0" id="26" nodeType="afterEffect" presetClass="entr" presetID="53" presetSubtype="0">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500" fill="hold" id="28"/>
                                        <p:tgtEl>
                                          <p:spTgt spid="9"/>
                                        </p:tgtEl>
                                        <p:attrNameLst>
                                          <p:attrName>ppt_w</p:attrName>
                                        </p:attrNameLst>
                                      </p:cBhvr>
                                      <p:tavLst>
                                        <p:tav tm="0">
                                          <p:val>
                                            <p:fltVal val="0"/>
                                          </p:val>
                                        </p:tav>
                                        <p:tav tm="100000">
                                          <p:val>
                                            <p:strVal val="#ppt_w"/>
                                          </p:val>
                                        </p:tav>
                                      </p:tavLst>
                                    </p:anim>
                                    <p:anim calcmode="lin" valueType="num">
                                      <p:cBhvr>
                                        <p:cTn dur="500" fill="hold" id="29"/>
                                        <p:tgtEl>
                                          <p:spTgt spid="9"/>
                                        </p:tgtEl>
                                        <p:attrNameLst>
                                          <p:attrName>ppt_h</p:attrName>
                                        </p:attrNameLst>
                                      </p:cBhvr>
                                      <p:tavLst>
                                        <p:tav tm="0">
                                          <p:val>
                                            <p:fltVal val="0"/>
                                          </p:val>
                                        </p:tav>
                                        <p:tav tm="100000">
                                          <p:val>
                                            <p:strVal val="#ppt_h"/>
                                          </p:val>
                                        </p:tav>
                                      </p:tavLst>
                                    </p:anim>
                                    <p:animEffect filter="fade" transition="in">
                                      <p:cBhvr>
                                        <p:cTn dur="500" id="30"/>
                                        <p:tgtEl>
                                          <p:spTgt spid="9"/>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p:cTn dur="500" fill="hold" id="33"/>
                                        <p:tgtEl>
                                          <p:spTgt spid="10"/>
                                        </p:tgtEl>
                                        <p:attrNameLst>
                                          <p:attrName>ppt_w</p:attrName>
                                        </p:attrNameLst>
                                      </p:cBhvr>
                                      <p:tavLst>
                                        <p:tav tm="0">
                                          <p:val>
                                            <p:fltVal val="0"/>
                                          </p:val>
                                        </p:tav>
                                        <p:tav tm="100000">
                                          <p:val>
                                            <p:strVal val="#ppt_w"/>
                                          </p:val>
                                        </p:tav>
                                      </p:tavLst>
                                    </p:anim>
                                    <p:anim calcmode="lin" valueType="num">
                                      <p:cBhvr>
                                        <p:cTn dur="500" fill="hold" id="34"/>
                                        <p:tgtEl>
                                          <p:spTgt spid="10"/>
                                        </p:tgtEl>
                                        <p:attrNameLst>
                                          <p:attrName>ppt_h</p:attrName>
                                        </p:attrNameLst>
                                      </p:cBhvr>
                                      <p:tavLst>
                                        <p:tav tm="0">
                                          <p:val>
                                            <p:fltVal val="0"/>
                                          </p:val>
                                        </p:tav>
                                        <p:tav tm="100000">
                                          <p:val>
                                            <p:strVal val="#ppt_h"/>
                                          </p:val>
                                        </p:tav>
                                      </p:tavLst>
                                    </p:anim>
                                    <p:animEffect filter="fade" transition="in">
                                      <p:cBhvr>
                                        <p:cTn dur="500" id="35"/>
                                        <p:tgtEl>
                                          <p:spTgt spid="10"/>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500" fill="hold" id="38"/>
                                        <p:tgtEl>
                                          <p:spTgt spid="11"/>
                                        </p:tgtEl>
                                        <p:attrNameLst>
                                          <p:attrName>ppt_w</p:attrName>
                                        </p:attrNameLst>
                                      </p:cBhvr>
                                      <p:tavLst>
                                        <p:tav tm="0">
                                          <p:val>
                                            <p:fltVal val="0"/>
                                          </p:val>
                                        </p:tav>
                                        <p:tav tm="100000">
                                          <p:val>
                                            <p:strVal val="#ppt_w"/>
                                          </p:val>
                                        </p:tav>
                                      </p:tavLst>
                                    </p:anim>
                                    <p:anim calcmode="lin" valueType="num">
                                      <p:cBhvr>
                                        <p:cTn dur="500" fill="hold" id="39"/>
                                        <p:tgtEl>
                                          <p:spTgt spid="11"/>
                                        </p:tgtEl>
                                        <p:attrNameLst>
                                          <p:attrName>ppt_h</p:attrName>
                                        </p:attrNameLst>
                                      </p:cBhvr>
                                      <p:tavLst>
                                        <p:tav tm="0">
                                          <p:val>
                                            <p:fltVal val="0"/>
                                          </p:val>
                                        </p:tav>
                                        <p:tav tm="100000">
                                          <p:val>
                                            <p:strVal val="#ppt_h"/>
                                          </p:val>
                                        </p:tav>
                                      </p:tavLst>
                                    </p:anim>
                                    <p:animEffect filter="fade" transition="in">
                                      <p:cBhvr>
                                        <p:cTn dur="500" id="40"/>
                                        <p:tgtEl>
                                          <p:spTgt spid="11"/>
                                        </p:tgtEl>
                                      </p:cBhvr>
                                    </p:animEffect>
                                  </p:childTnLst>
                                </p:cTn>
                              </p:par>
                            </p:childTnLst>
                          </p:cTn>
                        </p:par>
                        <p:par>
                          <p:cTn fill="hold" id="41" nodeType="afterGroup">
                            <p:stCondLst>
                              <p:cond delay="1900"/>
                            </p:stCondLst>
                            <p:childTnLst>
                              <p:par>
                                <p:cTn fill="hold" grpId="0" id="42" nodeType="afterEffect" presetClass="entr" presetID="10" presetSubtype="0">
                                  <p:stCondLst>
                                    <p:cond delay="0"/>
                                  </p:stCondLst>
                                  <p:childTnLst>
                                    <p:set>
                                      <p:cBhvr>
                                        <p:cTn dur="1" fill="hold" id="43">
                                          <p:stCondLst>
                                            <p:cond delay="0"/>
                                          </p:stCondLst>
                                        </p:cTn>
                                        <p:tgtEl>
                                          <p:spTgt spid="17"/>
                                        </p:tgtEl>
                                        <p:attrNameLst>
                                          <p:attrName>style.visibility</p:attrName>
                                        </p:attrNameLst>
                                      </p:cBhvr>
                                      <p:to>
                                        <p:strVal val="visible"/>
                                      </p:to>
                                    </p:set>
                                    <p:animEffect filter="fade" transition="in">
                                      <p:cBhvr>
                                        <p:cTn dur="500" id="44"/>
                                        <p:tgtEl>
                                          <p:spTgt spid="17"/>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500" id="47"/>
                                        <p:tgtEl>
                                          <p:spTgt spid="18"/>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9"/>
                                        </p:tgtEl>
                                        <p:attrNameLst>
                                          <p:attrName>style.visibility</p:attrName>
                                        </p:attrNameLst>
                                      </p:cBhvr>
                                      <p:to>
                                        <p:strVal val="visible"/>
                                      </p:to>
                                    </p:set>
                                    <p:animEffect filter="fade" transition="in">
                                      <p:cBhvr>
                                        <p:cTn dur="500" id="50"/>
                                        <p:tgtEl>
                                          <p:spTgt spid="19"/>
                                        </p:tgtEl>
                                      </p:cBhvr>
                                    </p:animEffect>
                                  </p:childTnLst>
                                </p:cTn>
                              </p:par>
                            </p:childTnLst>
                          </p:cTn>
                        </p:par>
                        <p:par>
                          <p:cTn fill="hold" id="51" nodeType="afterGroup">
                            <p:stCondLst>
                              <p:cond delay="2400"/>
                            </p:stCondLst>
                            <p:childTnLst>
                              <p:par>
                                <p:cTn fill="hold" grpId="0" id="52" nodeType="afterEffect" presetClass="entr" presetID="53" presetSubtype="0">
                                  <p:stCondLst>
                                    <p:cond delay="0"/>
                                  </p:stCondLst>
                                  <p:childTnLst>
                                    <p:set>
                                      <p:cBhvr>
                                        <p:cTn dur="1" fill="hold" id="53">
                                          <p:stCondLst>
                                            <p:cond delay="0"/>
                                          </p:stCondLst>
                                        </p:cTn>
                                        <p:tgtEl>
                                          <p:spTgt spid="16"/>
                                        </p:tgtEl>
                                        <p:attrNameLst>
                                          <p:attrName>style.visibility</p:attrName>
                                        </p:attrNameLst>
                                      </p:cBhvr>
                                      <p:to>
                                        <p:strVal val="visible"/>
                                      </p:to>
                                    </p:set>
                                    <p:anim calcmode="lin" valueType="num">
                                      <p:cBhvr>
                                        <p:cTn dur="500" fill="hold" id="54"/>
                                        <p:tgtEl>
                                          <p:spTgt spid="16"/>
                                        </p:tgtEl>
                                        <p:attrNameLst>
                                          <p:attrName>ppt_w</p:attrName>
                                        </p:attrNameLst>
                                      </p:cBhvr>
                                      <p:tavLst>
                                        <p:tav tm="0">
                                          <p:val>
                                            <p:fltVal val="0"/>
                                          </p:val>
                                        </p:tav>
                                        <p:tav tm="100000">
                                          <p:val>
                                            <p:strVal val="#ppt_w"/>
                                          </p:val>
                                        </p:tav>
                                      </p:tavLst>
                                    </p:anim>
                                    <p:anim calcmode="lin" valueType="num">
                                      <p:cBhvr>
                                        <p:cTn dur="500" fill="hold" id="55"/>
                                        <p:tgtEl>
                                          <p:spTgt spid="16"/>
                                        </p:tgtEl>
                                        <p:attrNameLst>
                                          <p:attrName>ppt_h</p:attrName>
                                        </p:attrNameLst>
                                      </p:cBhvr>
                                      <p:tavLst>
                                        <p:tav tm="0">
                                          <p:val>
                                            <p:fltVal val="0"/>
                                          </p:val>
                                        </p:tav>
                                        <p:tav tm="100000">
                                          <p:val>
                                            <p:strVal val="#ppt_h"/>
                                          </p:val>
                                        </p:tav>
                                      </p:tavLst>
                                    </p:anim>
                                    <p:animEffect filter="fade" transition="in">
                                      <p:cBhvr>
                                        <p:cTn dur="500" id="56"/>
                                        <p:tgtEl>
                                          <p:spTgt spid="16"/>
                                        </p:tgtEl>
                                      </p:cBhvr>
                                    </p:animEffect>
                                  </p:childTnLst>
                                </p:cTn>
                              </p:par>
                            </p:childTnLst>
                          </p:cTn>
                        </p:par>
                        <p:par>
                          <p:cTn fill="hold" id="57" nodeType="afterGroup">
                            <p:stCondLst>
                              <p:cond delay="2900"/>
                            </p:stCondLst>
                            <p:childTnLst>
                              <p:par>
                                <p:cTn fill="hold" id="58" nodeType="afterEffect" presetClass="entr" presetID="22" presetSubtype="1">
                                  <p:stCondLst>
                                    <p:cond delay="0"/>
                                  </p:stCondLst>
                                  <p:childTnLst>
                                    <p:set>
                                      <p:cBhvr>
                                        <p:cTn dur="1" fill="hold" id="59">
                                          <p:stCondLst>
                                            <p:cond delay="0"/>
                                          </p:stCondLst>
                                        </p:cTn>
                                        <p:tgtEl>
                                          <p:spTgt spid="13"/>
                                        </p:tgtEl>
                                        <p:attrNameLst>
                                          <p:attrName>style.visibility</p:attrName>
                                        </p:attrNameLst>
                                      </p:cBhvr>
                                      <p:to>
                                        <p:strVal val="visible"/>
                                      </p:to>
                                    </p:set>
                                    <p:animEffect filter="wipe(up)" transition="in">
                                      <p:cBhvr>
                                        <p:cTn dur="500" id="60"/>
                                        <p:tgtEl>
                                          <p:spTgt spid="13"/>
                                        </p:tgtEl>
                                      </p:cBhvr>
                                    </p:animEffect>
                                  </p:childTnLst>
                                </p:cTn>
                              </p:par>
                              <p:par>
                                <p:cTn fill="hold" id="61" nodeType="withEffect" presetClass="entr" presetID="22" presetSubtype="1">
                                  <p:stCondLst>
                                    <p:cond delay="0"/>
                                  </p:stCondLst>
                                  <p:childTnLst>
                                    <p:set>
                                      <p:cBhvr>
                                        <p:cTn dur="1" fill="hold" id="62">
                                          <p:stCondLst>
                                            <p:cond delay="0"/>
                                          </p:stCondLst>
                                        </p:cTn>
                                        <p:tgtEl>
                                          <p:spTgt spid="15"/>
                                        </p:tgtEl>
                                        <p:attrNameLst>
                                          <p:attrName>style.visibility</p:attrName>
                                        </p:attrNameLst>
                                      </p:cBhvr>
                                      <p:to>
                                        <p:strVal val="visible"/>
                                      </p:to>
                                    </p:set>
                                    <p:animEffect filter="wipe(up)" transition="in">
                                      <p:cBhvr>
                                        <p:cTn dur="500" id="63"/>
                                        <p:tgtEl>
                                          <p:spTgt spid="15"/>
                                        </p:tgtEl>
                                      </p:cBhvr>
                                    </p:animEffect>
                                  </p:childTnLst>
                                </p:cTn>
                              </p:par>
                            </p:childTnLst>
                          </p:cTn>
                        </p:par>
                        <p:par>
                          <p:cTn fill="hold" id="64" nodeType="afterGroup">
                            <p:stCondLst>
                              <p:cond delay="3400"/>
                            </p:stCondLst>
                            <p:childTnLst>
                              <p:par>
                                <p:cTn fill="hold" grpId="0" id="65" nodeType="afterEffect" presetClass="entr" presetID="22" presetSubtype="8">
                                  <p:stCondLst>
                                    <p:cond delay="0"/>
                                  </p:stCondLst>
                                  <p:childTnLst>
                                    <p:set>
                                      <p:cBhvr>
                                        <p:cTn dur="1" fill="hold" id="66">
                                          <p:stCondLst>
                                            <p:cond delay="0"/>
                                          </p:stCondLst>
                                        </p:cTn>
                                        <p:tgtEl>
                                          <p:spTgt spid="14"/>
                                        </p:tgtEl>
                                        <p:attrNameLst>
                                          <p:attrName>style.visibility</p:attrName>
                                        </p:attrNameLst>
                                      </p:cBhvr>
                                      <p:to>
                                        <p:strVal val="visible"/>
                                      </p:to>
                                    </p:set>
                                    <p:animEffect filter="wipe(left)" transition="in">
                                      <p:cBhvr>
                                        <p:cTn dur="500" id="67"/>
                                        <p:tgtEl>
                                          <p:spTgt spid="14"/>
                                        </p:tgtEl>
                                      </p:cBhvr>
                                    </p:animEffect>
                                  </p:childTnLst>
                                </p:cTn>
                              </p:par>
                              <p:par>
                                <p:cTn fill="hold" grpId="0" id="68" nodeType="withEffect" presetClass="entr" presetID="22" presetSubtype="2">
                                  <p:stCondLst>
                                    <p:cond delay="0"/>
                                  </p:stCondLst>
                                  <p:childTnLst>
                                    <p:set>
                                      <p:cBhvr>
                                        <p:cTn dur="1" fill="hold" id="69">
                                          <p:stCondLst>
                                            <p:cond delay="0"/>
                                          </p:stCondLst>
                                        </p:cTn>
                                        <p:tgtEl>
                                          <p:spTgt spid="12"/>
                                        </p:tgtEl>
                                        <p:attrNameLst>
                                          <p:attrName>style.visibility</p:attrName>
                                        </p:attrNameLst>
                                      </p:cBhvr>
                                      <p:to>
                                        <p:strVal val="visible"/>
                                      </p:to>
                                    </p:set>
                                    <p:animEffect filter="wipe(right)" transition="in">
                                      <p:cBhvr>
                                        <p:cTn dur="500" id="7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4"/>
      <p:bldP grpId="0" spid="16"/>
      <p:bldP grpId="0" spid="17"/>
      <p:bldP grpId="0" spid="18"/>
      <p:bldP grpId="0" spid="1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txBox="1"/>
          <p:nvPr/>
        </p:nvSpPr>
        <p:spPr>
          <a:xfrm>
            <a:off x="664482" y="1347614"/>
            <a:ext cx="3217688" cy="822960"/>
          </a:xfrm>
          <a:prstGeom prst="rect">
            <a:avLst/>
          </a:prstGeom>
          <a:noFill/>
          <a:ln>
            <a:noFill/>
          </a:ln>
        </p:spPr>
        <p:txBody>
          <a:bodyPr rtlCol="0" wrap="square">
            <a:spAutoFit/>
          </a:bodyPr>
          <a:lstStyle/>
          <a:p>
            <a:r>
              <a:rPr altLang="en-US" lang="zh-CN" sz="1200">
                <a:latin charset="-122" pitchFamily="34" typeface="微软雅黑"/>
                <a:ea charset="-122" pitchFamily="34" typeface="微软雅黑"/>
                <a:cs charset="2" pitchFamily="2" typeface="方正兰亭细黑_GBK_M"/>
              </a:rPr>
              <a:t>您的内容打在这里，或者通过复制您的文本后，在此框中选择粘贴，并选择只保留文字。您的内容打在这里，或者通过复制您的文本后，在此框中选择粘贴，并选择只保留文字。</a:t>
            </a:r>
          </a:p>
        </p:txBody>
      </p:sp>
      <p:sp>
        <p:nvSpPr>
          <p:cNvPr id="10" name="原创设计师QQ598969553      _2"/>
          <p:cNvSpPr txBox="1"/>
          <p:nvPr/>
        </p:nvSpPr>
        <p:spPr>
          <a:xfrm>
            <a:off x="6409345" y="2490510"/>
            <a:ext cx="2111475" cy="640080"/>
          </a:xfrm>
          <a:prstGeom prst="rect">
            <a:avLst/>
          </a:prstGeom>
          <a:noFill/>
        </p:spPr>
        <p:txBody>
          <a:bodyPr rtlCol="0" wrap="square">
            <a:spAutoFit/>
          </a:bodyPr>
          <a:lstStyle/>
          <a:p>
            <a:r>
              <a:rPr altLang="zh-CN" lang="en-US" sz="1200">
                <a:latin charset="-122" pitchFamily="34" typeface="微软雅黑"/>
                <a:ea charset="-122" pitchFamily="34" typeface="微软雅黑"/>
                <a:cs charset="2" pitchFamily="2" typeface="方正兰亭细黑_GBK_M"/>
              </a:rPr>
              <a:t>01.您的内容打在这里，或者通过复制您的文本后，在此框中选择粘贴，</a:t>
            </a:r>
          </a:p>
        </p:txBody>
      </p:sp>
      <p:sp>
        <p:nvSpPr>
          <p:cNvPr id="11" name="原创设计师QQ598969553      _3"/>
          <p:cNvSpPr txBox="1"/>
          <p:nvPr/>
        </p:nvSpPr>
        <p:spPr>
          <a:xfrm>
            <a:off x="6409345" y="3319150"/>
            <a:ext cx="2111475" cy="640080"/>
          </a:xfrm>
          <a:prstGeom prst="rect">
            <a:avLst/>
          </a:prstGeom>
          <a:noFill/>
        </p:spPr>
        <p:txBody>
          <a:bodyPr rtlCol="0" wrap="square">
            <a:spAutoFit/>
          </a:bodyPr>
          <a:lstStyle/>
          <a:p>
            <a:r>
              <a:rPr altLang="zh-CN" lang="en-US" sz="1200">
                <a:latin charset="-122" pitchFamily="34" typeface="微软雅黑"/>
                <a:ea charset="-122" pitchFamily="34" typeface="微软雅黑"/>
                <a:cs charset="2" pitchFamily="2" typeface="方正兰亭细黑_GBK_M"/>
              </a:rPr>
              <a:t>02.您的内容打在这里，或者通过复制您的文本后，在此框中选择粘贴，</a:t>
            </a:r>
          </a:p>
        </p:txBody>
      </p:sp>
      <p:sp>
        <p:nvSpPr>
          <p:cNvPr id="12" name="原创设计师QQ598969553      _4"/>
          <p:cNvSpPr txBox="1"/>
          <p:nvPr/>
        </p:nvSpPr>
        <p:spPr>
          <a:xfrm>
            <a:off x="6409345" y="4147791"/>
            <a:ext cx="1825981" cy="640080"/>
          </a:xfrm>
          <a:prstGeom prst="rect">
            <a:avLst/>
          </a:prstGeom>
          <a:noFill/>
        </p:spPr>
        <p:txBody>
          <a:bodyPr rtlCol="0" wrap="square">
            <a:spAutoFit/>
          </a:bodyPr>
          <a:lstStyle/>
          <a:p>
            <a:r>
              <a:rPr altLang="zh-CN" lang="en-US" sz="1200">
                <a:latin charset="-122" pitchFamily="34" typeface="微软雅黑"/>
                <a:ea charset="-122" pitchFamily="34" typeface="微软雅黑"/>
                <a:cs charset="2" pitchFamily="2" typeface="方正兰亭细黑_GBK_M"/>
              </a:rPr>
              <a:t>03.您的内容打在这里，或者通过复制您的文本后。</a:t>
            </a:r>
          </a:p>
        </p:txBody>
      </p:sp>
      <p:sp>
        <p:nvSpPr>
          <p:cNvPr id="13" name="原创设计师QQ598969553      _5"/>
          <p:cNvSpPr txBox="1"/>
          <p:nvPr/>
        </p:nvSpPr>
        <p:spPr>
          <a:xfrm>
            <a:off x="2582778" y="3819559"/>
            <a:ext cx="944880" cy="396240"/>
          </a:xfrm>
          <a:prstGeom prst="rect">
            <a:avLst/>
          </a:prstGeom>
          <a:noFill/>
          <a:ln>
            <a:noFill/>
          </a:ln>
        </p:spPr>
        <p:txBody>
          <a:bodyPr rtlCol="0" wrap="none">
            <a:spAutoFit/>
          </a:bodyPr>
          <a:lstStyle/>
          <a:p>
            <a:r>
              <a:rPr altLang="en-US" lang="zh-CN" sz="2000">
                <a:gradFill>
                  <a:gsLst>
                    <a:gs pos="40000">
                      <a:schemeClr val="accent2"/>
                    </a:gs>
                    <a:gs pos="100000">
                      <a:schemeClr val="accent1"/>
                    </a:gs>
                  </a:gsLst>
                  <a:lin ang="12600000" scaled="0"/>
                </a:gradFill>
                <a:latin charset="-122" pitchFamily="34" typeface="微软雅黑"/>
                <a:ea charset="-122" pitchFamily="34" typeface="微软雅黑"/>
                <a:cs charset="2" pitchFamily="2" typeface="方正兰亭细黑_GBK_M"/>
              </a:rPr>
              <a:t>项目一</a:t>
            </a:r>
          </a:p>
        </p:txBody>
      </p:sp>
      <p:sp>
        <p:nvSpPr>
          <p:cNvPr id="14" name="原创设计师QQ598969553      _6"/>
          <p:cNvSpPr txBox="1"/>
          <p:nvPr/>
        </p:nvSpPr>
        <p:spPr>
          <a:xfrm>
            <a:off x="4424460" y="2762131"/>
            <a:ext cx="944880" cy="396240"/>
          </a:xfrm>
          <a:prstGeom prst="rect">
            <a:avLst/>
          </a:prstGeom>
          <a:noFill/>
          <a:ln>
            <a:noFill/>
          </a:ln>
        </p:spPr>
        <p:txBody>
          <a:bodyPr rtlCol="0" wrap="none">
            <a:spAutoFit/>
          </a:bodyPr>
          <a:lstStyle/>
          <a:p>
            <a:r>
              <a:rPr altLang="en-US" lang="zh-CN" sz="2000">
                <a:gradFill>
                  <a:gsLst>
                    <a:gs pos="40000">
                      <a:schemeClr val="accent2"/>
                    </a:gs>
                    <a:gs pos="100000">
                      <a:schemeClr val="accent1"/>
                    </a:gs>
                  </a:gsLst>
                  <a:lin ang="12600000" scaled="0"/>
                </a:gradFill>
                <a:latin charset="-122" pitchFamily="34" typeface="微软雅黑"/>
                <a:ea charset="-122" pitchFamily="34" typeface="微软雅黑"/>
                <a:cs charset="2" pitchFamily="2" typeface="方正兰亭细黑_GBK_M"/>
              </a:rPr>
              <a:t>项目二</a:t>
            </a:r>
          </a:p>
        </p:txBody>
      </p:sp>
      <p:sp>
        <p:nvSpPr>
          <p:cNvPr id="15" name="原创设计师QQ598969553      _7"/>
          <p:cNvSpPr txBox="1"/>
          <p:nvPr/>
        </p:nvSpPr>
        <p:spPr>
          <a:xfrm>
            <a:off x="6299007" y="1708452"/>
            <a:ext cx="944880" cy="396240"/>
          </a:xfrm>
          <a:prstGeom prst="rect">
            <a:avLst/>
          </a:prstGeom>
          <a:noFill/>
          <a:ln>
            <a:noFill/>
          </a:ln>
        </p:spPr>
        <p:txBody>
          <a:bodyPr rtlCol="0" wrap="none">
            <a:spAutoFit/>
          </a:bodyPr>
          <a:lstStyle/>
          <a:p>
            <a:r>
              <a:rPr altLang="en-US" lang="zh-CN" sz="2000">
                <a:gradFill>
                  <a:gsLst>
                    <a:gs pos="40000">
                      <a:schemeClr val="accent2"/>
                    </a:gs>
                    <a:gs pos="100000">
                      <a:schemeClr val="accent1"/>
                    </a:gs>
                  </a:gsLst>
                  <a:lin ang="12600000" scaled="0"/>
                </a:gradFill>
                <a:latin charset="-122" pitchFamily="34" typeface="微软雅黑"/>
                <a:ea charset="-122" pitchFamily="34" typeface="微软雅黑"/>
                <a:cs charset="2" pitchFamily="2" typeface="方正兰亭细黑_GBK_M"/>
              </a:rPr>
              <a:t>项目三</a:t>
            </a:r>
          </a:p>
        </p:txBody>
      </p:sp>
      <p:grpSp>
        <p:nvGrpSpPr>
          <p:cNvPr id="16" name="原创设计师QQ598969553      _8"/>
          <p:cNvGrpSpPr/>
          <p:nvPr/>
        </p:nvGrpSpPr>
        <p:grpSpPr>
          <a:xfrm>
            <a:off x="1520053" y="3221242"/>
            <a:ext cx="887942" cy="888162"/>
            <a:chOff x="-381549" y="1319482"/>
            <a:chExt cx="1132134" cy="1132415"/>
          </a:xfrm>
        </p:grpSpPr>
        <p:sp>
          <p:nvSpPr>
            <p:cNvPr id="17"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18" name="矩形 17"/>
            <p:cNvSpPr/>
            <p:nvPr/>
          </p:nvSpPr>
          <p:spPr>
            <a:xfrm>
              <a:off x="-268792" y="1438774"/>
              <a:ext cx="919403" cy="893833"/>
            </a:xfrm>
            <a:prstGeom prst="rect">
              <a:avLst/>
            </a:prstGeom>
          </p:spPr>
          <p:txBody>
            <a:bodyPr anchor="ctr" wrap="square">
              <a:spAutoFit/>
            </a:bodyPr>
            <a:lstStyle/>
            <a:p>
              <a:pPr algn="ctr"/>
              <a:r>
                <a:rPr altLang="en-US" lang="zh-CN" sz="2000">
                  <a:solidFill>
                    <a:schemeClr val="bg1"/>
                  </a:solidFill>
                  <a:latin charset="-122" pitchFamily="34" typeface="微软雅黑"/>
                  <a:ea charset="-122" pitchFamily="34" typeface="微软雅黑"/>
                </a:rPr>
                <a:t>添加</a:t>
              </a:r>
            </a:p>
            <a:p>
              <a:pPr algn="ctr"/>
              <a:r>
                <a:rPr altLang="en-US" lang="zh-CN" sz="2000">
                  <a:solidFill>
                    <a:schemeClr val="bg1"/>
                  </a:solidFill>
                  <a:latin charset="-122" pitchFamily="34" typeface="微软雅黑"/>
                  <a:ea charset="-122" pitchFamily="34" typeface="微软雅黑"/>
                </a:rPr>
                <a:t>标题</a:t>
              </a:r>
            </a:p>
          </p:txBody>
        </p:sp>
      </p:grpSp>
      <p:grpSp>
        <p:nvGrpSpPr>
          <p:cNvPr id="19" name="原创设计师QQ598969553      _9"/>
          <p:cNvGrpSpPr/>
          <p:nvPr/>
        </p:nvGrpSpPr>
        <p:grpSpPr>
          <a:xfrm>
            <a:off x="3320253" y="2414208"/>
            <a:ext cx="887942" cy="888162"/>
            <a:chOff x="-381549" y="1319482"/>
            <a:chExt cx="1132134" cy="1132415"/>
          </a:xfrm>
        </p:grpSpPr>
        <p:sp>
          <p:nvSpPr>
            <p:cNvPr id="20"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1" name="矩形 20"/>
            <p:cNvSpPr/>
            <p:nvPr/>
          </p:nvSpPr>
          <p:spPr>
            <a:xfrm>
              <a:off x="-285352" y="1438773"/>
              <a:ext cx="919403" cy="893833"/>
            </a:xfrm>
            <a:prstGeom prst="rect">
              <a:avLst/>
            </a:prstGeom>
          </p:spPr>
          <p:txBody>
            <a:bodyPr anchor="ctr" wrap="square">
              <a:spAutoFit/>
            </a:bodyPr>
            <a:lstStyle/>
            <a:p>
              <a:pPr algn="ctr"/>
              <a:r>
                <a:rPr altLang="en-US" lang="zh-CN" sz="2000">
                  <a:solidFill>
                    <a:schemeClr val="bg1"/>
                  </a:solidFill>
                  <a:latin charset="-122" pitchFamily="34" typeface="微软雅黑"/>
                  <a:ea charset="-122" pitchFamily="34" typeface="微软雅黑"/>
                </a:rPr>
                <a:t>添加</a:t>
              </a:r>
            </a:p>
            <a:p>
              <a:pPr algn="ctr"/>
              <a:r>
                <a:rPr altLang="en-US" lang="zh-CN" sz="2000">
                  <a:solidFill>
                    <a:schemeClr val="bg1"/>
                  </a:solidFill>
                  <a:latin charset="-122" pitchFamily="34" typeface="微软雅黑"/>
                  <a:ea charset="-122" pitchFamily="34" typeface="微软雅黑"/>
                </a:rPr>
                <a:t>标题</a:t>
              </a:r>
            </a:p>
          </p:txBody>
        </p:sp>
      </p:grpSp>
      <p:grpSp>
        <p:nvGrpSpPr>
          <p:cNvPr id="22" name="原创设计师QQ598969553      _10"/>
          <p:cNvGrpSpPr/>
          <p:nvPr/>
        </p:nvGrpSpPr>
        <p:grpSpPr>
          <a:xfrm>
            <a:off x="5120453" y="1392022"/>
            <a:ext cx="887942" cy="888162"/>
            <a:chOff x="-381549" y="1319482"/>
            <a:chExt cx="1132134" cy="1132415"/>
          </a:xfrm>
        </p:grpSpPr>
        <p:sp>
          <p:nvSpPr>
            <p:cNvPr id="23" name="Oval 53"/>
            <p:cNvSpPr>
              <a:spLocks noChangeArrowheads="1"/>
            </p:cNvSpPr>
            <p:nvPr/>
          </p:nvSpPr>
          <p:spPr bwMode="auto">
            <a:xfrm>
              <a:off x="-381549" y="1319482"/>
              <a:ext cx="1132134" cy="1132415"/>
            </a:xfrm>
            <a:prstGeom prst="ellipse">
              <a:avLst/>
            </a:prstGeom>
            <a:gradFill>
              <a:gsLst>
                <a:gs pos="1500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4" name="矩形 23"/>
            <p:cNvSpPr/>
            <p:nvPr/>
          </p:nvSpPr>
          <p:spPr>
            <a:xfrm>
              <a:off x="-295068" y="1438773"/>
              <a:ext cx="919403" cy="893833"/>
            </a:xfrm>
            <a:prstGeom prst="rect">
              <a:avLst/>
            </a:prstGeom>
          </p:spPr>
          <p:txBody>
            <a:bodyPr anchor="ctr" wrap="square">
              <a:spAutoFit/>
            </a:bodyPr>
            <a:lstStyle/>
            <a:p>
              <a:pPr algn="ctr"/>
              <a:r>
                <a:rPr altLang="en-US" lang="zh-CN" sz="2000">
                  <a:solidFill>
                    <a:schemeClr val="bg1"/>
                  </a:solidFill>
                  <a:latin charset="-122" pitchFamily="34" typeface="微软雅黑"/>
                  <a:ea charset="-122" pitchFamily="34" typeface="微软雅黑"/>
                </a:rPr>
                <a:t>添加</a:t>
              </a:r>
            </a:p>
            <a:p>
              <a:pPr algn="ctr"/>
              <a:r>
                <a:rPr altLang="en-US" lang="zh-CN" sz="2000">
                  <a:solidFill>
                    <a:schemeClr val="bg1"/>
                  </a:solidFill>
                  <a:latin charset="-122" pitchFamily="34" typeface="微软雅黑"/>
                  <a:ea charset="-122" pitchFamily="34" typeface="微软雅黑"/>
                </a:rPr>
                <a:t>标题</a:t>
              </a:r>
            </a:p>
          </p:txBody>
        </p:sp>
      </p:grpSp>
      <p:pic>
        <p:nvPicPr>
          <p:cNvPr id="26"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34836340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30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600"/>
                                  </p:stCondLst>
                                  <p:childTnLst>
                                    <p:set>
                                      <p:cBhvr>
                                        <p:cTn dur="1" fill="hold" id="16">
                                          <p:stCondLst>
                                            <p:cond delay="0"/>
                                          </p:stCondLst>
                                        </p:cTn>
                                        <p:tgtEl>
                                          <p:spTgt spid="22"/>
                                        </p:tgtEl>
                                        <p:attrNameLst>
                                          <p:attrName>style.visibility</p:attrName>
                                        </p:attrNameLst>
                                      </p:cBhvr>
                                      <p:to>
                                        <p:strVal val="visible"/>
                                      </p:to>
                                    </p:set>
                                    <p:animEffect filter="fade" transition="in">
                                      <p:cBhvr>
                                        <p:cTn dur="1000" id="17"/>
                                        <p:tgtEl>
                                          <p:spTgt spid="22"/>
                                        </p:tgtEl>
                                      </p:cBhvr>
                                    </p:animEffect>
                                    <p:anim calcmode="lin" valueType="num">
                                      <p:cBhvr>
                                        <p:cTn dur="1000" fill="hold" id="18"/>
                                        <p:tgtEl>
                                          <p:spTgt spid="22"/>
                                        </p:tgtEl>
                                        <p:attrNameLst>
                                          <p:attrName>ppt_x</p:attrName>
                                        </p:attrNameLst>
                                      </p:cBhvr>
                                      <p:tavLst>
                                        <p:tav tm="0">
                                          <p:val>
                                            <p:strVal val="#ppt_x"/>
                                          </p:val>
                                        </p:tav>
                                        <p:tav tm="100000">
                                          <p:val>
                                            <p:strVal val="#ppt_x"/>
                                          </p:val>
                                        </p:tav>
                                      </p:tavLst>
                                    </p:anim>
                                    <p:anim calcmode="lin" valueType="num">
                                      <p:cBhvr>
                                        <p:cTn dur="1000" fill="hold" id="19"/>
                                        <p:tgtEl>
                                          <p:spTgt spid="22"/>
                                        </p:tgtEl>
                                        <p:attrNameLst>
                                          <p:attrName>ppt_y</p:attrName>
                                        </p:attrNameLst>
                                      </p:cBhvr>
                                      <p:tavLst>
                                        <p:tav tm="0">
                                          <p:val>
                                            <p:strVal val="#ppt_y+.1"/>
                                          </p:val>
                                        </p:tav>
                                        <p:tav tm="100000">
                                          <p:val>
                                            <p:strVal val="#ppt_y"/>
                                          </p:val>
                                        </p:tav>
                                      </p:tavLst>
                                    </p:anim>
                                  </p:childTnLst>
                                </p:cTn>
                              </p:par>
                              <p:par>
                                <p:cTn fill="hold" grpId="0" id="20" nodeType="withEffect" presetClass="entr" presetID="12" presetSubtype="8">
                                  <p:stCondLst>
                                    <p:cond delay="30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id="22"/>
                                        <p:tgtEl>
                                          <p:spTgt spid="13"/>
                                        </p:tgtEl>
                                        <p:attrNameLst>
                                          <p:attrName>ppt_x</p:attrName>
                                        </p:attrNameLst>
                                      </p:cBhvr>
                                      <p:tavLst>
                                        <p:tav tm="0">
                                          <p:val>
                                            <p:strVal val="#ppt_x-#ppt_w*1.125000"/>
                                          </p:val>
                                        </p:tav>
                                        <p:tav tm="100000">
                                          <p:val>
                                            <p:strVal val="#ppt_x"/>
                                          </p:val>
                                        </p:tav>
                                      </p:tavLst>
                                    </p:anim>
                                    <p:animEffect filter="wipe(right)" transition="in">
                                      <p:cBhvr>
                                        <p:cTn dur="500" id="23"/>
                                        <p:tgtEl>
                                          <p:spTgt spid="13"/>
                                        </p:tgtEl>
                                      </p:cBhvr>
                                    </p:animEffect>
                                  </p:childTnLst>
                                </p:cTn>
                              </p:par>
                              <p:par>
                                <p:cTn fill="hold" grpId="0" id="24" nodeType="withEffect" presetClass="entr" presetID="12" presetSubtype="8">
                                  <p:stCondLst>
                                    <p:cond delay="60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ppt_x</p:attrName>
                                        </p:attrNameLst>
                                      </p:cBhvr>
                                      <p:tavLst>
                                        <p:tav tm="0">
                                          <p:val>
                                            <p:strVal val="#ppt_x-#ppt_w*1.125000"/>
                                          </p:val>
                                        </p:tav>
                                        <p:tav tm="100000">
                                          <p:val>
                                            <p:strVal val="#ppt_x"/>
                                          </p:val>
                                        </p:tav>
                                      </p:tavLst>
                                    </p:anim>
                                    <p:animEffect filter="wipe(right)" transition="in">
                                      <p:cBhvr>
                                        <p:cTn dur="500" id="27"/>
                                        <p:tgtEl>
                                          <p:spTgt spid="14"/>
                                        </p:tgtEl>
                                      </p:cBhvr>
                                    </p:animEffect>
                                  </p:childTnLst>
                                </p:cTn>
                              </p:par>
                              <p:par>
                                <p:cTn fill="hold" grpId="0" id="28" nodeType="withEffect" presetClass="entr" presetID="12" presetSubtype="8">
                                  <p:stCondLst>
                                    <p:cond delay="90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id="30"/>
                                        <p:tgtEl>
                                          <p:spTgt spid="15"/>
                                        </p:tgtEl>
                                        <p:attrNameLst>
                                          <p:attrName>ppt_x</p:attrName>
                                        </p:attrNameLst>
                                      </p:cBhvr>
                                      <p:tavLst>
                                        <p:tav tm="0">
                                          <p:val>
                                            <p:strVal val="#ppt_x-#ppt_w*1.125000"/>
                                          </p:val>
                                        </p:tav>
                                        <p:tav tm="100000">
                                          <p:val>
                                            <p:strVal val="#ppt_x"/>
                                          </p:val>
                                        </p:tav>
                                      </p:tavLst>
                                    </p:anim>
                                    <p:animEffect filter="wipe(right)" transition="in">
                                      <p:cBhvr>
                                        <p:cTn dur="500" id="31"/>
                                        <p:tgtEl>
                                          <p:spTgt spid="15"/>
                                        </p:tgtEl>
                                      </p:cBhvr>
                                    </p:animEffect>
                                  </p:childTnLst>
                                </p:cTn>
                              </p:par>
                            </p:childTnLst>
                          </p:cTn>
                        </p:par>
                        <p:par>
                          <p:cTn fill="hold" id="32" nodeType="afterGroup">
                            <p:stCondLst>
                              <p:cond delay="1600"/>
                            </p:stCondLst>
                            <p:childTnLst>
                              <p:par>
                                <p:cTn fill="hold" grpId="0" id="33" nodeType="afterEffect" presetClass="entr" presetID="18" presetSubtype="3">
                                  <p:stCondLst>
                                    <p:cond delay="0"/>
                                  </p:stCondLst>
                                  <p:childTnLst>
                                    <p:set>
                                      <p:cBhvr>
                                        <p:cTn dur="1" fill="hold" id="34">
                                          <p:stCondLst>
                                            <p:cond delay="0"/>
                                          </p:stCondLst>
                                        </p:cTn>
                                        <p:tgtEl>
                                          <p:spTgt spid="9"/>
                                        </p:tgtEl>
                                        <p:attrNameLst>
                                          <p:attrName>style.visibility</p:attrName>
                                        </p:attrNameLst>
                                      </p:cBhvr>
                                      <p:to>
                                        <p:strVal val="visible"/>
                                      </p:to>
                                    </p:set>
                                    <p:animEffect filter="strips(upRight)" transition="in">
                                      <p:cBhvr>
                                        <p:cTn dur="500" id="35"/>
                                        <p:tgtEl>
                                          <p:spTgt spid="9"/>
                                        </p:tgtEl>
                                      </p:cBhvr>
                                    </p:animEffect>
                                  </p:childTnLst>
                                </p:cTn>
                              </p:par>
                              <p:par>
                                <p:cTn fill="hold" grpId="0" id="36" nodeType="withEffect" presetClass="entr" presetID="18" presetSubtype="3">
                                  <p:stCondLst>
                                    <p:cond delay="0"/>
                                  </p:stCondLst>
                                  <p:childTnLst>
                                    <p:set>
                                      <p:cBhvr>
                                        <p:cTn dur="1" fill="hold" id="37">
                                          <p:stCondLst>
                                            <p:cond delay="0"/>
                                          </p:stCondLst>
                                        </p:cTn>
                                        <p:tgtEl>
                                          <p:spTgt spid="10"/>
                                        </p:tgtEl>
                                        <p:attrNameLst>
                                          <p:attrName>style.visibility</p:attrName>
                                        </p:attrNameLst>
                                      </p:cBhvr>
                                      <p:to>
                                        <p:strVal val="visible"/>
                                      </p:to>
                                    </p:set>
                                    <p:animEffect filter="strips(upRight)" transition="in">
                                      <p:cBhvr>
                                        <p:cTn dur="500" id="38"/>
                                        <p:tgtEl>
                                          <p:spTgt spid="10"/>
                                        </p:tgtEl>
                                      </p:cBhvr>
                                    </p:animEffect>
                                  </p:childTnLst>
                                </p:cTn>
                              </p:par>
                              <p:par>
                                <p:cTn fill="hold" grpId="0" id="39" nodeType="withEffect" presetClass="entr" presetID="18" presetSubtype="3">
                                  <p:stCondLst>
                                    <p:cond delay="0"/>
                                  </p:stCondLst>
                                  <p:childTnLst>
                                    <p:set>
                                      <p:cBhvr>
                                        <p:cTn dur="1" fill="hold" id="40">
                                          <p:stCondLst>
                                            <p:cond delay="0"/>
                                          </p:stCondLst>
                                        </p:cTn>
                                        <p:tgtEl>
                                          <p:spTgt spid="11"/>
                                        </p:tgtEl>
                                        <p:attrNameLst>
                                          <p:attrName>style.visibility</p:attrName>
                                        </p:attrNameLst>
                                      </p:cBhvr>
                                      <p:to>
                                        <p:strVal val="visible"/>
                                      </p:to>
                                    </p:set>
                                    <p:animEffect filter="strips(upRight)" transition="in">
                                      <p:cBhvr>
                                        <p:cTn dur="500" id="41"/>
                                        <p:tgtEl>
                                          <p:spTgt spid="11"/>
                                        </p:tgtEl>
                                      </p:cBhvr>
                                    </p:animEffect>
                                  </p:childTnLst>
                                </p:cTn>
                              </p:par>
                              <p:par>
                                <p:cTn fill="hold" grpId="0" id="42" nodeType="withEffect" presetClass="entr" presetID="18" presetSubtype="3">
                                  <p:stCondLst>
                                    <p:cond delay="0"/>
                                  </p:stCondLst>
                                  <p:childTnLst>
                                    <p:set>
                                      <p:cBhvr>
                                        <p:cTn dur="1" fill="hold" id="43">
                                          <p:stCondLst>
                                            <p:cond delay="0"/>
                                          </p:stCondLst>
                                        </p:cTn>
                                        <p:tgtEl>
                                          <p:spTgt spid="12"/>
                                        </p:tgtEl>
                                        <p:attrNameLst>
                                          <p:attrName>style.visibility</p:attrName>
                                        </p:attrNameLst>
                                      </p:cBhvr>
                                      <p:to>
                                        <p:strVal val="visible"/>
                                      </p:to>
                                    </p:set>
                                    <p:animEffect filter="strips(upRight)" transition="in">
                                      <p:cBhvr>
                                        <p:cTn dur="500" id="4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原创设计师QQ598969553      _1"/>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bwMode="auto">
          <a:xfrm>
            <a:off x="1018064" y="1329119"/>
            <a:ext cx="2417560" cy="1523402"/>
          </a:xfrm>
          <a:prstGeom prst="rect">
            <a:avLst/>
          </a:prstGeom>
          <a:solidFill>
            <a:srgbClr val="FFFFFF">
              <a:shade val="85000"/>
            </a:srgbClr>
          </a:solidFill>
          <a:ln cap="sq" w="79375">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10" name="原创设计师QQ598969553      _2"/>
          <p:cNvPicPr>
            <a:picLocks noChangeArrowheads="1" noChangeAspect="1"/>
          </p:cNvPicPr>
          <p:nvPr/>
        </p:nvPicPr>
        <p:blipFill>
          <a:blip r:embed="rId4">
            <a:extLst>
              <a:ext uri="{28A0092B-C50C-407E-A947-70E740481C1C}">
                <a14:useLocalDpi val="0"/>
              </a:ext>
            </a:extLst>
          </a:blip>
          <a:stretch>
            <a:fillRect/>
          </a:stretch>
        </p:blipFill>
        <p:spPr bwMode="auto">
          <a:xfrm>
            <a:off x="2226844" y="3018227"/>
            <a:ext cx="2447760" cy="1519299"/>
          </a:xfrm>
          <a:prstGeom prst="rect">
            <a:avLst/>
          </a:prstGeom>
          <a:solidFill>
            <a:srgbClr val="FFFFFF">
              <a:shade val="85000"/>
            </a:srgbClr>
          </a:solidFill>
          <a:ln cap="sq" w="79375">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11" name="原创设计师QQ598969553      _3"/>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contrast="17000"/>
                    </a14:imgEffect>
                  </a14:imgLayer>
                </a14:imgProps>
              </a:ext>
              <a:ext uri="{28A0092B-C50C-407E-A947-70E740481C1C}">
                <a14:useLocalDpi val="0"/>
              </a:ext>
            </a:extLst>
          </a:blip>
          <a:stretch>
            <a:fillRect/>
          </a:stretch>
        </p:blipFill>
        <p:spPr bwMode="auto">
          <a:xfrm>
            <a:off x="4191794" y="1734344"/>
            <a:ext cx="2903597" cy="1870305"/>
          </a:xfrm>
          <a:prstGeom prst="rect">
            <a:avLst/>
          </a:prstGeom>
          <a:solidFill>
            <a:srgbClr val="FFFFFF">
              <a:shade val="85000"/>
            </a:srgbClr>
          </a:solidFill>
          <a:ln cap="sq" w="79375">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12" name="原创设计师QQ598969553      _4"/>
          <p:cNvPicPr>
            <a:picLocks noChangeArrowheads="1" noChangeAspect="1"/>
          </p:cNvPicPr>
          <p:nvPr/>
        </p:nvPicPr>
        <p:blipFill>
          <a:blip r:embed="rId6">
            <a:extLst>
              <a:ext uri="{28A0092B-C50C-407E-A947-70E740481C1C}">
                <a14:useLocalDpi val="0"/>
              </a:ext>
            </a:extLst>
          </a:blip>
          <a:srcRect r="39442"/>
          <a:stretch>
            <a:fillRect/>
          </a:stretch>
        </p:blipFill>
        <p:spPr bwMode="auto">
          <a:xfrm>
            <a:off x="6858794" y="2090820"/>
            <a:ext cx="1442525" cy="1854813"/>
          </a:xfrm>
          <a:prstGeom prst="rect">
            <a:avLst/>
          </a:prstGeom>
          <a:solidFill>
            <a:srgbClr val="FFFFFF">
              <a:shade val="85000"/>
            </a:srgbClr>
          </a:solidFill>
          <a:ln cap="sq" w="79375">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7" name="Picture 64"/>
          <p:cNvPicPr>
            <a:picLocks noChangeAspect="1" noChangeShapeType="1" noGrp="1" noMove="1" noResize="1" noRot="1" noSelect="1"/>
          </p:cNvPicPr>
          <p:nvPr/>
        </p:nvPicPr>
        <p:blipFill>
          <a:blip r:embed="rId7">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91739968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ppt_x"/>
                                          </p:val>
                                        </p:tav>
                                        <p:tav tm="100000">
                                          <p:val>
                                            <p:strVal val="#ppt_x"/>
                                          </p:val>
                                        </p:tav>
                                      </p:tavLst>
                                    </p:anim>
                                    <p:anim calcmode="lin" valueType="num">
                                      <p:cBhvr additive="base">
                                        <p:cTn dur="1000" fill="hold" id="8"/>
                                        <p:tgtEl>
                                          <p:spTgt spid="10"/>
                                        </p:tgtEl>
                                        <p:attrNameLst>
                                          <p:attrName>ppt_y</p:attrName>
                                        </p:attrNameLst>
                                      </p:cBhvr>
                                      <p:tavLst>
                                        <p:tav tm="0">
                                          <p:val>
                                            <p:strVal val="0-#ppt_h/2"/>
                                          </p:val>
                                        </p:tav>
                                        <p:tav tm="100000">
                                          <p:val>
                                            <p:strVal val="#ppt_y"/>
                                          </p:val>
                                        </p:tav>
                                      </p:tavLst>
                                    </p:anim>
                                  </p:childTnLst>
                                </p:cTn>
                              </p:par>
                              <p:par>
                                <p:cTn fill="hold" id="9" nodeType="withEffect" presetClass="entr" presetID="2" presetSubtype="9">
                                  <p:stCondLst>
                                    <p:cond delay="30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0-#ppt_w/2"/>
                                          </p:val>
                                        </p:tav>
                                        <p:tav tm="100000">
                                          <p:val>
                                            <p:strVal val="#ppt_x"/>
                                          </p:val>
                                        </p:tav>
                                      </p:tavLst>
                                    </p:anim>
                                    <p:anim calcmode="lin" valueType="num">
                                      <p:cBhvr additive="base">
                                        <p:cTn dur="1000" fill="hold" id="12"/>
                                        <p:tgtEl>
                                          <p:spTgt spid="9"/>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6">
                                  <p:stCondLst>
                                    <p:cond delay="50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1000" fill="hold" id="15"/>
                                        <p:tgtEl>
                                          <p:spTgt spid="12"/>
                                        </p:tgtEl>
                                        <p:attrNameLst>
                                          <p:attrName>ppt_x</p:attrName>
                                        </p:attrNameLst>
                                      </p:cBhvr>
                                      <p:tavLst>
                                        <p:tav tm="0">
                                          <p:val>
                                            <p:strVal val="1+#ppt_w/2"/>
                                          </p:val>
                                        </p:tav>
                                        <p:tav tm="100000">
                                          <p:val>
                                            <p:strVal val="#ppt_x"/>
                                          </p:val>
                                        </p:tav>
                                      </p:tavLst>
                                    </p:anim>
                                    <p:anim calcmode="lin" valueType="num">
                                      <p:cBhvr additive="base">
                                        <p:cTn dur="1000" fill="hold" id="16"/>
                                        <p:tgtEl>
                                          <p:spTgt spid="1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3">
                                  <p:stCondLst>
                                    <p:cond delay="8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1000" fill="hold" id="19"/>
                                        <p:tgtEl>
                                          <p:spTgt spid="11"/>
                                        </p:tgtEl>
                                        <p:attrNameLst>
                                          <p:attrName>ppt_x</p:attrName>
                                        </p:attrNameLst>
                                      </p:cBhvr>
                                      <p:tavLst>
                                        <p:tav tm="0">
                                          <p:val>
                                            <p:strVal val="1+#ppt_w/2"/>
                                          </p:val>
                                        </p:tav>
                                        <p:tav tm="100000">
                                          <p:val>
                                            <p:strVal val="#ppt_x"/>
                                          </p:val>
                                        </p:tav>
                                      </p:tavLst>
                                    </p:anim>
                                    <p:anim calcmode="lin" valueType="num">
                                      <p:cBhvr additive="base">
                                        <p:cTn dur="1000" fill="hold" id="20"/>
                                        <p:tgtEl>
                                          <p:spTgt spid="11"/>
                                        </p:tgtEl>
                                        <p:attrNameLst>
                                          <p:attrName>ppt_y</p:attrName>
                                        </p:attrNameLst>
                                      </p:cBhvr>
                                      <p:tavLst>
                                        <p:tav tm="0">
                                          <p:val>
                                            <p:strVal val="0-#ppt_h/2"/>
                                          </p:val>
                                        </p:tav>
                                        <p:tav tm="100000">
                                          <p:val>
                                            <p:strVal val="#ppt_y"/>
                                          </p:val>
                                        </p:tav>
                                      </p:tavLst>
                                    </p:anim>
                                  </p:childTnLst>
                                </p:cTn>
                              </p:par>
                              <p:par>
                                <p:cTn fill="hold" id="21" nodeType="withEffect" presetClass="emph" presetID="32" presetSubtype="0" repeatCount="3000">
                                  <p:stCondLst>
                                    <p:cond delay="0"/>
                                  </p:stCondLst>
                                  <p:childTnLst>
                                    <p:animRot by="120000">
                                      <p:cBhvr>
                                        <p:cTn dur="200" fill="hold" id="22">
                                          <p:stCondLst>
                                            <p:cond delay="0"/>
                                          </p:stCondLst>
                                        </p:cTn>
                                        <p:tgtEl>
                                          <p:spTgt spid="10"/>
                                        </p:tgtEl>
                                        <p:attrNameLst>
                                          <p:attrName>r</p:attrName>
                                        </p:attrNameLst>
                                      </p:cBhvr>
                                    </p:animRot>
                                    <p:animRot by="-240000">
                                      <p:cBhvr>
                                        <p:cTn dur="400" fill="hold" id="23">
                                          <p:stCondLst>
                                            <p:cond delay="400"/>
                                          </p:stCondLst>
                                        </p:cTn>
                                        <p:tgtEl>
                                          <p:spTgt spid="10"/>
                                        </p:tgtEl>
                                        <p:attrNameLst>
                                          <p:attrName>r</p:attrName>
                                        </p:attrNameLst>
                                      </p:cBhvr>
                                    </p:animRot>
                                    <p:animRot by="240000">
                                      <p:cBhvr>
                                        <p:cTn dur="400" fill="hold" id="24">
                                          <p:stCondLst>
                                            <p:cond delay="800"/>
                                          </p:stCondLst>
                                        </p:cTn>
                                        <p:tgtEl>
                                          <p:spTgt spid="10"/>
                                        </p:tgtEl>
                                        <p:attrNameLst>
                                          <p:attrName>r</p:attrName>
                                        </p:attrNameLst>
                                      </p:cBhvr>
                                    </p:animRot>
                                    <p:animRot by="-240000">
                                      <p:cBhvr>
                                        <p:cTn dur="400" fill="hold" id="25">
                                          <p:stCondLst>
                                            <p:cond delay="1200"/>
                                          </p:stCondLst>
                                        </p:cTn>
                                        <p:tgtEl>
                                          <p:spTgt spid="10"/>
                                        </p:tgtEl>
                                        <p:attrNameLst>
                                          <p:attrName>r</p:attrName>
                                        </p:attrNameLst>
                                      </p:cBhvr>
                                    </p:animRot>
                                    <p:animRot by="120000">
                                      <p:cBhvr>
                                        <p:cTn dur="400" fill="hold" id="26">
                                          <p:stCondLst>
                                            <p:cond delay="1600"/>
                                          </p:stCondLst>
                                        </p:cTn>
                                        <p:tgtEl>
                                          <p:spTgt spid="10"/>
                                        </p:tgtEl>
                                        <p:attrNameLst>
                                          <p:attrName>r</p:attrName>
                                        </p:attrNameLst>
                                      </p:cBhvr>
                                    </p:animRot>
                                  </p:childTnLst>
                                </p:cTn>
                              </p:par>
                              <p:par>
                                <p:cTn fill="hold" id="27" nodeType="withEffect" presetClass="emph" presetID="32" presetSubtype="0" repeatCount="3000">
                                  <p:stCondLst>
                                    <p:cond delay="0"/>
                                  </p:stCondLst>
                                  <p:childTnLst>
                                    <p:animRot by="120000">
                                      <p:cBhvr>
                                        <p:cTn dur="200" fill="hold" id="28">
                                          <p:stCondLst>
                                            <p:cond delay="0"/>
                                          </p:stCondLst>
                                        </p:cTn>
                                        <p:tgtEl>
                                          <p:spTgt spid="9"/>
                                        </p:tgtEl>
                                        <p:attrNameLst>
                                          <p:attrName>r</p:attrName>
                                        </p:attrNameLst>
                                      </p:cBhvr>
                                    </p:animRot>
                                    <p:animRot by="-240000">
                                      <p:cBhvr>
                                        <p:cTn dur="400" fill="hold" id="29">
                                          <p:stCondLst>
                                            <p:cond delay="400"/>
                                          </p:stCondLst>
                                        </p:cTn>
                                        <p:tgtEl>
                                          <p:spTgt spid="9"/>
                                        </p:tgtEl>
                                        <p:attrNameLst>
                                          <p:attrName>r</p:attrName>
                                        </p:attrNameLst>
                                      </p:cBhvr>
                                    </p:animRot>
                                    <p:animRot by="240000">
                                      <p:cBhvr>
                                        <p:cTn dur="400" fill="hold" id="30">
                                          <p:stCondLst>
                                            <p:cond delay="800"/>
                                          </p:stCondLst>
                                        </p:cTn>
                                        <p:tgtEl>
                                          <p:spTgt spid="9"/>
                                        </p:tgtEl>
                                        <p:attrNameLst>
                                          <p:attrName>r</p:attrName>
                                        </p:attrNameLst>
                                      </p:cBhvr>
                                    </p:animRot>
                                    <p:animRot by="-240000">
                                      <p:cBhvr>
                                        <p:cTn dur="400" fill="hold" id="31">
                                          <p:stCondLst>
                                            <p:cond delay="1200"/>
                                          </p:stCondLst>
                                        </p:cTn>
                                        <p:tgtEl>
                                          <p:spTgt spid="9"/>
                                        </p:tgtEl>
                                        <p:attrNameLst>
                                          <p:attrName>r</p:attrName>
                                        </p:attrNameLst>
                                      </p:cBhvr>
                                    </p:animRot>
                                    <p:animRot by="120000">
                                      <p:cBhvr>
                                        <p:cTn dur="400" fill="hold" id="32">
                                          <p:stCondLst>
                                            <p:cond delay="1600"/>
                                          </p:stCondLst>
                                        </p:cTn>
                                        <p:tgtEl>
                                          <p:spTgt spid="9"/>
                                        </p:tgtEl>
                                        <p:attrNameLst>
                                          <p:attrName>r</p:attrName>
                                        </p:attrNameLst>
                                      </p:cBhvr>
                                    </p:animRot>
                                  </p:childTnLst>
                                </p:cTn>
                              </p:par>
                              <p:par>
                                <p:cTn fill="hold" id="33" nodeType="withEffect" presetClass="emph" presetID="32" presetSubtype="0" repeatCount="3000">
                                  <p:stCondLst>
                                    <p:cond delay="0"/>
                                  </p:stCondLst>
                                  <p:childTnLst>
                                    <p:animRot by="120000">
                                      <p:cBhvr>
                                        <p:cTn dur="200" fill="hold" id="34">
                                          <p:stCondLst>
                                            <p:cond delay="0"/>
                                          </p:stCondLst>
                                        </p:cTn>
                                        <p:tgtEl>
                                          <p:spTgt spid="12"/>
                                        </p:tgtEl>
                                        <p:attrNameLst>
                                          <p:attrName>r</p:attrName>
                                        </p:attrNameLst>
                                      </p:cBhvr>
                                    </p:animRot>
                                    <p:animRot by="-240000">
                                      <p:cBhvr>
                                        <p:cTn dur="400" fill="hold" id="35">
                                          <p:stCondLst>
                                            <p:cond delay="400"/>
                                          </p:stCondLst>
                                        </p:cTn>
                                        <p:tgtEl>
                                          <p:spTgt spid="12"/>
                                        </p:tgtEl>
                                        <p:attrNameLst>
                                          <p:attrName>r</p:attrName>
                                        </p:attrNameLst>
                                      </p:cBhvr>
                                    </p:animRot>
                                    <p:animRot by="240000">
                                      <p:cBhvr>
                                        <p:cTn dur="400" fill="hold" id="36">
                                          <p:stCondLst>
                                            <p:cond delay="800"/>
                                          </p:stCondLst>
                                        </p:cTn>
                                        <p:tgtEl>
                                          <p:spTgt spid="12"/>
                                        </p:tgtEl>
                                        <p:attrNameLst>
                                          <p:attrName>r</p:attrName>
                                        </p:attrNameLst>
                                      </p:cBhvr>
                                    </p:animRot>
                                    <p:animRot by="-240000">
                                      <p:cBhvr>
                                        <p:cTn dur="400" fill="hold" id="37">
                                          <p:stCondLst>
                                            <p:cond delay="1200"/>
                                          </p:stCondLst>
                                        </p:cTn>
                                        <p:tgtEl>
                                          <p:spTgt spid="12"/>
                                        </p:tgtEl>
                                        <p:attrNameLst>
                                          <p:attrName>r</p:attrName>
                                        </p:attrNameLst>
                                      </p:cBhvr>
                                    </p:animRot>
                                    <p:animRot by="120000">
                                      <p:cBhvr>
                                        <p:cTn dur="400" fill="hold" id="38">
                                          <p:stCondLst>
                                            <p:cond delay="1600"/>
                                          </p:stCondLst>
                                        </p:cTn>
                                        <p:tgtEl>
                                          <p:spTgt spid="12"/>
                                        </p:tgtEl>
                                        <p:attrNameLst>
                                          <p:attrName>r</p:attrName>
                                        </p:attrNameLst>
                                      </p:cBhvr>
                                    </p:animRot>
                                  </p:childTnLst>
                                </p:cTn>
                              </p:par>
                              <p:par>
                                <p:cTn fill="hold" id="39" nodeType="withEffect" presetClass="emph" presetID="32" presetSubtype="0" repeatCount="3000">
                                  <p:stCondLst>
                                    <p:cond delay="0"/>
                                  </p:stCondLst>
                                  <p:childTnLst>
                                    <p:animRot by="120000">
                                      <p:cBhvr>
                                        <p:cTn dur="200" fill="hold" id="40">
                                          <p:stCondLst>
                                            <p:cond delay="0"/>
                                          </p:stCondLst>
                                        </p:cTn>
                                        <p:tgtEl>
                                          <p:spTgt spid="11"/>
                                        </p:tgtEl>
                                        <p:attrNameLst>
                                          <p:attrName>r</p:attrName>
                                        </p:attrNameLst>
                                      </p:cBhvr>
                                    </p:animRot>
                                    <p:animRot by="-240000">
                                      <p:cBhvr>
                                        <p:cTn dur="400" fill="hold" id="41">
                                          <p:stCondLst>
                                            <p:cond delay="400"/>
                                          </p:stCondLst>
                                        </p:cTn>
                                        <p:tgtEl>
                                          <p:spTgt spid="11"/>
                                        </p:tgtEl>
                                        <p:attrNameLst>
                                          <p:attrName>r</p:attrName>
                                        </p:attrNameLst>
                                      </p:cBhvr>
                                    </p:animRot>
                                    <p:animRot by="240000">
                                      <p:cBhvr>
                                        <p:cTn dur="400" fill="hold" id="42">
                                          <p:stCondLst>
                                            <p:cond delay="800"/>
                                          </p:stCondLst>
                                        </p:cTn>
                                        <p:tgtEl>
                                          <p:spTgt spid="11"/>
                                        </p:tgtEl>
                                        <p:attrNameLst>
                                          <p:attrName>r</p:attrName>
                                        </p:attrNameLst>
                                      </p:cBhvr>
                                    </p:animRot>
                                    <p:animRot by="-240000">
                                      <p:cBhvr>
                                        <p:cTn dur="400" fill="hold" id="43">
                                          <p:stCondLst>
                                            <p:cond delay="1200"/>
                                          </p:stCondLst>
                                        </p:cTn>
                                        <p:tgtEl>
                                          <p:spTgt spid="11"/>
                                        </p:tgtEl>
                                        <p:attrNameLst>
                                          <p:attrName>r</p:attrName>
                                        </p:attrNameLst>
                                      </p:cBhvr>
                                    </p:animRot>
                                    <p:animRot by="120000">
                                      <p:cBhvr>
                                        <p:cTn dur="400" fill="hold" id="44">
                                          <p:stCondLst>
                                            <p:cond delay="1600"/>
                                          </p:stCondLst>
                                        </p:cTn>
                                        <p:tgtEl>
                                          <p:spTgt spid="1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原创设计师QQ598969553      _1"/>
          <p:cNvSpPr/>
          <p:nvPr/>
        </p:nvSpPr>
        <p:spPr>
          <a:xfrm>
            <a:off x="2906824"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grpSp>
        <p:nvGrpSpPr>
          <p:cNvPr id="46" name="原创设计师QQ598969553      _2"/>
          <p:cNvGrpSpPr/>
          <p:nvPr/>
        </p:nvGrpSpPr>
        <p:grpSpPr>
          <a:xfrm>
            <a:off x="3013024"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grpSp>
      <p:sp>
        <p:nvSpPr>
          <p:cNvPr id="49" name="原创设计师QQ598969553      _3"/>
          <p:cNvSpPr txBox="1"/>
          <p:nvPr/>
        </p:nvSpPr>
        <p:spPr>
          <a:xfrm>
            <a:off x="3766012" y="2219376"/>
            <a:ext cx="1568450" cy="396240"/>
          </a:xfrm>
          <a:prstGeom prst="rect">
            <a:avLst/>
          </a:prstGeom>
          <a:noFill/>
        </p:spPr>
        <p:txBody>
          <a:bodyPr rtlCol="0" wrap="square">
            <a:spAutoFit/>
          </a:bodyPr>
          <a:lstStyle/>
          <a:p>
            <a:pPr algn="ctr"/>
            <a:r>
              <a:rPr altLang="zh-CN" lang="en-US" sz="2000">
                <a:solidFill>
                  <a:schemeClr val="accent1"/>
                </a:solidFill>
                <a:ea charset="-122" pitchFamily="34" typeface="微软雅黑"/>
              </a:rPr>
              <a:t>PART 04</a:t>
            </a:r>
          </a:p>
        </p:txBody>
      </p:sp>
      <p:sp>
        <p:nvSpPr>
          <p:cNvPr id="50" name="原创设计师QQ598969553      _4"/>
          <p:cNvSpPr txBox="1"/>
          <p:nvPr/>
        </p:nvSpPr>
        <p:spPr>
          <a:xfrm>
            <a:off x="3661237" y="2578861"/>
            <a:ext cx="1778000" cy="396240"/>
          </a:xfrm>
          <a:prstGeom prst="rect">
            <a:avLst/>
          </a:prstGeom>
          <a:noFill/>
        </p:spPr>
        <p:txBody>
          <a:bodyPr rtlCol="0" wrap="square">
            <a:spAutoFit/>
          </a:bodyPr>
          <a:lstStyle/>
          <a:p>
            <a:pPr algn="ctr"/>
            <a:r>
              <a:rPr altLang="en-US" b="1" lang="zh-CN" sz="2000">
                <a:solidFill>
                  <a:prstClr val="black"/>
                </a:solidFill>
                <a:latin charset="-122" pitchFamily="34" typeface="微软雅黑"/>
                <a:ea charset="-122" pitchFamily="34" typeface="微软雅黑"/>
              </a:rPr>
              <a:t>市场评估分析</a:t>
            </a:r>
          </a:p>
        </p:txBody>
      </p:sp>
      <p:sp>
        <p:nvSpPr>
          <p:cNvPr id="51" name="原创设计师QQ598969553      _5"/>
          <p:cNvSpPr>
            <a:spLocks noEditPoints="1"/>
          </p:cNvSpPr>
          <p:nvPr/>
        </p:nvSpPr>
        <p:spPr bwMode="auto">
          <a:xfrm>
            <a:off x="3218861" y="1278434"/>
            <a:ext cx="341313" cy="263525"/>
          </a:xfrm>
          <a:custGeom>
            <a:gdLst>
              <a:gd fmla="*/ 33 w 97" name="T0"/>
              <a:gd fmla="*/ 75 h 75" name="T1"/>
              <a:gd fmla="*/ 44 w 97" name="T2"/>
              <a:gd fmla="*/ 75 h 75" name="T3"/>
              <a:gd fmla="*/ 47 w 97" name="T4"/>
              <a:gd fmla="*/ 73 h 75" name="T5"/>
              <a:gd fmla="*/ 47 w 97" name="T6"/>
              <a:gd fmla="*/ 49 h 75" name="T7"/>
              <a:gd fmla="*/ 39 w 97" name="T8"/>
              <a:gd fmla="*/ 45 h 75" name="T9"/>
              <a:gd fmla="*/ 30 w 97" name="T10"/>
              <a:gd fmla="*/ 50 h 75" name="T11"/>
              <a:gd fmla="*/ 30 w 97" name="T12"/>
              <a:gd fmla="*/ 73 h 75" name="T13"/>
              <a:gd fmla="*/ 33 w 97" name="T14"/>
              <a:gd fmla="*/ 75 h 75" name="T15"/>
              <a:gd fmla="*/ 0 w 97" name="T16"/>
              <a:gd fmla="*/ 49 h 75" name="T17"/>
              <a:gd fmla="*/ 37 w 97" name="T18"/>
              <a:gd fmla="*/ 28 h 75" name="T19"/>
              <a:gd fmla="*/ 39 w 97" name="T20"/>
              <a:gd fmla="*/ 26 h 75" name="T21"/>
              <a:gd fmla="*/ 41 w 97" name="T22"/>
              <a:gd fmla="*/ 28 h 75" name="T23"/>
              <a:gd fmla="*/ 52 w 97" name="T24"/>
              <a:gd fmla="*/ 34 h 75" name="T25"/>
              <a:gd fmla="*/ 81 w 97" name="T26"/>
              <a:gd fmla="*/ 9 h 75" name="T27"/>
              <a:gd fmla="*/ 77 w 97" name="T28"/>
              <a:gd fmla="*/ 4 h 75" name="T29"/>
              <a:gd fmla="*/ 87 w 97" name="T30"/>
              <a:gd fmla="*/ 2 h 75" name="T31"/>
              <a:gd fmla="*/ 97 w 97" name="T32"/>
              <a:gd fmla="*/ 0 h 75" name="T33"/>
              <a:gd fmla="*/ 94 w 97" name="T34"/>
              <a:gd fmla="*/ 10 h 75" name="T35"/>
              <a:gd fmla="*/ 91 w 97" name="T36"/>
              <a:gd fmla="*/ 19 h 75" name="T37"/>
              <a:gd fmla="*/ 87 w 97" name="T38"/>
              <a:gd fmla="*/ 15 h 75" name="T39"/>
              <a:gd fmla="*/ 55 w 97" name="T40"/>
              <a:gd fmla="*/ 42 h 75" name="T41"/>
              <a:gd fmla="*/ 53 w 97" name="T42"/>
              <a:gd fmla="*/ 44 h 75" name="T43"/>
              <a:gd fmla="*/ 50 w 97" name="T44"/>
              <a:gd fmla="*/ 43 h 75" name="T45"/>
              <a:gd fmla="*/ 39 w 97" name="T46"/>
              <a:gd fmla="*/ 36 h 75" name="T47"/>
              <a:gd fmla="*/ 5 w 97" name="T48"/>
              <a:gd fmla="*/ 57 h 75" name="T49"/>
              <a:gd fmla="*/ 0 w 97" name="T50"/>
              <a:gd fmla="*/ 49 h 75" name="T51"/>
              <a:gd fmla="*/ 10 w 97" name="T52"/>
              <a:gd fmla="*/ 75 h 75" name="T53"/>
              <a:gd fmla="*/ 21 w 97" name="T54"/>
              <a:gd fmla="*/ 75 h 75" name="T55"/>
              <a:gd fmla="*/ 23 w 97" name="T56"/>
              <a:gd fmla="*/ 73 h 75" name="T57"/>
              <a:gd fmla="*/ 23 w 97" name="T58"/>
              <a:gd fmla="*/ 54 h 75" name="T59"/>
              <a:gd fmla="*/ 7 w 97" name="T60"/>
              <a:gd fmla="*/ 64 h 75" name="T61"/>
              <a:gd fmla="*/ 7 w 97" name="T62"/>
              <a:gd fmla="*/ 73 h 75" name="T63"/>
              <a:gd fmla="*/ 10 w 97" name="T64"/>
              <a:gd fmla="*/ 75 h 75" name="T65"/>
              <a:gd fmla="*/ 56 w 97" name="T66"/>
              <a:gd fmla="*/ 75 h 75" name="T67"/>
              <a:gd fmla="*/ 67 w 97" name="T68"/>
              <a:gd fmla="*/ 75 h 75" name="T69"/>
              <a:gd fmla="*/ 70 w 97" name="T70"/>
              <a:gd fmla="*/ 73 h 75" name="T71"/>
              <a:gd fmla="*/ 70 w 97" name="T72"/>
              <a:gd fmla="*/ 39 h 75" name="T73"/>
              <a:gd fmla="*/ 70 w 97" name="T74"/>
              <a:gd fmla="*/ 39 h 75" name="T75"/>
              <a:gd fmla="*/ 54 w 97" name="T76"/>
              <a:gd fmla="*/ 53 h 75" name="T77"/>
              <a:gd fmla="*/ 53 w 97" name="T78"/>
              <a:gd fmla="*/ 52 h 75" name="T79"/>
              <a:gd fmla="*/ 53 w 97" name="T80"/>
              <a:gd fmla="*/ 73 h 75" name="T81"/>
              <a:gd fmla="*/ 56 w 97" name="T82"/>
              <a:gd fmla="*/ 75 h 75" name="T83"/>
              <a:gd fmla="*/ 79 w 97" name="T84"/>
              <a:gd fmla="*/ 75 h 75" name="T85"/>
              <a:gd fmla="*/ 90 w 97" name="T86"/>
              <a:gd fmla="*/ 75 h 75" name="T87"/>
              <a:gd fmla="*/ 93 w 97" name="T88"/>
              <a:gd fmla="*/ 73 h 75" name="T89"/>
              <a:gd fmla="*/ 93 w 97" name="T90"/>
              <a:gd fmla="*/ 32 h 75" name="T91"/>
              <a:gd fmla="*/ 86 w 97" name="T92"/>
              <a:gd fmla="*/ 24 h 75" name="T93"/>
              <a:gd fmla="*/ 77 w 97" name="T94"/>
              <a:gd fmla="*/ 33 h 75" name="T95"/>
              <a:gd fmla="*/ 77 w 97" name="T96"/>
              <a:gd fmla="*/ 73 h 75" name="T97"/>
              <a:gd fmla="*/ 79 w 97" name="T98"/>
              <a:gd fmla="*/ 75 h 7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5" w="97">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pic>
        <p:nvPicPr>
          <p:cNvPr id="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4173149946"/>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原创设计师QQ598969553      _1"/>
          <p:cNvCxnSpPr/>
          <p:nvPr/>
        </p:nvCxnSpPr>
        <p:spPr>
          <a:xfrm flipH="1" flipV="1">
            <a:off x="2935948" y="3206295"/>
            <a:ext cx="0" cy="927356"/>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0" name="原创设计师QQ598969553      _2"/>
          <p:cNvCxnSpPr/>
          <p:nvPr/>
        </p:nvCxnSpPr>
        <p:spPr>
          <a:xfrm flipH="1" flipV="1">
            <a:off x="4021812" y="2278743"/>
            <a:ext cx="0" cy="2347563"/>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1" name="原创设计师QQ598969553      _3"/>
          <p:cNvCxnSpPr/>
          <p:nvPr/>
        </p:nvCxnSpPr>
        <p:spPr>
          <a:xfrm flipH="1" flipV="1">
            <a:off x="5122190" y="1744971"/>
            <a:ext cx="0" cy="1985113"/>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2" name="原创设计师QQ598969553      _4"/>
          <p:cNvCxnSpPr/>
          <p:nvPr/>
        </p:nvCxnSpPr>
        <p:spPr>
          <a:xfrm flipH="1" flipV="1">
            <a:off x="6222567" y="2674146"/>
            <a:ext cx="0" cy="1629313"/>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3" name="原创设计师QQ598969553      _5"/>
          <p:cNvSpPr/>
          <p:nvPr/>
        </p:nvSpPr>
        <p:spPr>
          <a:xfrm>
            <a:off x="3937351" y="3834711"/>
            <a:ext cx="1402080" cy="530352"/>
          </a:xfrm>
          <a:prstGeom prst="rect">
            <a:avLst/>
          </a:prstGeom>
        </p:spPr>
        <p:txBody>
          <a:bodyPr anchor="ctr" wrap="none">
            <a:spAutoFit/>
          </a:bodyPr>
          <a:lstStyle/>
          <a:p>
            <a:pPr algn="just">
              <a:lnSpc>
                <a:spcPct val="120000"/>
              </a:lnSpc>
            </a:pPr>
            <a:r>
              <a:rPr altLang="en-US" b="1" lang="zh-CN" sz="2400">
                <a:gradFill>
                  <a:gsLst>
                    <a:gs pos="32000">
                      <a:schemeClr val="accent2"/>
                    </a:gs>
                    <a:gs pos="100000">
                      <a:schemeClr val="accent1"/>
                    </a:gs>
                  </a:gsLst>
                  <a:lin ang="12600000" scaled="0"/>
                </a:gradFill>
                <a:latin charset="-122" pitchFamily="34" typeface="微软雅黑"/>
                <a:ea charset="-122" pitchFamily="34" typeface="微软雅黑"/>
              </a:rPr>
              <a:t>不足之处</a:t>
            </a:r>
          </a:p>
        </p:txBody>
      </p:sp>
      <p:sp>
        <p:nvSpPr>
          <p:cNvPr id="14" name="原创设计师QQ598969553      _6"/>
          <p:cNvSpPr/>
          <p:nvPr/>
        </p:nvSpPr>
        <p:spPr>
          <a:xfrm>
            <a:off x="491659" y="2779127"/>
            <a:ext cx="2077899" cy="676656"/>
          </a:xfrm>
          <a:prstGeom prst="rect">
            <a:avLst/>
          </a:prstGeom>
        </p:spPr>
        <p:txBody>
          <a:bodyPr wrap="square">
            <a:spAutoFit/>
          </a:bodyPr>
          <a:lstStyle/>
          <a:p>
            <a:pPr algn="r">
              <a:lnSpc>
                <a:spcPct val="120000"/>
              </a:lnSpc>
            </a:pPr>
            <a:r>
              <a:rPr altLang="en-US" lang="zh-CN" sz="1600">
                <a:solidFill>
                  <a:schemeClr val="tx2"/>
                </a:solidFill>
                <a:latin charset="-122" pitchFamily="34" typeface="微软雅黑"/>
                <a:ea charset="-122" pitchFamily="34" typeface="微软雅黑"/>
              </a:rPr>
              <a:t>这页可以用于对经验总结的基本说明</a:t>
            </a:r>
          </a:p>
        </p:txBody>
      </p:sp>
      <p:sp>
        <p:nvSpPr>
          <p:cNvPr id="15" name="原创设计师QQ598969553      _7"/>
          <p:cNvSpPr/>
          <p:nvPr/>
        </p:nvSpPr>
        <p:spPr>
          <a:xfrm>
            <a:off x="1627692" y="1828648"/>
            <a:ext cx="2077899" cy="676656"/>
          </a:xfrm>
          <a:prstGeom prst="rect">
            <a:avLst/>
          </a:prstGeom>
        </p:spPr>
        <p:txBody>
          <a:bodyPr wrap="square">
            <a:spAutoFit/>
          </a:bodyPr>
          <a:lstStyle/>
          <a:p>
            <a:pPr algn="r">
              <a:lnSpc>
                <a:spcPct val="120000"/>
              </a:lnSpc>
            </a:pPr>
            <a:r>
              <a:rPr altLang="en-US" lang="zh-CN" sz="1600">
                <a:solidFill>
                  <a:schemeClr val="tx2"/>
                </a:solidFill>
                <a:latin charset="-122" pitchFamily="34" typeface="微软雅黑"/>
                <a:ea charset="-122" pitchFamily="34" typeface="微软雅黑"/>
              </a:rPr>
              <a:t>这页可以用于对经验总结的基本说明</a:t>
            </a:r>
          </a:p>
        </p:txBody>
      </p:sp>
      <p:sp>
        <p:nvSpPr>
          <p:cNvPr id="16" name="原创设计师QQ598969553      _8"/>
          <p:cNvSpPr/>
          <p:nvPr/>
        </p:nvSpPr>
        <p:spPr>
          <a:xfrm>
            <a:off x="6555423" y="2241502"/>
            <a:ext cx="2077899"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这页可以用于对经验总结的基本说明</a:t>
            </a:r>
          </a:p>
        </p:txBody>
      </p:sp>
      <p:sp>
        <p:nvSpPr>
          <p:cNvPr id="17" name="原创设计师QQ598969553      _9"/>
          <p:cNvSpPr/>
          <p:nvPr/>
        </p:nvSpPr>
        <p:spPr>
          <a:xfrm>
            <a:off x="5440800" y="1388825"/>
            <a:ext cx="2077899"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这页可以用于对经验总结的基本说明</a:t>
            </a:r>
          </a:p>
        </p:txBody>
      </p:sp>
      <p:sp>
        <p:nvSpPr>
          <p:cNvPr id="18" name="原创设计师QQ598969553      _10"/>
          <p:cNvSpPr/>
          <p:nvPr/>
        </p:nvSpPr>
        <p:spPr>
          <a:xfrm>
            <a:off x="2912508" y="3499546"/>
            <a:ext cx="3451766" cy="1160436"/>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9" name="原创设计师QQ598969553      _11"/>
          <p:cNvSpPr/>
          <p:nvPr/>
        </p:nvSpPr>
        <p:spPr>
          <a:xfrm>
            <a:off x="3465115" y="3685325"/>
            <a:ext cx="2346553" cy="788879"/>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nvGrpSpPr>
          <p:cNvPr id="20" name="原创设计师QQ598969553      _12"/>
          <p:cNvGrpSpPr/>
          <p:nvPr/>
        </p:nvGrpSpPr>
        <p:grpSpPr>
          <a:xfrm>
            <a:off x="2617930" y="2779127"/>
            <a:ext cx="589156" cy="589303"/>
            <a:chOff x="1505114" y="3434341"/>
            <a:chExt cx="589156" cy="589303"/>
          </a:xfrm>
        </p:grpSpPr>
        <p:sp>
          <p:nvSpPr>
            <p:cNvPr id="21"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2" name="文本框 9"/>
            <p:cNvSpPr txBox="1"/>
            <p:nvPr/>
          </p:nvSpPr>
          <p:spPr>
            <a:xfrm>
              <a:off x="1621998" y="3491035"/>
              <a:ext cx="338455" cy="457200"/>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A</a:t>
              </a:r>
            </a:p>
          </p:txBody>
        </p:sp>
      </p:grpSp>
      <p:grpSp>
        <p:nvGrpSpPr>
          <p:cNvPr id="23" name="原创设计师QQ598969553      _13"/>
          <p:cNvGrpSpPr/>
          <p:nvPr/>
        </p:nvGrpSpPr>
        <p:grpSpPr>
          <a:xfrm>
            <a:off x="5909956" y="2228700"/>
            <a:ext cx="589156" cy="589303"/>
            <a:chOff x="1505114" y="3434341"/>
            <a:chExt cx="589156" cy="589303"/>
          </a:xfrm>
        </p:grpSpPr>
        <p:sp>
          <p:nvSpPr>
            <p:cNvPr id="24"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5" name="文本框 9"/>
            <p:cNvSpPr txBox="1"/>
            <p:nvPr/>
          </p:nvSpPr>
          <p:spPr>
            <a:xfrm>
              <a:off x="1615649" y="3491035"/>
              <a:ext cx="351155" cy="457200"/>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D</a:t>
              </a:r>
            </a:p>
          </p:txBody>
        </p:sp>
      </p:grpSp>
      <p:grpSp>
        <p:nvGrpSpPr>
          <p:cNvPr id="26" name="原创设计师QQ598969553      _14"/>
          <p:cNvGrpSpPr/>
          <p:nvPr/>
        </p:nvGrpSpPr>
        <p:grpSpPr>
          <a:xfrm>
            <a:off x="4788024" y="1260346"/>
            <a:ext cx="589156" cy="589303"/>
            <a:chOff x="1505114" y="3434341"/>
            <a:chExt cx="589156" cy="589303"/>
          </a:xfrm>
        </p:grpSpPr>
        <p:sp>
          <p:nvSpPr>
            <p:cNvPr id="27"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8" name="文本框 9"/>
            <p:cNvSpPr txBox="1"/>
            <p:nvPr/>
          </p:nvSpPr>
          <p:spPr>
            <a:xfrm>
              <a:off x="1615649" y="3491035"/>
              <a:ext cx="351155" cy="457200"/>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C</a:t>
              </a:r>
            </a:p>
          </p:txBody>
        </p:sp>
      </p:grpSp>
      <p:grpSp>
        <p:nvGrpSpPr>
          <p:cNvPr id="29" name="原创设计师QQ598969553      _15"/>
          <p:cNvGrpSpPr/>
          <p:nvPr/>
        </p:nvGrpSpPr>
        <p:grpSpPr>
          <a:xfrm>
            <a:off x="3738519" y="1828648"/>
            <a:ext cx="589156" cy="589303"/>
            <a:chOff x="1505114" y="3434341"/>
            <a:chExt cx="589156" cy="589303"/>
          </a:xfrm>
        </p:grpSpPr>
        <p:sp>
          <p:nvSpPr>
            <p:cNvPr id="30"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31" name="文本框 9"/>
            <p:cNvSpPr txBox="1"/>
            <p:nvPr/>
          </p:nvSpPr>
          <p:spPr>
            <a:xfrm>
              <a:off x="1615648" y="3491035"/>
              <a:ext cx="351155" cy="457200"/>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B</a:t>
              </a:r>
            </a:p>
          </p:txBody>
        </p:sp>
      </p:grpSp>
      <p:pic>
        <p:nvPicPr>
          <p:cNvPr id="3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40352414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p:cTn dur="500" fill="hold" id="13"/>
                                        <p:tgtEl>
                                          <p:spTgt spid="19"/>
                                        </p:tgtEl>
                                        <p:attrNameLst>
                                          <p:attrName>ppt_w</p:attrName>
                                        </p:attrNameLst>
                                      </p:cBhvr>
                                      <p:tavLst>
                                        <p:tav tm="0">
                                          <p:val>
                                            <p:fltVal val="0"/>
                                          </p:val>
                                        </p:tav>
                                        <p:tav tm="100000">
                                          <p:val>
                                            <p:strVal val="#ppt_w"/>
                                          </p:val>
                                        </p:tav>
                                      </p:tavLst>
                                    </p:anim>
                                    <p:anim calcmode="lin" valueType="num">
                                      <p:cBhvr>
                                        <p:cTn dur="500" fill="hold" id="14"/>
                                        <p:tgtEl>
                                          <p:spTgt spid="19"/>
                                        </p:tgtEl>
                                        <p:attrNameLst>
                                          <p:attrName>ppt_h</p:attrName>
                                        </p:attrNameLst>
                                      </p:cBhvr>
                                      <p:tavLst>
                                        <p:tav tm="0">
                                          <p:val>
                                            <p:fltVal val="0"/>
                                          </p:val>
                                        </p:tav>
                                        <p:tav tm="100000">
                                          <p:val>
                                            <p:strVal val="#ppt_h"/>
                                          </p:val>
                                        </p:tav>
                                      </p:tavLst>
                                    </p:anim>
                                    <p:animEffect filter="fade" transition="in">
                                      <p:cBhvr>
                                        <p:cTn dur="500" id="15"/>
                                        <p:tgtEl>
                                          <p:spTgt spid="19"/>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500" id="23"/>
                                        <p:tgtEl>
                                          <p:spTgt spid="9"/>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par>
                          <p:cTn fill="hold" id="28" nodeType="afterGroup">
                            <p:stCondLst>
                              <p:cond delay="2500"/>
                            </p:stCondLst>
                            <p:childTnLst>
                              <p:par>
                                <p:cTn fill="hold" id="29" nodeType="afterEffect" presetClass="entr" presetID="2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wipe(down)" transition="in">
                                      <p:cBhvr>
                                        <p:cTn dur="500" id="31"/>
                                        <p:tgtEl>
                                          <p:spTgt spid="11"/>
                                        </p:tgtEl>
                                      </p:cBhvr>
                                    </p:animEffect>
                                  </p:childTnLst>
                                </p:cTn>
                              </p:par>
                            </p:childTnLst>
                          </p:cTn>
                        </p:par>
                        <p:par>
                          <p:cTn fill="hold" id="32" nodeType="afterGroup">
                            <p:stCondLst>
                              <p:cond delay="3000"/>
                            </p:stCondLst>
                            <p:childTnLst>
                              <p:par>
                                <p:cTn fill="hold" id="33" nodeType="afterEffect" presetClass="entr" presetID="22" presetSubtype="4">
                                  <p:stCondLst>
                                    <p:cond delay="0"/>
                                  </p:stCondLst>
                                  <p:childTnLst>
                                    <p:set>
                                      <p:cBhvr>
                                        <p:cTn dur="1" fill="hold" id="34">
                                          <p:stCondLst>
                                            <p:cond delay="0"/>
                                          </p:stCondLst>
                                        </p:cTn>
                                        <p:tgtEl>
                                          <p:spTgt spid="12"/>
                                        </p:tgtEl>
                                        <p:attrNameLst>
                                          <p:attrName>style.visibility</p:attrName>
                                        </p:attrNameLst>
                                      </p:cBhvr>
                                      <p:to>
                                        <p:strVal val="visible"/>
                                      </p:to>
                                    </p:set>
                                    <p:animEffect filter="wipe(down)" transition="in">
                                      <p:cBhvr>
                                        <p:cTn dur="500" id="35"/>
                                        <p:tgtEl>
                                          <p:spTgt spid="12"/>
                                        </p:tgtEl>
                                      </p:cBhvr>
                                    </p:animEffect>
                                  </p:childTnLst>
                                </p:cTn>
                              </p:par>
                            </p:childTnLst>
                          </p:cTn>
                        </p:par>
                        <p:par>
                          <p:cTn fill="hold" id="36" nodeType="afterGroup">
                            <p:stCondLst>
                              <p:cond delay="3500"/>
                            </p:stCondLst>
                            <p:childTnLst>
                              <p:par>
                                <p:cTn fill="hold" id="37" nodeType="afterEffect" presetClass="entr" presetID="42" presetSubtype="0">
                                  <p:stCondLst>
                                    <p:cond delay="1100"/>
                                  </p:stCondLst>
                                  <p:childTnLst>
                                    <p:set>
                                      <p:cBhvr>
                                        <p:cTn dur="1" fill="hold" id="38">
                                          <p:stCondLst>
                                            <p:cond delay="0"/>
                                          </p:stCondLst>
                                        </p:cTn>
                                        <p:tgtEl>
                                          <p:spTgt spid="23"/>
                                        </p:tgtEl>
                                        <p:attrNameLst>
                                          <p:attrName>style.visibility</p:attrName>
                                        </p:attrNameLst>
                                      </p:cBhvr>
                                      <p:to>
                                        <p:strVal val="visible"/>
                                      </p:to>
                                    </p:set>
                                    <p:animEffect filter="fade" transition="in">
                                      <p:cBhvr>
                                        <p:cTn dur="800" id="39"/>
                                        <p:tgtEl>
                                          <p:spTgt spid="23"/>
                                        </p:tgtEl>
                                      </p:cBhvr>
                                    </p:animEffect>
                                    <p:anim calcmode="lin" valueType="num">
                                      <p:cBhvr>
                                        <p:cTn dur="800" fill="hold" id="40"/>
                                        <p:tgtEl>
                                          <p:spTgt spid="23"/>
                                        </p:tgtEl>
                                        <p:attrNameLst>
                                          <p:attrName>ppt_x</p:attrName>
                                        </p:attrNameLst>
                                      </p:cBhvr>
                                      <p:tavLst>
                                        <p:tav tm="0">
                                          <p:val>
                                            <p:strVal val="#ppt_x"/>
                                          </p:val>
                                        </p:tav>
                                        <p:tav tm="100000">
                                          <p:val>
                                            <p:strVal val="#ppt_x"/>
                                          </p:val>
                                        </p:tav>
                                      </p:tavLst>
                                    </p:anim>
                                    <p:anim calcmode="lin" valueType="num">
                                      <p:cBhvr>
                                        <p:cTn dur="800" fill="hold" id="41"/>
                                        <p:tgtEl>
                                          <p:spTgt spid="23"/>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700"/>
                                  </p:stCondLst>
                                  <p:childTnLst>
                                    <p:set>
                                      <p:cBhvr>
                                        <p:cTn dur="1" fill="hold" id="43">
                                          <p:stCondLst>
                                            <p:cond delay="0"/>
                                          </p:stCondLst>
                                        </p:cTn>
                                        <p:tgtEl>
                                          <p:spTgt spid="26"/>
                                        </p:tgtEl>
                                        <p:attrNameLst>
                                          <p:attrName>style.visibility</p:attrName>
                                        </p:attrNameLst>
                                      </p:cBhvr>
                                      <p:to>
                                        <p:strVal val="visible"/>
                                      </p:to>
                                    </p:set>
                                    <p:animEffect filter="fade" transition="in">
                                      <p:cBhvr>
                                        <p:cTn dur="800" id="44"/>
                                        <p:tgtEl>
                                          <p:spTgt spid="26"/>
                                        </p:tgtEl>
                                      </p:cBhvr>
                                    </p:animEffect>
                                    <p:anim calcmode="lin" valueType="num">
                                      <p:cBhvr>
                                        <p:cTn dur="800" fill="hold" id="45"/>
                                        <p:tgtEl>
                                          <p:spTgt spid="26"/>
                                        </p:tgtEl>
                                        <p:attrNameLst>
                                          <p:attrName>ppt_x</p:attrName>
                                        </p:attrNameLst>
                                      </p:cBhvr>
                                      <p:tavLst>
                                        <p:tav tm="0">
                                          <p:val>
                                            <p:strVal val="#ppt_x"/>
                                          </p:val>
                                        </p:tav>
                                        <p:tav tm="100000">
                                          <p:val>
                                            <p:strVal val="#ppt_x"/>
                                          </p:val>
                                        </p:tav>
                                      </p:tavLst>
                                    </p:anim>
                                    <p:anim calcmode="lin" valueType="num">
                                      <p:cBhvr>
                                        <p:cTn dur="800" fill="hold" id="46"/>
                                        <p:tgtEl>
                                          <p:spTgt spid="26"/>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300"/>
                                  </p:stCondLst>
                                  <p:childTnLst>
                                    <p:set>
                                      <p:cBhvr>
                                        <p:cTn dur="1" fill="hold" id="48">
                                          <p:stCondLst>
                                            <p:cond delay="0"/>
                                          </p:stCondLst>
                                        </p:cTn>
                                        <p:tgtEl>
                                          <p:spTgt spid="29"/>
                                        </p:tgtEl>
                                        <p:attrNameLst>
                                          <p:attrName>style.visibility</p:attrName>
                                        </p:attrNameLst>
                                      </p:cBhvr>
                                      <p:to>
                                        <p:strVal val="visible"/>
                                      </p:to>
                                    </p:set>
                                    <p:animEffect filter="fade" transition="in">
                                      <p:cBhvr>
                                        <p:cTn dur="800" id="49"/>
                                        <p:tgtEl>
                                          <p:spTgt spid="29"/>
                                        </p:tgtEl>
                                      </p:cBhvr>
                                    </p:animEffect>
                                    <p:anim calcmode="lin" valueType="num">
                                      <p:cBhvr>
                                        <p:cTn dur="800" fill="hold" id="50"/>
                                        <p:tgtEl>
                                          <p:spTgt spid="29"/>
                                        </p:tgtEl>
                                        <p:attrNameLst>
                                          <p:attrName>ppt_x</p:attrName>
                                        </p:attrNameLst>
                                      </p:cBhvr>
                                      <p:tavLst>
                                        <p:tav tm="0">
                                          <p:val>
                                            <p:strVal val="#ppt_x"/>
                                          </p:val>
                                        </p:tav>
                                        <p:tav tm="100000">
                                          <p:val>
                                            <p:strVal val="#ppt_x"/>
                                          </p:val>
                                        </p:tav>
                                      </p:tavLst>
                                    </p:anim>
                                    <p:anim calcmode="lin" valueType="num">
                                      <p:cBhvr>
                                        <p:cTn dur="800" fill="hold" id="51"/>
                                        <p:tgtEl>
                                          <p:spTgt spid="29"/>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20"/>
                                        </p:tgtEl>
                                        <p:attrNameLst>
                                          <p:attrName>style.visibility</p:attrName>
                                        </p:attrNameLst>
                                      </p:cBhvr>
                                      <p:to>
                                        <p:strVal val="visible"/>
                                      </p:to>
                                    </p:set>
                                    <p:animEffect filter="fade" transition="in">
                                      <p:cBhvr>
                                        <p:cTn dur="800" id="54"/>
                                        <p:tgtEl>
                                          <p:spTgt spid="20"/>
                                        </p:tgtEl>
                                      </p:cBhvr>
                                    </p:animEffect>
                                    <p:anim calcmode="lin" valueType="num">
                                      <p:cBhvr>
                                        <p:cTn dur="800" fill="hold" id="55"/>
                                        <p:tgtEl>
                                          <p:spTgt spid="20"/>
                                        </p:tgtEl>
                                        <p:attrNameLst>
                                          <p:attrName>ppt_x</p:attrName>
                                        </p:attrNameLst>
                                      </p:cBhvr>
                                      <p:tavLst>
                                        <p:tav tm="0">
                                          <p:val>
                                            <p:strVal val="#ppt_x"/>
                                          </p:val>
                                        </p:tav>
                                        <p:tav tm="100000">
                                          <p:val>
                                            <p:strVal val="#ppt_x"/>
                                          </p:val>
                                        </p:tav>
                                      </p:tavLst>
                                    </p:anim>
                                    <p:anim calcmode="lin" valueType="num">
                                      <p:cBhvr>
                                        <p:cTn dur="800" fill="hold" id="56"/>
                                        <p:tgtEl>
                                          <p:spTgt spid="20"/>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5400"/>
                            </p:stCondLst>
                            <p:childTnLst>
                              <p:par>
                                <p:cTn fill="hold" grpId="0" id="58" nodeType="afterEffect" presetClass="entr" presetID="22" presetSubtype="2">
                                  <p:stCondLst>
                                    <p:cond delay="0"/>
                                  </p:stCondLst>
                                  <p:childTnLst>
                                    <p:set>
                                      <p:cBhvr>
                                        <p:cTn dur="1" fill="hold" id="59">
                                          <p:stCondLst>
                                            <p:cond delay="0"/>
                                          </p:stCondLst>
                                        </p:cTn>
                                        <p:tgtEl>
                                          <p:spTgt spid="14"/>
                                        </p:tgtEl>
                                        <p:attrNameLst>
                                          <p:attrName>style.visibility</p:attrName>
                                        </p:attrNameLst>
                                      </p:cBhvr>
                                      <p:to>
                                        <p:strVal val="visible"/>
                                      </p:to>
                                    </p:set>
                                    <p:animEffect filter="wipe(right)" transition="in">
                                      <p:cBhvr>
                                        <p:cTn dur="500" id="60"/>
                                        <p:tgtEl>
                                          <p:spTgt spid="14"/>
                                        </p:tgtEl>
                                      </p:cBhvr>
                                    </p:animEffect>
                                  </p:childTnLst>
                                </p:cTn>
                              </p:par>
                              <p:par>
                                <p:cTn fill="hold" grpId="0" id="61" nodeType="withEffect" presetClass="entr" presetID="22" presetSubtype="2">
                                  <p:stCondLst>
                                    <p:cond delay="0"/>
                                  </p:stCondLst>
                                  <p:childTnLst>
                                    <p:set>
                                      <p:cBhvr>
                                        <p:cTn dur="1" fill="hold" id="62">
                                          <p:stCondLst>
                                            <p:cond delay="0"/>
                                          </p:stCondLst>
                                        </p:cTn>
                                        <p:tgtEl>
                                          <p:spTgt spid="15"/>
                                        </p:tgtEl>
                                        <p:attrNameLst>
                                          <p:attrName>style.visibility</p:attrName>
                                        </p:attrNameLst>
                                      </p:cBhvr>
                                      <p:to>
                                        <p:strVal val="visible"/>
                                      </p:to>
                                    </p:set>
                                    <p:animEffect filter="wipe(right)" transition="in">
                                      <p:cBhvr>
                                        <p:cTn dur="500" id="63"/>
                                        <p:tgtEl>
                                          <p:spTgt spid="15"/>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17"/>
                                        </p:tgtEl>
                                        <p:attrNameLst>
                                          <p:attrName>style.visibility</p:attrName>
                                        </p:attrNameLst>
                                      </p:cBhvr>
                                      <p:to>
                                        <p:strVal val="visible"/>
                                      </p:to>
                                    </p:set>
                                    <p:animEffect filter="wipe(left)" transition="in">
                                      <p:cBhvr>
                                        <p:cTn dur="500" id="66"/>
                                        <p:tgtEl>
                                          <p:spTgt spid="17"/>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6"/>
                                        </p:tgtEl>
                                        <p:attrNameLst>
                                          <p:attrName>style.visibility</p:attrName>
                                        </p:attrNameLst>
                                      </p:cBhvr>
                                      <p:to>
                                        <p:strVal val="visible"/>
                                      </p:to>
                                    </p:set>
                                    <p:animEffect filter="wipe(left)" transition="in">
                                      <p:cBhvr>
                                        <p:cTn dur="500" id="6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p:nvPr/>
        </p:nvSpPr>
        <p:spPr>
          <a:xfrm>
            <a:off x="3178448" y="2133600"/>
            <a:ext cx="1060950" cy="106095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10" name="原创设计师QQ598969553      _2"/>
          <p:cNvSpPr/>
          <p:nvPr/>
        </p:nvSpPr>
        <p:spPr>
          <a:xfrm>
            <a:off x="4794494" y="2133600"/>
            <a:ext cx="1060950" cy="1060950"/>
          </a:xfrm>
          <a:prstGeom prst="ellips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cxnSp>
        <p:nvCxnSpPr>
          <p:cNvPr id="11" name="原创设计师QQ598969553      _3"/>
          <p:cNvCxnSpPr/>
          <p:nvPr/>
        </p:nvCxnSpPr>
        <p:spPr>
          <a:xfrm>
            <a:off x="4235512" y="2664075"/>
            <a:ext cx="558800"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2" name="原创设计师QQ598969553      _4"/>
          <p:cNvCxnSpPr/>
          <p:nvPr/>
        </p:nvCxnSpPr>
        <p:spPr>
          <a:xfrm flipH="1">
            <a:off x="5848350" y="2672222"/>
            <a:ext cx="2828107"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3" name="原创设计师QQ598969553      _5"/>
          <p:cNvCxnSpPr/>
          <p:nvPr/>
        </p:nvCxnSpPr>
        <p:spPr>
          <a:xfrm flipH="1">
            <a:off x="566057" y="2672222"/>
            <a:ext cx="2609487"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4" name="原创设计师QQ598969553      _6"/>
          <p:cNvSpPr/>
          <p:nvPr/>
        </p:nvSpPr>
        <p:spPr>
          <a:xfrm>
            <a:off x="5997527" y="1384634"/>
            <a:ext cx="1325880" cy="365760"/>
          </a:xfrm>
          <a:prstGeom prst="rect">
            <a:avLst/>
          </a:prstGeom>
        </p:spPr>
        <p:txBody>
          <a:bodyPr wrap="none">
            <a:spAutoFit/>
          </a:bodyPr>
          <a:lstStyle/>
          <a:p>
            <a:r>
              <a:rPr altLang="en-US" lang="zh-CN">
                <a:gradFill>
                  <a:gsLst>
                    <a:gs pos="29000">
                      <a:schemeClr val="accent2"/>
                    </a:gs>
                    <a:gs pos="100000">
                      <a:schemeClr val="accent1"/>
                    </a:gs>
                  </a:gsLst>
                  <a:lin ang="2700000" scaled="0"/>
                </a:gradFill>
                <a:latin charset="-122" pitchFamily="34" typeface="微软雅黑"/>
                <a:ea charset="-122" pitchFamily="34" typeface="微软雅黑"/>
              </a:rPr>
              <a:t>存在的问题</a:t>
            </a:r>
          </a:p>
        </p:txBody>
      </p:sp>
      <p:sp>
        <p:nvSpPr>
          <p:cNvPr id="15" name="原创设计师QQ598969553      _7"/>
          <p:cNvSpPr/>
          <p:nvPr/>
        </p:nvSpPr>
        <p:spPr>
          <a:xfrm>
            <a:off x="5997528" y="1753966"/>
            <a:ext cx="2678929"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任务中遇见问题可以从外的问题和内的问题两方面考虑</a:t>
            </a:r>
          </a:p>
        </p:txBody>
      </p:sp>
      <p:sp>
        <p:nvSpPr>
          <p:cNvPr id="16" name="原创设计师QQ598969553      _8"/>
          <p:cNvSpPr/>
          <p:nvPr/>
        </p:nvSpPr>
        <p:spPr>
          <a:xfrm>
            <a:off x="5997527" y="3194550"/>
            <a:ext cx="1325880" cy="365760"/>
          </a:xfrm>
          <a:prstGeom prst="rect">
            <a:avLst/>
          </a:prstGeom>
        </p:spPr>
        <p:txBody>
          <a:bodyPr wrap="none">
            <a:spAutoFit/>
          </a:bodyPr>
          <a:lstStyle/>
          <a:p>
            <a:r>
              <a:rPr altLang="en-US" lang="zh-CN">
                <a:gradFill>
                  <a:gsLst>
                    <a:gs pos="29000">
                      <a:schemeClr val="accent2"/>
                    </a:gs>
                    <a:gs pos="100000">
                      <a:schemeClr val="accent1"/>
                    </a:gs>
                  </a:gsLst>
                  <a:lin ang="2700000" scaled="0"/>
                </a:gradFill>
                <a:latin charset="-122" pitchFamily="34" typeface="微软雅黑"/>
                <a:ea charset="-122" pitchFamily="34" typeface="微软雅黑"/>
              </a:rPr>
              <a:t>存在的问题</a:t>
            </a:r>
          </a:p>
        </p:txBody>
      </p:sp>
      <p:sp>
        <p:nvSpPr>
          <p:cNvPr id="17" name="原创设计师QQ598969553      _9"/>
          <p:cNvSpPr/>
          <p:nvPr/>
        </p:nvSpPr>
        <p:spPr>
          <a:xfrm>
            <a:off x="5997528" y="3563882"/>
            <a:ext cx="2678929"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任务中遇见问题可以从外的问题和内的问题两方面考虑</a:t>
            </a:r>
          </a:p>
        </p:txBody>
      </p:sp>
      <p:sp>
        <p:nvSpPr>
          <p:cNvPr id="18" name="原创设计师QQ598969553      _10"/>
          <p:cNvSpPr/>
          <p:nvPr/>
        </p:nvSpPr>
        <p:spPr>
          <a:xfrm>
            <a:off x="1853696" y="1384634"/>
            <a:ext cx="1325880" cy="365760"/>
          </a:xfrm>
          <a:prstGeom prst="rect">
            <a:avLst/>
          </a:prstGeom>
        </p:spPr>
        <p:txBody>
          <a:bodyPr wrap="none">
            <a:spAutoFit/>
          </a:bodyPr>
          <a:lstStyle/>
          <a:p>
            <a:r>
              <a:rPr altLang="en-US" lang="zh-CN">
                <a:gradFill>
                  <a:gsLst>
                    <a:gs pos="29000">
                      <a:schemeClr val="accent2"/>
                    </a:gs>
                    <a:gs pos="100000">
                      <a:schemeClr val="accent1"/>
                    </a:gs>
                  </a:gsLst>
                  <a:lin ang="2700000" scaled="0"/>
                </a:gradFill>
                <a:latin charset="-122" pitchFamily="34" typeface="微软雅黑"/>
                <a:ea charset="-122" pitchFamily="34" typeface="微软雅黑"/>
              </a:rPr>
              <a:t>存在的问题</a:t>
            </a:r>
          </a:p>
        </p:txBody>
      </p:sp>
      <p:sp>
        <p:nvSpPr>
          <p:cNvPr id="19" name="原创设计师QQ598969553      _11"/>
          <p:cNvSpPr/>
          <p:nvPr/>
        </p:nvSpPr>
        <p:spPr>
          <a:xfrm>
            <a:off x="513595" y="1753966"/>
            <a:ext cx="2678929"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任务中遇见问题可以从外的问题和内的问题两方面考虑</a:t>
            </a:r>
          </a:p>
        </p:txBody>
      </p:sp>
      <p:sp>
        <p:nvSpPr>
          <p:cNvPr id="20" name="原创设计师QQ598969553      _12"/>
          <p:cNvSpPr/>
          <p:nvPr/>
        </p:nvSpPr>
        <p:spPr>
          <a:xfrm>
            <a:off x="1853696" y="3194550"/>
            <a:ext cx="1325880" cy="365760"/>
          </a:xfrm>
          <a:prstGeom prst="rect">
            <a:avLst/>
          </a:prstGeom>
        </p:spPr>
        <p:txBody>
          <a:bodyPr wrap="none">
            <a:spAutoFit/>
          </a:bodyPr>
          <a:lstStyle/>
          <a:p>
            <a:r>
              <a:rPr altLang="en-US" lang="zh-CN">
                <a:gradFill>
                  <a:gsLst>
                    <a:gs pos="29000">
                      <a:schemeClr val="accent2"/>
                    </a:gs>
                    <a:gs pos="100000">
                      <a:schemeClr val="accent1"/>
                    </a:gs>
                  </a:gsLst>
                  <a:lin ang="2700000" scaled="0"/>
                </a:gradFill>
                <a:latin charset="-122" pitchFamily="34" typeface="微软雅黑"/>
                <a:ea charset="-122" pitchFamily="34" typeface="微软雅黑"/>
              </a:rPr>
              <a:t>存在的问题</a:t>
            </a:r>
          </a:p>
        </p:txBody>
      </p:sp>
      <p:sp>
        <p:nvSpPr>
          <p:cNvPr id="21" name="原创设计师QQ598969553      _13"/>
          <p:cNvSpPr/>
          <p:nvPr/>
        </p:nvSpPr>
        <p:spPr>
          <a:xfrm>
            <a:off x="513595" y="3563882"/>
            <a:ext cx="2678929" cy="676656"/>
          </a:xfrm>
          <a:prstGeom prst="rect">
            <a:avLst/>
          </a:prstGeom>
        </p:spPr>
        <p:txBody>
          <a:bodyPr wrap="square">
            <a:spAutoFit/>
          </a:bodyPr>
          <a:lstStyle/>
          <a:p>
            <a:pPr>
              <a:lnSpc>
                <a:spcPct val="120000"/>
              </a:lnSpc>
            </a:pPr>
            <a:r>
              <a:rPr altLang="en-US" lang="zh-CN" sz="1600">
                <a:solidFill>
                  <a:schemeClr val="tx2"/>
                </a:solidFill>
                <a:latin charset="-122" pitchFamily="34" typeface="微软雅黑"/>
                <a:ea charset="-122" pitchFamily="34" typeface="微软雅黑"/>
              </a:rPr>
              <a:t>任务中遇见问题可以从外的问题和内的问题两方面考虑</a:t>
            </a:r>
          </a:p>
        </p:txBody>
      </p:sp>
      <p:sp>
        <p:nvSpPr>
          <p:cNvPr id="22" name="原创设计师QQ598969553      _14"/>
          <p:cNvSpPr/>
          <p:nvPr/>
        </p:nvSpPr>
        <p:spPr bwMode="auto">
          <a:xfrm>
            <a:off x="3484631" y="2434305"/>
            <a:ext cx="448584" cy="455484"/>
          </a:xfrm>
          <a:custGeom>
            <a:gdLst>
              <a:gd fmla="*/ 53 w 55" name="T0"/>
              <a:gd fmla="*/ 20 h 56" name="T1"/>
              <a:gd fmla="*/ 54 w 55" name="T2"/>
              <a:gd fmla="*/ 28 h 56" name="T3"/>
              <a:gd fmla="*/ 52 w 55" name="T4"/>
              <a:gd fmla="*/ 30 h 56" name="T5"/>
              <a:gd fmla="*/ 55 w 55" name="T6"/>
              <a:gd fmla="*/ 33 h 56" name="T7"/>
              <a:gd fmla="*/ 54 w 55" name="T8"/>
              <a:gd fmla="*/ 37 h 56" name="T9"/>
              <a:gd fmla="*/ 52 w 55" name="T10"/>
              <a:gd fmla="*/ 38 h 56" name="T11"/>
              <a:gd fmla="*/ 53 w 55" name="T12"/>
              <a:gd fmla="*/ 40 h 56" name="T13"/>
              <a:gd fmla="*/ 52 w 55" name="T14"/>
              <a:gd fmla="*/ 45 h 56" name="T15"/>
              <a:gd fmla="*/ 50 w 55" name="T16"/>
              <a:gd fmla="*/ 46 h 56" name="T17"/>
              <a:gd fmla="*/ 52 w 55" name="T18"/>
              <a:gd fmla="*/ 48 h 56" name="T19"/>
              <a:gd fmla="*/ 51 w 55" name="T20"/>
              <a:gd fmla="*/ 54 h 56" name="T21"/>
              <a:gd fmla="*/ 47 w 55" name="T22"/>
              <a:gd fmla="*/ 56 h 56" name="T23"/>
              <a:gd fmla="*/ 20 w 55" name="T24"/>
              <a:gd fmla="*/ 49 h 56" name="T25"/>
              <a:gd fmla="*/ 13 w 55" name="T26"/>
              <a:gd fmla="*/ 48 h 56" name="T27"/>
              <a:gd fmla="*/ 13 w 55" name="T28"/>
              <a:gd fmla="*/ 52 h 56" name="T29"/>
              <a:gd fmla="*/ 0 w 55" name="T30"/>
              <a:gd fmla="*/ 52 h 56" name="T31"/>
              <a:gd fmla="*/ 0 w 55" name="T32"/>
              <a:gd fmla="*/ 17 h 56" name="T33"/>
              <a:gd fmla="*/ 13 w 55" name="T34"/>
              <a:gd fmla="*/ 17 h 56" name="T35"/>
              <a:gd fmla="*/ 13 w 55" name="T36"/>
              <a:gd fmla="*/ 23 h 56" name="T37"/>
              <a:gd fmla="*/ 18 w 55" name="T38"/>
              <a:gd fmla="*/ 22 h 56" name="T39"/>
              <a:gd fmla="*/ 40 w 55" name="T40"/>
              <a:gd fmla="*/ 0 h 56" name="T41"/>
              <a:gd fmla="*/ 34 w 55" name="T42"/>
              <a:gd fmla="*/ 21 h 56" name="T43"/>
              <a:gd fmla="*/ 53 w 55" name="T44"/>
              <a:gd fmla="*/ 20 h 5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6" w="55">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gradFill>
            <a:gsLst>
              <a:gs pos="0">
                <a:schemeClr val="accent2"/>
              </a:gs>
              <a:gs pos="100000">
                <a:schemeClr val="accent1"/>
              </a:gs>
            </a:gsLst>
            <a:lin ang="12600000" scaled="0"/>
          </a:gra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sp>
        <p:nvSpPr>
          <p:cNvPr id="23" name="原创设计师QQ598969553      _15"/>
          <p:cNvSpPr/>
          <p:nvPr/>
        </p:nvSpPr>
        <p:spPr bwMode="auto">
          <a:xfrm flipH="1" flipV="1">
            <a:off x="5100677" y="2434305"/>
            <a:ext cx="448584" cy="455484"/>
          </a:xfrm>
          <a:custGeom>
            <a:gdLst>
              <a:gd fmla="*/ 53 w 55" name="T0"/>
              <a:gd fmla="*/ 20 h 56" name="T1"/>
              <a:gd fmla="*/ 54 w 55" name="T2"/>
              <a:gd fmla="*/ 28 h 56" name="T3"/>
              <a:gd fmla="*/ 52 w 55" name="T4"/>
              <a:gd fmla="*/ 30 h 56" name="T5"/>
              <a:gd fmla="*/ 55 w 55" name="T6"/>
              <a:gd fmla="*/ 33 h 56" name="T7"/>
              <a:gd fmla="*/ 54 w 55" name="T8"/>
              <a:gd fmla="*/ 37 h 56" name="T9"/>
              <a:gd fmla="*/ 52 w 55" name="T10"/>
              <a:gd fmla="*/ 38 h 56" name="T11"/>
              <a:gd fmla="*/ 53 w 55" name="T12"/>
              <a:gd fmla="*/ 40 h 56" name="T13"/>
              <a:gd fmla="*/ 52 w 55" name="T14"/>
              <a:gd fmla="*/ 45 h 56" name="T15"/>
              <a:gd fmla="*/ 50 w 55" name="T16"/>
              <a:gd fmla="*/ 46 h 56" name="T17"/>
              <a:gd fmla="*/ 52 w 55" name="T18"/>
              <a:gd fmla="*/ 48 h 56" name="T19"/>
              <a:gd fmla="*/ 51 w 55" name="T20"/>
              <a:gd fmla="*/ 54 h 56" name="T21"/>
              <a:gd fmla="*/ 47 w 55" name="T22"/>
              <a:gd fmla="*/ 56 h 56" name="T23"/>
              <a:gd fmla="*/ 20 w 55" name="T24"/>
              <a:gd fmla="*/ 49 h 56" name="T25"/>
              <a:gd fmla="*/ 13 w 55" name="T26"/>
              <a:gd fmla="*/ 48 h 56" name="T27"/>
              <a:gd fmla="*/ 13 w 55" name="T28"/>
              <a:gd fmla="*/ 52 h 56" name="T29"/>
              <a:gd fmla="*/ 0 w 55" name="T30"/>
              <a:gd fmla="*/ 52 h 56" name="T31"/>
              <a:gd fmla="*/ 0 w 55" name="T32"/>
              <a:gd fmla="*/ 17 h 56" name="T33"/>
              <a:gd fmla="*/ 13 w 55" name="T34"/>
              <a:gd fmla="*/ 17 h 56" name="T35"/>
              <a:gd fmla="*/ 13 w 55" name="T36"/>
              <a:gd fmla="*/ 23 h 56" name="T37"/>
              <a:gd fmla="*/ 18 w 55" name="T38"/>
              <a:gd fmla="*/ 22 h 56" name="T39"/>
              <a:gd fmla="*/ 40 w 55" name="T40"/>
              <a:gd fmla="*/ 0 h 56" name="T41"/>
              <a:gd fmla="*/ 34 w 55" name="T42"/>
              <a:gd fmla="*/ 21 h 56" name="T43"/>
              <a:gd fmla="*/ 53 w 55" name="T44"/>
              <a:gd fmla="*/ 20 h 5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6" w="55">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gradFill>
            <a:gsLst>
              <a:gs pos="0">
                <a:schemeClr val="accent2"/>
              </a:gs>
              <a:gs pos="100000">
                <a:schemeClr val="accent1"/>
              </a:gs>
            </a:gsLst>
            <a:lin ang="12600000" scaled="0"/>
          </a:gradFill>
          <a:ln>
            <a:noFill/>
          </a:ln>
          <a:extLst/>
        </p:spPr>
        <p:txBody>
          <a:bodyPr anchor="t" anchorCtr="0" bIns="45720" compatLnSpc="1" lIns="91440" numCol="1" rIns="91440" tIns="45720" vert="horz" wrap="square">
            <a:prstTxWarp prst="textNoShape">
              <a:avLst/>
            </a:prstTxWarp>
          </a:bodyPr>
          <a:lstStyle/>
          <a:p>
            <a:endParaRPr altLang="en-US" lang="zh-CN">
              <a:ea charset="-122" pitchFamily="34" typeface="微软雅黑"/>
            </a:endParaRPr>
          </a:p>
        </p:txBody>
      </p:sp>
      <p:grpSp>
        <p:nvGrpSpPr>
          <p:cNvPr id="24" name="原创设计师QQ598969553      _16"/>
          <p:cNvGrpSpPr/>
          <p:nvPr/>
        </p:nvGrpSpPr>
        <p:grpSpPr>
          <a:xfrm>
            <a:off x="1259632" y="3092567"/>
            <a:ext cx="486905" cy="487027"/>
            <a:chOff x="1505114" y="3434341"/>
            <a:chExt cx="589156" cy="589303"/>
          </a:xfrm>
        </p:grpSpPr>
        <p:sp>
          <p:nvSpPr>
            <p:cNvPr id="25"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6" name="文本框 9"/>
            <p:cNvSpPr txBox="1"/>
            <p:nvPr/>
          </p:nvSpPr>
          <p:spPr>
            <a:xfrm>
              <a:off x="1586460" y="3443027"/>
              <a:ext cx="409531" cy="553212"/>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A</a:t>
              </a:r>
            </a:p>
          </p:txBody>
        </p:sp>
      </p:grpSp>
      <p:grpSp>
        <p:nvGrpSpPr>
          <p:cNvPr id="27" name="原创设计师QQ598969553      _17"/>
          <p:cNvGrpSpPr/>
          <p:nvPr/>
        </p:nvGrpSpPr>
        <p:grpSpPr>
          <a:xfrm>
            <a:off x="5371840" y="3295253"/>
            <a:ext cx="486905" cy="487027"/>
            <a:chOff x="1505114" y="3434341"/>
            <a:chExt cx="589156" cy="589303"/>
          </a:xfrm>
        </p:grpSpPr>
        <p:sp>
          <p:nvSpPr>
            <p:cNvPr id="28"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9" name="文本框 9"/>
            <p:cNvSpPr txBox="1"/>
            <p:nvPr/>
          </p:nvSpPr>
          <p:spPr>
            <a:xfrm>
              <a:off x="1595541" y="3451411"/>
              <a:ext cx="424898" cy="553212"/>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D</a:t>
              </a:r>
            </a:p>
          </p:txBody>
        </p:sp>
      </p:grpSp>
      <p:grpSp>
        <p:nvGrpSpPr>
          <p:cNvPr id="30" name="原创设计师QQ598969553      _18"/>
          <p:cNvGrpSpPr/>
          <p:nvPr/>
        </p:nvGrpSpPr>
        <p:grpSpPr>
          <a:xfrm>
            <a:off x="5423051" y="1388370"/>
            <a:ext cx="486905" cy="487027"/>
            <a:chOff x="1505114" y="3434341"/>
            <a:chExt cx="589156" cy="589303"/>
          </a:xfrm>
        </p:grpSpPr>
        <p:sp>
          <p:nvSpPr>
            <p:cNvPr id="31"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32" name="文本框 9"/>
            <p:cNvSpPr txBox="1"/>
            <p:nvPr/>
          </p:nvSpPr>
          <p:spPr>
            <a:xfrm>
              <a:off x="1578778" y="3443029"/>
              <a:ext cx="424898" cy="553212"/>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C</a:t>
              </a:r>
            </a:p>
          </p:txBody>
        </p:sp>
      </p:grpSp>
      <p:grpSp>
        <p:nvGrpSpPr>
          <p:cNvPr id="33" name="原创设计师QQ598969553      _19"/>
          <p:cNvGrpSpPr/>
          <p:nvPr/>
        </p:nvGrpSpPr>
        <p:grpSpPr>
          <a:xfrm>
            <a:off x="1259632" y="1290886"/>
            <a:ext cx="486905" cy="487027"/>
            <a:chOff x="1505114" y="3434341"/>
            <a:chExt cx="589156" cy="589303"/>
          </a:xfrm>
        </p:grpSpPr>
        <p:sp>
          <p:nvSpPr>
            <p:cNvPr id="34"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35" name="文本框 9"/>
            <p:cNvSpPr txBox="1"/>
            <p:nvPr/>
          </p:nvSpPr>
          <p:spPr>
            <a:xfrm>
              <a:off x="1578775" y="3443028"/>
              <a:ext cx="424898" cy="553212"/>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B</a:t>
              </a:r>
            </a:p>
          </p:txBody>
        </p:sp>
      </p:grpSp>
      <p:pic>
        <p:nvPicPr>
          <p:cNvPr id="37"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85498434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2"/>
                                        </p:tgtEl>
                                        <p:attrNameLst>
                                          <p:attrName>style.visibility</p:attrName>
                                        </p:attrNameLst>
                                      </p:cBhvr>
                                      <p:to>
                                        <p:strVal val="visible"/>
                                      </p:to>
                                    </p:set>
                                    <p:animEffect filter="wipe(right)"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Effect filter="fade" transition="in">
                                      <p:cBhvr>
                                        <p:cTn dur="500" id="13"/>
                                        <p:tgtEl>
                                          <p:spTgt spid="10"/>
                                        </p:tgtEl>
                                      </p:cBhvr>
                                    </p:animEffect>
                                  </p:childTnLst>
                                </p:cTn>
                              </p:par>
                            </p:childTnLst>
                          </p:cTn>
                        </p:par>
                        <p:par>
                          <p:cTn fill="hold" id="14" nodeType="afterGroup">
                            <p:stCondLst>
                              <p:cond delay="1000"/>
                            </p:stCondLst>
                            <p:childTnLst>
                              <p:par>
                                <p:cTn fill="hold" id="15" nodeType="afterEffect" presetClass="entr" presetID="22" presetSubtype="2">
                                  <p:stCondLst>
                                    <p:cond delay="0"/>
                                  </p:stCondLst>
                                  <p:childTnLst>
                                    <p:set>
                                      <p:cBhvr>
                                        <p:cTn dur="1" fill="hold" id="16">
                                          <p:stCondLst>
                                            <p:cond delay="0"/>
                                          </p:stCondLst>
                                        </p:cTn>
                                        <p:tgtEl>
                                          <p:spTgt spid="11"/>
                                        </p:tgtEl>
                                        <p:attrNameLst>
                                          <p:attrName>style.visibility</p:attrName>
                                        </p:attrNameLst>
                                      </p:cBhvr>
                                      <p:to>
                                        <p:strVal val="visible"/>
                                      </p:to>
                                    </p:set>
                                    <p:animEffect filter="wipe(right)"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childTnLst>
                          </p:cTn>
                        </p:par>
                        <p:par>
                          <p:cTn fill="hold" id="24" nodeType="afterGroup">
                            <p:stCondLst>
                              <p:cond delay="2000"/>
                            </p:stCondLst>
                            <p:childTnLst>
                              <p:par>
                                <p:cTn fill="hold" id="25" nodeType="afterEffect" presetClass="entr" presetID="22" presetSubtype="2">
                                  <p:stCondLst>
                                    <p:cond delay="0"/>
                                  </p:stCondLst>
                                  <p:childTnLst>
                                    <p:set>
                                      <p:cBhvr>
                                        <p:cTn dur="1" fill="hold" id="26">
                                          <p:stCondLst>
                                            <p:cond delay="0"/>
                                          </p:stCondLst>
                                        </p:cTn>
                                        <p:tgtEl>
                                          <p:spTgt spid="13"/>
                                        </p:tgtEl>
                                        <p:attrNameLst>
                                          <p:attrName>style.visibility</p:attrName>
                                        </p:attrNameLst>
                                      </p:cBhvr>
                                      <p:to>
                                        <p:strVal val="visible"/>
                                      </p:to>
                                    </p:set>
                                    <p:animEffect filter="wipe(right)" transition="in">
                                      <p:cBhvr>
                                        <p:cTn dur="500" id="27"/>
                                        <p:tgtEl>
                                          <p:spTgt spid="13"/>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500" fill="hold" id="31"/>
                                        <p:tgtEl>
                                          <p:spTgt spid="23"/>
                                        </p:tgtEl>
                                        <p:attrNameLst>
                                          <p:attrName>ppt_w</p:attrName>
                                        </p:attrNameLst>
                                      </p:cBhvr>
                                      <p:tavLst>
                                        <p:tav tm="0">
                                          <p:val>
                                            <p:fltVal val="0"/>
                                          </p:val>
                                        </p:tav>
                                        <p:tav tm="100000">
                                          <p:val>
                                            <p:strVal val="#ppt_w"/>
                                          </p:val>
                                        </p:tav>
                                      </p:tavLst>
                                    </p:anim>
                                    <p:anim calcmode="lin" valueType="num">
                                      <p:cBhvr>
                                        <p:cTn dur="500" fill="hold" id="32"/>
                                        <p:tgtEl>
                                          <p:spTgt spid="23"/>
                                        </p:tgtEl>
                                        <p:attrNameLst>
                                          <p:attrName>ppt_h</p:attrName>
                                        </p:attrNameLst>
                                      </p:cBhvr>
                                      <p:tavLst>
                                        <p:tav tm="0">
                                          <p:val>
                                            <p:fltVal val="0"/>
                                          </p:val>
                                        </p:tav>
                                        <p:tav tm="100000">
                                          <p:val>
                                            <p:strVal val="#ppt_h"/>
                                          </p:val>
                                        </p:tav>
                                      </p:tavLst>
                                    </p:anim>
                                    <p:animEffect filter="fade" transition="in">
                                      <p:cBhvr>
                                        <p:cTn dur="500" id="33"/>
                                        <p:tgtEl>
                                          <p:spTgt spid="23"/>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p:cTn dur="500" fill="hold" id="36"/>
                                        <p:tgtEl>
                                          <p:spTgt spid="22"/>
                                        </p:tgtEl>
                                        <p:attrNameLst>
                                          <p:attrName>ppt_w</p:attrName>
                                        </p:attrNameLst>
                                      </p:cBhvr>
                                      <p:tavLst>
                                        <p:tav tm="0">
                                          <p:val>
                                            <p:fltVal val="0"/>
                                          </p:val>
                                        </p:tav>
                                        <p:tav tm="100000">
                                          <p:val>
                                            <p:strVal val="#ppt_w"/>
                                          </p:val>
                                        </p:tav>
                                      </p:tavLst>
                                    </p:anim>
                                    <p:anim calcmode="lin" valueType="num">
                                      <p:cBhvr>
                                        <p:cTn dur="500" fill="hold" id="37"/>
                                        <p:tgtEl>
                                          <p:spTgt spid="22"/>
                                        </p:tgtEl>
                                        <p:attrNameLst>
                                          <p:attrName>ppt_h</p:attrName>
                                        </p:attrNameLst>
                                      </p:cBhvr>
                                      <p:tavLst>
                                        <p:tav tm="0">
                                          <p:val>
                                            <p:fltVal val="0"/>
                                          </p:val>
                                        </p:tav>
                                        <p:tav tm="100000">
                                          <p:val>
                                            <p:strVal val="#ppt_h"/>
                                          </p:val>
                                        </p:tav>
                                      </p:tavLst>
                                    </p:anim>
                                    <p:animEffect filter="fade" transition="in">
                                      <p:cBhvr>
                                        <p:cTn dur="500" id="38"/>
                                        <p:tgtEl>
                                          <p:spTgt spid="22"/>
                                        </p:tgtEl>
                                      </p:cBhvr>
                                    </p:animEffect>
                                  </p:childTnLst>
                                </p:cTn>
                              </p:par>
                            </p:childTnLst>
                          </p:cTn>
                        </p:par>
                        <p:par>
                          <p:cTn fill="hold" id="39" nodeType="afterGroup">
                            <p:stCondLst>
                              <p:cond delay="3000"/>
                            </p:stCondLst>
                            <p:childTnLst>
                              <p:par>
                                <p:cTn fill="hold" id="40" nodeType="afterEffect" presetClass="entr" presetID="21" presetSubtype="1">
                                  <p:stCondLst>
                                    <p:cond delay="0"/>
                                  </p:stCondLst>
                                  <p:childTnLst>
                                    <p:set>
                                      <p:cBhvr>
                                        <p:cTn dur="1" fill="hold" id="41">
                                          <p:stCondLst>
                                            <p:cond delay="0"/>
                                          </p:stCondLst>
                                        </p:cTn>
                                        <p:tgtEl>
                                          <p:spTgt spid="33"/>
                                        </p:tgtEl>
                                        <p:attrNameLst>
                                          <p:attrName>style.visibility</p:attrName>
                                        </p:attrNameLst>
                                      </p:cBhvr>
                                      <p:to>
                                        <p:strVal val="visible"/>
                                      </p:to>
                                    </p:set>
                                    <p:animEffect filter="wheel(1)" transition="in">
                                      <p:cBhvr>
                                        <p:cTn dur="800" id="42"/>
                                        <p:tgtEl>
                                          <p:spTgt spid="33"/>
                                        </p:tgtEl>
                                      </p:cBhvr>
                                    </p:animEffect>
                                  </p:childTnLst>
                                </p:cTn>
                              </p:par>
                              <p:par>
                                <p:cTn fill="hold" id="43" nodeType="withEffect" presetClass="entr" presetID="21" presetSubtype="1">
                                  <p:stCondLst>
                                    <p:cond delay="400"/>
                                  </p:stCondLst>
                                  <p:childTnLst>
                                    <p:set>
                                      <p:cBhvr>
                                        <p:cTn dur="1" fill="hold" id="44">
                                          <p:stCondLst>
                                            <p:cond delay="0"/>
                                          </p:stCondLst>
                                        </p:cTn>
                                        <p:tgtEl>
                                          <p:spTgt spid="24"/>
                                        </p:tgtEl>
                                        <p:attrNameLst>
                                          <p:attrName>style.visibility</p:attrName>
                                        </p:attrNameLst>
                                      </p:cBhvr>
                                      <p:to>
                                        <p:strVal val="visible"/>
                                      </p:to>
                                    </p:set>
                                    <p:animEffect filter="wheel(1)" transition="in">
                                      <p:cBhvr>
                                        <p:cTn dur="800" id="45"/>
                                        <p:tgtEl>
                                          <p:spTgt spid="24"/>
                                        </p:tgtEl>
                                      </p:cBhvr>
                                    </p:animEffect>
                                  </p:childTnLst>
                                </p:cTn>
                              </p:par>
                              <p:par>
                                <p:cTn fill="hold" id="46" nodeType="withEffect" presetClass="entr" presetID="21" presetSubtype="1">
                                  <p:stCondLst>
                                    <p:cond delay="1100"/>
                                  </p:stCondLst>
                                  <p:childTnLst>
                                    <p:set>
                                      <p:cBhvr>
                                        <p:cTn dur="1" fill="hold" id="47">
                                          <p:stCondLst>
                                            <p:cond delay="0"/>
                                          </p:stCondLst>
                                        </p:cTn>
                                        <p:tgtEl>
                                          <p:spTgt spid="27"/>
                                        </p:tgtEl>
                                        <p:attrNameLst>
                                          <p:attrName>style.visibility</p:attrName>
                                        </p:attrNameLst>
                                      </p:cBhvr>
                                      <p:to>
                                        <p:strVal val="visible"/>
                                      </p:to>
                                    </p:set>
                                    <p:animEffect filter="wheel(1)" transition="in">
                                      <p:cBhvr>
                                        <p:cTn dur="800" id="48"/>
                                        <p:tgtEl>
                                          <p:spTgt spid="27"/>
                                        </p:tgtEl>
                                      </p:cBhvr>
                                    </p:animEffect>
                                  </p:childTnLst>
                                </p:cTn>
                              </p:par>
                              <p:par>
                                <p:cTn fill="hold" id="49" nodeType="withEffect" presetClass="entr" presetID="21" presetSubtype="1">
                                  <p:stCondLst>
                                    <p:cond delay="800"/>
                                  </p:stCondLst>
                                  <p:childTnLst>
                                    <p:set>
                                      <p:cBhvr>
                                        <p:cTn dur="1" fill="hold" id="50">
                                          <p:stCondLst>
                                            <p:cond delay="0"/>
                                          </p:stCondLst>
                                        </p:cTn>
                                        <p:tgtEl>
                                          <p:spTgt spid="30"/>
                                        </p:tgtEl>
                                        <p:attrNameLst>
                                          <p:attrName>style.visibility</p:attrName>
                                        </p:attrNameLst>
                                      </p:cBhvr>
                                      <p:to>
                                        <p:strVal val="visible"/>
                                      </p:to>
                                    </p:set>
                                    <p:animEffect filter="wheel(1)" transition="in">
                                      <p:cBhvr>
                                        <p:cTn dur="800" id="51"/>
                                        <p:tgtEl>
                                          <p:spTgt spid="30"/>
                                        </p:tgtEl>
                                      </p:cBhvr>
                                    </p:animEffect>
                                  </p:childTnLst>
                                </p:cTn>
                              </p:par>
                            </p:childTnLst>
                          </p:cTn>
                        </p:par>
                        <p:par>
                          <p:cTn fill="hold" id="52" nodeType="afterGroup">
                            <p:stCondLst>
                              <p:cond delay="4900"/>
                            </p:stCondLst>
                            <p:childTnLst>
                              <p:par>
                                <p:cTn fill="hold" grpId="0" id="53" nodeType="afterEffect" presetClass="entr" presetID="22" presetSubtype="8">
                                  <p:stCondLst>
                                    <p:cond delay="0"/>
                                  </p:stCondLst>
                                  <p:childTnLst>
                                    <p:set>
                                      <p:cBhvr>
                                        <p:cTn dur="1" fill="hold" id="54">
                                          <p:stCondLst>
                                            <p:cond delay="0"/>
                                          </p:stCondLst>
                                        </p:cTn>
                                        <p:tgtEl>
                                          <p:spTgt spid="14"/>
                                        </p:tgtEl>
                                        <p:attrNameLst>
                                          <p:attrName>style.visibility</p:attrName>
                                        </p:attrNameLst>
                                      </p:cBhvr>
                                      <p:to>
                                        <p:strVal val="visible"/>
                                      </p:to>
                                    </p:set>
                                    <p:animEffect filter="wipe(left)" transition="in">
                                      <p:cBhvr>
                                        <p:cTn dur="500" id="55"/>
                                        <p:tgtEl>
                                          <p:spTgt spid="14"/>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15"/>
                                        </p:tgtEl>
                                        <p:attrNameLst>
                                          <p:attrName>style.visibility</p:attrName>
                                        </p:attrNameLst>
                                      </p:cBhvr>
                                      <p:to>
                                        <p:strVal val="visible"/>
                                      </p:to>
                                    </p:set>
                                    <p:animEffect filter="wipe(left)" transition="in">
                                      <p:cBhvr>
                                        <p:cTn dur="500" id="58"/>
                                        <p:tgtEl>
                                          <p:spTgt spid="15"/>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6"/>
                                        </p:tgtEl>
                                        <p:attrNameLst>
                                          <p:attrName>style.visibility</p:attrName>
                                        </p:attrNameLst>
                                      </p:cBhvr>
                                      <p:to>
                                        <p:strVal val="visible"/>
                                      </p:to>
                                    </p:set>
                                    <p:animEffect filter="wipe(left)" transition="in">
                                      <p:cBhvr>
                                        <p:cTn dur="500" id="61"/>
                                        <p:tgtEl>
                                          <p:spTgt spid="16"/>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17"/>
                                        </p:tgtEl>
                                        <p:attrNameLst>
                                          <p:attrName>style.visibility</p:attrName>
                                        </p:attrNameLst>
                                      </p:cBhvr>
                                      <p:to>
                                        <p:strVal val="visible"/>
                                      </p:to>
                                    </p:set>
                                    <p:animEffect filter="wipe(left)" transition="in">
                                      <p:cBhvr>
                                        <p:cTn dur="500" id="64"/>
                                        <p:tgtEl>
                                          <p:spTgt spid="17"/>
                                        </p:tgtEl>
                                      </p:cBhvr>
                                    </p:animEffect>
                                  </p:childTnLst>
                                </p:cTn>
                              </p:par>
                              <p:par>
                                <p:cTn fill="hold" grpId="0" id="65" nodeType="withEffect" presetClass="entr" presetID="22" presetSubtype="2">
                                  <p:stCondLst>
                                    <p:cond delay="0"/>
                                  </p:stCondLst>
                                  <p:childTnLst>
                                    <p:set>
                                      <p:cBhvr>
                                        <p:cTn dur="1" fill="hold" id="66">
                                          <p:stCondLst>
                                            <p:cond delay="0"/>
                                          </p:stCondLst>
                                        </p:cTn>
                                        <p:tgtEl>
                                          <p:spTgt spid="18"/>
                                        </p:tgtEl>
                                        <p:attrNameLst>
                                          <p:attrName>style.visibility</p:attrName>
                                        </p:attrNameLst>
                                      </p:cBhvr>
                                      <p:to>
                                        <p:strVal val="visible"/>
                                      </p:to>
                                    </p:set>
                                    <p:animEffect filter="wipe(right)" transition="in">
                                      <p:cBhvr>
                                        <p:cTn dur="500" id="67"/>
                                        <p:tgtEl>
                                          <p:spTgt spid="18"/>
                                        </p:tgtEl>
                                      </p:cBhvr>
                                    </p:animEffect>
                                  </p:childTnLst>
                                </p:cTn>
                              </p:par>
                              <p:par>
                                <p:cTn fill="hold" grpId="0" id="68" nodeType="withEffect" presetClass="entr" presetID="22" presetSubtype="2">
                                  <p:stCondLst>
                                    <p:cond delay="0"/>
                                  </p:stCondLst>
                                  <p:childTnLst>
                                    <p:set>
                                      <p:cBhvr>
                                        <p:cTn dur="1" fill="hold" id="69">
                                          <p:stCondLst>
                                            <p:cond delay="0"/>
                                          </p:stCondLst>
                                        </p:cTn>
                                        <p:tgtEl>
                                          <p:spTgt spid="19"/>
                                        </p:tgtEl>
                                        <p:attrNameLst>
                                          <p:attrName>style.visibility</p:attrName>
                                        </p:attrNameLst>
                                      </p:cBhvr>
                                      <p:to>
                                        <p:strVal val="visible"/>
                                      </p:to>
                                    </p:set>
                                    <p:animEffect filter="wipe(right)" transition="in">
                                      <p:cBhvr>
                                        <p:cTn dur="500" id="70"/>
                                        <p:tgtEl>
                                          <p:spTgt spid="19"/>
                                        </p:tgtEl>
                                      </p:cBhvr>
                                    </p:animEffect>
                                  </p:childTnLst>
                                </p:cTn>
                              </p:par>
                              <p:par>
                                <p:cTn fill="hold" grpId="0" id="71" nodeType="withEffect" presetClass="entr" presetID="22" presetSubtype="2">
                                  <p:stCondLst>
                                    <p:cond delay="0"/>
                                  </p:stCondLst>
                                  <p:childTnLst>
                                    <p:set>
                                      <p:cBhvr>
                                        <p:cTn dur="1" fill="hold" id="72">
                                          <p:stCondLst>
                                            <p:cond delay="0"/>
                                          </p:stCondLst>
                                        </p:cTn>
                                        <p:tgtEl>
                                          <p:spTgt spid="20"/>
                                        </p:tgtEl>
                                        <p:attrNameLst>
                                          <p:attrName>style.visibility</p:attrName>
                                        </p:attrNameLst>
                                      </p:cBhvr>
                                      <p:to>
                                        <p:strVal val="visible"/>
                                      </p:to>
                                    </p:set>
                                    <p:animEffect filter="wipe(right)" transition="in">
                                      <p:cBhvr>
                                        <p:cTn dur="500" id="73"/>
                                        <p:tgtEl>
                                          <p:spTgt spid="20"/>
                                        </p:tgtEl>
                                      </p:cBhvr>
                                    </p:animEffect>
                                  </p:childTnLst>
                                </p:cTn>
                              </p:par>
                              <p:par>
                                <p:cTn fill="hold" grpId="0" id="74" nodeType="withEffect" presetClass="entr" presetID="22" presetSubtype="2">
                                  <p:stCondLst>
                                    <p:cond delay="0"/>
                                  </p:stCondLst>
                                  <p:childTnLst>
                                    <p:set>
                                      <p:cBhvr>
                                        <p:cTn dur="1" fill="hold" id="75">
                                          <p:stCondLst>
                                            <p:cond delay="0"/>
                                          </p:stCondLst>
                                        </p:cTn>
                                        <p:tgtEl>
                                          <p:spTgt spid="21"/>
                                        </p:tgtEl>
                                        <p:attrNameLst>
                                          <p:attrName>style.visibility</p:attrName>
                                        </p:attrNameLst>
                                      </p:cBhvr>
                                      <p:to>
                                        <p:strVal val="visible"/>
                                      </p:to>
                                    </p:set>
                                    <p:animEffect filter="wipe(right)" transition="in">
                                      <p:cBhvr>
                                        <p:cTn dur="500" id="7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P grpId="0" spid="15"/>
      <p:bldP grpId="0" spid="16"/>
      <p:bldP grpId="0" spid="17"/>
      <p:bldP grpId="0" spid="18"/>
      <p:bldP grpId="0" spid="19"/>
      <p:bldP grpId="0" spid="20"/>
      <p:bldP grpId="0" spid="21"/>
      <p:bldP grpId="0" spid="22"/>
      <p:bldP grpId="0" spid="2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p:nvPr/>
        </p:nvSpPr>
        <p:spPr>
          <a:xfrm>
            <a:off x="-14514" y="1131590"/>
            <a:ext cx="9173028" cy="201622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0" name="原创设计师QQ598969553      _2"/>
          <p:cNvSpPr/>
          <p:nvPr/>
        </p:nvSpPr>
        <p:spPr>
          <a:xfrm>
            <a:off x="1115477" y="3793301"/>
            <a:ext cx="2155349" cy="969264"/>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任务中遇见问题可以从外的问题和内的问题两方面考虑</a:t>
            </a:r>
          </a:p>
        </p:txBody>
      </p:sp>
      <p:sp>
        <p:nvSpPr>
          <p:cNvPr id="11" name="原创设计师QQ598969553      _3"/>
          <p:cNvSpPr/>
          <p:nvPr/>
        </p:nvSpPr>
        <p:spPr>
          <a:xfrm>
            <a:off x="1323869" y="3468130"/>
            <a:ext cx="1738566" cy="365760"/>
          </a:xfrm>
          <a:prstGeom prst="rect">
            <a:avLst/>
          </a:prstGeom>
        </p:spPr>
        <p:txBody>
          <a:bodyPr wrap="square">
            <a:spAutoFit/>
          </a:bodyPr>
          <a:lstStyle/>
          <a:p>
            <a:pPr algn="ctr"/>
            <a:r>
              <a:rPr altLang="en-US" lang="zh-CN">
                <a:gradFill>
                  <a:gsLst>
                    <a:gs pos="28000">
                      <a:schemeClr val="accent2"/>
                    </a:gs>
                    <a:gs pos="100000">
                      <a:schemeClr val="accent1"/>
                    </a:gs>
                  </a:gsLst>
                  <a:lin ang="12600000" scaled="0"/>
                </a:gradFill>
                <a:latin charset="-122" pitchFamily="34" typeface="微软雅黑"/>
                <a:ea charset="-122" pitchFamily="34" typeface="微软雅黑"/>
              </a:rPr>
              <a:t>存在的问题</a:t>
            </a:r>
          </a:p>
        </p:txBody>
      </p:sp>
      <p:sp>
        <p:nvSpPr>
          <p:cNvPr id="12" name="原创设计师QQ598969553      _4"/>
          <p:cNvSpPr/>
          <p:nvPr/>
        </p:nvSpPr>
        <p:spPr>
          <a:xfrm>
            <a:off x="3702717" y="3468130"/>
            <a:ext cx="1738566" cy="365760"/>
          </a:xfrm>
          <a:prstGeom prst="rect">
            <a:avLst/>
          </a:prstGeom>
        </p:spPr>
        <p:txBody>
          <a:bodyPr wrap="square">
            <a:spAutoFit/>
          </a:bodyPr>
          <a:lstStyle/>
          <a:p>
            <a:pPr algn="ctr"/>
            <a:r>
              <a:rPr altLang="en-US" lang="zh-CN">
                <a:gradFill>
                  <a:gsLst>
                    <a:gs pos="28000">
                      <a:schemeClr val="accent2"/>
                    </a:gs>
                    <a:gs pos="100000">
                      <a:schemeClr val="accent1"/>
                    </a:gs>
                  </a:gsLst>
                  <a:lin ang="12600000" scaled="0"/>
                </a:gradFill>
                <a:latin charset="-122" pitchFamily="34" typeface="微软雅黑"/>
                <a:ea charset="-122" pitchFamily="34" typeface="微软雅黑"/>
              </a:rPr>
              <a:t>存在的问题</a:t>
            </a:r>
          </a:p>
        </p:txBody>
      </p:sp>
      <p:sp>
        <p:nvSpPr>
          <p:cNvPr id="13" name="原创设计师QQ598969553      _5"/>
          <p:cNvSpPr/>
          <p:nvPr/>
        </p:nvSpPr>
        <p:spPr>
          <a:xfrm>
            <a:off x="6081566" y="3468130"/>
            <a:ext cx="1738566" cy="365760"/>
          </a:xfrm>
          <a:prstGeom prst="rect">
            <a:avLst/>
          </a:prstGeom>
        </p:spPr>
        <p:txBody>
          <a:bodyPr wrap="square">
            <a:spAutoFit/>
          </a:bodyPr>
          <a:lstStyle/>
          <a:p>
            <a:pPr algn="ctr"/>
            <a:r>
              <a:rPr altLang="en-US" lang="zh-CN">
                <a:gradFill>
                  <a:gsLst>
                    <a:gs pos="28000">
                      <a:schemeClr val="accent2"/>
                    </a:gs>
                    <a:gs pos="100000">
                      <a:schemeClr val="accent1"/>
                    </a:gs>
                  </a:gsLst>
                  <a:lin ang="12600000" scaled="0"/>
                </a:gradFill>
                <a:latin charset="-122" pitchFamily="34" typeface="微软雅黑"/>
                <a:ea charset="-122" pitchFamily="34" typeface="微软雅黑"/>
              </a:rPr>
              <a:t>存在的问题</a:t>
            </a:r>
          </a:p>
        </p:txBody>
      </p:sp>
      <p:sp>
        <p:nvSpPr>
          <p:cNvPr id="14" name="原创设计师QQ598969553      _6"/>
          <p:cNvSpPr/>
          <p:nvPr/>
        </p:nvSpPr>
        <p:spPr>
          <a:xfrm>
            <a:off x="3494325" y="3793301"/>
            <a:ext cx="2155349" cy="969264"/>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任务中遇见问题可以从外的问题和内的问题两方面考虑</a:t>
            </a:r>
          </a:p>
        </p:txBody>
      </p:sp>
      <p:sp>
        <p:nvSpPr>
          <p:cNvPr id="15" name="原创设计师QQ598969553      _7"/>
          <p:cNvSpPr/>
          <p:nvPr/>
        </p:nvSpPr>
        <p:spPr>
          <a:xfrm>
            <a:off x="5873173" y="3793301"/>
            <a:ext cx="2155349" cy="969264"/>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任务中遇见问题可以从外的问题和内的问题两方面考虑</a:t>
            </a:r>
          </a:p>
        </p:txBody>
      </p:sp>
      <p:grpSp>
        <p:nvGrpSpPr>
          <p:cNvPr id="16" name="原创设计师QQ598969553      _8"/>
          <p:cNvGrpSpPr/>
          <p:nvPr/>
        </p:nvGrpSpPr>
        <p:grpSpPr>
          <a:xfrm>
            <a:off x="1877322" y="2824113"/>
            <a:ext cx="589156" cy="589303"/>
            <a:chOff x="1505114" y="3434341"/>
            <a:chExt cx="589156" cy="589303"/>
          </a:xfrm>
        </p:grpSpPr>
        <p:sp>
          <p:nvSpPr>
            <p:cNvPr id="17"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18" name="文本框 9"/>
            <p:cNvSpPr txBox="1"/>
            <p:nvPr/>
          </p:nvSpPr>
          <p:spPr>
            <a:xfrm>
              <a:off x="1621998" y="3491035"/>
              <a:ext cx="338455" cy="457200"/>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A</a:t>
              </a:r>
            </a:p>
          </p:txBody>
        </p:sp>
      </p:grpSp>
      <p:grpSp>
        <p:nvGrpSpPr>
          <p:cNvPr id="19" name="原创设计师QQ598969553      _9"/>
          <p:cNvGrpSpPr/>
          <p:nvPr/>
        </p:nvGrpSpPr>
        <p:grpSpPr>
          <a:xfrm>
            <a:off x="4211960" y="2824113"/>
            <a:ext cx="589156" cy="589303"/>
            <a:chOff x="1505114" y="3434341"/>
            <a:chExt cx="589156" cy="589303"/>
          </a:xfrm>
        </p:grpSpPr>
        <p:sp>
          <p:nvSpPr>
            <p:cNvPr id="20" name="Oval 53"/>
            <p:cNvSpPr>
              <a:spLocks noChangeArrowheads="1"/>
            </p:cNvSpPr>
            <p:nvPr/>
          </p:nvSpPr>
          <p:spPr bwMode="auto">
            <a:xfrm>
              <a:off x="1505114" y="3434341"/>
              <a:ext cx="589156" cy="589303"/>
            </a:xfrm>
            <a:prstGeom prst="ellipse">
              <a:avLst/>
            </a:prstGeom>
            <a:gradFill>
              <a:gsLst>
                <a:gs pos="1300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1" name="文本框 9"/>
            <p:cNvSpPr txBox="1"/>
            <p:nvPr/>
          </p:nvSpPr>
          <p:spPr>
            <a:xfrm>
              <a:off x="1615648" y="3491035"/>
              <a:ext cx="351155" cy="457200"/>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B</a:t>
              </a:r>
            </a:p>
          </p:txBody>
        </p:sp>
      </p:grpSp>
      <p:grpSp>
        <p:nvGrpSpPr>
          <p:cNvPr id="22" name="原创设计师QQ598969553      _10"/>
          <p:cNvGrpSpPr/>
          <p:nvPr/>
        </p:nvGrpSpPr>
        <p:grpSpPr>
          <a:xfrm>
            <a:off x="6656270" y="2824113"/>
            <a:ext cx="589156" cy="589303"/>
            <a:chOff x="1505114" y="3434341"/>
            <a:chExt cx="589156" cy="589303"/>
          </a:xfrm>
        </p:grpSpPr>
        <p:sp>
          <p:nvSpPr>
            <p:cNvPr id="23" name="Oval 53"/>
            <p:cNvSpPr>
              <a:spLocks noChangeArrowheads="1"/>
            </p:cNvSpPr>
            <p:nvPr/>
          </p:nvSpPr>
          <p:spPr bwMode="auto">
            <a:xfrm>
              <a:off x="1505114" y="3434341"/>
              <a:ext cx="589156" cy="589303"/>
            </a:xfrm>
            <a:prstGeom prst="ellipse">
              <a:avLst/>
            </a:prstGeom>
            <a:gradFill>
              <a:gsLst>
                <a:gs pos="12000">
                  <a:schemeClr val="accent2"/>
                </a:gs>
                <a:gs pos="100000">
                  <a:schemeClr val="accent1"/>
                </a:gs>
              </a:gsLst>
              <a:lin ang="12600000" scaled="0"/>
            </a:gra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4" name="文本框 9"/>
            <p:cNvSpPr txBox="1"/>
            <p:nvPr/>
          </p:nvSpPr>
          <p:spPr>
            <a:xfrm>
              <a:off x="1615649" y="3491035"/>
              <a:ext cx="351155" cy="457200"/>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C</a:t>
              </a:r>
            </a:p>
          </p:txBody>
        </p:sp>
      </p:grpSp>
      <p:pic>
        <p:nvPicPr>
          <p:cNvPr id="26"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356561797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750" id="7"/>
                                        <p:tgtEl>
                                          <p:spTgt spid="9"/>
                                        </p:tgtEl>
                                      </p:cBhvr>
                                    </p:animEffect>
                                    <p:anim calcmode="lin" valueType="num">
                                      <p:cBhvr>
                                        <p:cTn dur="750" fill="hold" id="8"/>
                                        <p:tgtEl>
                                          <p:spTgt spid="9"/>
                                        </p:tgtEl>
                                        <p:attrNameLst>
                                          <p:attrName>ppt_x</p:attrName>
                                        </p:attrNameLst>
                                      </p:cBhvr>
                                      <p:tavLst>
                                        <p:tav tm="0">
                                          <p:val>
                                            <p:strVal val="#ppt_x"/>
                                          </p:val>
                                        </p:tav>
                                        <p:tav tm="100000">
                                          <p:val>
                                            <p:strVal val="#ppt_x"/>
                                          </p:val>
                                        </p:tav>
                                      </p:tavLst>
                                    </p:anim>
                                    <p:anim calcmode="lin" valueType="num">
                                      <p:cBhvr>
                                        <p:cTn dur="7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30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60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350"/>
                            </p:stCondLst>
                            <p:childTnLst>
                              <p:par>
                                <p:cTn fill="hold" grpId="0" id="27" nodeType="afterEffect" presetClass="entr" presetID="22" presetSubtype="8">
                                  <p:stCondLst>
                                    <p:cond delay="0"/>
                                  </p:stCondLst>
                                  <p:childTnLst>
                                    <p:set>
                                      <p:cBhvr>
                                        <p:cTn dur="1" fill="hold" id="28">
                                          <p:stCondLst>
                                            <p:cond delay="0"/>
                                          </p:stCondLst>
                                        </p:cTn>
                                        <p:tgtEl>
                                          <p:spTgt spid="11"/>
                                        </p:tgtEl>
                                        <p:attrNameLst>
                                          <p:attrName>style.visibility</p:attrName>
                                        </p:attrNameLst>
                                      </p:cBhvr>
                                      <p:to>
                                        <p:strVal val="visible"/>
                                      </p:to>
                                    </p:set>
                                    <p:animEffect filter="wipe(left)" transition="in">
                                      <p:cBhvr>
                                        <p:cTn dur="500" id="29"/>
                                        <p:tgtEl>
                                          <p:spTgt spid="11"/>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10"/>
                                        </p:tgtEl>
                                        <p:attrNameLst>
                                          <p:attrName>style.visibility</p:attrName>
                                        </p:attrNameLst>
                                      </p:cBhvr>
                                      <p:to>
                                        <p:strVal val="visible"/>
                                      </p:to>
                                    </p:set>
                                    <p:animEffect filter="wipe(left)" transition="in">
                                      <p:cBhvr>
                                        <p:cTn dur="500" id="32"/>
                                        <p:tgtEl>
                                          <p:spTgt spid="10"/>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2"/>
                                        </p:tgtEl>
                                        <p:attrNameLst>
                                          <p:attrName>style.visibility</p:attrName>
                                        </p:attrNameLst>
                                      </p:cBhvr>
                                      <p:to>
                                        <p:strVal val="visible"/>
                                      </p:to>
                                    </p:set>
                                    <p:animEffect filter="wipe(left)" transition="in">
                                      <p:cBhvr>
                                        <p:cTn dur="500" id="35"/>
                                        <p:tgtEl>
                                          <p:spTgt spid="12"/>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4"/>
                                        </p:tgtEl>
                                        <p:attrNameLst>
                                          <p:attrName>style.visibility</p:attrName>
                                        </p:attrNameLst>
                                      </p:cBhvr>
                                      <p:to>
                                        <p:strVal val="visible"/>
                                      </p:to>
                                    </p:set>
                                    <p:animEffect filter="wipe(left)" transition="in">
                                      <p:cBhvr>
                                        <p:cTn dur="500" id="38"/>
                                        <p:tgtEl>
                                          <p:spTgt spid="14"/>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5"/>
                                        </p:tgtEl>
                                        <p:attrNameLst>
                                          <p:attrName>style.visibility</p:attrName>
                                        </p:attrNameLst>
                                      </p:cBhvr>
                                      <p:to>
                                        <p:strVal val="visible"/>
                                      </p:to>
                                    </p:set>
                                    <p:animEffect filter="wipe(left)" transition="in">
                                      <p:cBhvr>
                                        <p:cTn dur="500" id="4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p:nvPr/>
        </p:nvSpPr>
        <p:spPr>
          <a:xfrm>
            <a:off x="3688319" y="2736592"/>
            <a:ext cx="392682" cy="392682"/>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15875">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cxnSp>
        <p:nvCxnSpPr>
          <p:cNvPr id="10" name="原创设计师QQ598969553      _2"/>
          <p:cNvCxnSpPr/>
          <p:nvPr/>
        </p:nvCxnSpPr>
        <p:spPr>
          <a:xfrm flipV="1">
            <a:off x="2080134" y="2514092"/>
            <a:ext cx="1399691" cy="144055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1" name="原创设计师QQ598969553      _3"/>
          <p:cNvCxnSpPr/>
          <p:nvPr/>
        </p:nvCxnSpPr>
        <p:spPr>
          <a:xfrm flipH="1" flipV="1">
            <a:off x="3467100" y="2515607"/>
            <a:ext cx="1860966" cy="659053"/>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grpSp>
        <p:nvGrpSpPr>
          <p:cNvPr id="12" name="原创设计师QQ598969553      _4"/>
          <p:cNvGrpSpPr/>
          <p:nvPr/>
        </p:nvGrpSpPr>
        <p:grpSpPr>
          <a:xfrm>
            <a:off x="3006741" y="2052053"/>
            <a:ext cx="923846" cy="924077"/>
            <a:chOff x="1505114" y="3434341"/>
            <a:chExt cx="589156" cy="589303"/>
          </a:xfrm>
        </p:grpSpPr>
        <p:sp>
          <p:nvSpPr>
            <p:cNvPr id="13"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14" name="文本框 9"/>
            <p:cNvSpPr txBox="1"/>
            <p:nvPr/>
          </p:nvSpPr>
          <p:spPr>
            <a:xfrm>
              <a:off x="1643315" y="3496101"/>
              <a:ext cx="295818" cy="447068"/>
            </a:xfrm>
            <a:prstGeom prst="rect">
              <a:avLst/>
            </a:prstGeom>
            <a:noFill/>
          </p:spPr>
          <p:txBody>
            <a:bodyPr anchor="ctr" rtlCol="0" wrap="none">
              <a:spAutoFit/>
            </a:bodyPr>
            <a:lstStyle/>
            <a:p>
              <a:pPr algn="ctr"/>
              <a:r>
                <a:rPr altLang="zh-CN" lang="en-US" sz="4000">
                  <a:solidFill>
                    <a:schemeClr val="bg1"/>
                  </a:solidFill>
                  <a:latin charset="0" pitchFamily="34" typeface="Impact"/>
                  <a:ea charset="-122" pitchFamily="34" typeface="微软雅黑"/>
                </a:rPr>
                <a:t>B</a:t>
              </a:r>
            </a:p>
          </p:txBody>
        </p:sp>
      </p:grpSp>
      <p:cxnSp>
        <p:nvCxnSpPr>
          <p:cNvPr id="15" name="原创设计师QQ598969553      _5"/>
          <p:cNvCxnSpPr/>
          <p:nvPr/>
        </p:nvCxnSpPr>
        <p:spPr>
          <a:xfrm flipH="1">
            <a:off x="5328066" y="1645306"/>
            <a:ext cx="1680297" cy="1526187"/>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16" name="原创设计师QQ598969553      _6"/>
          <p:cNvSpPr/>
          <p:nvPr/>
        </p:nvSpPr>
        <p:spPr>
          <a:xfrm>
            <a:off x="2699792" y="3910671"/>
            <a:ext cx="2155349" cy="676656"/>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在这里填写项目问题单项说明</a:t>
            </a:r>
          </a:p>
        </p:txBody>
      </p:sp>
      <p:sp>
        <p:nvSpPr>
          <p:cNvPr id="17" name="原创设计师QQ598969553      _7"/>
          <p:cNvSpPr/>
          <p:nvPr/>
        </p:nvSpPr>
        <p:spPr>
          <a:xfrm>
            <a:off x="2699792" y="3585499"/>
            <a:ext cx="1738566" cy="365760"/>
          </a:xfrm>
          <a:prstGeom prst="rect">
            <a:avLst/>
          </a:prstGeom>
        </p:spPr>
        <p:txBody>
          <a:bodyPr wrap="square">
            <a:spAutoFit/>
          </a:bodyPr>
          <a:lstStyle/>
          <a:p>
            <a:r>
              <a:rPr altLang="en-US" lang="zh-CN">
                <a:solidFill>
                  <a:schemeClr val="accent1"/>
                </a:solidFill>
                <a:latin charset="-122" pitchFamily="34" typeface="微软雅黑"/>
                <a:ea charset="-122" pitchFamily="34" typeface="微软雅黑"/>
              </a:rPr>
              <a:t>存在的问题</a:t>
            </a:r>
          </a:p>
        </p:txBody>
      </p:sp>
      <p:sp>
        <p:nvSpPr>
          <p:cNvPr id="18" name="原创设计师QQ598969553      _8"/>
          <p:cNvSpPr/>
          <p:nvPr/>
        </p:nvSpPr>
        <p:spPr>
          <a:xfrm>
            <a:off x="760467" y="2310033"/>
            <a:ext cx="2155349" cy="676656"/>
          </a:xfrm>
          <a:prstGeom prst="rect">
            <a:avLst/>
          </a:prstGeom>
        </p:spPr>
        <p:txBody>
          <a:bodyPr wrap="square">
            <a:spAutoFit/>
          </a:bodyPr>
          <a:lstStyle/>
          <a:p>
            <a:pPr algn="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在这里填写项目问题单项说明</a:t>
            </a:r>
          </a:p>
        </p:txBody>
      </p:sp>
      <p:sp>
        <p:nvSpPr>
          <p:cNvPr id="19" name="原创设计师QQ598969553      _9"/>
          <p:cNvSpPr/>
          <p:nvPr/>
        </p:nvSpPr>
        <p:spPr>
          <a:xfrm>
            <a:off x="1177250" y="1984861"/>
            <a:ext cx="1738566" cy="365760"/>
          </a:xfrm>
          <a:prstGeom prst="rect">
            <a:avLst/>
          </a:prstGeom>
        </p:spPr>
        <p:txBody>
          <a:bodyPr wrap="square">
            <a:spAutoFit/>
          </a:bodyPr>
          <a:lstStyle/>
          <a:p>
            <a:pPr algn="r"/>
            <a:r>
              <a:rPr altLang="en-US" lang="zh-CN">
                <a:solidFill>
                  <a:schemeClr val="accent2"/>
                </a:solidFill>
                <a:latin charset="-122" pitchFamily="34" typeface="微软雅黑"/>
                <a:ea charset="-122" pitchFamily="34" typeface="微软雅黑"/>
              </a:rPr>
              <a:t>存在的问题</a:t>
            </a:r>
          </a:p>
        </p:txBody>
      </p:sp>
      <p:sp>
        <p:nvSpPr>
          <p:cNvPr id="20" name="原创设计师QQ598969553      _10"/>
          <p:cNvSpPr/>
          <p:nvPr/>
        </p:nvSpPr>
        <p:spPr>
          <a:xfrm>
            <a:off x="6002082" y="3118748"/>
            <a:ext cx="2155349" cy="676656"/>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在这里填写项目问题单项说明</a:t>
            </a:r>
          </a:p>
        </p:txBody>
      </p:sp>
      <p:sp>
        <p:nvSpPr>
          <p:cNvPr id="21" name="原创设计师QQ598969553      _11"/>
          <p:cNvSpPr/>
          <p:nvPr/>
        </p:nvSpPr>
        <p:spPr>
          <a:xfrm>
            <a:off x="6002082" y="2793576"/>
            <a:ext cx="1738566" cy="365760"/>
          </a:xfrm>
          <a:prstGeom prst="rect">
            <a:avLst/>
          </a:prstGeom>
        </p:spPr>
        <p:txBody>
          <a:bodyPr wrap="square">
            <a:spAutoFit/>
          </a:bodyPr>
          <a:lstStyle/>
          <a:p>
            <a:r>
              <a:rPr altLang="en-US" lang="zh-CN">
                <a:solidFill>
                  <a:schemeClr val="accent3"/>
                </a:solidFill>
                <a:latin charset="-122" pitchFamily="34" typeface="微软雅黑"/>
                <a:ea charset="-122" pitchFamily="34" typeface="微软雅黑"/>
              </a:rPr>
              <a:t>存在的问题</a:t>
            </a:r>
          </a:p>
        </p:txBody>
      </p:sp>
      <p:sp>
        <p:nvSpPr>
          <p:cNvPr id="22" name="原创设计师QQ598969553      _12"/>
          <p:cNvSpPr/>
          <p:nvPr/>
        </p:nvSpPr>
        <p:spPr>
          <a:xfrm>
            <a:off x="4067944" y="1603364"/>
            <a:ext cx="2155349" cy="676656"/>
          </a:xfrm>
          <a:prstGeom prst="rect">
            <a:avLst/>
          </a:prstGeom>
        </p:spPr>
        <p:txBody>
          <a:bodyPr wrap="square">
            <a:spAutoFit/>
          </a:bodyPr>
          <a:lstStyle/>
          <a:p>
            <a:pPr algn="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在这里填写项目问题单项说明</a:t>
            </a:r>
          </a:p>
        </p:txBody>
      </p:sp>
      <p:sp>
        <p:nvSpPr>
          <p:cNvPr id="23" name="原创设计师QQ598969553      _13"/>
          <p:cNvSpPr/>
          <p:nvPr/>
        </p:nvSpPr>
        <p:spPr>
          <a:xfrm>
            <a:off x="4484727" y="1278192"/>
            <a:ext cx="1738566" cy="365760"/>
          </a:xfrm>
          <a:prstGeom prst="rect">
            <a:avLst/>
          </a:prstGeom>
        </p:spPr>
        <p:txBody>
          <a:bodyPr wrap="square">
            <a:spAutoFit/>
          </a:bodyPr>
          <a:lstStyle/>
          <a:p>
            <a:pPr algn="r"/>
            <a:r>
              <a:rPr altLang="en-US" lang="zh-CN">
                <a:solidFill>
                  <a:schemeClr val="accent4"/>
                </a:solidFill>
                <a:latin charset="-122" pitchFamily="34" typeface="微软雅黑"/>
                <a:ea charset="-122" pitchFamily="34" typeface="微软雅黑"/>
              </a:rPr>
              <a:t>存在的问题</a:t>
            </a:r>
          </a:p>
        </p:txBody>
      </p:sp>
      <p:sp>
        <p:nvSpPr>
          <p:cNvPr id="24" name="原创设计师QQ598969553      _14"/>
          <p:cNvSpPr/>
          <p:nvPr/>
        </p:nvSpPr>
        <p:spPr>
          <a:xfrm>
            <a:off x="2287487" y="3989474"/>
            <a:ext cx="392682" cy="392682"/>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15875">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25" name="原创设计师QQ598969553      _15"/>
          <p:cNvSpPr/>
          <p:nvPr/>
        </p:nvSpPr>
        <p:spPr>
          <a:xfrm>
            <a:off x="5524407" y="3365618"/>
            <a:ext cx="392682" cy="392682"/>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15875">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sp>
        <p:nvSpPr>
          <p:cNvPr id="26" name="原创设计师QQ598969553      _16"/>
          <p:cNvSpPr/>
          <p:nvPr/>
        </p:nvSpPr>
        <p:spPr>
          <a:xfrm>
            <a:off x="6999399" y="1936528"/>
            <a:ext cx="392682" cy="392682"/>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15875">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itchFamily="34" typeface="微软雅黑"/>
            </a:endParaRPr>
          </a:p>
        </p:txBody>
      </p:sp>
      <p:grpSp>
        <p:nvGrpSpPr>
          <p:cNvPr id="27" name="原创设计师QQ598969553      _17"/>
          <p:cNvGrpSpPr/>
          <p:nvPr/>
        </p:nvGrpSpPr>
        <p:grpSpPr>
          <a:xfrm>
            <a:off x="1545533" y="3656186"/>
            <a:ext cx="792088" cy="792286"/>
            <a:chOff x="1505114" y="3434341"/>
            <a:chExt cx="589156" cy="589303"/>
          </a:xfrm>
        </p:grpSpPr>
        <p:sp>
          <p:nvSpPr>
            <p:cNvPr id="28"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9" name="文本框 9"/>
            <p:cNvSpPr txBox="1"/>
            <p:nvPr/>
          </p:nvSpPr>
          <p:spPr>
            <a:xfrm>
              <a:off x="1627570" y="3458918"/>
              <a:ext cx="327313" cy="521434"/>
            </a:xfrm>
            <a:prstGeom prst="rect">
              <a:avLst/>
            </a:prstGeom>
            <a:noFill/>
          </p:spPr>
          <p:txBody>
            <a:bodyPr anchor="ctr" rtlCol="0" wrap="none">
              <a:spAutoFit/>
            </a:bodyPr>
            <a:lstStyle/>
            <a:p>
              <a:pPr algn="ctr"/>
              <a:r>
                <a:rPr altLang="zh-CN" lang="en-US" sz="4000">
                  <a:solidFill>
                    <a:schemeClr val="bg1"/>
                  </a:solidFill>
                  <a:latin charset="0" pitchFamily="34" typeface="Impact"/>
                  <a:ea charset="-122" pitchFamily="34" typeface="微软雅黑"/>
                </a:rPr>
                <a:t>A</a:t>
              </a:r>
            </a:p>
          </p:txBody>
        </p:sp>
      </p:grpSp>
      <p:grpSp>
        <p:nvGrpSpPr>
          <p:cNvPr id="30" name="原创设计师QQ598969553      _18"/>
          <p:cNvGrpSpPr/>
          <p:nvPr/>
        </p:nvGrpSpPr>
        <p:grpSpPr>
          <a:xfrm>
            <a:off x="6641393" y="1168451"/>
            <a:ext cx="942900" cy="943135"/>
            <a:chOff x="1505114" y="3434341"/>
            <a:chExt cx="589156" cy="589303"/>
          </a:xfrm>
        </p:grpSpPr>
        <p:sp>
          <p:nvSpPr>
            <p:cNvPr id="31"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32" name="文本框 9"/>
            <p:cNvSpPr txBox="1"/>
            <p:nvPr/>
          </p:nvSpPr>
          <p:spPr>
            <a:xfrm>
              <a:off x="1657505" y="3469722"/>
              <a:ext cx="324558" cy="514214"/>
            </a:xfrm>
            <a:prstGeom prst="rect">
              <a:avLst/>
            </a:prstGeom>
            <a:noFill/>
          </p:spPr>
          <p:txBody>
            <a:bodyPr anchor="ctr" rtlCol="0" wrap="none">
              <a:spAutoFit/>
            </a:bodyPr>
            <a:lstStyle/>
            <a:p>
              <a:pPr algn="ctr"/>
              <a:r>
                <a:rPr altLang="zh-CN" lang="en-US" sz="4800">
                  <a:solidFill>
                    <a:schemeClr val="bg1"/>
                  </a:solidFill>
                  <a:latin charset="0" pitchFamily="34" typeface="Impact"/>
                  <a:ea charset="-122" pitchFamily="34" typeface="微软雅黑"/>
                </a:rPr>
                <a:t>D</a:t>
              </a:r>
            </a:p>
          </p:txBody>
        </p:sp>
      </p:grpSp>
      <p:grpSp>
        <p:nvGrpSpPr>
          <p:cNvPr id="33" name="原创设计师QQ598969553      _19"/>
          <p:cNvGrpSpPr/>
          <p:nvPr/>
        </p:nvGrpSpPr>
        <p:grpSpPr>
          <a:xfrm>
            <a:off x="4841112" y="2815388"/>
            <a:ext cx="837748" cy="837957"/>
            <a:chOff x="1505114" y="3434341"/>
            <a:chExt cx="589156" cy="589303"/>
          </a:xfrm>
        </p:grpSpPr>
        <p:sp>
          <p:nvSpPr>
            <p:cNvPr id="34"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35" name="文本框 9"/>
            <p:cNvSpPr txBox="1"/>
            <p:nvPr/>
          </p:nvSpPr>
          <p:spPr>
            <a:xfrm>
              <a:off x="1618069" y="3451692"/>
              <a:ext cx="346316" cy="535885"/>
            </a:xfrm>
            <a:prstGeom prst="rect">
              <a:avLst/>
            </a:prstGeom>
            <a:noFill/>
          </p:spPr>
          <p:txBody>
            <a:bodyPr anchor="ctr" rtlCol="0" wrap="none">
              <a:spAutoFit/>
            </a:bodyPr>
            <a:lstStyle/>
            <a:p>
              <a:pPr algn="ctr"/>
              <a:r>
                <a:rPr altLang="zh-CN" lang="en-US" sz="4400">
                  <a:solidFill>
                    <a:schemeClr val="bg1"/>
                  </a:solidFill>
                  <a:latin charset="0" pitchFamily="34" typeface="Impact"/>
                  <a:ea charset="-122" pitchFamily="34" typeface="微软雅黑"/>
                </a:rPr>
                <a:t>C</a:t>
              </a:r>
            </a:p>
          </p:txBody>
        </p:sp>
      </p:grpSp>
      <p:pic>
        <p:nvPicPr>
          <p:cNvPr id="37"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37281959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750" id="7"/>
                                        <p:tgtEl>
                                          <p:spTgt spid="24"/>
                                        </p:tgtEl>
                                      </p:cBhvr>
                                    </p:animEffect>
                                    <p:anim calcmode="lin" valueType="num">
                                      <p:cBhvr>
                                        <p:cTn dur="750" fill="hold" id="8"/>
                                        <p:tgtEl>
                                          <p:spTgt spid="24"/>
                                        </p:tgtEl>
                                        <p:attrNameLst>
                                          <p:attrName>ppt_x</p:attrName>
                                        </p:attrNameLst>
                                      </p:cBhvr>
                                      <p:tavLst>
                                        <p:tav tm="0">
                                          <p:val>
                                            <p:strVal val="#ppt_x"/>
                                          </p:val>
                                        </p:tav>
                                        <p:tav tm="100000">
                                          <p:val>
                                            <p:strVal val="#ppt_x"/>
                                          </p:val>
                                        </p:tav>
                                      </p:tavLst>
                                    </p:anim>
                                    <p:anim calcmode="lin" valueType="num">
                                      <p:cBhvr>
                                        <p:cTn dur="750" fill="hold" id="9"/>
                                        <p:tgtEl>
                                          <p:spTgt spid="2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7"/>
                                        </p:tgtEl>
                                        <p:attrNameLst>
                                          <p:attrName>style.visibility</p:attrName>
                                        </p:attrNameLst>
                                      </p:cBhvr>
                                      <p:to>
                                        <p:strVal val="visible"/>
                                      </p:to>
                                    </p:set>
                                    <p:animEffect filter="fade" transition="in">
                                      <p:cBhvr>
                                        <p:cTn dur="1000" id="12"/>
                                        <p:tgtEl>
                                          <p:spTgt spid="27"/>
                                        </p:tgtEl>
                                      </p:cBhvr>
                                    </p:animEffect>
                                    <p:anim calcmode="lin" valueType="num">
                                      <p:cBhvr>
                                        <p:cTn dur="1000" fill="hold" id="13"/>
                                        <p:tgtEl>
                                          <p:spTgt spid="27"/>
                                        </p:tgtEl>
                                        <p:attrNameLst>
                                          <p:attrName>ppt_x</p:attrName>
                                        </p:attrNameLst>
                                      </p:cBhvr>
                                      <p:tavLst>
                                        <p:tav tm="0">
                                          <p:val>
                                            <p:strVal val="#ppt_x"/>
                                          </p:val>
                                        </p:tav>
                                        <p:tav tm="100000">
                                          <p:val>
                                            <p:strVal val="#ppt_x"/>
                                          </p:val>
                                        </p:tav>
                                      </p:tavLst>
                                    </p:anim>
                                    <p:anim calcmode="lin" valueType="num">
                                      <p:cBhvr>
                                        <p:cTn dur="1000" fill="hold" id="14"/>
                                        <p:tgtEl>
                                          <p:spTgt spid="2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10"/>
                                        </p:tgtEl>
                                        <p:attrNameLst>
                                          <p:attrName>style.visibility</p:attrName>
                                        </p:attrNameLst>
                                      </p:cBhvr>
                                      <p:to>
                                        <p:strVal val="visible"/>
                                      </p:to>
                                    </p:set>
                                    <p:animEffect filter="wipe(down)" transition="in">
                                      <p:cBhvr>
                                        <p:cTn dur="500" id="18"/>
                                        <p:tgtEl>
                                          <p:spTgt spid="10"/>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750" id="22"/>
                                        <p:tgtEl>
                                          <p:spTgt spid="9"/>
                                        </p:tgtEl>
                                      </p:cBhvr>
                                    </p:animEffect>
                                    <p:anim calcmode="lin" valueType="num">
                                      <p:cBhvr>
                                        <p:cTn dur="750" fill="hold" id="23"/>
                                        <p:tgtEl>
                                          <p:spTgt spid="9"/>
                                        </p:tgtEl>
                                        <p:attrNameLst>
                                          <p:attrName>ppt_x</p:attrName>
                                        </p:attrNameLst>
                                      </p:cBhvr>
                                      <p:tavLst>
                                        <p:tav tm="0">
                                          <p:val>
                                            <p:strVal val="#ppt_x"/>
                                          </p:val>
                                        </p:tav>
                                        <p:tav tm="100000">
                                          <p:val>
                                            <p:strVal val="#ppt_x"/>
                                          </p:val>
                                        </p:tav>
                                      </p:tavLst>
                                    </p:anim>
                                    <p:anim calcmode="lin" valueType="num">
                                      <p:cBhvr>
                                        <p:cTn dur="750" fill="hold" id="24"/>
                                        <p:tgtEl>
                                          <p:spTgt spid="9"/>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1000" id="27"/>
                                        <p:tgtEl>
                                          <p:spTgt spid="12"/>
                                        </p:tgtEl>
                                      </p:cBhvr>
                                    </p:animEffect>
                                    <p:anim calcmode="lin" valueType="num">
                                      <p:cBhvr>
                                        <p:cTn dur="1000" fill="hold" id="28"/>
                                        <p:tgtEl>
                                          <p:spTgt spid="12"/>
                                        </p:tgtEl>
                                        <p:attrNameLst>
                                          <p:attrName>ppt_x</p:attrName>
                                        </p:attrNameLst>
                                      </p:cBhvr>
                                      <p:tavLst>
                                        <p:tav tm="0">
                                          <p:val>
                                            <p:strVal val="#ppt_x"/>
                                          </p:val>
                                        </p:tav>
                                        <p:tav tm="100000">
                                          <p:val>
                                            <p:strVal val="#ppt_x"/>
                                          </p:val>
                                        </p:tav>
                                      </p:tavLst>
                                    </p:anim>
                                    <p:anim calcmode="lin" valueType="num">
                                      <p:cBhvr>
                                        <p:cTn dur="1000" fill="hold" id="29"/>
                                        <p:tgtEl>
                                          <p:spTgt spid="1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id="31" nodeType="afterEffect" presetClass="entr" presetID="22" presetSubtype="8">
                                  <p:stCondLst>
                                    <p:cond delay="0"/>
                                  </p:stCondLst>
                                  <p:childTnLst>
                                    <p:set>
                                      <p:cBhvr>
                                        <p:cTn dur="1" fill="hold" id="32">
                                          <p:stCondLst>
                                            <p:cond delay="0"/>
                                          </p:stCondLst>
                                        </p:cTn>
                                        <p:tgtEl>
                                          <p:spTgt spid="11"/>
                                        </p:tgtEl>
                                        <p:attrNameLst>
                                          <p:attrName>style.visibility</p:attrName>
                                        </p:attrNameLst>
                                      </p:cBhvr>
                                      <p:to>
                                        <p:strVal val="visible"/>
                                      </p:to>
                                    </p:set>
                                    <p:animEffect filter="wipe(left)" transition="in">
                                      <p:cBhvr>
                                        <p:cTn dur="500" id="33"/>
                                        <p:tgtEl>
                                          <p:spTgt spid="11"/>
                                        </p:tgtEl>
                                      </p:cBhvr>
                                    </p:animEffect>
                                  </p:childTnLst>
                                </p:cTn>
                              </p:par>
                            </p:childTnLst>
                          </p:cTn>
                        </p:par>
                        <p:par>
                          <p:cTn fill="hold" id="34" nodeType="afterGroup">
                            <p:stCondLst>
                              <p:cond delay="3000"/>
                            </p:stCondLst>
                            <p:childTnLst>
                              <p:par>
                                <p:cTn fill="hold" grpId="0" id="35" nodeType="afterEffect" presetClass="entr" presetID="42" presetSubtype="0">
                                  <p:stCondLst>
                                    <p:cond delay="0"/>
                                  </p:stCondLst>
                                  <p:childTnLst>
                                    <p:set>
                                      <p:cBhvr>
                                        <p:cTn dur="1" fill="hold" id="36">
                                          <p:stCondLst>
                                            <p:cond delay="0"/>
                                          </p:stCondLst>
                                        </p:cTn>
                                        <p:tgtEl>
                                          <p:spTgt spid="25"/>
                                        </p:tgtEl>
                                        <p:attrNameLst>
                                          <p:attrName>style.visibility</p:attrName>
                                        </p:attrNameLst>
                                      </p:cBhvr>
                                      <p:to>
                                        <p:strVal val="visible"/>
                                      </p:to>
                                    </p:set>
                                    <p:animEffect filter="fade" transition="in">
                                      <p:cBhvr>
                                        <p:cTn dur="750" id="37"/>
                                        <p:tgtEl>
                                          <p:spTgt spid="25"/>
                                        </p:tgtEl>
                                      </p:cBhvr>
                                    </p:animEffect>
                                    <p:anim calcmode="lin" valueType="num">
                                      <p:cBhvr>
                                        <p:cTn dur="750" fill="hold" id="38"/>
                                        <p:tgtEl>
                                          <p:spTgt spid="25"/>
                                        </p:tgtEl>
                                        <p:attrNameLst>
                                          <p:attrName>ppt_x</p:attrName>
                                        </p:attrNameLst>
                                      </p:cBhvr>
                                      <p:tavLst>
                                        <p:tav tm="0">
                                          <p:val>
                                            <p:strVal val="#ppt_x"/>
                                          </p:val>
                                        </p:tav>
                                        <p:tav tm="100000">
                                          <p:val>
                                            <p:strVal val="#ppt_x"/>
                                          </p:val>
                                        </p:tav>
                                      </p:tavLst>
                                    </p:anim>
                                    <p:anim calcmode="lin" valueType="num">
                                      <p:cBhvr>
                                        <p:cTn dur="750" fill="hold" id="39"/>
                                        <p:tgtEl>
                                          <p:spTgt spid="2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33"/>
                                        </p:tgtEl>
                                        <p:attrNameLst>
                                          <p:attrName>style.visibility</p:attrName>
                                        </p:attrNameLst>
                                      </p:cBhvr>
                                      <p:to>
                                        <p:strVal val="visible"/>
                                      </p:to>
                                    </p:set>
                                    <p:animEffect filter="fade" transition="in">
                                      <p:cBhvr>
                                        <p:cTn dur="1000" id="42"/>
                                        <p:tgtEl>
                                          <p:spTgt spid="33"/>
                                        </p:tgtEl>
                                      </p:cBhvr>
                                    </p:animEffect>
                                    <p:anim calcmode="lin" valueType="num">
                                      <p:cBhvr>
                                        <p:cTn dur="1000" fill="hold" id="43"/>
                                        <p:tgtEl>
                                          <p:spTgt spid="33"/>
                                        </p:tgtEl>
                                        <p:attrNameLst>
                                          <p:attrName>ppt_x</p:attrName>
                                        </p:attrNameLst>
                                      </p:cBhvr>
                                      <p:tavLst>
                                        <p:tav tm="0">
                                          <p:val>
                                            <p:strVal val="#ppt_x"/>
                                          </p:val>
                                        </p:tav>
                                        <p:tav tm="100000">
                                          <p:val>
                                            <p:strVal val="#ppt_x"/>
                                          </p:val>
                                        </p:tav>
                                      </p:tavLst>
                                    </p:anim>
                                    <p:anim calcmode="lin" valueType="num">
                                      <p:cBhvr>
                                        <p:cTn dur="1000" fill="hold" id="44"/>
                                        <p:tgtEl>
                                          <p:spTgt spid="33"/>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4000"/>
                            </p:stCondLst>
                            <p:childTnLst>
                              <p:par>
                                <p:cTn fill="hold" id="46" nodeType="afterEffect" presetClass="entr" presetID="22" presetSubtype="4">
                                  <p:stCondLst>
                                    <p:cond delay="0"/>
                                  </p:stCondLst>
                                  <p:childTnLst>
                                    <p:set>
                                      <p:cBhvr>
                                        <p:cTn dur="1" fill="hold" id="47">
                                          <p:stCondLst>
                                            <p:cond delay="0"/>
                                          </p:stCondLst>
                                        </p:cTn>
                                        <p:tgtEl>
                                          <p:spTgt spid="15"/>
                                        </p:tgtEl>
                                        <p:attrNameLst>
                                          <p:attrName>style.visibility</p:attrName>
                                        </p:attrNameLst>
                                      </p:cBhvr>
                                      <p:to>
                                        <p:strVal val="visible"/>
                                      </p:to>
                                    </p:set>
                                    <p:animEffect filter="wipe(down)" transition="in">
                                      <p:cBhvr>
                                        <p:cTn dur="500" id="48"/>
                                        <p:tgtEl>
                                          <p:spTgt spid="15"/>
                                        </p:tgtEl>
                                      </p:cBhvr>
                                    </p:animEffect>
                                  </p:childTnLst>
                                </p:cTn>
                              </p:par>
                            </p:childTnLst>
                          </p:cTn>
                        </p:par>
                        <p:par>
                          <p:cTn fill="hold" id="49" nodeType="afterGroup">
                            <p:stCondLst>
                              <p:cond delay="4500"/>
                            </p:stCondLst>
                            <p:childTnLst>
                              <p:par>
                                <p:cTn fill="hold" grpId="0" id="50" nodeType="afterEffect" presetClass="entr" presetID="42" presetSubtype="0">
                                  <p:stCondLst>
                                    <p:cond delay="0"/>
                                  </p:stCondLst>
                                  <p:childTnLst>
                                    <p:set>
                                      <p:cBhvr>
                                        <p:cTn dur="1" fill="hold" id="51">
                                          <p:stCondLst>
                                            <p:cond delay="0"/>
                                          </p:stCondLst>
                                        </p:cTn>
                                        <p:tgtEl>
                                          <p:spTgt spid="26"/>
                                        </p:tgtEl>
                                        <p:attrNameLst>
                                          <p:attrName>style.visibility</p:attrName>
                                        </p:attrNameLst>
                                      </p:cBhvr>
                                      <p:to>
                                        <p:strVal val="visible"/>
                                      </p:to>
                                    </p:set>
                                    <p:animEffect filter="fade" transition="in">
                                      <p:cBhvr>
                                        <p:cTn dur="750" id="52"/>
                                        <p:tgtEl>
                                          <p:spTgt spid="26"/>
                                        </p:tgtEl>
                                      </p:cBhvr>
                                    </p:animEffect>
                                    <p:anim calcmode="lin" valueType="num">
                                      <p:cBhvr>
                                        <p:cTn dur="750" fill="hold" id="53"/>
                                        <p:tgtEl>
                                          <p:spTgt spid="26"/>
                                        </p:tgtEl>
                                        <p:attrNameLst>
                                          <p:attrName>ppt_x</p:attrName>
                                        </p:attrNameLst>
                                      </p:cBhvr>
                                      <p:tavLst>
                                        <p:tav tm="0">
                                          <p:val>
                                            <p:strVal val="#ppt_x"/>
                                          </p:val>
                                        </p:tav>
                                        <p:tav tm="100000">
                                          <p:val>
                                            <p:strVal val="#ppt_x"/>
                                          </p:val>
                                        </p:tav>
                                      </p:tavLst>
                                    </p:anim>
                                    <p:anim calcmode="lin" valueType="num">
                                      <p:cBhvr>
                                        <p:cTn dur="750" fill="hold" id="54"/>
                                        <p:tgtEl>
                                          <p:spTgt spid="26"/>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30"/>
                                        </p:tgtEl>
                                        <p:attrNameLst>
                                          <p:attrName>style.visibility</p:attrName>
                                        </p:attrNameLst>
                                      </p:cBhvr>
                                      <p:to>
                                        <p:strVal val="visible"/>
                                      </p:to>
                                    </p:set>
                                    <p:animEffect filter="fade" transition="in">
                                      <p:cBhvr>
                                        <p:cTn dur="1000" id="57"/>
                                        <p:tgtEl>
                                          <p:spTgt spid="30"/>
                                        </p:tgtEl>
                                      </p:cBhvr>
                                    </p:animEffect>
                                    <p:anim calcmode="lin" valueType="num">
                                      <p:cBhvr>
                                        <p:cTn dur="1000" fill="hold" id="58"/>
                                        <p:tgtEl>
                                          <p:spTgt spid="30"/>
                                        </p:tgtEl>
                                        <p:attrNameLst>
                                          <p:attrName>ppt_x</p:attrName>
                                        </p:attrNameLst>
                                      </p:cBhvr>
                                      <p:tavLst>
                                        <p:tav tm="0">
                                          <p:val>
                                            <p:strVal val="#ppt_x"/>
                                          </p:val>
                                        </p:tav>
                                        <p:tav tm="100000">
                                          <p:val>
                                            <p:strVal val="#ppt_x"/>
                                          </p:val>
                                        </p:tav>
                                      </p:tavLst>
                                    </p:anim>
                                    <p:anim calcmode="lin" valueType="num">
                                      <p:cBhvr>
                                        <p:cTn dur="1000" fill="hold" id="59"/>
                                        <p:tgtEl>
                                          <p:spTgt spid="30"/>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22" presetSubtype="2">
                                  <p:stCondLst>
                                    <p:cond delay="0"/>
                                  </p:stCondLst>
                                  <p:childTnLst>
                                    <p:set>
                                      <p:cBhvr>
                                        <p:cTn dur="1" fill="hold" id="62">
                                          <p:stCondLst>
                                            <p:cond delay="0"/>
                                          </p:stCondLst>
                                        </p:cTn>
                                        <p:tgtEl>
                                          <p:spTgt spid="19"/>
                                        </p:tgtEl>
                                        <p:attrNameLst>
                                          <p:attrName>style.visibility</p:attrName>
                                        </p:attrNameLst>
                                      </p:cBhvr>
                                      <p:to>
                                        <p:strVal val="visible"/>
                                      </p:to>
                                    </p:set>
                                    <p:animEffect filter="wipe(right)" transition="in">
                                      <p:cBhvr>
                                        <p:cTn dur="500" id="63"/>
                                        <p:tgtEl>
                                          <p:spTgt spid="19"/>
                                        </p:tgtEl>
                                      </p:cBhvr>
                                    </p:animEffect>
                                  </p:childTnLst>
                                </p:cTn>
                              </p:par>
                              <p:par>
                                <p:cTn fill="hold" grpId="0" id="64" nodeType="withEffect" presetClass="entr" presetID="22" presetSubtype="2">
                                  <p:stCondLst>
                                    <p:cond delay="0"/>
                                  </p:stCondLst>
                                  <p:childTnLst>
                                    <p:set>
                                      <p:cBhvr>
                                        <p:cTn dur="1" fill="hold" id="65">
                                          <p:stCondLst>
                                            <p:cond delay="0"/>
                                          </p:stCondLst>
                                        </p:cTn>
                                        <p:tgtEl>
                                          <p:spTgt spid="18"/>
                                        </p:tgtEl>
                                        <p:attrNameLst>
                                          <p:attrName>style.visibility</p:attrName>
                                        </p:attrNameLst>
                                      </p:cBhvr>
                                      <p:to>
                                        <p:strVal val="visible"/>
                                      </p:to>
                                    </p:set>
                                    <p:animEffect filter="wipe(right)" transition="in">
                                      <p:cBhvr>
                                        <p:cTn dur="500" id="66"/>
                                        <p:tgtEl>
                                          <p:spTgt spid="18"/>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7"/>
                                        </p:tgtEl>
                                        <p:attrNameLst>
                                          <p:attrName>style.visibility</p:attrName>
                                        </p:attrNameLst>
                                      </p:cBhvr>
                                      <p:to>
                                        <p:strVal val="visible"/>
                                      </p:to>
                                    </p:set>
                                    <p:animEffect filter="wipe(left)" transition="in">
                                      <p:cBhvr>
                                        <p:cTn dur="500" id="69"/>
                                        <p:tgtEl>
                                          <p:spTgt spid="17"/>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16"/>
                                        </p:tgtEl>
                                        <p:attrNameLst>
                                          <p:attrName>style.visibility</p:attrName>
                                        </p:attrNameLst>
                                      </p:cBhvr>
                                      <p:to>
                                        <p:strVal val="visible"/>
                                      </p:to>
                                    </p:set>
                                    <p:animEffect filter="wipe(left)" transition="in">
                                      <p:cBhvr>
                                        <p:cTn dur="500" id="72"/>
                                        <p:tgtEl>
                                          <p:spTgt spid="16"/>
                                        </p:tgtEl>
                                      </p:cBhvr>
                                    </p:animEffect>
                                  </p:childTnLst>
                                </p:cTn>
                              </p:par>
                              <p:par>
                                <p:cTn fill="hold" grpId="0" id="73" nodeType="withEffect" presetClass="entr" presetID="22" presetSubtype="2">
                                  <p:stCondLst>
                                    <p:cond delay="0"/>
                                  </p:stCondLst>
                                  <p:childTnLst>
                                    <p:set>
                                      <p:cBhvr>
                                        <p:cTn dur="1" fill="hold" id="74">
                                          <p:stCondLst>
                                            <p:cond delay="0"/>
                                          </p:stCondLst>
                                        </p:cTn>
                                        <p:tgtEl>
                                          <p:spTgt spid="23"/>
                                        </p:tgtEl>
                                        <p:attrNameLst>
                                          <p:attrName>style.visibility</p:attrName>
                                        </p:attrNameLst>
                                      </p:cBhvr>
                                      <p:to>
                                        <p:strVal val="visible"/>
                                      </p:to>
                                    </p:set>
                                    <p:animEffect filter="wipe(right)" transition="in">
                                      <p:cBhvr>
                                        <p:cTn dur="500" id="75"/>
                                        <p:tgtEl>
                                          <p:spTgt spid="23"/>
                                        </p:tgtEl>
                                      </p:cBhvr>
                                    </p:animEffect>
                                  </p:childTnLst>
                                </p:cTn>
                              </p:par>
                              <p:par>
                                <p:cTn fill="hold" grpId="0" id="76" nodeType="withEffect" presetClass="entr" presetID="22" presetSubtype="2">
                                  <p:stCondLst>
                                    <p:cond delay="0"/>
                                  </p:stCondLst>
                                  <p:childTnLst>
                                    <p:set>
                                      <p:cBhvr>
                                        <p:cTn dur="1" fill="hold" id="77">
                                          <p:stCondLst>
                                            <p:cond delay="0"/>
                                          </p:stCondLst>
                                        </p:cTn>
                                        <p:tgtEl>
                                          <p:spTgt spid="22"/>
                                        </p:tgtEl>
                                        <p:attrNameLst>
                                          <p:attrName>style.visibility</p:attrName>
                                        </p:attrNameLst>
                                      </p:cBhvr>
                                      <p:to>
                                        <p:strVal val="visible"/>
                                      </p:to>
                                    </p:set>
                                    <p:animEffect filter="wipe(right)" transition="in">
                                      <p:cBhvr>
                                        <p:cTn dur="500" id="78"/>
                                        <p:tgtEl>
                                          <p:spTgt spid="22"/>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21"/>
                                        </p:tgtEl>
                                        <p:attrNameLst>
                                          <p:attrName>style.visibility</p:attrName>
                                        </p:attrNameLst>
                                      </p:cBhvr>
                                      <p:to>
                                        <p:strVal val="visible"/>
                                      </p:to>
                                    </p:set>
                                    <p:animEffect filter="wipe(left)" transition="in">
                                      <p:cBhvr>
                                        <p:cTn dur="500" id="81"/>
                                        <p:tgtEl>
                                          <p:spTgt spid="21"/>
                                        </p:tgtEl>
                                      </p:cBhvr>
                                    </p:animEffect>
                                  </p:childTnLst>
                                </p:cTn>
                              </p:par>
                              <p:par>
                                <p:cTn fill="hold" grpId="0" id="82" nodeType="withEffect" presetClass="entr" presetID="22" presetSubtype="8">
                                  <p:stCondLst>
                                    <p:cond delay="0"/>
                                  </p:stCondLst>
                                  <p:childTnLst>
                                    <p:set>
                                      <p:cBhvr>
                                        <p:cTn dur="1" fill="hold" id="83">
                                          <p:stCondLst>
                                            <p:cond delay="0"/>
                                          </p:stCondLst>
                                        </p:cTn>
                                        <p:tgtEl>
                                          <p:spTgt spid="20"/>
                                        </p:tgtEl>
                                        <p:attrNameLst>
                                          <p:attrName>style.visibility</p:attrName>
                                        </p:attrNameLst>
                                      </p:cBhvr>
                                      <p:to>
                                        <p:strVal val="visible"/>
                                      </p:to>
                                    </p:set>
                                    <p:animEffect filter="wipe(left)" transition="in">
                                      <p:cBhvr>
                                        <p:cTn dur="500" id="8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8"/>
      <p:bldP grpId="0" spid="19"/>
      <p:bldP grpId="0" spid="20"/>
      <p:bldP grpId="0" spid="21"/>
      <p:bldP grpId="0" spid="22"/>
      <p:bldP grpId="0" spid="23"/>
      <p:bldP grpId="0" spid="24"/>
      <p:bldP grpId="0" spid="25"/>
      <p:bldP grpId="0" spid="2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9" name="原创设计师QQ598969553      _1"/>
          <p:cNvGraphicFramePr/>
          <p:nvPr>
            <p:extLst/>
          </p:nvPr>
        </p:nvGraphicFramePr>
        <p:xfrm>
          <a:off x="464217" y="687342"/>
          <a:ext cx="8215567" cy="2460472"/>
        </p:xfrm>
        <a:graphic>
          <a:graphicData uri="http://schemas.openxmlformats.org/drawingml/2006/chart">
            <c:chart xmlns:c="http://schemas.openxmlformats.org/drawingml/2006/chart" r:id="rId3"/>
          </a:graphicData>
        </a:graphic>
      </p:graphicFrame>
      <p:sp>
        <p:nvSpPr>
          <p:cNvPr id="10" name="原创设计师QQ598969553      _2"/>
          <p:cNvSpPr/>
          <p:nvPr/>
        </p:nvSpPr>
        <p:spPr>
          <a:xfrm>
            <a:off x="1655282" y="3759327"/>
            <a:ext cx="3204751" cy="384048"/>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在这里填写项目问题单项说明</a:t>
            </a:r>
          </a:p>
        </p:txBody>
      </p:sp>
      <p:sp>
        <p:nvSpPr>
          <p:cNvPr id="11" name="原创设计师QQ598969553      _3"/>
          <p:cNvSpPr/>
          <p:nvPr/>
        </p:nvSpPr>
        <p:spPr>
          <a:xfrm>
            <a:off x="1655281" y="3434155"/>
            <a:ext cx="1738566" cy="365760"/>
          </a:xfrm>
          <a:prstGeom prst="rect">
            <a:avLst/>
          </a:prstGeom>
        </p:spPr>
        <p:txBody>
          <a:bodyPr wrap="square">
            <a:spAutoFit/>
          </a:bodyPr>
          <a:lstStyle/>
          <a:p>
            <a:r>
              <a:rPr altLang="en-US" lang="zh-CN">
                <a:gradFill>
                  <a:gsLst>
                    <a:gs pos="22000">
                      <a:schemeClr val="accent2"/>
                    </a:gs>
                    <a:gs pos="94000">
                      <a:schemeClr val="accent1"/>
                    </a:gs>
                  </a:gsLst>
                  <a:lin ang="2700000" scaled="0"/>
                </a:gradFill>
                <a:latin charset="-122" pitchFamily="34" typeface="微软雅黑"/>
                <a:ea charset="-122" pitchFamily="34" typeface="微软雅黑"/>
              </a:rPr>
              <a:t>存在的问题</a:t>
            </a:r>
          </a:p>
        </p:txBody>
      </p:sp>
      <p:sp>
        <p:nvSpPr>
          <p:cNvPr id="12" name="原创设计师QQ598969553      _4"/>
          <p:cNvSpPr/>
          <p:nvPr/>
        </p:nvSpPr>
        <p:spPr>
          <a:xfrm>
            <a:off x="1655282" y="4466442"/>
            <a:ext cx="3204751" cy="384048"/>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在这里填写项目问题单项说明</a:t>
            </a:r>
          </a:p>
        </p:txBody>
      </p:sp>
      <p:sp>
        <p:nvSpPr>
          <p:cNvPr id="13" name="原创设计师QQ598969553      _5"/>
          <p:cNvSpPr/>
          <p:nvPr/>
        </p:nvSpPr>
        <p:spPr>
          <a:xfrm>
            <a:off x="1655281" y="4141271"/>
            <a:ext cx="1738566" cy="365760"/>
          </a:xfrm>
          <a:prstGeom prst="rect">
            <a:avLst/>
          </a:prstGeom>
        </p:spPr>
        <p:txBody>
          <a:bodyPr wrap="square">
            <a:spAutoFit/>
          </a:bodyPr>
          <a:lstStyle/>
          <a:p>
            <a:r>
              <a:rPr altLang="en-US" lang="zh-CN">
                <a:gradFill>
                  <a:gsLst>
                    <a:gs pos="22000">
                      <a:schemeClr val="accent2"/>
                    </a:gs>
                    <a:gs pos="94000">
                      <a:schemeClr val="accent1"/>
                    </a:gs>
                  </a:gsLst>
                  <a:lin ang="2700000" scaled="0"/>
                </a:gradFill>
                <a:latin charset="-122" pitchFamily="34" typeface="微软雅黑"/>
                <a:ea charset="-122" pitchFamily="34" typeface="微软雅黑"/>
              </a:rPr>
              <a:t>存在的问题</a:t>
            </a:r>
          </a:p>
        </p:txBody>
      </p:sp>
      <p:sp>
        <p:nvSpPr>
          <p:cNvPr id="14" name="原创设计师QQ598969553      _6"/>
          <p:cNvSpPr/>
          <p:nvPr/>
        </p:nvSpPr>
        <p:spPr>
          <a:xfrm>
            <a:off x="5327690" y="3759327"/>
            <a:ext cx="3204751" cy="384048"/>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在这里填写项目问题单项说明</a:t>
            </a:r>
          </a:p>
        </p:txBody>
      </p:sp>
      <p:sp>
        <p:nvSpPr>
          <p:cNvPr id="15" name="原创设计师QQ598969553      _7"/>
          <p:cNvSpPr/>
          <p:nvPr/>
        </p:nvSpPr>
        <p:spPr>
          <a:xfrm>
            <a:off x="5327689" y="3434155"/>
            <a:ext cx="1738566" cy="365760"/>
          </a:xfrm>
          <a:prstGeom prst="rect">
            <a:avLst/>
          </a:prstGeom>
        </p:spPr>
        <p:txBody>
          <a:bodyPr wrap="square">
            <a:spAutoFit/>
          </a:bodyPr>
          <a:lstStyle/>
          <a:p>
            <a:r>
              <a:rPr altLang="en-US" lang="zh-CN">
                <a:gradFill>
                  <a:gsLst>
                    <a:gs pos="22000">
                      <a:schemeClr val="accent2"/>
                    </a:gs>
                    <a:gs pos="94000">
                      <a:schemeClr val="accent1"/>
                    </a:gs>
                  </a:gsLst>
                  <a:lin ang="2700000" scaled="0"/>
                </a:gradFill>
                <a:latin charset="-122" pitchFamily="34" typeface="微软雅黑"/>
                <a:ea charset="-122" pitchFamily="34" typeface="微软雅黑"/>
              </a:rPr>
              <a:t>存在的问题</a:t>
            </a:r>
          </a:p>
        </p:txBody>
      </p:sp>
      <p:sp>
        <p:nvSpPr>
          <p:cNvPr id="16" name="原创设计师QQ598969553      _8"/>
          <p:cNvSpPr/>
          <p:nvPr/>
        </p:nvSpPr>
        <p:spPr>
          <a:xfrm>
            <a:off x="5327690" y="4466442"/>
            <a:ext cx="3204751" cy="384048"/>
          </a:xfrm>
          <a:prstGeom prst="rect">
            <a:avLst/>
          </a:prstGeom>
        </p:spPr>
        <p:txBody>
          <a:bodyPr wrap="square">
            <a:spAutoFit/>
          </a:bodyPr>
          <a:lstStyle/>
          <a:p>
            <a:pPr>
              <a:lnSpc>
                <a:spcPct val="120000"/>
              </a:lnSpc>
            </a:pPr>
            <a:r>
              <a:rPr altLang="en-US" lang="zh-CN" sz="1600">
                <a:solidFill>
                  <a:schemeClr val="tx1">
                    <a:lumMod val="75000"/>
                    <a:lumOff val="25000"/>
                  </a:schemeClr>
                </a:solidFill>
                <a:latin charset="-122" pitchFamily="34" typeface="微软雅黑"/>
                <a:ea charset="-122" pitchFamily="34" typeface="微软雅黑"/>
              </a:rPr>
              <a:t>在这里填写项目问题单项说明</a:t>
            </a:r>
          </a:p>
        </p:txBody>
      </p:sp>
      <p:sp>
        <p:nvSpPr>
          <p:cNvPr id="17" name="原创设计师QQ598969553      _9"/>
          <p:cNvSpPr/>
          <p:nvPr/>
        </p:nvSpPr>
        <p:spPr>
          <a:xfrm>
            <a:off x="5327689" y="4141271"/>
            <a:ext cx="1738566" cy="365760"/>
          </a:xfrm>
          <a:prstGeom prst="rect">
            <a:avLst/>
          </a:prstGeom>
        </p:spPr>
        <p:txBody>
          <a:bodyPr wrap="square">
            <a:spAutoFit/>
          </a:bodyPr>
          <a:lstStyle/>
          <a:p>
            <a:r>
              <a:rPr altLang="en-US" lang="zh-CN">
                <a:gradFill>
                  <a:gsLst>
                    <a:gs pos="22000">
                      <a:schemeClr val="accent2"/>
                    </a:gs>
                    <a:gs pos="94000">
                      <a:schemeClr val="accent1"/>
                    </a:gs>
                  </a:gsLst>
                  <a:lin ang="2700000" scaled="0"/>
                </a:gradFill>
                <a:latin charset="-122" pitchFamily="34" typeface="微软雅黑"/>
                <a:ea charset="-122" pitchFamily="34" typeface="微软雅黑"/>
              </a:rPr>
              <a:t>存在的问题</a:t>
            </a:r>
          </a:p>
        </p:txBody>
      </p:sp>
      <p:grpSp>
        <p:nvGrpSpPr>
          <p:cNvPr id="18" name="原创设计师QQ598969553      _10"/>
          <p:cNvGrpSpPr/>
          <p:nvPr/>
        </p:nvGrpSpPr>
        <p:grpSpPr>
          <a:xfrm>
            <a:off x="1137748" y="3347352"/>
            <a:ext cx="442641" cy="461665"/>
            <a:chOff x="1505114" y="3412397"/>
            <a:chExt cx="589156" cy="614476"/>
          </a:xfrm>
        </p:grpSpPr>
        <p:sp>
          <p:nvSpPr>
            <p:cNvPr id="19"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0" name="文本框 9"/>
            <p:cNvSpPr txBox="1"/>
            <p:nvPr/>
          </p:nvSpPr>
          <p:spPr>
            <a:xfrm>
              <a:off x="1565984" y="3415369"/>
              <a:ext cx="450484" cy="608533"/>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A</a:t>
              </a:r>
            </a:p>
          </p:txBody>
        </p:sp>
      </p:grpSp>
      <p:grpSp>
        <p:nvGrpSpPr>
          <p:cNvPr id="21" name="原创设计师QQ598969553      _11"/>
          <p:cNvGrpSpPr/>
          <p:nvPr/>
        </p:nvGrpSpPr>
        <p:grpSpPr>
          <a:xfrm>
            <a:off x="4867758" y="4209233"/>
            <a:ext cx="442641" cy="461665"/>
            <a:chOff x="1505114" y="3412397"/>
            <a:chExt cx="589156" cy="614476"/>
          </a:xfrm>
        </p:grpSpPr>
        <p:sp>
          <p:nvSpPr>
            <p:cNvPr id="22"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3" name="文本框 9"/>
            <p:cNvSpPr txBox="1"/>
            <p:nvPr/>
          </p:nvSpPr>
          <p:spPr>
            <a:xfrm>
              <a:off x="1557532" y="3415369"/>
              <a:ext cx="467388" cy="608533"/>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D</a:t>
              </a:r>
            </a:p>
          </p:txBody>
        </p:sp>
      </p:grpSp>
      <p:grpSp>
        <p:nvGrpSpPr>
          <p:cNvPr id="24" name="原创设计师QQ598969553      _12"/>
          <p:cNvGrpSpPr/>
          <p:nvPr/>
        </p:nvGrpSpPr>
        <p:grpSpPr>
          <a:xfrm>
            <a:off x="4867758" y="3441868"/>
            <a:ext cx="442641" cy="461665"/>
            <a:chOff x="1505114" y="3412397"/>
            <a:chExt cx="589156" cy="614476"/>
          </a:xfrm>
        </p:grpSpPr>
        <p:sp>
          <p:nvSpPr>
            <p:cNvPr id="25" name="Oval 53"/>
            <p:cNvSpPr>
              <a:spLocks noChangeArrowheads="1"/>
            </p:cNvSpPr>
            <p:nvPr/>
          </p:nvSpPr>
          <p:spPr bwMode="auto">
            <a:xfrm>
              <a:off x="1505114" y="3434341"/>
              <a:ext cx="589156" cy="589303"/>
            </a:xfrm>
            <a:prstGeom prst="ellipse">
              <a:avLst/>
            </a:prstGeom>
            <a:gradFill>
              <a:gsLst>
                <a:gs pos="1000">
                  <a:schemeClr val="accent2"/>
                </a:gs>
                <a:gs pos="100000">
                  <a:schemeClr val="accent1"/>
                </a:gs>
              </a:gsLst>
              <a:lin ang="12600000" scaled="0"/>
            </a:gradFill>
            <a:ln w="381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6" name="文本框 9"/>
            <p:cNvSpPr txBox="1"/>
            <p:nvPr/>
          </p:nvSpPr>
          <p:spPr>
            <a:xfrm>
              <a:off x="1557532" y="3415368"/>
              <a:ext cx="467388" cy="608533"/>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C</a:t>
              </a:r>
            </a:p>
          </p:txBody>
        </p:sp>
      </p:grpSp>
      <p:grpSp>
        <p:nvGrpSpPr>
          <p:cNvPr id="27" name="原创设计师QQ598969553      _13"/>
          <p:cNvGrpSpPr/>
          <p:nvPr/>
        </p:nvGrpSpPr>
        <p:grpSpPr>
          <a:xfrm>
            <a:off x="1137748" y="4164224"/>
            <a:ext cx="442641" cy="461665"/>
            <a:chOff x="1505114" y="3412397"/>
            <a:chExt cx="589156" cy="614476"/>
          </a:xfrm>
        </p:grpSpPr>
        <p:sp>
          <p:nvSpPr>
            <p:cNvPr id="28"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latin charset="-122" pitchFamily="34" typeface="微软雅黑"/>
                <a:ea charset="-122" pitchFamily="34" typeface="微软雅黑"/>
              </a:endParaRPr>
            </a:p>
          </p:txBody>
        </p:sp>
        <p:sp>
          <p:nvSpPr>
            <p:cNvPr id="29" name="文本框 9"/>
            <p:cNvSpPr txBox="1"/>
            <p:nvPr/>
          </p:nvSpPr>
          <p:spPr>
            <a:xfrm>
              <a:off x="1557531" y="3415368"/>
              <a:ext cx="467388" cy="608533"/>
            </a:xfrm>
            <a:prstGeom prst="rect">
              <a:avLst/>
            </a:prstGeom>
            <a:noFill/>
          </p:spPr>
          <p:txBody>
            <a:bodyPr anchor="ctr" rtlCol="0" wrap="none">
              <a:spAutoFit/>
            </a:bodyPr>
            <a:lstStyle/>
            <a:p>
              <a:pPr algn="ctr"/>
              <a:r>
                <a:rPr altLang="zh-CN" lang="en-US" sz="2400">
                  <a:solidFill>
                    <a:schemeClr val="bg1"/>
                  </a:solidFill>
                  <a:latin charset="0" pitchFamily="34" typeface="Impact"/>
                  <a:ea charset="-122" pitchFamily="34" typeface="微软雅黑"/>
                </a:rPr>
                <a:t>B</a:t>
              </a:r>
            </a:p>
          </p:txBody>
        </p:sp>
      </p:grpSp>
      <p:pic>
        <p:nvPicPr>
          <p:cNvPr id="31"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05596435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anim calcmode="lin" valueType="num">
                                      <p:cBhvr>
                                        <p:cTn dur="500" fill="hold" id="8"/>
                                        <p:tgtEl>
                                          <p:spTgt spid="9"/>
                                        </p:tgtEl>
                                        <p:attrNameLst>
                                          <p:attrName>ppt_x</p:attrName>
                                        </p:attrNameLst>
                                      </p:cBhvr>
                                      <p:tavLst>
                                        <p:tav tm="0">
                                          <p:val>
                                            <p:strVal val="#ppt_x"/>
                                          </p:val>
                                        </p:tav>
                                        <p:tav tm="100000">
                                          <p:val>
                                            <p:strVal val="#ppt_x"/>
                                          </p:val>
                                        </p:tav>
                                      </p:tavLst>
                                    </p:anim>
                                    <p:anim calcmode="lin" valueType="num">
                                      <p:cBhvr>
                                        <p:cTn dur="5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300"/>
                                  </p:stCondLst>
                                  <p:childTnLst>
                                    <p:set>
                                      <p:cBhvr>
                                        <p:cTn dur="1" fill="hold" id="17">
                                          <p:stCondLst>
                                            <p:cond delay="0"/>
                                          </p:stCondLst>
                                        </p:cTn>
                                        <p:tgtEl>
                                          <p:spTgt spid="27"/>
                                        </p:tgtEl>
                                        <p:attrNameLst>
                                          <p:attrName>style.visibility</p:attrName>
                                        </p:attrNameLst>
                                      </p:cBhvr>
                                      <p:to>
                                        <p:strVal val="visible"/>
                                      </p:to>
                                    </p:set>
                                    <p:animEffect filter="fade" transition="in">
                                      <p:cBhvr>
                                        <p:cTn dur="1000" id="18"/>
                                        <p:tgtEl>
                                          <p:spTgt spid="27"/>
                                        </p:tgtEl>
                                      </p:cBhvr>
                                    </p:animEffect>
                                    <p:anim calcmode="lin" valueType="num">
                                      <p:cBhvr>
                                        <p:cTn dur="1000" fill="hold" id="19"/>
                                        <p:tgtEl>
                                          <p:spTgt spid="27"/>
                                        </p:tgtEl>
                                        <p:attrNameLst>
                                          <p:attrName>ppt_x</p:attrName>
                                        </p:attrNameLst>
                                      </p:cBhvr>
                                      <p:tavLst>
                                        <p:tav tm="0">
                                          <p:val>
                                            <p:strVal val="#ppt_x"/>
                                          </p:val>
                                        </p:tav>
                                        <p:tav tm="100000">
                                          <p:val>
                                            <p:strVal val="#ppt_x"/>
                                          </p:val>
                                        </p:tav>
                                      </p:tavLst>
                                    </p:anim>
                                    <p:anim calcmode="lin" valueType="num">
                                      <p:cBhvr>
                                        <p:cTn dur="1000" fill="hold" id="20"/>
                                        <p:tgtEl>
                                          <p:spTgt spid="27"/>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900"/>
                                  </p:stCondLst>
                                  <p:childTnLst>
                                    <p:set>
                                      <p:cBhvr>
                                        <p:cTn dur="1" fill="hold" id="22">
                                          <p:stCondLst>
                                            <p:cond delay="0"/>
                                          </p:stCondLst>
                                        </p:cTn>
                                        <p:tgtEl>
                                          <p:spTgt spid="21"/>
                                        </p:tgtEl>
                                        <p:attrNameLst>
                                          <p:attrName>style.visibility</p:attrName>
                                        </p:attrNameLst>
                                      </p:cBhvr>
                                      <p:to>
                                        <p:strVal val="visible"/>
                                      </p:to>
                                    </p:set>
                                    <p:animEffect filter="fade" transition="in">
                                      <p:cBhvr>
                                        <p:cTn dur="1000" id="23"/>
                                        <p:tgtEl>
                                          <p:spTgt spid="21"/>
                                        </p:tgtEl>
                                      </p:cBhvr>
                                    </p:animEffect>
                                    <p:anim calcmode="lin" valueType="num">
                                      <p:cBhvr>
                                        <p:cTn dur="1000" fill="hold" id="24"/>
                                        <p:tgtEl>
                                          <p:spTgt spid="21"/>
                                        </p:tgtEl>
                                        <p:attrNameLst>
                                          <p:attrName>ppt_x</p:attrName>
                                        </p:attrNameLst>
                                      </p:cBhvr>
                                      <p:tavLst>
                                        <p:tav tm="0">
                                          <p:val>
                                            <p:strVal val="#ppt_x"/>
                                          </p:val>
                                        </p:tav>
                                        <p:tav tm="100000">
                                          <p:val>
                                            <p:strVal val="#ppt_x"/>
                                          </p:val>
                                        </p:tav>
                                      </p:tavLst>
                                    </p:anim>
                                    <p:anim calcmode="lin" valueType="num">
                                      <p:cBhvr>
                                        <p:cTn dur="1000" fill="hold" id="25"/>
                                        <p:tgtEl>
                                          <p:spTgt spid="21"/>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600"/>
                                  </p:stCondLst>
                                  <p:childTnLst>
                                    <p:set>
                                      <p:cBhvr>
                                        <p:cTn dur="1" fill="hold" id="27">
                                          <p:stCondLst>
                                            <p:cond delay="0"/>
                                          </p:stCondLst>
                                        </p:cTn>
                                        <p:tgtEl>
                                          <p:spTgt spid="24"/>
                                        </p:tgtEl>
                                        <p:attrNameLst>
                                          <p:attrName>style.visibility</p:attrName>
                                        </p:attrNameLst>
                                      </p:cBhvr>
                                      <p:to>
                                        <p:strVal val="visible"/>
                                      </p:to>
                                    </p:set>
                                    <p:animEffect filter="fade" transition="in">
                                      <p:cBhvr>
                                        <p:cTn dur="1000" id="28"/>
                                        <p:tgtEl>
                                          <p:spTgt spid="24"/>
                                        </p:tgtEl>
                                      </p:cBhvr>
                                    </p:animEffect>
                                    <p:anim calcmode="lin" valueType="num">
                                      <p:cBhvr>
                                        <p:cTn dur="1000" fill="hold" id="29"/>
                                        <p:tgtEl>
                                          <p:spTgt spid="24"/>
                                        </p:tgtEl>
                                        <p:attrNameLst>
                                          <p:attrName>ppt_x</p:attrName>
                                        </p:attrNameLst>
                                      </p:cBhvr>
                                      <p:tavLst>
                                        <p:tav tm="0">
                                          <p:val>
                                            <p:strVal val="#ppt_x"/>
                                          </p:val>
                                        </p:tav>
                                        <p:tav tm="100000">
                                          <p:val>
                                            <p:strVal val="#ppt_x"/>
                                          </p:val>
                                        </p:tav>
                                      </p:tavLst>
                                    </p:anim>
                                    <p:anim calcmode="lin" valueType="num">
                                      <p:cBhvr>
                                        <p:cTn dur="1000" fill="hold" id="30"/>
                                        <p:tgtEl>
                                          <p:spTgt spid="24"/>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400"/>
                            </p:stCondLst>
                            <p:childTnLst>
                              <p:par>
                                <p:cTn fill="hold" grpId="0" id="32" nodeType="afterEffect" presetClass="entr" presetID="22" presetSubtype="8">
                                  <p:stCondLst>
                                    <p:cond delay="0"/>
                                  </p:stCondLst>
                                  <p:childTnLst>
                                    <p:set>
                                      <p:cBhvr>
                                        <p:cTn dur="1" fill="hold" id="33">
                                          <p:stCondLst>
                                            <p:cond delay="0"/>
                                          </p:stCondLst>
                                        </p:cTn>
                                        <p:tgtEl>
                                          <p:spTgt spid="11"/>
                                        </p:tgtEl>
                                        <p:attrNameLst>
                                          <p:attrName>style.visibility</p:attrName>
                                        </p:attrNameLst>
                                      </p:cBhvr>
                                      <p:to>
                                        <p:strVal val="visible"/>
                                      </p:to>
                                    </p:set>
                                    <p:animEffect filter="wipe(left)" transition="in">
                                      <p:cBhvr>
                                        <p:cTn dur="500" id="34"/>
                                        <p:tgtEl>
                                          <p:spTgt spid="11"/>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15"/>
                                        </p:tgtEl>
                                        <p:attrNameLst>
                                          <p:attrName>style.visibility</p:attrName>
                                        </p:attrNameLst>
                                      </p:cBhvr>
                                      <p:to>
                                        <p:strVal val="visible"/>
                                      </p:to>
                                    </p:set>
                                    <p:animEffect filter="wipe(left)" transition="in">
                                      <p:cBhvr>
                                        <p:cTn dur="500" id="40"/>
                                        <p:tgtEl>
                                          <p:spTgt spid="15"/>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4"/>
                                        </p:tgtEl>
                                        <p:attrNameLst>
                                          <p:attrName>style.visibility</p:attrName>
                                        </p:attrNameLst>
                                      </p:cBhvr>
                                      <p:to>
                                        <p:strVal val="visible"/>
                                      </p:to>
                                    </p:set>
                                    <p:animEffect filter="wipe(left)" transition="in">
                                      <p:cBhvr>
                                        <p:cTn dur="500" id="43"/>
                                        <p:tgtEl>
                                          <p:spTgt spid="14"/>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13"/>
                                        </p:tgtEl>
                                        <p:attrNameLst>
                                          <p:attrName>style.visibility</p:attrName>
                                        </p:attrNameLst>
                                      </p:cBhvr>
                                      <p:to>
                                        <p:strVal val="visible"/>
                                      </p:to>
                                    </p:set>
                                    <p:animEffect filter="wipe(left)" transition="in">
                                      <p:cBhvr>
                                        <p:cTn dur="500" id="46"/>
                                        <p:tgtEl>
                                          <p:spTgt spid="13"/>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12"/>
                                        </p:tgtEl>
                                        <p:attrNameLst>
                                          <p:attrName>style.visibility</p:attrName>
                                        </p:attrNameLst>
                                      </p:cBhvr>
                                      <p:to>
                                        <p:strVal val="visible"/>
                                      </p:to>
                                    </p:set>
                                    <p:animEffect filter="wipe(left)" transition="in">
                                      <p:cBhvr>
                                        <p:cTn dur="500" id="49"/>
                                        <p:tgtEl>
                                          <p:spTgt spid="12"/>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17"/>
                                        </p:tgtEl>
                                        <p:attrNameLst>
                                          <p:attrName>style.visibility</p:attrName>
                                        </p:attrNameLst>
                                      </p:cBhvr>
                                      <p:to>
                                        <p:strVal val="visible"/>
                                      </p:to>
                                    </p:set>
                                    <p:animEffect filter="wipe(left)" transition="in">
                                      <p:cBhvr>
                                        <p:cTn dur="500" id="52"/>
                                        <p:tgtEl>
                                          <p:spTgt spid="17"/>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16"/>
                                        </p:tgtEl>
                                        <p:attrNameLst>
                                          <p:attrName>style.visibility</p:attrName>
                                        </p:attrNameLst>
                                      </p:cBhvr>
                                      <p:to>
                                        <p:strVal val="visible"/>
                                      </p:to>
                                    </p:set>
                                    <p:animEffect filter="wipe(left)" transition="in">
                                      <p:cBhvr>
                                        <p:cTn dur="500" id="5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Graphic grpId="0" spid="9">
        <p:bldAsOne/>
      </p:bldGraphic>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原创设计师QQ598969553      _1"/>
          <p:cNvSpPr txBox="1"/>
          <p:nvPr/>
        </p:nvSpPr>
        <p:spPr>
          <a:xfrm>
            <a:off x="1025957" y="3514218"/>
            <a:ext cx="842415" cy="464784"/>
          </a:xfrm>
          <a:prstGeom prst="rect">
            <a:avLst/>
          </a:prstGeom>
          <a:noFill/>
        </p:spPr>
        <p:txBody>
          <a:bodyPr anchor="ctr" bIns="34272" lIns="68543" rIns="68543" rtlCol="0" tIns="34272" wrap="square">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300">
                <a:solidFill>
                  <a:schemeClr val="tx1">
                    <a:lumMod val="85000"/>
                    <a:lumOff val="15000"/>
                  </a:schemeClr>
                </a:solidFill>
              </a:rPr>
              <a:t>点击添加</a:t>
            </a:r>
          </a:p>
          <a:p>
            <a:r>
              <a:rPr altLang="en-US" lang="zh-CN" sz="1300">
                <a:solidFill>
                  <a:schemeClr val="tx1">
                    <a:lumMod val="85000"/>
                    <a:lumOff val="15000"/>
                  </a:schemeClr>
                </a:solidFill>
              </a:rPr>
              <a:t>文字</a:t>
            </a:r>
          </a:p>
        </p:txBody>
      </p:sp>
      <p:sp>
        <p:nvSpPr>
          <p:cNvPr id="37" name="原创设计师QQ598969553      _2"/>
          <p:cNvSpPr txBox="1"/>
          <p:nvPr/>
        </p:nvSpPr>
        <p:spPr>
          <a:xfrm>
            <a:off x="2123749" y="2403555"/>
            <a:ext cx="1193420" cy="662904"/>
          </a:xfrm>
          <a:prstGeom prst="rect">
            <a:avLst/>
          </a:prstGeom>
          <a:noFill/>
        </p:spPr>
        <p:txBody>
          <a:bodyPr anchor="ctr" bIns="34272" lIns="68543" rIns="68543" rtlCol="0" tIns="34272" wrap="square">
            <a:spAutoFit/>
          </a:bodyPr>
          <a:lstStyle/>
          <a:p>
            <a:pPr algn="ctr"/>
            <a:r>
              <a:rPr altLang="en-US" lang="zh-CN" sz="1300">
                <a:solidFill>
                  <a:schemeClr val="tx1">
                    <a:lumMod val="85000"/>
                    <a:lumOff val="15000"/>
                  </a:schemeClr>
                </a:solidFill>
                <a:latin charset="-122" pitchFamily="34" typeface="微软雅黑"/>
                <a:ea charset="-122" pitchFamily="34" typeface="微软雅黑"/>
              </a:rPr>
              <a:t>点击添加</a:t>
            </a:r>
          </a:p>
          <a:p>
            <a:pPr algn="ctr"/>
            <a:r>
              <a:rPr altLang="en-US" lang="zh-CN" sz="1300">
                <a:solidFill>
                  <a:schemeClr val="tx1">
                    <a:lumMod val="85000"/>
                    <a:lumOff val="15000"/>
                  </a:schemeClr>
                </a:solidFill>
                <a:latin charset="-122" pitchFamily="34" typeface="微软雅黑"/>
                <a:ea charset="-122" pitchFamily="34" typeface="微软雅黑"/>
              </a:rPr>
              <a:t>文字点击添加</a:t>
            </a:r>
          </a:p>
          <a:p>
            <a:pPr algn="ctr"/>
            <a:r>
              <a:rPr altLang="en-US" lang="zh-CN" sz="1300">
                <a:solidFill>
                  <a:schemeClr val="tx1">
                    <a:lumMod val="85000"/>
                    <a:lumOff val="15000"/>
                  </a:schemeClr>
                </a:solidFill>
                <a:latin charset="-122" pitchFamily="34" typeface="微软雅黑"/>
                <a:ea charset="-122" pitchFamily="34" typeface="微软雅黑"/>
              </a:rPr>
              <a:t>文字</a:t>
            </a:r>
          </a:p>
        </p:txBody>
      </p:sp>
      <p:sp>
        <p:nvSpPr>
          <p:cNvPr id="38" name="原创设计师QQ598969553      _3"/>
          <p:cNvSpPr txBox="1"/>
          <p:nvPr/>
        </p:nvSpPr>
        <p:spPr>
          <a:xfrm>
            <a:off x="3607913" y="3338843"/>
            <a:ext cx="842415" cy="464784"/>
          </a:xfrm>
          <a:prstGeom prst="rect">
            <a:avLst/>
          </a:prstGeom>
          <a:noFill/>
        </p:spPr>
        <p:txBody>
          <a:bodyPr anchor="ctr" bIns="34272" lIns="68543" rIns="68543" rtlCol="0" tIns="34272" wrap="square">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300">
                <a:solidFill>
                  <a:schemeClr val="tx1">
                    <a:lumMod val="85000"/>
                    <a:lumOff val="15000"/>
                  </a:schemeClr>
                </a:solidFill>
              </a:rPr>
              <a:t>点击添加</a:t>
            </a:r>
          </a:p>
          <a:p>
            <a:r>
              <a:rPr altLang="en-US" lang="zh-CN" sz="1300">
                <a:solidFill>
                  <a:schemeClr val="tx1">
                    <a:lumMod val="85000"/>
                    <a:lumOff val="15000"/>
                  </a:schemeClr>
                </a:solidFill>
              </a:rPr>
              <a:t>文字</a:t>
            </a:r>
          </a:p>
        </p:txBody>
      </p:sp>
      <p:sp>
        <p:nvSpPr>
          <p:cNvPr id="39" name="原创设计师QQ598969553      _4"/>
          <p:cNvSpPr txBox="1"/>
          <p:nvPr/>
        </p:nvSpPr>
        <p:spPr>
          <a:xfrm>
            <a:off x="4689429" y="2527915"/>
            <a:ext cx="1193420" cy="464784"/>
          </a:xfrm>
          <a:prstGeom prst="rect">
            <a:avLst/>
          </a:prstGeom>
          <a:noFill/>
        </p:spPr>
        <p:txBody>
          <a:bodyPr anchor="ctr" bIns="34272" lIns="68543" rIns="68543" rtlCol="0" tIns="34272" wrap="square">
            <a:spAutoFit/>
          </a:bodyPr>
          <a:lstStyle/>
          <a:p>
            <a:pPr algn="ctr"/>
            <a:r>
              <a:rPr altLang="en-US" lang="zh-CN" sz="1300">
                <a:solidFill>
                  <a:schemeClr val="tx1">
                    <a:lumMod val="85000"/>
                    <a:lumOff val="15000"/>
                  </a:schemeClr>
                </a:solidFill>
                <a:latin charset="-122" pitchFamily="34" typeface="微软雅黑"/>
                <a:ea charset="-122" pitchFamily="34" typeface="微软雅黑"/>
              </a:rPr>
              <a:t>点击添加</a:t>
            </a:r>
          </a:p>
          <a:p>
            <a:pPr algn="ctr"/>
            <a:r>
              <a:rPr altLang="en-US" lang="zh-CN" sz="1300">
                <a:solidFill>
                  <a:schemeClr val="tx1">
                    <a:lumMod val="85000"/>
                    <a:lumOff val="15000"/>
                  </a:schemeClr>
                </a:solidFill>
                <a:latin charset="-122" pitchFamily="34" typeface="微软雅黑"/>
                <a:ea charset="-122" pitchFamily="34" typeface="微软雅黑"/>
              </a:rPr>
              <a:t>文字点击</a:t>
            </a:r>
          </a:p>
        </p:txBody>
      </p:sp>
      <p:sp>
        <p:nvSpPr>
          <p:cNvPr id="40" name="原创设计师QQ598969553      _5"/>
          <p:cNvSpPr/>
          <p:nvPr/>
        </p:nvSpPr>
        <p:spPr>
          <a:xfrm>
            <a:off x="6454229" y="1833506"/>
            <a:ext cx="1943204" cy="5417784"/>
          </a:xfrm>
          <a:prstGeom prst="rect">
            <a:avLst/>
          </a:prstGeom>
        </p:spPr>
        <p:txBody>
          <a:bodyPr bIns="34272" lIns="68543" rIns="68543" tIns="34272" wrap="square">
            <a:spAutoFit/>
          </a:bodyPr>
          <a:lstStyle/>
          <a:p>
            <a:pPr>
              <a:lnSpc>
                <a:spcPct val="150000"/>
              </a:lnSpc>
            </a:pPr>
            <a:r>
              <a:rPr altLang="en-US" b="1" lang="zh-CN">
                <a:gradFill>
                  <a:gsLst>
                    <a:gs pos="26000">
                      <a:schemeClr val="accent2"/>
                    </a:gs>
                    <a:gs pos="95000">
                      <a:schemeClr val="accent1"/>
                    </a:gs>
                  </a:gsLst>
                  <a:lin ang="12600000" scaled="0"/>
                </a:gradFill>
                <a:latin charset="-122" pitchFamily="34" typeface="微软雅黑"/>
                <a:ea charset="-122" pitchFamily="34" typeface="微软雅黑"/>
              </a:rPr>
              <a:t>点击添加小标题</a:t>
            </a:r>
          </a:p>
          <a:p>
            <a:pPr>
              <a:lnSpc>
                <a:spcPct val="150000"/>
              </a:lnSpc>
            </a:pPr>
            <a:r>
              <a:rPr altLang="en-US" b="1" lang="zh-CN">
                <a:gradFill>
                  <a:gsLst>
                    <a:gs pos="26000">
                      <a:schemeClr val="accent2"/>
                    </a:gs>
                    <a:gs pos="95000">
                      <a:schemeClr val="accent1"/>
                    </a:gs>
                  </a:gsLst>
                  <a:lin ang="12600000" scaled="0"/>
                </a:gradFill>
                <a:latin charset="-122" pitchFamily="34" typeface="微软雅黑"/>
                <a:ea charset="-122" pitchFamily="34" typeface="微软雅黑"/>
              </a:rPr>
              <a:t>您的内容打在这里，或者通过复制您的文本后，在此框中选择粘贴，并选择只保留文字。</a:t>
            </a:r>
          </a:p>
          <a:p>
            <a:pPr>
              <a:lnSpc>
                <a:spcPct val="150000"/>
              </a:lnSpc>
            </a:pPr>
            <a:r>
              <a:rPr altLang="en-US" b="1" lang="zh-CN">
                <a:gradFill>
                  <a:gsLst>
                    <a:gs pos="26000">
                      <a:schemeClr val="accent2"/>
                    </a:gs>
                    <a:gs pos="95000">
                      <a:schemeClr val="accent1"/>
                    </a:gs>
                  </a:gsLst>
                  <a:lin ang="12600000" scaled="0"/>
                </a:gradFill>
                <a:latin charset="-122" pitchFamily="34" typeface="微软雅黑"/>
                <a:ea charset="-122" pitchFamily="34" typeface="微软雅黑"/>
              </a:rPr>
              <a:t>您的内容打在这里，或者通过复制您的文本后，在此框中选择粘贴，并选择只保留文字。</a:t>
            </a:r>
          </a:p>
        </p:txBody>
      </p:sp>
      <p:sp>
        <p:nvSpPr>
          <p:cNvPr id="41" name="原创设计师QQ598969553      _6"/>
          <p:cNvSpPr/>
          <p:nvPr/>
        </p:nvSpPr>
        <p:spPr bwMode="auto">
          <a:xfrm>
            <a:off x="1838595" y="1869787"/>
            <a:ext cx="1746805" cy="1747374"/>
          </a:xfrm>
          <a:custGeom>
            <a:rect b="b" l="l" r="r" t="t"/>
            <a:pathLst>
              <a:path h="2628031" w="2628619">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gradFill>
            <a:gsLst>
              <a:gs pos="44690">
                <a:srgbClr val="2CB3C8"/>
              </a:gs>
              <a:gs pos="17000">
                <a:schemeClr val="accent2"/>
              </a:gs>
              <a:gs pos="95000">
                <a:schemeClr val="accent1"/>
              </a:gs>
            </a:gsLst>
            <a:lin ang="12600000" scaled="0"/>
          </a:gradFill>
          <a:ln algn="ctr" cap="flat" cmpd="sng" w="0">
            <a:noFill/>
            <a:prstDash val="solid"/>
          </a:ln>
          <a:effectLst>
            <a:outerShdw algn="tr" blurRad="127000" dir="8100000" dist="38100" rotWithShape="0">
              <a:prstClr val="black">
                <a:alpha val="40000"/>
              </a:prstClr>
            </a:outerShdw>
          </a:effectLst>
          <a:extLst/>
        </p:spPr>
        <p:txBody>
          <a:bodyPr anchor="ctr" bIns="34272" lIns="0" rIns="0" tIns="34272"/>
          <a:lstStyle/>
          <a:p>
            <a:pPr algn="ctr" defTabSz="685434" fontAlgn="base">
              <a:lnSpc>
                <a:spcPct val="120000"/>
              </a:lnSpc>
              <a:spcBef>
                <a:spcPts val="450"/>
              </a:spcBef>
              <a:spcAft>
                <a:spcPts val="450"/>
              </a:spcAft>
              <a:defRPr/>
            </a:pPr>
            <a:endParaRPr kern="0" lang="en-US" sz="2100">
              <a:solidFill>
                <a:sysClr lastClr="FFFFFF" val="window"/>
              </a:solidFill>
              <a:latin charset="-122" pitchFamily="34" typeface="微软雅黑"/>
              <a:ea charset="-122" pitchFamily="34" typeface="微软雅黑"/>
            </a:endParaRPr>
          </a:p>
        </p:txBody>
      </p:sp>
      <p:sp>
        <p:nvSpPr>
          <p:cNvPr id="42" name="原创设计师QQ598969553      _7"/>
          <p:cNvSpPr/>
          <p:nvPr/>
        </p:nvSpPr>
        <p:spPr bwMode="auto">
          <a:xfrm>
            <a:off x="3330306" y="2822178"/>
            <a:ext cx="1380704" cy="1381156"/>
          </a:xfrm>
          <a:custGeom>
            <a:rect b="b" l="l" r="r" t="t"/>
            <a:pathLst>
              <a:path h="1487615" w="1487948">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gradFill>
            <a:gsLst>
              <a:gs pos="44690">
                <a:srgbClr val="2CB3C8"/>
              </a:gs>
              <a:gs pos="17000">
                <a:schemeClr val="accent2"/>
              </a:gs>
              <a:gs pos="95000">
                <a:schemeClr val="accent1"/>
              </a:gs>
            </a:gsLst>
            <a:lin ang="12600000" scaled="0"/>
          </a:gradFill>
          <a:ln algn="ctr" cap="flat" cmpd="sng" w="0">
            <a:noFill/>
            <a:prstDash val="solid"/>
          </a:ln>
          <a:effectLst>
            <a:outerShdw algn="tr" blurRad="127000" dir="8100000" dist="38100" rotWithShape="0">
              <a:prstClr val="black">
                <a:alpha val="40000"/>
              </a:prstClr>
            </a:outerShdw>
          </a:effectLst>
          <a:extLst/>
        </p:spPr>
        <p:txBody>
          <a:bodyPr anchor="ctr" bIns="34272" lIns="0" rIns="0" tIns="34272"/>
          <a:lstStyle/>
          <a:p>
            <a:pPr algn="ctr" defTabSz="685434" fontAlgn="base">
              <a:lnSpc>
                <a:spcPct val="120000"/>
              </a:lnSpc>
              <a:spcBef>
                <a:spcPts val="450"/>
              </a:spcBef>
              <a:spcAft>
                <a:spcPts val="450"/>
              </a:spcAft>
              <a:defRPr/>
            </a:pPr>
            <a:endParaRPr kern="0" lang="en-US" sz="2100">
              <a:solidFill>
                <a:srgbClr val="414455"/>
              </a:solidFill>
              <a:latin charset="-122" pitchFamily="34" typeface="微软雅黑"/>
              <a:ea charset="-122" pitchFamily="34" typeface="微软雅黑"/>
            </a:endParaRPr>
          </a:p>
        </p:txBody>
      </p:sp>
      <p:sp>
        <p:nvSpPr>
          <p:cNvPr id="43" name="原创设计师QQ598969553      _8"/>
          <p:cNvSpPr/>
          <p:nvPr/>
        </p:nvSpPr>
        <p:spPr bwMode="auto">
          <a:xfrm>
            <a:off x="685592" y="2955687"/>
            <a:ext cx="1523907" cy="1523500"/>
          </a:xfrm>
          <a:custGeom>
            <a:rect b="b" l="l" r="r" t="t"/>
            <a:pathLst>
              <a:path h="2080525" w="2075647">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gradFill>
            <a:gsLst>
              <a:gs pos="44690">
                <a:srgbClr val="2CB3C8"/>
              </a:gs>
              <a:gs pos="17000">
                <a:schemeClr val="accent2"/>
              </a:gs>
              <a:gs pos="95000">
                <a:schemeClr val="accent1"/>
              </a:gs>
            </a:gsLst>
            <a:lin ang="12600000" scaled="0"/>
          </a:gradFill>
          <a:ln algn="ctr" cap="flat" cmpd="sng" w="0">
            <a:noFill/>
            <a:prstDash val="solid"/>
          </a:ln>
          <a:effectLst>
            <a:outerShdw algn="tr" blurRad="127000" dir="8100000" dist="38100" rotWithShape="0">
              <a:prstClr val="black">
                <a:alpha val="40000"/>
              </a:prstClr>
            </a:outerShdw>
          </a:effectLst>
          <a:extLst/>
        </p:spPr>
        <p:txBody>
          <a:bodyPr anchor="ctr" bIns="34272" lIns="0" rIns="0" tIns="34272"/>
          <a:lstStyle/>
          <a:p>
            <a:pPr algn="ctr" defTabSz="685434" fontAlgn="base">
              <a:lnSpc>
                <a:spcPct val="120000"/>
              </a:lnSpc>
              <a:spcBef>
                <a:spcPts val="450"/>
              </a:spcBef>
              <a:spcAft>
                <a:spcPts val="450"/>
              </a:spcAft>
              <a:defRPr/>
            </a:pPr>
            <a:endParaRPr kern="0" lang="en-US" sz="2100">
              <a:solidFill>
                <a:sysClr lastClr="FFFFFF" val="window"/>
              </a:solidFill>
              <a:latin charset="-122" pitchFamily="34" typeface="微软雅黑"/>
              <a:ea charset="-122" pitchFamily="34" typeface="微软雅黑"/>
            </a:endParaRPr>
          </a:p>
        </p:txBody>
      </p:sp>
      <p:sp>
        <p:nvSpPr>
          <p:cNvPr id="44" name="原创设计师QQ598969553      _9"/>
          <p:cNvSpPr/>
          <p:nvPr/>
        </p:nvSpPr>
        <p:spPr bwMode="auto">
          <a:xfrm>
            <a:off x="4443769" y="1924815"/>
            <a:ext cx="1667814" cy="1668361"/>
          </a:xfrm>
          <a:custGeom>
            <a:rect b="b" l="l" r="r" t="t"/>
            <a:pathLst>
              <a:path h="1487615" w="1487948">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gradFill>
            <a:gsLst>
              <a:gs pos="44690">
                <a:srgbClr val="2CB3C8"/>
              </a:gs>
              <a:gs pos="17000">
                <a:schemeClr val="accent2"/>
              </a:gs>
              <a:gs pos="95000">
                <a:schemeClr val="accent1"/>
              </a:gs>
            </a:gsLst>
            <a:lin ang="12600000" scaled="0"/>
          </a:gradFill>
          <a:ln algn="ctr" cap="flat" cmpd="sng" w="0">
            <a:noFill/>
            <a:prstDash val="solid"/>
          </a:ln>
          <a:effectLst>
            <a:outerShdw algn="tr" blurRad="127000" dir="8100000" dist="38100" rotWithShape="0">
              <a:prstClr val="black">
                <a:alpha val="40000"/>
              </a:prstClr>
            </a:outerShdw>
          </a:effectLst>
          <a:extLst/>
        </p:spPr>
        <p:txBody>
          <a:bodyPr anchor="ctr" bIns="34272" lIns="0" rIns="0" tIns="34272"/>
          <a:lstStyle/>
          <a:p>
            <a:pPr algn="ctr" defTabSz="685434" fontAlgn="base">
              <a:lnSpc>
                <a:spcPct val="120000"/>
              </a:lnSpc>
              <a:spcBef>
                <a:spcPts val="450"/>
              </a:spcBef>
              <a:spcAft>
                <a:spcPts val="450"/>
              </a:spcAft>
            </a:pPr>
            <a:endParaRPr kern="0" lang="en-US" sz="2100">
              <a:solidFill>
                <a:sysClr lastClr="FFFFFF" val="window"/>
              </a:solidFill>
              <a:latin charset="-122" pitchFamily="34" typeface="微软雅黑"/>
              <a:ea charset="-122" pitchFamily="34" typeface="微软雅黑"/>
            </a:endParaRPr>
          </a:p>
        </p:txBody>
      </p:sp>
      <p:sp>
        <p:nvSpPr>
          <p:cNvPr id="45" name="原创设计师QQ598969553      _10"/>
          <p:cNvSpPr/>
          <p:nvPr/>
        </p:nvSpPr>
        <p:spPr>
          <a:xfrm>
            <a:off x="3114597" y="1131590"/>
            <a:ext cx="2880301" cy="347663"/>
          </a:xfrm>
          <a:prstGeom prst="rect">
            <a:avLst/>
          </a:prstGeom>
          <a:gradFill>
            <a:gsLst>
              <a:gs pos="26000">
                <a:schemeClr val="accent2"/>
              </a:gs>
              <a:gs pos="95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7" rIns="68567" rtlCol="0" tIns="34284"/>
          <a:lstStyle/>
          <a:p>
            <a:pPr algn="ctr"/>
            <a:r>
              <a:rPr altLang="en-US" lang="zh-CN">
                <a:latin charset="-122" pitchFamily="34" typeface="微软雅黑"/>
                <a:ea charset="-122" pitchFamily="34" typeface="微软雅黑"/>
              </a:rPr>
              <a:t>点击添加小标题</a:t>
            </a:r>
          </a:p>
        </p:txBody>
      </p:sp>
      <p:pic>
        <p:nvPicPr>
          <p:cNvPr id="1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355126842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45"/>
                                        </p:tgtEl>
                                        <p:attrNameLst>
                                          <p:attrName>style.visibility</p:attrName>
                                        </p:attrNameLst>
                                      </p:cBhvr>
                                      <p:to>
                                        <p:strVal val="visible"/>
                                      </p:to>
                                    </p:set>
                                    <p:animEffect filter="barn(outVertical)" transition="in">
                                      <p:cBhvr>
                                        <p:cTn dur="500" id="7"/>
                                        <p:tgtEl>
                                          <p:spTgt spid="4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500" id="11"/>
                                        <p:tgtEl>
                                          <p:spTgt spid="43"/>
                                        </p:tgtEl>
                                      </p:cBhvr>
                                    </p:animEffect>
                                  </p:childTnLst>
                                </p:cTn>
                              </p:par>
                              <p:par>
                                <p:cTn fill="hold" grpId="1" id="12" nodeType="withEffect" presetClass="emph" presetID="8" presetSubtype="0" repeatCount="indefinite">
                                  <p:stCondLst>
                                    <p:cond delay="0"/>
                                  </p:stCondLst>
                                  <p:childTnLst>
                                    <p:animRot by="-86400000">
                                      <p:cBhvr>
                                        <p:cTn dur="8000" fill="hold" id="13"/>
                                        <p:tgtEl>
                                          <p:spTgt spid="43"/>
                                        </p:tgtEl>
                                        <p:attrNameLst>
                                          <p:attrName>r</p:attrName>
                                        </p:attrNameLst>
                                      </p:cBhvr>
                                    </p:animRot>
                                  </p:childTnLst>
                                </p:cTn>
                              </p:par>
                              <p:par>
                                <p:cTn fill="hold" grpId="0" id="14" nodeType="withEffect" presetClass="entr" presetID="53" presetSubtype="0">
                                  <p:stCondLst>
                                    <p:cond delay="500"/>
                                  </p:stCondLst>
                                  <p:childTnLst>
                                    <p:set>
                                      <p:cBhvr>
                                        <p:cTn dur="1" fill="hold" id="15">
                                          <p:stCondLst>
                                            <p:cond delay="0"/>
                                          </p:stCondLst>
                                        </p:cTn>
                                        <p:tgtEl>
                                          <p:spTgt spid="36"/>
                                        </p:tgtEl>
                                        <p:attrNameLst>
                                          <p:attrName>style.visibility</p:attrName>
                                        </p:attrNameLst>
                                      </p:cBhvr>
                                      <p:to>
                                        <p:strVal val="visible"/>
                                      </p:to>
                                    </p:set>
                                    <p:anim calcmode="lin" valueType="num">
                                      <p:cBhvr>
                                        <p:cTn dur="500" fill="hold" id="16"/>
                                        <p:tgtEl>
                                          <p:spTgt spid="36"/>
                                        </p:tgtEl>
                                        <p:attrNameLst>
                                          <p:attrName>ppt_w</p:attrName>
                                        </p:attrNameLst>
                                      </p:cBhvr>
                                      <p:tavLst>
                                        <p:tav tm="0">
                                          <p:val>
                                            <p:fltVal val="0"/>
                                          </p:val>
                                        </p:tav>
                                        <p:tav tm="100000">
                                          <p:val>
                                            <p:strVal val="#ppt_w"/>
                                          </p:val>
                                        </p:tav>
                                      </p:tavLst>
                                    </p:anim>
                                    <p:anim calcmode="lin" valueType="num">
                                      <p:cBhvr>
                                        <p:cTn dur="500" fill="hold" id="17"/>
                                        <p:tgtEl>
                                          <p:spTgt spid="36"/>
                                        </p:tgtEl>
                                        <p:attrNameLst>
                                          <p:attrName>ppt_h</p:attrName>
                                        </p:attrNameLst>
                                      </p:cBhvr>
                                      <p:tavLst>
                                        <p:tav tm="0">
                                          <p:val>
                                            <p:fltVal val="0"/>
                                          </p:val>
                                        </p:tav>
                                        <p:tav tm="100000">
                                          <p:val>
                                            <p:strVal val="#ppt_h"/>
                                          </p:val>
                                        </p:tav>
                                      </p:tavLst>
                                    </p:anim>
                                    <p:animEffect filter="fade" transition="in">
                                      <p:cBhvr>
                                        <p:cTn dur="500" id="18"/>
                                        <p:tgtEl>
                                          <p:spTgt spid="36"/>
                                        </p:tgtEl>
                                      </p:cBhvr>
                                    </p:animEffect>
                                  </p:childTnLst>
                                </p:cTn>
                              </p:par>
                              <p:par>
                                <p:cTn fill="hold" grpId="0" id="19" nodeType="withEffect" presetClass="entr" presetID="10" presetSubtype="0">
                                  <p:stCondLst>
                                    <p:cond delay="1500"/>
                                  </p:stCondLst>
                                  <p:childTnLst>
                                    <p:set>
                                      <p:cBhvr>
                                        <p:cTn dur="1" fill="hold" id="20">
                                          <p:stCondLst>
                                            <p:cond delay="0"/>
                                          </p:stCondLst>
                                        </p:cTn>
                                        <p:tgtEl>
                                          <p:spTgt spid="41"/>
                                        </p:tgtEl>
                                        <p:attrNameLst>
                                          <p:attrName>style.visibility</p:attrName>
                                        </p:attrNameLst>
                                      </p:cBhvr>
                                      <p:to>
                                        <p:strVal val="visible"/>
                                      </p:to>
                                    </p:set>
                                    <p:animEffect filter="fade" transition="in">
                                      <p:cBhvr>
                                        <p:cTn dur="500" id="21"/>
                                        <p:tgtEl>
                                          <p:spTgt spid="41"/>
                                        </p:tgtEl>
                                      </p:cBhvr>
                                    </p:animEffect>
                                  </p:childTnLst>
                                </p:cTn>
                              </p:par>
                              <p:par>
                                <p:cTn fill="hold" grpId="1" id="22" nodeType="withEffect" presetClass="emph" presetID="8" presetSubtype="0" repeatCount="indefinite">
                                  <p:stCondLst>
                                    <p:cond delay="1500"/>
                                  </p:stCondLst>
                                  <p:childTnLst>
                                    <p:animRot by="64800000">
                                      <p:cBhvr>
                                        <p:cTn dur="7500" fill="hold" id="23"/>
                                        <p:tgtEl>
                                          <p:spTgt spid="41"/>
                                        </p:tgtEl>
                                        <p:attrNameLst>
                                          <p:attrName>r</p:attrName>
                                        </p:attrNameLst>
                                      </p:cBhvr>
                                    </p:animRot>
                                  </p:childTnLst>
                                </p:cTn>
                              </p:par>
                              <p:par>
                                <p:cTn fill="hold" grpId="0" id="24" nodeType="withEffect" presetClass="entr" presetID="53" presetSubtype="0">
                                  <p:stCondLst>
                                    <p:cond delay="2000"/>
                                  </p:stCondLst>
                                  <p:childTnLst>
                                    <p:set>
                                      <p:cBhvr>
                                        <p:cTn dur="1" fill="hold" id="25">
                                          <p:stCondLst>
                                            <p:cond delay="0"/>
                                          </p:stCondLst>
                                        </p:cTn>
                                        <p:tgtEl>
                                          <p:spTgt spid="37"/>
                                        </p:tgtEl>
                                        <p:attrNameLst>
                                          <p:attrName>style.visibility</p:attrName>
                                        </p:attrNameLst>
                                      </p:cBhvr>
                                      <p:to>
                                        <p:strVal val="visible"/>
                                      </p:to>
                                    </p:set>
                                    <p:anim calcmode="lin" valueType="num">
                                      <p:cBhvr>
                                        <p:cTn dur="500" fill="hold" id="26"/>
                                        <p:tgtEl>
                                          <p:spTgt spid="37"/>
                                        </p:tgtEl>
                                        <p:attrNameLst>
                                          <p:attrName>ppt_w</p:attrName>
                                        </p:attrNameLst>
                                      </p:cBhvr>
                                      <p:tavLst>
                                        <p:tav tm="0">
                                          <p:val>
                                            <p:fltVal val="0"/>
                                          </p:val>
                                        </p:tav>
                                        <p:tav tm="100000">
                                          <p:val>
                                            <p:strVal val="#ppt_w"/>
                                          </p:val>
                                        </p:tav>
                                      </p:tavLst>
                                    </p:anim>
                                    <p:anim calcmode="lin" valueType="num">
                                      <p:cBhvr>
                                        <p:cTn dur="500" fill="hold" id="27"/>
                                        <p:tgtEl>
                                          <p:spTgt spid="37"/>
                                        </p:tgtEl>
                                        <p:attrNameLst>
                                          <p:attrName>ppt_h</p:attrName>
                                        </p:attrNameLst>
                                      </p:cBhvr>
                                      <p:tavLst>
                                        <p:tav tm="0">
                                          <p:val>
                                            <p:fltVal val="0"/>
                                          </p:val>
                                        </p:tav>
                                        <p:tav tm="100000">
                                          <p:val>
                                            <p:strVal val="#ppt_h"/>
                                          </p:val>
                                        </p:tav>
                                      </p:tavLst>
                                    </p:anim>
                                    <p:animEffect filter="fade" transition="in">
                                      <p:cBhvr>
                                        <p:cTn dur="500" id="28"/>
                                        <p:tgtEl>
                                          <p:spTgt spid="37"/>
                                        </p:tgtEl>
                                      </p:cBhvr>
                                    </p:animEffect>
                                  </p:childTnLst>
                                </p:cTn>
                              </p:par>
                              <p:par>
                                <p:cTn fill="hold" grpId="0" id="29" nodeType="withEffect" presetClass="entr" presetID="10" presetSubtype="0">
                                  <p:stCondLst>
                                    <p:cond delay="3000"/>
                                  </p:stCondLst>
                                  <p:childTnLst>
                                    <p:set>
                                      <p:cBhvr>
                                        <p:cTn dur="1" fill="hold" id="30">
                                          <p:stCondLst>
                                            <p:cond delay="0"/>
                                          </p:stCondLst>
                                        </p:cTn>
                                        <p:tgtEl>
                                          <p:spTgt spid="42"/>
                                        </p:tgtEl>
                                        <p:attrNameLst>
                                          <p:attrName>style.visibility</p:attrName>
                                        </p:attrNameLst>
                                      </p:cBhvr>
                                      <p:to>
                                        <p:strVal val="visible"/>
                                      </p:to>
                                    </p:set>
                                    <p:animEffect filter="fade" transition="in">
                                      <p:cBhvr>
                                        <p:cTn dur="500" id="31"/>
                                        <p:tgtEl>
                                          <p:spTgt spid="42"/>
                                        </p:tgtEl>
                                      </p:cBhvr>
                                    </p:animEffect>
                                  </p:childTnLst>
                                </p:cTn>
                              </p:par>
                              <p:par>
                                <p:cTn fill="hold" grpId="1" id="32" nodeType="withEffect" presetClass="emph" presetID="8" presetSubtype="0" repeatCount="indefinite">
                                  <p:stCondLst>
                                    <p:cond delay="3000"/>
                                  </p:stCondLst>
                                  <p:childTnLst>
                                    <p:animRot by="-108000000">
                                      <p:cBhvr>
                                        <p:cTn dur="7500" fill="hold" id="33"/>
                                        <p:tgtEl>
                                          <p:spTgt spid="42"/>
                                        </p:tgtEl>
                                        <p:attrNameLst>
                                          <p:attrName>r</p:attrName>
                                        </p:attrNameLst>
                                      </p:cBhvr>
                                    </p:animRot>
                                  </p:childTnLst>
                                </p:cTn>
                              </p:par>
                              <p:par>
                                <p:cTn fill="hold" grpId="0" id="34" nodeType="withEffect" presetClass="entr" presetID="53" presetSubtype="0">
                                  <p:stCondLst>
                                    <p:cond delay="4000"/>
                                  </p:stCondLst>
                                  <p:childTnLst>
                                    <p:set>
                                      <p:cBhvr>
                                        <p:cTn dur="1" fill="hold" id="35">
                                          <p:stCondLst>
                                            <p:cond delay="0"/>
                                          </p:stCondLst>
                                        </p:cTn>
                                        <p:tgtEl>
                                          <p:spTgt spid="38"/>
                                        </p:tgtEl>
                                        <p:attrNameLst>
                                          <p:attrName>style.visibility</p:attrName>
                                        </p:attrNameLst>
                                      </p:cBhvr>
                                      <p:to>
                                        <p:strVal val="visible"/>
                                      </p:to>
                                    </p:set>
                                    <p:anim calcmode="lin" valueType="num">
                                      <p:cBhvr>
                                        <p:cTn dur="500" fill="hold" id="36"/>
                                        <p:tgtEl>
                                          <p:spTgt spid="38"/>
                                        </p:tgtEl>
                                        <p:attrNameLst>
                                          <p:attrName>ppt_w</p:attrName>
                                        </p:attrNameLst>
                                      </p:cBhvr>
                                      <p:tavLst>
                                        <p:tav tm="0">
                                          <p:val>
                                            <p:fltVal val="0"/>
                                          </p:val>
                                        </p:tav>
                                        <p:tav tm="100000">
                                          <p:val>
                                            <p:strVal val="#ppt_w"/>
                                          </p:val>
                                        </p:tav>
                                      </p:tavLst>
                                    </p:anim>
                                    <p:anim calcmode="lin" valueType="num">
                                      <p:cBhvr>
                                        <p:cTn dur="500" fill="hold" id="37"/>
                                        <p:tgtEl>
                                          <p:spTgt spid="38"/>
                                        </p:tgtEl>
                                        <p:attrNameLst>
                                          <p:attrName>ppt_h</p:attrName>
                                        </p:attrNameLst>
                                      </p:cBhvr>
                                      <p:tavLst>
                                        <p:tav tm="0">
                                          <p:val>
                                            <p:fltVal val="0"/>
                                          </p:val>
                                        </p:tav>
                                        <p:tav tm="100000">
                                          <p:val>
                                            <p:strVal val="#ppt_h"/>
                                          </p:val>
                                        </p:tav>
                                      </p:tavLst>
                                    </p:anim>
                                    <p:animEffect filter="fade" transition="in">
                                      <p:cBhvr>
                                        <p:cTn dur="500" id="38"/>
                                        <p:tgtEl>
                                          <p:spTgt spid="38"/>
                                        </p:tgtEl>
                                      </p:cBhvr>
                                    </p:animEffect>
                                  </p:childTnLst>
                                </p:cTn>
                              </p:par>
                              <p:par>
                                <p:cTn fill="hold" grpId="0" id="39" nodeType="withEffect" presetClass="entr" presetID="10" presetSubtype="0">
                                  <p:stCondLst>
                                    <p:cond delay="4500"/>
                                  </p:stCondLst>
                                  <p:childTnLst>
                                    <p:set>
                                      <p:cBhvr>
                                        <p:cTn dur="1" fill="hold" id="40">
                                          <p:stCondLst>
                                            <p:cond delay="0"/>
                                          </p:stCondLst>
                                        </p:cTn>
                                        <p:tgtEl>
                                          <p:spTgt spid="44"/>
                                        </p:tgtEl>
                                        <p:attrNameLst>
                                          <p:attrName>style.visibility</p:attrName>
                                        </p:attrNameLst>
                                      </p:cBhvr>
                                      <p:to>
                                        <p:strVal val="visible"/>
                                      </p:to>
                                    </p:set>
                                    <p:animEffect filter="fade" transition="in">
                                      <p:cBhvr>
                                        <p:cTn dur="500" id="41"/>
                                        <p:tgtEl>
                                          <p:spTgt spid="44"/>
                                        </p:tgtEl>
                                      </p:cBhvr>
                                    </p:animEffect>
                                  </p:childTnLst>
                                </p:cTn>
                              </p:par>
                              <p:par>
                                <p:cTn fill="hold" grpId="1" id="42" nodeType="withEffect" presetClass="emph" presetID="8" presetSubtype="0" repeatCount="indefinite">
                                  <p:stCondLst>
                                    <p:cond delay="4500"/>
                                  </p:stCondLst>
                                  <p:childTnLst>
                                    <p:animRot by="86400000">
                                      <p:cBhvr>
                                        <p:cTn dur="7000" fill="hold" id="43"/>
                                        <p:tgtEl>
                                          <p:spTgt spid="44"/>
                                        </p:tgtEl>
                                        <p:attrNameLst>
                                          <p:attrName>r</p:attrName>
                                        </p:attrNameLst>
                                      </p:cBhvr>
                                    </p:animRot>
                                  </p:childTnLst>
                                </p:cTn>
                              </p:par>
                              <p:par>
                                <p:cTn fill="hold" grpId="0" id="44" nodeType="withEffect" presetClass="entr" presetID="53" presetSubtype="0">
                                  <p:stCondLst>
                                    <p:cond delay="5000"/>
                                  </p:stCondLst>
                                  <p:childTnLst>
                                    <p:set>
                                      <p:cBhvr>
                                        <p:cTn dur="1" fill="hold" id="45">
                                          <p:stCondLst>
                                            <p:cond delay="0"/>
                                          </p:stCondLst>
                                        </p:cTn>
                                        <p:tgtEl>
                                          <p:spTgt spid="39"/>
                                        </p:tgtEl>
                                        <p:attrNameLst>
                                          <p:attrName>style.visibility</p:attrName>
                                        </p:attrNameLst>
                                      </p:cBhvr>
                                      <p:to>
                                        <p:strVal val="visible"/>
                                      </p:to>
                                    </p:set>
                                    <p:anim calcmode="lin" valueType="num">
                                      <p:cBhvr>
                                        <p:cTn dur="500" fill="hold" id="46"/>
                                        <p:tgtEl>
                                          <p:spTgt spid="39"/>
                                        </p:tgtEl>
                                        <p:attrNameLst>
                                          <p:attrName>ppt_w</p:attrName>
                                        </p:attrNameLst>
                                      </p:cBhvr>
                                      <p:tavLst>
                                        <p:tav tm="0">
                                          <p:val>
                                            <p:fltVal val="0"/>
                                          </p:val>
                                        </p:tav>
                                        <p:tav tm="100000">
                                          <p:val>
                                            <p:strVal val="#ppt_w"/>
                                          </p:val>
                                        </p:tav>
                                      </p:tavLst>
                                    </p:anim>
                                    <p:anim calcmode="lin" valueType="num">
                                      <p:cBhvr>
                                        <p:cTn dur="500" fill="hold" id="47"/>
                                        <p:tgtEl>
                                          <p:spTgt spid="39"/>
                                        </p:tgtEl>
                                        <p:attrNameLst>
                                          <p:attrName>ppt_h</p:attrName>
                                        </p:attrNameLst>
                                      </p:cBhvr>
                                      <p:tavLst>
                                        <p:tav tm="0">
                                          <p:val>
                                            <p:fltVal val="0"/>
                                          </p:val>
                                        </p:tav>
                                        <p:tav tm="100000">
                                          <p:val>
                                            <p:strVal val="#ppt_h"/>
                                          </p:val>
                                        </p:tav>
                                      </p:tavLst>
                                    </p:anim>
                                    <p:animEffect filter="fade" transition="in">
                                      <p:cBhvr>
                                        <p:cTn dur="500" id="48"/>
                                        <p:tgtEl>
                                          <p:spTgt spid="39"/>
                                        </p:tgtEl>
                                      </p:cBhvr>
                                    </p:animEffect>
                                  </p:childTnLst>
                                </p:cTn>
                              </p:par>
                              <p:par>
                                <p:cTn fill="hold" grpId="0" id="49" nodeType="withEffect" presetClass="entr" presetID="22" presetSubtype="8">
                                  <p:stCondLst>
                                    <p:cond delay="6500"/>
                                  </p:stCondLst>
                                  <p:childTnLst>
                                    <p:set>
                                      <p:cBhvr>
                                        <p:cTn dur="1" fill="hold" id="50">
                                          <p:stCondLst>
                                            <p:cond delay="0"/>
                                          </p:stCondLst>
                                        </p:cTn>
                                        <p:tgtEl>
                                          <p:spTgt spid="40"/>
                                        </p:tgtEl>
                                        <p:attrNameLst>
                                          <p:attrName>style.visibility</p:attrName>
                                        </p:attrNameLst>
                                      </p:cBhvr>
                                      <p:to>
                                        <p:strVal val="visible"/>
                                      </p:to>
                                    </p:set>
                                    <p:animEffect filter="wipe(left)" transition="in">
                                      <p:cBhvr>
                                        <p:cTn dur="500" id="5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1" spid="41"/>
      <p:bldP grpId="0" spid="42"/>
      <p:bldP grpId="1" spid="42"/>
      <p:bldP grpId="0" spid="43"/>
      <p:bldP grpId="1" spid="43"/>
      <p:bldP grpId="0" spid="44"/>
      <p:bldP grpId="1" spid="44"/>
      <p:bldP grpId="0" spid="4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原创设计师QQ598969553      _1"/>
          <p:cNvSpPr/>
          <p:nvPr/>
        </p:nvSpPr>
        <p:spPr>
          <a:xfrm>
            <a:off x="2843808"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grpSp>
        <p:nvGrpSpPr>
          <p:cNvPr id="46" name="原创设计师QQ598969553      _2"/>
          <p:cNvGrpSpPr/>
          <p:nvPr/>
        </p:nvGrpSpPr>
        <p:grpSpPr>
          <a:xfrm>
            <a:off x="2950008"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grpSp>
      <p:sp>
        <p:nvSpPr>
          <p:cNvPr id="49" name="原创设计师QQ598969553      _3"/>
          <p:cNvSpPr txBox="1"/>
          <p:nvPr/>
        </p:nvSpPr>
        <p:spPr>
          <a:xfrm>
            <a:off x="3702996" y="2219376"/>
            <a:ext cx="1568450" cy="396240"/>
          </a:xfrm>
          <a:prstGeom prst="rect">
            <a:avLst/>
          </a:prstGeom>
          <a:noFill/>
        </p:spPr>
        <p:txBody>
          <a:bodyPr rtlCol="0" wrap="square">
            <a:spAutoFit/>
          </a:bodyPr>
          <a:lstStyle/>
          <a:p>
            <a:pPr algn="ctr"/>
            <a:r>
              <a:rPr altLang="zh-CN" lang="en-US" sz="2000">
                <a:solidFill>
                  <a:schemeClr val="accent1"/>
                </a:solidFill>
                <a:ea charset="-122" pitchFamily="34" typeface="微软雅黑"/>
              </a:rPr>
              <a:t>PART 01</a:t>
            </a:r>
          </a:p>
        </p:txBody>
      </p:sp>
      <p:sp>
        <p:nvSpPr>
          <p:cNvPr id="50" name="原创设计师QQ598969553      _4"/>
          <p:cNvSpPr txBox="1"/>
          <p:nvPr/>
        </p:nvSpPr>
        <p:spPr>
          <a:xfrm>
            <a:off x="3598221" y="2578861"/>
            <a:ext cx="1778000" cy="396240"/>
          </a:xfrm>
          <a:prstGeom prst="rect">
            <a:avLst/>
          </a:prstGeom>
          <a:noFill/>
        </p:spPr>
        <p:txBody>
          <a:bodyPr rtlCol="0" wrap="square">
            <a:spAutoFit/>
          </a:bodyPr>
          <a:lstStyle/>
          <a:p>
            <a:pPr algn="ctr"/>
            <a:r>
              <a:rPr altLang="en-US" b="1" lang="zh-CN" sz="2000">
                <a:latin charset="-122" pitchFamily="34" typeface="微软雅黑"/>
                <a:ea charset="-122" pitchFamily="34" typeface="微软雅黑"/>
              </a:rPr>
              <a:t>项目背景研究</a:t>
            </a:r>
          </a:p>
        </p:txBody>
      </p:sp>
      <p:sp>
        <p:nvSpPr>
          <p:cNvPr id="51" name="原创设计师QQ598969553      _5"/>
          <p:cNvSpPr>
            <a:spLocks noEditPoints="1"/>
          </p:cNvSpPr>
          <p:nvPr/>
        </p:nvSpPr>
        <p:spPr bwMode="auto">
          <a:xfrm>
            <a:off x="3161522" y="1179101"/>
            <a:ext cx="329960" cy="344823"/>
          </a:xfrm>
          <a:custGeom>
            <a:gdLst>
              <a:gd fmla="*/ 81 w 94" name="T0"/>
              <a:gd fmla="*/ 57 h 98" name="T1"/>
              <a:gd fmla="*/ 81 w 94" name="T2"/>
              <a:gd fmla="*/ 95 h 98" name="T3"/>
              <a:gd fmla="*/ 81 w 94" name="T4"/>
              <a:gd fmla="*/ 98 h 98" name="T5"/>
              <a:gd fmla="*/ 78 w 94" name="T6"/>
              <a:gd fmla="*/ 98 h 98" name="T7"/>
              <a:gd fmla="*/ 67 w 94" name="T8"/>
              <a:gd fmla="*/ 98 h 98" name="T9"/>
              <a:gd fmla="*/ 67 w 94" name="T10"/>
              <a:gd fmla="*/ 68 h 98" name="T11"/>
              <a:gd fmla="*/ 62 w 94" name="T12"/>
              <a:gd fmla="*/ 64 h 98" name="T13"/>
              <a:gd fmla="*/ 49 w 94" name="T14"/>
              <a:gd fmla="*/ 64 h 98" name="T15"/>
              <a:gd fmla="*/ 45 w 94" name="T16"/>
              <a:gd fmla="*/ 68 h 98" name="T17"/>
              <a:gd fmla="*/ 45 w 94" name="T18"/>
              <a:gd fmla="*/ 98 h 98" name="T19"/>
              <a:gd fmla="*/ 15 w 94" name="T20"/>
              <a:gd fmla="*/ 98 h 98" name="T21"/>
              <a:gd fmla="*/ 12 w 94" name="T22"/>
              <a:gd fmla="*/ 98 h 98" name="T23"/>
              <a:gd fmla="*/ 12 w 94" name="T24"/>
              <a:gd fmla="*/ 95 h 98" name="T25"/>
              <a:gd fmla="*/ 12 w 94" name="T26"/>
              <a:gd fmla="*/ 57 h 98" name="T27"/>
              <a:gd fmla="*/ 3 w 94" name="T28"/>
              <a:gd fmla="*/ 57 h 98" name="T29"/>
              <a:gd fmla="*/ 0 w 94" name="T30"/>
              <a:gd fmla="*/ 50 h 98" name="T31"/>
              <a:gd fmla="*/ 44 w 94" name="T32"/>
              <a:gd fmla="*/ 3 h 98" name="T33"/>
              <a:gd fmla="*/ 47 w 94" name="T34"/>
              <a:gd fmla="*/ 0 h 98" name="T35"/>
              <a:gd fmla="*/ 50 w 94" name="T36"/>
              <a:gd fmla="*/ 3 h 98" name="T37"/>
              <a:gd fmla="*/ 94 w 94" name="T38"/>
              <a:gd fmla="*/ 50 h 98" name="T39"/>
              <a:gd fmla="*/ 90 w 94" name="T40"/>
              <a:gd fmla="*/ 57 h 98" name="T41"/>
              <a:gd fmla="*/ 81 w 94" name="T42"/>
              <a:gd fmla="*/ 57 h 98" name="T43"/>
              <a:gd fmla="*/ 74 w 94" name="T44"/>
              <a:gd fmla="*/ 8 h 98" name="T45"/>
              <a:gd fmla="*/ 77 w 94" name="T46"/>
              <a:gd fmla="*/ 8 h 98" name="T47"/>
              <a:gd fmla="*/ 77 w 94" name="T48"/>
              <a:gd fmla="*/ 2 h 98" name="T49"/>
              <a:gd fmla="*/ 61 w 94" name="T50"/>
              <a:gd fmla="*/ 2 h 98" name="T51"/>
              <a:gd fmla="*/ 61 w 94" name="T52"/>
              <a:gd fmla="*/ 8 h 98" name="T53"/>
              <a:gd fmla="*/ 64 w 94" name="T54"/>
              <a:gd fmla="*/ 8 h 98" name="T55"/>
              <a:gd fmla="*/ 64 w 94" name="T56"/>
              <a:gd fmla="*/ 13 h 98" name="T57"/>
              <a:gd fmla="*/ 74 w 94" name="T58"/>
              <a:gd fmla="*/ 25 h 98" name="T59"/>
              <a:gd fmla="*/ 74 w 94" name="T60"/>
              <a:gd fmla="*/ 8 h 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8" w="94">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pic>
        <p:nvPicPr>
          <p:cNvPr id="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423093988"/>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原创设计师QQ598969553      _1"/>
          <p:cNvSpPr/>
          <p:nvPr/>
        </p:nvSpPr>
        <p:spPr>
          <a:xfrm>
            <a:off x="2906824"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grpSp>
        <p:nvGrpSpPr>
          <p:cNvPr id="46" name="原创设计师QQ598969553      _2"/>
          <p:cNvGrpSpPr/>
          <p:nvPr/>
        </p:nvGrpSpPr>
        <p:grpSpPr>
          <a:xfrm>
            <a:off x="3013024"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typeface="+mn-ea"/>
              </a:endParaRPr>
            </a:p>
          </p:txBody>
        </p:sp>
      </p:grpSp>
      <p:sp>
        <p:nvSpPr>
          <p:cNvPr id="49" name="原创设计师QQ598969553      _3"/>
          <p:cNvSpPr txBox="1"/>
          <p:nvPr/>
        </p:nvSpPr>
        <p:spPr>
          <a:xfrm>
            <a:off x="3766012" y="2219376"/>
            <a:ext cx="1568450" cy="396240"/>
          </a:xfrm>
          <a:prstGeom prst="rect">
            <a:avLst/>
          </a:prstGeom>
          <a:noFill/>
        </p:spPr>
        <p:txBody>
          <a:bodyPr rtlCol="0" wrap="square">
            <a:spAutoFit/>
          </a:bodyPr>
          <a:lstStyle/>
          <a:p>
            <a:pPr algn="ctr"/>
            <a:r>
              <a:rPr altLang="zh-CN" lang="en-US" sz="2000">
                <a:solidFill>
                  <a:schemeClr val="accent1"/>
                </a:solidFill>
                <a:ea charset="-122" pitchFamily="34" typeface="微软雅黑"/>
              </a:rPr>
              <a:t>PART 05</a:t>
            </a:r>
          </a:p>
        </p:txBody>
      </p:sp>
      <p:sp>
        <p:nvSpPr>
          <p:cNvPr id="50" name="原创设计师QQ598969553      _4"/>
          <p:cNvSpPr txBox="1"/>
          <p:nvPr/>
        </p:nvSpPr>
        <p:spPr>
          <a:xfrm>
            <a:off x="3661237" y="2578861"/>
            <a:ext cx="1778000" cy="396240"/>
          </a:xfrm>
          <a:prstGeom prst="rect">
            <a:avLst/>
          </a:prstGeom>
          <a:noFill/>
        </p:spPr>
        <p:txBody>
          <a:bodyPr rtlCol="0" wrap="square">
            <a:spAutoFit/>
          </a:bodyPr>
          <a:lstStyle/>
          <a:p>
            <a:pPr algn="ctr"/>
            <a:r>
              <a:rPr altLang="en-US" b="1" lang="zh-CN" sz="2000">
                <a:solidFill>
                  <a:prstClr val="black"/>
                </a:solidFill>
                <a:latin charset="-122" pitchFamily="34" typeface="微软雅黑"/>
                <a:ea charset="-122" pitchFamily="34" typeface="微软雅黑"/>
              </a:rPr>
              <a:t>财务计划报表</a:t>
            </a:r>
          </a:p>
        </p:txBody>
      </p:sp>
      <p:sp>
        <p:nvSpPr>
          <p:cNvPr id="51" name="原创设计师QQ598969553      _5"/>
          <p:cNvSpPr>
            <a:spLocks noEditPoints="1"/>
          </p:cNvSpPr>
          <p:nvPr/>
        </p:nvSpPr>
        <p:spPr bwMode="auto">
          <a:xfrm>
            <a:off x="3186037" y="1242715"/>
            <a:ext cx="338138" cy="334963"/>
          </a:xfrm>
          <a:custGeom>
            <a:gdLst>
              <a:gd fmla="*/ 41 w 96" name="T0"/>
              <a:gd fmla="*/ 67 h 95" name="T1"/>
              <a:gd fmla="*/ 49 w 96" name="T2"/>
              <a:gd fmla="*/ 80 h 95" name="T3"/>
              <a:gd fmla="*/ 43 w 96" name="T4"/>
              <a:gd fmla="*/ 91 h 95" name="T5"/>
              <a:gd fmla="*/ 5 w 96" name="T6"/>
              <a:gd fmla="*/ 91 h 95" name="T7"/>
              <a:gd fmla="*/ 9 w 96" name="T8"/>
              <a:gd fmla="*/ 78 h 95" name="T9"/>
              <a:gd fmla="*/ 1 w 96" name="T10"/>
              <a:gd fmla="*/ 68 h 95" name="T11"/>
              <a:gd fmla="*/ 9 w 96" name="T12"/>
              <a:gd fmla="*/ 55 h 95" name="T13"/>
              <a:gd fmla="*/ 7 w 96" name="T14"/>
              <a:gd fmla="*/ 43 h 95" name="T15"/>
              <a:gd fmla="*/ 1 w 96" name="T16"/>
              <a:gd fmla="*/ 29 h 95" name="T17"/>
              <a:gd fmla="*/ 39 w 96" name="T18"/>
              <a:gd fmla="*/ 29 h 95" name="T19"/>
              <a:gd fmla="*/ 41 w 96" name="T20"/>
              <a:gd fmla="*/ 41 h 95" name="T21"/>
              <a:gd fmla="*/ 47 w 96" name="T22"/>
              <a:gd fmla="*/ 56 h 95" name="T23"/>
              <a:gd fmla="*/ 60 w 96" name="T24"/>
              <a:gd fmla="*/ 1 h 95" name="T25"/>
              <a:gd fmla="*/ 54 w 96" name="T26"/>
              <a:gd fmla="*/ 15 h 95" name="T27"/>
              <a:gd fmla="*/ 47 w 96" name="T28"/>
              <a:gd fmla="*/ 20 h 95" name="T29"/>
              <a:gd fmla="*/ 55 w 96" name="T30"/>
              <a:gd fmla="*/ 33 h 95" name="T31"/>
              <a:gd fmla="*/ 54 w 96" name="T32"/>
              <a:gd fmla="*/ 45 h 95" name="T33"/>
              <a:gd fmla="*/ 54 w 96" name="T34"/>
              <a:gd fmla="*/ 58 h 95" name="T35"/>
              <a:gd fmla="*/ 57 w 96" name="T36"/>
              <a:gd fmla="*/ 64 h 95" name="T37"/>
              <a:gd fmla="*/ 55 w 96" name="T38"/>
              <a:gd fmla="*/ 77 h 95" name="T39"/>
              <a:gd fmla="*/ 61 w 96" name="T40"/>
              <a:gd fmla="*/ 92 h 95" name="T41"/>
              <a:gd fmla="*/ 94 w 96" name="T42"/>
              <a:gd fmla="*/ 88 h 95" name="T43"/>
              <a:gd fmla="*/ 95 w 96" name="T44"/>
              <a:gd fmla="*/ 75 h 95" name="T45"/>
              <a:gd fmla="*/ 91 w 96" name="T46"/>
              <a:gd fmla="*/ 61 h 95" name="T47"/>
              <a:gd fmla="*/ 93 w 96" name="T48"/>
              <a:gd fmla="*/ 48 h 95" name="T49"/>
              <a:gd fmla="*/ 93 w 96" name="T50"/>
              <a:gd fmla="*/ 35 h 95" name="T51"/>
              <a:gd fmla="*/ 86 w 96" name="T52"/>
              <a:gd fmla="*/ 30 h 95" name="T53"/>
              <a:gd fmla="*/ 85 w 96" name="T54"/>
              <a:gd fmla="*/ 18 h 95" name="T55"/>
              <a:gd fmla="*/ 93 w 96" name="T56"/>
              <a:gd fmla="*/ 5 h 95" name="T57"/>
              <a:gd fmla="*/ 78 w 96" name="T58"/>
              <a:gd fmla="*/ 18 h 95" name="T59"/>
              <a:gd fmla="*/ 67 w 96" name="T60"/>
              <a:gd fmla="*/ 21 h 95" name="T61"/>
              <a:gd fmla="*/ 63 w 96" name="T62"/>
              <a:gd fmla="*/ 18 h 95" name="T63"/>
              <a:gd fmla="*/ 88 w 96" name="T64"/>
              <a:gd fmla="*/ 5 h 95" name="T65"/>
              <a:gd fmla="*/ 58 w 96" name="T66"/>
              <a:gd fmla="*/ 5 h 95" name="T67"/>
              <a:gd fmla="*/ 78 w 96" name="T68"/>
              <a:gd fmla="*/ 33 h 95" name="T69"/>
              <a:gd fmla="*/ 73 w 96" name="T70"/>
              <a:gd fmla="*/ 36 h 95" name="T71"/>
              <a:gd fmla="*/ 63 w 96" name="T72"/>
              <a:gd fmla="*/ 33 h 95" name="T73"/>
              <a:gd fmla="*/ 86 w 96" name="T74"/>
              <a:gd fmla="*/ 48 h 95" name="T75"/>
              <a:gd fmla="*/ 62 w 96" name="T76"/>
              <a:gd fmla="*/ 50 h 95" name="T77"/>
              <a:gd fmla="*/ 73 w 96" name="T78"/>
              <a:gd fmla="*/ 48 h 95" name="T79"/>
              <a:gd fmla="*/ 92 w 96" name="T80"/>
              <a:gd fmla="*/ 64 h 95" name="T81"/>
              <a:gd fmla="*/ 62 w 96" name="T82"/>
              <a:gd fmla="*/ 64 h 95" name="T83"/>
              <a:gd fmla="*/ 83 w 96" name="T84"/>
              <a:gd fmla="*/ 63 h 95" name="T85"/>
              <a:gd fmla="*/ 86 w 96" name="T86"/>
              <a:gd fmla="*/ 79 h 95" name="T87"/>
              <a:gd fmla="*/ 62 w 96" name="T88"/>
              <a:gd fmla="*/ 78 h 95" name="T89"/>
              <a:gd fmla="*/ 9 w 96" name="T90"/>
              <a:gd fmla="*/ 81 h 95" name="T91"/>
              <a:gd fmla="*/ 40 w 96" name="T92"/>
              <a:gd fmla="*/ 70 h 95" name="T93"/>
              <a:gd fmla="*/ 41 w 96" name="T94"/>
              <a:gd fmla="*/ 71 h 95" name="T95"/>
              <a:gd fmla="*/ 33 w 96" name="T96"/>
              <a:gd fmla="*/ 43 h 95" name="T97"/>
              <a:gd fmla="*/ 13 w 96" name="T98"/>
              <a:gd fmla="*/ 45 h 95" name="T99"/>
              <a:gd fmla="*/ 43 w 96" name="T100"/>
              <a:gd fmla="*/ 45 h 95" name="T101"/>
              <a:gd fmla="*/ 20 w 96" name="T102"/>
              <a:gd fmla="*/ 29 h 95" name="T103"/>
              <a:gd fmla="*/ 20 w 96" name="T104"/>
              <a:gd fmla="*/ 32 h 95" name="T105"/>
              <a:gd fmla="*/ 34 w 96" name="T106"/>
              <a:gd fmla="*/ 59 h 95" name="T107"/>
              <a:gd fmla="*/ 9 w 96" name="T108"/>
              <a:gd fmla="*/ 58 h 95" name="T109"/>
              <a:gd fmla="*/ 33 w 96" name="T110"/>
              <a:gd fmla="*/ 60 h 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5" w="96">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pic>
        <p:nvPicPr>
          <p:cNvPr id="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3008200589"/>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42401197420548406.jpg" id="17" name="原创设计师QQ598969553      _1"/>
          <p:cNvPicPr>
            <a:picLocks noChangeArrowheads="1" noChangeAspect="1"/>
          </p:cNvPicPr>
          <p:nvPr/>
        </p:nvPicPr>
        <p:blipFill>
          <a:blip r:embed="rId3">
            <a:extLst>
              <a:ext uri="{28A0092B-C50C-407E-A947-70E740481C1C}">
                <a14:useLocalDpi val="0"/>
              </a:ext>
            </a:extLst>
          </a:blip>
          <a:stretch>
            <a:fillRect/>
          </a:stretch>
        </p:blipFill>
        <p:spPr bwMode="auto">
          <a:xfrm>
            <a:off x="6836754" y="1393532"/>
            <a:ext cx="1558837" cy="1033755"/>
          </a:xfrm>
          <a:prstGeom prst="rect">
            <a:avLst/>
          </a:prstGeom>
          <a:noFill/>
          <a:extLst>
            <a:ext uri="{909E8E84-426E-40DD-AFC4-6F175D3DCCD1}">
              <a14:hiddenFill>
                <a:solidFill>
                  <a:srgbClr val="FFFFFF"/>
                </a:solidFill>
              </a14:hiddenFill>
            </a:ext>
          </a:extLst>
        </p:spPr>
      </p:pic>
      <p:pic>
        <p:nvPicPr>
          <p:cNvPr descr="C:\Users\Administrator\Desktop\W020100903381871082924.jpg" id="21" name="原创设计师QQ598969553      _2"/>
          <p:cNvPicPr>
            <a:picLocks noChangeArrowheads="1" noChangeAspect="1"/>
          </p:cNvPicPr>
          <p:nvPr/>
        </p:nvPicPr>
        <p:blipFill>
          <a:blip r:embed="rId4">
            <a:extLst>
              <a:ext uri="{28A0092B-C50C-407E-A947-70E740481C1C}">
                <a14:useLocalDpi val="0"/>
              </a:ext>
            </a:extLst>
          </a:blip>
          <a:stretch>
            <a:fillRect/>
          </a:stretch>
        </p:blipFill>
        <p:spPr bwMode="auto">
          <a:xfrm>
            <a:off x="4721790" y="1433027"/>
            <a:ext cx="1578999" cy="1042140"/>
          </a:xfrm>
          <a:prstGeom prst="rect">
            <a:avLst/>
          </a:prstGeom>
          <a:noFill/>
          <a:extLst>
            <a:ext uri="{909E8E84-426E-40DD-AFC4-6F175D3DCCD1}">
              <a14:hiddenFill>
                <a:solidFill>
                  <a:srgbClr val="FFFFFF"/>
                </a:solidFill>
              </a14:hiddenFill>
            </a:ext>
          </a:extLst>
        </p:spPr>
      </p:pic>
      <p:pic>
        <p:nvPicPr>
          <p:cNvPr descr="C:\Users\Administrator\Desktop\42401197420548406.jpg" id="22" name="原创设计师QQ598969553      _3"/>
          <p:cNvPicPr>
            <a:picLocks noChangeArrowheads="1" noChangeAspect="1"/>
          </p:cNvPicPr>
          <p:nvPr/>
        </p:nvPicPr>
        <p:blipFill>
          <a:blip r:embed="rId3">
            <a:extLst>
              <a:ext uri="{28A0092B-C50C-407E-A947-70E740481C1C}">
                <a14:useLocalDpi val="0"/>
              </a:ext>
            </a:extLst>
          </a:blip>
          <a:stretch>
            <a:fillRect/>
          </a:stretch>
        </p:blipFill>
        <p:spPr bwMode="auto">
          <a:xfrm>
            <a:off x="2685198" y="1393532"/>
            <a:ext cx="1566597" cy="1033755"/>
          </a:xfrm>
          <a:prstGeom prst="rect">
            <a:avLst/>
          </a:prstGeom>
          <a:noFill/>
          <a:extLst>
            <a:ext uri="{909E8E84-426E-40DD-AFC4-6F175D3DCCD1}">
              <a14:hiddenFill>
                <a:solidFill>
                  <a:srgbClr val="FFFFFF"/>
                </a:solidFill>
              </a14:hiddenFill>
            </a:ext>
          </a:extLst>
        </p:spPr>
      </p:pic>
      <p:pic>
        <p:nvPicPr>
          <p:cNvPr descr="C:\Users\Administrator\Desktop\W020100903381871082924.jpg" id="18" name="原创设计师QQ598969553      _4"/>
          <p:cNvPicPr>
            <a:picLocks noChangeArrowheads="1" noChangeAspect="1"/>
          </p:cNvPicPr>
          <p:nvPr/>
        </p:nvPicPr>
        <p:blipFill>
          <a:blip r:embed="rId4">
            <a:extLst>
              <a:ext uri="{28A0092B-C50C-407E-A947-70E740481C1C}">
                <a14:useLocalDpi val="0"/>
              </a:ext>
            </a:extLst>
          </a:blip>
          <a:stretch>
            <a:fillRect/>
          </a:stretch>
        </p:blipFill>
        <p:spPr bwMode="auto">
          <a:xfrm>
            <a:off x="709493" y="1433027"/>
            <a:ext cx="1578999" cy="1042140"/>
          </a:xfrm>
          <a:prstGeom prst="rect">
            <a:avLst/>
          </a:prstGeom>
          <a:noFill/>
          <a:extLst>
            <a:ext uri="{909E8E84-426E-40DD-AFC4-6F175D3DCCD1}">
              <a14:hiddenFill>
                <a:solidFill>
                  <a:srgbClr val="FFFFFF"/>
                </a:solidFill>
              </a14:hiddenFill>
            </a:ext>
          </a:extLst>
        </p:spPr>
      </p:pic>
      <p:sp>
        <p:nvSpPr>
          <p:cNvPr id="41" name="原创设计师QQ598969553      _5"/>
          <p:cNvSpPr>
            <a:spLocks noChangeArrowheads="1"/>
          </p:cNvSpPr>
          <p:nvPr/>
        </p:nvSpPr>
        <p:spPr bwMode="auto">
          <a:xfrm>
            <a:off x="701683" y="2330499"/>
            <a:ext cx="1586808" cy="303779"/>
          </a:xfrm>
          <a:prstGeom prst="rect">
            <a:avLst/>
          </a:prstGeom>
          <a:solidFill>
            <a:schemeClr val="accent1"/>
          </a:solidFill>
          <a:ln>
            <a:noFill/>
          </a:ln>
          <a:effectLst>
            <a:outerShdw algn="t" blurRad="152400" dir="5400000" dist="152400" rotWithShape="0" sx="94000" sy="94000">
              <a:prstClr val="black">
                <a:alpha val="22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0230" lIns="60460" rIns="60460" rtlCol="0" tIns="30230"/>
          <a:lstStyle/>
          <a:p>
            <a:pPr algn="ctr"/>
            <a:r>
              <a:rPr altLang="en-US" lang="zh-CN" sz="1350">
                <a:solidFill>
                  <a:srgbClr val="FFFFFF"/>
                </a:solidFill>
                <a:latin charset="-122" pitchFamily="34" typeface="微软雅黑"/>
                <a:ea charset="-122" pitchFamily="34" typeface="微软雅黑"/>
              </a:rPr>
              <a:t>产品一</a:t>
            </a:r>
          </a:p>
        </p:txBody>
      </p:sp>
      <p:sp>
        <p:nvSpPr>
          <p:cNvPr id="40" name="原创设计师QQ598969553      _6"/>
          <p:cNvSpPr txBox="1">
            <a:spLocks noChangeArrowheads="1"/>
          </p:cNvSpPr>
          <p:nvPr/>
        </p:nvSpPr>
        <p:spPr bwMode="auto">
          <a:xfrm>
            <a:off x="605886" y="3362928"/>
            <a:ext cx="1781375" cy="1214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2342" lIns="84683" rIns="84683" tIns="42342"/>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50000"/>
              </a:lnSpc>
              <a:defRPr/>
            </a:pPr>
            <a:r>
              <a:rPr altLang="en-US" lang="zh-CN" sz="1050">
                <a:solidFill>
                  <a:schemeClr val="tx1">
                    <a:lumMod val="65000"/>
                    <a:lumOff val="35000"/>
                  </a:schemeClr>
                </a:solidFill>
                <a:latin charset="-122" pitchFamily="34" typeface="微软雅黑"/>
              </a:rPr>
              <a:t>单击此处添加对图片的说明文字单击此处添加对图片的说明文字.</a:t>
            </a:r>
          </a:p>
        </p:txBody>
      </p:sp>
      <p:sp>
        <p:nvSpPr>
          <p:cNvPr id="42" name="原创设计师QQ598969553      _7"/>
          <p:cNvSpPr>
            <a:spLocks noChangeArrowheads="1"/>
          </p:cNvSpPr>
          <p:nvPr/>
        </p:nvSpPr>
        <p:spPr bwMode="auto">
          <a:xfrm>
            <a:off x="2685198" y="2330499"/>
            <a:ext cx="1586808" cy="303779"/>
          </a:xfrm>
          <a:prstGeom prst="rect">
            <a:avLst/>
          </a:prstGeom>
          <a:solidFill>
            <a:schemeClr val="accent1">
              <a:lumMod val="60000"/>
              <a:lumOff val="40000"/>
            </a:schemeClr>
          </a:solidFill>
          <a:ln>
            <a:noFill/>
          </a:ln>
          <a:effectLst>
            <a:outerShdw algn="t" blurRad="152400" dir="5400000" dist="152400" rotWithShape="0" sx="94000" sy="94000">
              <a:prstClr val="black">
                <a:alpha val="22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0230" lIns="60460" rIns="60460" rtlCol="0" tIns="30230"/>
          <a:lstStyle/>
          <a:p>
            <a:pPr algn="ctr"/>
            <a:r>
              <a:rPr altLang="en-US" lang="zh-CN" sz="1350">
                <a:solidFill>
                  <a:srgbClr val="FFFFFF"/>
                </a:solidFill>
                <a:latin charset="-122" pitchFamily="34" typeface="微软雅黑"/>
                <a:ea charset="-122" pitchFamily="34" typeface="微软雅黑"/>
              </a:rPr>
              <a:t>产品二</a:t>
            </a:r>
          </a:p>
        </p:txBody>
      </p:sp>
      <p:sp>
        <p:nvSpPr>
          <p:cNvPr id="43" name="原创设计师QQ598969553      _8"/>
          <p:cNvSpPr>
            <a:spLocks noChangeArrowheads="1"/>
          </p:cNvSpPr>
          <p:nvPr/>
        </p:nvSpPr>
        <p:spPr bwMode="auto">
          <a:xfrm>
            <a:off x="4721790" y="2323279"/>
            <a:ext cx="1586808" cy="303778"/>
          </a:xfrm>
          <a:prstGeom prst="rect">
            <a:avLst/>
          </a:prstGeom>
          <a:solidFill>
            <a:schemeClr val="accent3"/>
          </a:solidFill>
          <a:ln>
            <a:noFill/>
          </a:ln>
          <a:effectLst>
            <a:outerShdw algn="t" blurRad="152400" dir="5400000" dist="152400" rotWithShape="0" sx="94000" sy="94000">
              <a:prstClr val="black">
                <a:alpha val="22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0230" lIns="60460" rIns="60460" rtlCol="0" tIns="30230"/>
          <a:lstStyle/>
          <a:p>
            <a:pPr algn="ctr"/>
            <a:r>
              <a:rPr altLang="en-US" lang="zh-CN" sz="1350">
                <a:solidFill>
                  <a:srgbClr val="FFFFFF"/>
                </a:solidFill>
                <a:latin charset="-122" pitchFamily="34" typeface="微软雅黑"/>
                <a:ea charset="-122" pitchFamily="34" typeface="微软雅黑"/>
              </a:rPr>
              <a:t>产品三</a:t>
            </a:r>
          </a:p>
        </p:txBody>
      </p:sp>
      <p:sp>
        <p:nvSpPr>
          <p:cNvPr id="50" name="原创设计师QQ598969553      _9"/>
          <p:cNvSpPr>
            <a:spLocks noChangeArrowheads="1"/>
          </p:cNvSpPr>
          <p:nvPr/>
        </p:nvSpPr>
        <p:spPr bwMode="auto">
          <a:xfrm>
            <a:off x="6836754" y="2323278"/>
            <a:ext cx="1586808" cy="303778"/>
          </a:xfrm>
          <a:prstGeom prst="rect">
            <a:avLst/>
          </a:prstGeom>
          <a:solidFill>
            <a:schemeClr val="accent1">
              <a:lumMod val="60000"/>
              <a:lumOff val="40000"/>
            </a:schemeClr>
          </a:solidFill>
          <a:ln>
            <a:noFill/>
          </a:ln>
          <a:effectLst>
            <a:outerShdw algn="t" blurRad="152400" dir="5400000" dist="152400" rotWithShape="0" sx="94000" sy="94000">
              <a:prstClr val="black">
                <a:alpha val="22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0230" lIns="60460" rIns="60460" rtlCol="0" tIns="30230"/>
          <a:lstStyle/>
          <a:p>
            <a:pPr algn="ctr"/>
            <a:r>
              <a:rPr altLang="en-US" lang="zh-CN" sz="1350">
                <a:solidFill>
                  <a:srgbClr val="FFFFFF"/>
                </a:solidFill>
                <a:latin charset="-122" pitchFamily="34" typeface="微软雅黑"/>
                <a:ea charset="-122" pitchFamily="34" typeface="微软雅黑"/>
              </a:rPr>
              <a:t>产品四</a:t>
            </a:r>
          </a:p>
        </p:txBody>
      </p:sp>
      <p:sp>
        <p:nvSpPr>
          <p:cNvPr id="52" name="原创设计师QQ598969553      _10"/>
          <p:cNvSpPr txBox="1">
            <a:spLocks noChangeArrowheads="1"/>
          </p:cNvSpPr>
          <p:nvPr/>
        </p:nvSpPr>
        <p:spPr bwMode="auto">
          <a:xfrm>
            <a:off x="4625993" y="3384013"/>
            <a:ext cx="1781375" cy="1214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2342" lIns="84683" rIns="84683" tIns="42342"/>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50000"/>
              </a:lnSpc>
              <a:defRPr/>
            </a:pPr>
            <a:r>
              <a:rPr altLang="en-US" lang="zh-CN" sz="1050">
                <a:solidFill>
                  <a:schemeClr val="tx1">
                    <a:lumMod val="65000"/>
                    <a:lumOff val="35000"/>
                  </a:schemeClr>
                </a:solidFill>
                <a:latin charset="-122" pitchFamily="34" typeface="微软雅黑"/>
              </a:rPr>
              <a:t>单击此处添加对图片的说明文字单击此处添加对图片的说明文字.</a:t>
            </a:r>
          </a:p>
        </p:txBody>
      </p:sp>
      <p:sp>
        <p:nvSpPr>
          <p:cNvPr id="53" name="原创设计师QQ598969553      _11"/>
          <p:cNvSpPr txBox="1">
            <a:spLocks noChangeArrowheads="1"/>
          </p:cNvSpPr>
          <p:nvPr/>
        </p:nvSpPr>
        <p:spPr bwMode="auto">
          <a:xfrm>
            <a:off x="9418063" y="4267553"/>
            <a:ext cx="1781375" cy="1214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2342" lIns="84683" rIns="84683" tIns="42342"/>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50000"/>
              </a:lnSpc>
              <a:defRPr/>
            </a:pPr>
            <a:r>
              <a:rPr altLang="en-US" lang="zh-CN" sz="1050">
                <a:solidFill>
                  <a:schemeClr val="bg2"/>
                </a:solidFill>
                <a:latin charset="-122" pitchFamily="34" typeface="微软雅黑"/>
              </a:rPr>
              <a:t>单击此处添加对图片的说明文字单击此处添加对图片的说明文字.</a:t>
            </a:r>
          </a:p>
        </p:txBody>
      </p:sp>
      <p:sp>
        <p:nvSpPr>
          <p:cNvPr id="16" name="原创设计师QQ598969553      _12"/>
          <p:cNvSpPr txBox="1">
            <a:spLocks noChangeArrowheads="1"/>
          </p:cNvSpPr>
          <p:nvPr/>
        </p:nvSpPr>
        <p:spPr bwMode="auto">
          <a:xfrm>
            <a:off x="2587914" y="3381653"/>
            <a:ext cx="1781375" cy="1214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2342" lIns="84683" rIns="84683" tIns="42342"/>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50000"/>
              </a:lnSpc>
              <a:defRPr/>
            </a:pPr>
            <a:r>
              <a:rPr altLang="en-US" lang="zh-CN" sz="1050">
                <a:solidFill>
                  <a:schemeClr val="tx1">
                    <a:lumMod val="65000"/>
                    <a:lumOff val="35000"/>
                  </a:schemeClr>
                </a:solidFill>
                <a:latin charset="-122" pitchFamily="34" typeface="微软雅黑"/>
              </a:rPr>
              <a:t>单击此处添加对图片的说明文字单击此处添加对图片的说明文字.</a:t>
            </a:r>
          </a:p>
        </p:txBody>
      </p:sp>
      <p:sp>
        <p:nvSpPr>
          <p:cNvPr id="23" name="原创设计师QQ598969553      _13"/>
          <p:cNvSpPr txBox="1">
            <a:spLocks noChangeArrowheads="1"/>
          </p:cNvSpPr>
          <p:nvPr/>
        </p:nvSpPr>
        <p:spPr bwMode="auto">
          <a:xfrm>
            <a:off x="6828993" y="3384013"/>
            <a:ext cx="1781375" cy="1214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2342" lIns="84683" rIns="84683" tIns="42342"/>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50000"/>
              </a:lnSpc>
              <a:defRPr/>
            </a:pPr>
            <a:r>
              <a:rPr altLang="en-US" lang="zh-CN" sz="1050">
                <a:solidFill>
                  <a:schemeClr val="tx1">
                    <a:lumMod val="65000"/>
                    <a:lumOff val="35000"/>
                  </a:schemeClr>
                </a:solidFill>
                <a:latin charset="-122" pitchFamily="34" typeface="微软雅黑"/>
              </a:rPr>
              <a:t>单击此处添加对图片的说明文字单击此处添加对图片的说明文字.</a:t>
            </a:r>
          </a:p>
        </p:txBody>
      </p:sp>
      <p:grpSp>
        <p:nvGrpSpPr>
          <p:cNvPr id="24" name="原创设计师QQ598969553      _14"/>
          <p:cNvGrpSpPr/>
          <p:nvPr/>
        </p:nvGrpSpPr>
        <p:grpSpPr>
          <a:xfrm>
            <a:off x="668102" y="2967893"/>
            <a:ext cx="1276690" cy="313084"/>
            <a:chOff x="1793812" y="4421987"/>
            <a:chExt cx="1702648" cy="417543"/>
          </a:xfrm>
        </p:grpSpPr>
        <p:sp>
          <p:nvSpPr>
            <p:cNvPr id="25" name="圆角矩形 24"/>
            <p:cNvSpPr/>
            <p:nvPr/>
          </p:nvSpPr>
          <p:spPr>
            <a:xfrm>
              <a:off x="1793812" y="4421987"/>
              <a:ext cx="1702648" cy="404014"/>
            </a:xfrm>
            <a:prstGeom prst="roundRect">
              <a:avLst>
                <a:gd fmla="val 50000" name="adj"/>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26" name="文本框 48"/>
            <p:cNvSpPr txBox="1"/>
            <p:nvPr/>
          </p:nvSpPr>
          <p:spPr>
            <a:xfrm>
              <a:off x="2065738" y="4439327"/>
              <a:ext cx="1158509" cy="396333"/>
            </a:xfrm>
            <a:prstGeom prst="rect">
              <a:avLst/>
            </a:prstGeom>
            <a:noFill/>
          </p:spPr>
          <p:txBody>
            <a:bodyPr rtlCol="0" wrap="none">
              <a:spAutoFit/>
            </a:bodyPr>
            <a:lstStyle/>
            <a:p>
              <a:r>
                <a:rPr altLang="en-US" lang="zh-CN" sz="1350">
                  <a:solidFill>
                    <a:schemeClr val="bg1"/>
                  </a:solidFill>
                  <a:ea charset="-122" pitchFamily="34" typeface="微软雅黑"/>
                </a:rPr>
                <a:t>添加标题</a:t>
              </a:r>
            </a:p>
          </p:txBody>
        </p:sp>
      </p:grpSp>
      <p:grpSp>
        <p:nvGrpSpPr>
          <p:cNvPr id="27" name="原创设计师QQ598969553      _15"/>
          <p:cNvGrpSpPr/>
          <p:nvPr/>
        </p:nvGrpSpPr>
        <p:grpSpPr>
          <a:xfrm>
            <a:off x="2663774" y="2967893"/>
            <a:ext cx="1276690" cy="313084"/>
            <a:chOff x="1793812" y="4421987"/>
            <a:chExt cx="1702648" cy="417543"/>
          </a:xfrm>
        </p:grpSpPr>
        <p:sp>
          <p:nvSpPr>
            <p:cNvPr id="28" name="圆角矩形 27"/>
            <p:cNvSpPr/>
            <p:nvPr/>
          </p:nvSpPr>
          <p:spPr>
            <a:xfrm>
              <a:off x="1793812" y="4421987"/>
              <a:ext cx="1702648" cy="404014"/>
            </a:xfrm>
            <a:prstGeom prst="roundRect">
              <a:avLst>
                <a:gd fmla="val 50000" name="adj"/>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29" name="文本框 48"/>
            <p:cNvSpPr txBox="1"/>
            <p:nvPr/>
          </p:nvSpPr>
          <p:spPr>
            <a:xfrm>
              <a:off x="2065738" y="4439327"/>
              <a:ext cx="1158509" cy="396333"/>
            </a:xfrm>
            <a:prstGeom prst="rect">
              <a:avLst/>
            </a:prstGeom>
            <a:noFill/>
          </p:spPr>
          <p:txBody>
            <a:bodyPr rtlCol="0" wrap="none">
              <a:spAutoFit/>
            </a:bodyPr>
            <a:lstStyle/>
            <a:p>
              <a:r>
                <a:rPr altLang="en-US" lang="zh-CN" sz="1350">
                  <a:solidFill>
                    <a:schemeClr val="bg1"/>
                  </a:solidFill>
                  <a:ea charset="-122" pitchFamily="34" typeface="微软雅黑"/>
                </a:rPr>
                <a:t>添加标题</a:t>
              </a:r>
            </a:p>
          </p:txBody>
        </p:sp>
      </p:grpSp>
      <p:grpSp>
        <p:nvGrpSpPr>
          <p:cNvPr id="30" name="原创设计师QQ598969553      _16"/>
          <p:cNvGrpSpPr/>
          <p:nvPr/>
        </p:nvGrpSpPr>
        <p:grpSpPr>
          <a:xfrm>
            <a:off x="4721790" y="2967893"/>
            <a:ext cx="1276690" cy="313084"/>
            <a:chOff x="1793812" y="4421987"/>
            <a:chExt cx="1702648" cy="417543"/>
          </a:xfrm>
        </p:grpSpPr>
        <p:sp>
          <p:nvSpPr>
            <p:cNvPr id="31" name="圆角矩形 30"/>
            <p:cNvSpPr/>
            <p:nvPr/>
          </p:nvSpPr>
          <p:spPr>
            <a:xfrm>
              <a:off x="1793812" y="4421987"/>
              <a:ext cx="1702648" cy="404014"/>
            </a:xfrm>
            <a:prstGeom prst="roundRect">
              <a:avLst>
                <a:gd fmla="val 50000" name="adj"/>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32" name="文本框 48"/>
            <p:cNvSpPr txBox="1"/>
            <p:nvPr/>
          </p:nvSpPr>
          <p:spPr>
            <a:xfrm>
              <a:off x="2065738" y="4439327"/>
              <a:ext cx="1158509" cy="396333"/>
            </a:xfrm>
            <a:prstGeom prst="rect">
              <a:avLst/>
            </a:prstGeom>
            <a:noFill/>
          </p:spPr>
          <p:txBody>
            <a:bodyPr rtlCol="0" wrap="none">
              <a:spAutoFit/>
            </a:bodyPr>
            <a:lstStyle/>
            <a:p>
              <a:r>
                <a:rPr altLang="en-US" lang="zh-CN" sz="1350">
                  <a:solidFill>
                    <a:schemeClr val="bg1"/>
                  </a:solidFill>
                  <a:ea charset="-122" pitchFamily="34" typeface="微软雅黑"/>
                </a:rPr>
                <a:t>添加标题</a:t>
              </a:r>
            </a:p>
          </p:txBody>
        </p:sp>
      </p:grpSp>
      <p:grpSp>
        <p:nvGrpSpPr>
          <p:cNvPr id="33" name="原创设计师QQ598969553      _17"/>
          <p:cNvGrpSpPr/>
          <p:nvPr/>
        </p:nvGrpSpPr>
        <p:grpSpPr>
          <a:xfrm>
            <a:off x="6836754" y="2967893"/>
            <a:ext cx="1276690" cy="313084"/>
            <a:chOff x="1793812" y="4421987"/>
            <a:chExt cx="1702648" cy="417543"/>
          </a:xfrm>
        </p:grpSpPr>
        <p:sp>
          <p:nvSpPr>
            <p:cNvPr id="34" name="圆角矩形 33"/>
            <p:cNvSpPr/>
            <p:nvPr/>
          </p:nvSpPr>
          <p:spPr>
            <a:xfrm>
              <a:off x="1793812" y="4421987"/>
              <a:ext cx="1702648" cy="404014"/>
            </a:xfrm>
            <a:prstGeom prst="roundRect">
              <a:avLst>
                <a:gd fmla="val 50000" name="adj"/>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35" name="文本框 48"/>
            <p:cNvSpPr txBox="1"/>
            <p:nvPr/>
          </p:nvSpPr>
          <p:spPr>
            <a:xfrm>
              <a:off x="2065737" y="4439327"/>
              <a:ext cx="1158509" cy="396333"/>
            </a:xfrm>
            <a:prstGeom prst="rect">
              <a:avLst/>
            </a:prstGeom>
            <a:noFill/>
          </p:spPr>
          <p:txBody>
            <a:bodyPr rtlCol="0" wrap="none">
              <a:spAutoFit/>
            </a:bodyPr>
            <a:lstStyle/>
            <a:p>
              <a:r>
                <a:rPr altLang="en-US" lang="zh-CN" sz="1350">
                  <a:solidFill>
                    <a:schemeClr val="bg1"/>
                  </a:solidFill>
                  <a:ea charset="-122" pitchFamily="34" typeface="微软雅黑"/>
                </a:rPr>
                <a:t>添加标题</a:t>
              </a:r>
            </a:p>
          </p:txBody>
        </p:sp>
      </p:grpSp>
      <p:pic>
        <p:nvPicPr>
          <p:cNvPr id="36"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84503247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ppt_x"/>
                                          </p:val>
                                        </p:tav>
                                        <p:tav tm="100000">
                                          <p:val>
                                            <p:strVal val="#ppt_x"/>
                                          </p:val>
                                        </p:tav>
                                      </p:tavLst>
                                    </p:anim>
                                    <p:anim calcmode="lin" valueType="num">
                                      <p:cBhvr additive="base">
                                        <p:cTn dur="500" fill="hold" id="8"/>
                                        <p:tgtEl>
                                          <p:spTgt spid="4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8"/>
                                        </p:tgtEl>
                                        <p:attrNameLst>
                                          <p:attrName>style.visibility</p:attrName>
                                        </p:attrNameLst>
                                      </p:cBhvr>
                                      <p:to>
                                        <p:strVal val="visible"/>
                                      </p:to>
                                    </p:set>
                                    <p:animEffect filter="wipe(down)" transition="in">
                                      <p:cBhvr>
                                        <p:cTn dur="500" id="12"/>
                                        <p:tgtEl>
                                          <p:spTgt spid="18"/>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40"/>
                                        </p:tgtEl>
                                        <p:attrNameLst>
                                          <p:attrName>style.visibility</p:attrName>
                                        </p:attrNameLst>
                                      </p:cBhvr>
                                      <p:to>
                                        <p:strVal val="visible"/>
                                      </p:to>
                                    </p:set>
                                    <p:animEffect filter="wipe(left)" transition="in">
                                      <p:cBhvr>
                                        <p:cTn dur="500" id="16"/>
                                        <p:tgtEl>
                                          <p:spTgt spid="40"/>
                                        </p:tgtEl>
                                      </p:cBhvr>
                                    </p:animEffect>
                                  </p:childTnLst>
                                </p:cTn>
                              </p:par>
                            </p:childTnLst>
                          </p:cTn>
                        </p:par>
                        <p:par>
                          <p:cTn fill="hold" id="17" nodeType="afterGroup">
                            <p:stCondLst>
                              <p:cond delay="1500"/>
                            </p:stCondLst>
                            <p:childTnLst>
                              <p:par>
                                <p:cTn fill="hold" grpId="0" id="18" nodeType="afterEffect" presetClass="entr" presetID="2" presetSubtype="1">
                                  <p:stCondLst>
                                    <p:cond delay="0"/>
                                  </p:stCondLst>
                                  <p:childTnLst>
                                    <p:set>
                                      <p:cBhvr>
                                        <p:cTn dur="1" fill="hold" id="19">
                                          <p:stCondLst>
                                            <p:cond delay="0"/>
                                          </p:stCondLst>
                                        </p:cTn>
                                        <p:tgtEl>
                                          <p:spTgt spid="42"/>
                                        </p:tgtEl>
                                        <p:attrNameLst>
                                          <p:attrName>style.visibility</p:attrName>
                                        </p:attrNameLst>
                                      </p:cBhvr>
                                      <p:to>
                                        <p:strVal val="visible"/>
                                      </p:to>
                                    </p:set>
                                    <p:anim calcmode="lin" valueType="num">
                                      <p:cBhvr additive="base">
                                        <p:cTn dur="500" fill="hold" id="20"/>
                                        <p:tgtEl>
                                          <p:spTgt spid="42"/>
                                        </p:tgtEl>
                                        <p:attrNameLst>
                                          <p:attrName>ppt_x</p:attrName>
                                        </p:attrNameLst>
                                      </p:cBhvr>
                                      <p:tavLst>
                                        <p:tav tm="0">
                                          <p:val>
                                            <p:strVal val="#ppt_x"/>
                                          </p:val>
                                        </p:tav>
                                        <p:tav tm="100000">
                                          <p:val>
                                            <p:strVal val="#ppt_x"/>
                                          </p:val>
                                        </p:tav>
                                      </p:tavLst>
                                    </p:anim>
                                    <p:anim calcmode="lin" valueType="num">
                                      <p:cBhvr additive="base">
                                        <p:cTn dur="500" fill="hold" id="21"/>
                                        <p:tgtEl>
                                          <p:spTgt spid="42"/>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22"/>
                                        </p:tgtEl>
                                        <p:attrNameLst>
                                          <p:attrName>style.visibility</p:attrName>
                                        </p:attrNameLst>
                                      </p:cBhvr>
                                      <p:to>
                                        <p:strVal val="visible"/>
                                      </p:to>
                                    </p:set>
                                    <p:animEffect filter="wipe(down)" transition="in">
                                      <p:cBhvr>
                                        <p:cTn dur="500" id="25"/>
                                        <p:tgtEl>
                                          <p:spTgt spid="22"/>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16"/>
                                        </p:tgtEl>
                                        <p:attrNameLst>
                                          <p:attrName>style.visibility</p:attrName>
                                        </p:attrNameLst>
                                      </p:cBhvr>
                                      <p:to>
                                        <p:strVal val="visible"/>
                                      </p:to>
                                    </p:set>
                                    <p:animEffect filter="wipe(left)" transition="in">
                                      <p:cBhvr>
                                        <p:cTn dur="500" id="29"/>
                                        <p:tgtEl>
                                          <p:spTgt spid="16"/>
                                        </p:tgtEl>
                                      </p:cBhvr>
                                    </p:animEffect>
                                  </p:childTnLst>
                                </p:cTn>
                              </p:par>
                            </p:childTnLst>
                          </p:cTn>
                        </p:par>
                        <p:par>
                          <p:cTn fill="hold" id="30" nodeType="afterGroup">
                            <p:stCondLst>
                              <p:cond delay="3000"/>
                            </p:stCondLst>
                            <p:childTnLst>
                              <p:par>
                                <p:cTn fill="hold" grpId="0" id="31" nodeType="afterEffect" presetClass="entr" presetID="2" presetSubtype="4">
                                  <p:stCondLst>
                                    <p:cond delay="0"/>
                                  </p:stCondLst>
                                  <p:childTnLst>
                                    <p:set>
                                      <p:cBhvr>
                                        <p:cTn dur="1" fill="hold" id="32">
                                          <p:stCondLst>
                                            <p:cond delay="0"/>
                                          </p:stCondLst>
                                        </p:cTn>
                                        <p:tgtEl>
                                          <p:spTgt spid="43"/>
                                        </p:tgtEl>
                                        <p:attrNameLst>
                                          <p:attrName>style.visibility</p:attrName>
                                        </p:attrNameLst>
                                      </p:cBhvr>
                                      <p:to>
                                        <p:strVal val="visible"/>
                                      </p:to>
                                    </p:set>
                                    <p:anim calcmode="lin" valueType="num">
                                      <p:cBhvr additive="base">
                                        <p:cTn dur="500" fill="hold" id="33"/>
                                        <p:tgtEl>
                                          <p:spTgt spid="43"/>
                                        </p:tgtEl>
                                        <p:attrNameLst>
                                          <p:attrName>ppt_x</p:attrName>
                                        </p:attrNameLst>
                                      </p:cBhvr>
                                      <p:tavLst>
                                        <p:tav tm="0">
                                          <p:val>
                                            <p:strVal val="#ppt_x"/>
                                          </p:val>
                                        </p:tav>
                                        <p:tav tm="100000">
                                          <p:val>
                                            <p:strVal val="#ppt_x"/>
                                          </p:val>
                                        </p:tav>
                                      </p:tavLst>
                                    </p:anim>
                                    <p:anim calcmode="lin" valueType="num">
                                      <p:cBhvr additive="base">
                                        <p:cTn dur="500" fill="hold" id="34"/>
                                        <p:tgtEl>
                                          <p:spTgt spid="43"/>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500"/>
                            </p:stCondLst>
                            <p:childTnLst>
                              <p:par>
                                <p:cTn fill="hold" id="36" nodeType="afterEffect" presetClass="entr" presetID="22" presetSubtype="4">
                                  <p:stCondLst>
                                    <p:cond delay="0"/>
                                  </p:stCondLst>
                                  <p:childTnLst>
                                    <p:set>
                                      <p:cBhvr>
                                        <p:cTn dur="1" fill="hold" id="37">
                                          <p:stCondLst>
                                            <p:cond delay="0"/>
                                          </p:stCondLst>
                                        </p:cTn>
                                        <p:tgtEl>
                                          <p:spTgt spid="21"/>
                                        </p:tgtEl>
                                        <p:attrNameLst>
                                          <p:attrName>style.visibility</p:attrName>
                                        </p:attrNameLst>
                                      </p:cBhvr>
                                      <p:to>
                                        <p:strVal val="visible"/>
                                      </p:to>
                                    </p:set>
                                    <p:animEffect filter="wipe(down)" transition="in">
                                      <p:cBhvr>
                                        <p:cTn dur="500" id="38"/>
                                        <p:tgtEl>
                                          <p:spTgt spid="21"/>
                                        </p:tgtEl>
                                      </p:cBhvr>
                                    </p:animEffect>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52"/>
                                        </p:tgtEl>
                                        <p:attrNameLst>
                                          <p:attrName>style.visibility</p:attrName>
                                        </p:attrNameLst>
                                      </p:cBhvr>
                                      <p:to>
                                        <p:strVal val="visible"/>
                                      </p:to>
                                    </p:set>
                                    <p:animEffect filter="wipe(left)" transition="in">
                                      <p:cBhvr>
                                        <p:cTn dur="500" id="42"/>
                                        <p:tgtEl>
                                          <p:spTgt spid="52"/>
                                        </p:tgtEl>
                                      </p:cBhvr>
                                    </p:animEffect>
                                  </p:childTnLst>
                                </p:cTn>
                              </p:par>
                            </p:childTnLst>
                          </p:cTn>
                        </p:par>
                        <p:par>
                          <p:cTn fill="hold" id="43" nodeType="afterGroup">
                            <p:stCondLst>
                              <p:cond delay="4500"/>
                            </p:stCondLst>
                            <p:childTnLst>
                              <p:par>
                                <p:cTn fill="hold" grpId="0" id="44" nodeType="afterEffect" presetClass="entr" presetID="2" presetSubtype="4">
                                  <p:stCondLst>
                                    <p:cond delay="0"/>
                                  </p:stCondLst>
                                  <p:childTnLst>
                                    <p:set>
                                      <p:cBhvr>
                                        <p:cTn dur="1" fill="hold" id="45">
                                          <p:stCondLst>
                                            <p:cond delay="0"/>
                                          </p:stCondLst>
                                        </p:cTn>
                                        <p:tgtEl>
                                          <p:spTgt spid="50"/>
                                        </p:tgtEl>
                                        <p:attrNameLst>
                                          <p:attrName>style.visibility</p:attrName>
                                        </p:attrNameLst>
                                      </p:cBhvr>
                                      <p:to>
                                        <p:strVal val="visible"/>
                                      </p:to>
                                    </p:set>
                                    <p:anim calcmode="lin" valueType="num">
                                      <p:cBhvr additive="base">
                                        <p:cTn dur="500" fill="hold" id="46"/>
                                        <p:tgtEl>
                                          <p:spTgt spid="50"/>
                                        </p:tgtEl>
                                        <p:attrNameLst>
                                          <p:attrName>ppt_x</p:attrName>
                                        </p:attrNameLst>
                                      </p:cBhvr>
                                      <p:tavLst>
                                        <p:tav tm="0">
                                          <p:val>
                                            <p:strVal val="#ppt_x"/>
                                          </p:val>
                                        </p:tav>
                                        <p:tav tm="100000">
                                          <p:val>
                                            <p:strVal val="#ppt_x"/>
                                          </p:val>
                                        </p:tav>
                                      </p:tavLst>
                                    </p:anim>
                                    <p:anim calcmode="lin" valueType="num">
                                      <p:cBhvr additive="base">
                                        <p:cTn dur="500" fill="hold" id="47"/>
                                        <p:tgtEl>
                                          <p:spTgt spid="50"/>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5000"/>
                            </p:stCondLst>
                            <p:childTnLst>
                              <p:par>
                                <p:cTn fill="hold" id="49" nodeType="afterEffect" presetClass="entr" presetID="22" presetSubtype="4">
                                  <p:stCondLst>
                                    <p:cond delay="0"/>
                                  </p:stCondLst>
                                  <p:childTnLst>
                                    <p:set>
                                      <p:cBhvr>
                                        <p:cTn dur="1" fill="hold" id="50">
                                          <p:stCondLst>
                                            <p:cond delay="0"/>
                                          </p:stCondLst>
                                        </p:cTn>
                                        <p:tgtEl>
                                          <p:spTgt spid="17"/>
                                        </p:tgtEl>
                                        <p:attrNameLst>
                                          <p:attrName>style.visibility</p:attrName>
                                        </p:attrNameLst>
                                      </p:cBhvr>
                                      <p:to>
                                        <p:strVal val="visible"/>
                                      </p:to>
                                    </p:set>
                                    <p:animEffect filter="wipe(down)" transition="in">
                                      <p:cBhvr>
                                        <p:cTn dur="500" id="51"/>
                                        <p:tgtEl>
                                          <p:spTgt spid="17"/>
                                        </p:tgtEl>
                                      </p:cBhvr>
                                    </p:animEffect>
                                  </p:childTnLst>
                                </p:cTn>
                              </p:par>
                            </p:childTnLst>
                          </p:cTn>
                        </p:par>
                        <p:par>
                          <p:cTn fill="hold" id="52" nodeType="afterGroup">
                            <p:stCondLst>
                              <p:cond delay="5500"/>
                            </p:stCondLst>
                            <p:childTnLst>
                              <p:par>
                                <p:cTn fill="hold" grpId="0" id="53" nodeType="afterEffect" presetClass="entr" presetID="22" presetSubtype="8">
                                  <p:stCondLst>
                                    <p:cond delay="0"/>
                                  </p:stCondLst>
                                  <p:childTnLst>
                                    <p:set>
                                      <p:cBhvr>
                                        <p:cTn dur="1" fill="hold" id="54">
                                          <p:stCondLst>
                                            <p:cond delay="0"/>
                                          </p:stCondLst>
                                        </p:cTn>
                                        <p:tgtEl>
                                          <p:spTgt spid="53"/>
                                        </p:tgtEl>
                                        <p:attrNameLst>
                                          <p:attrName>style.visibility</p:attrName>
                                        </p:attrNameLst>
                                      </p:cBhvr>
                                      <p:to>
                                        <p:strVal val="visible"/>
                                      </p:to>
                                    </p:set>
                                    <p:animEffect filter="wipe(left)" transition="in">
                                      <p:cBhvr>
                                        <p:cTn dur="500" id="55"/>
                                        <p:tgtEl>
                                          <p:spTgt spid="53"/>
                                        </p:tgtEl>
                                      </p:cBhvr>
                                    </p:animEffect>
                                  </p:childTnLst>
                                </p:cTn>
                              </p:par>
                            </p:childTnLst>
                          </p:cTn>
                        </p:par>
                        <p:par>
                          <p:cTn fill="hold" id="56" nodeType="afterGroup">
                            <p:stCondLst>
                              <p:cond delay="6000"/>
                            </p:stCondLst>
                            <p:childTnLst>
                              <p:par>
                                <p:cTn fill="hold" grpId="0" id="57" nodeType="afterEffect" presetClass="entr" presetID="22" presetSubtype="8">
                                  <p:stCondLst>
                                    <p:cond delay="0"/>
                                  </p:stCondLst>
                                  <p:childTnLst>
                                    <p:set>
                                      <p:cBhvr>
                                        <p:cTn dur="1" fill="hold" id="58">
                                          <p:stCondLst>
                                            <p:cond delay="0"/>
                                          </p:stCondLst>
                                        </p:cTn>
                                        <p:tgtEl>
                                          <p:spTgt spid="23"/>
                                        </p:tgtEl>
                                        <p:attrNameLst>
                                          <p:attrName>style.visibility</p:attrName>
                                        </p:attrNameLst>
                                      </p:cBhvr>
                                      <p:to>
                                        <p:strVal val="visible"/>
                                      </p:to>
                                    </p:set>
                                    <p:animEffect filter="wipe(left)" transition="in">
                                      <p:cBhvr>
                                        <p:cTn dur="500" id="59"/>
                                        <p:tgtEl>
                                          <p:spTgt spid="23"/>
                                        </p:tgtEl>
                                      </p:cBhvr>
                                    </p:animEffect>
                                  </p:childTnLst>
                                </p:cTn>
                              </p:par>
                              <p:par>
                                <p:cTn fill="hold" id="60" nodeType="withEffect" presetClass="entr" presetID="47"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500" id="62"/>
                                        <p:tgtEl>
                                          <p:spTgt spid="24"/>
                                        </p:tgtEl>
                                      </p:cBhvr>
                                    </p:animEffect>
                                    <p:anim calcmode="lin" valueType="num">
                                      <p:cBhvr>
                                        <p:cTn dur="500" fill="hold" id="63"/>
                                        <p:tgtEl>
                                          <p:spTgt spid="24"/>
                                        </p:tgtEl>
                                        <p:attrNameLst>
                                          <p:attrName>ppt_x</p:attrName>
                                        </p:attrNameLst>
                                      </p:cBhvr>
                                      <p:tavLst>
                                        <p:tav tm="0">
                                          <p:val>
                                            <p:strVal val="#ppt_x"/>
                                          </p:val>
                                        </p:tav>
                                        <p:tav tm="100000">
                                          <p:val>
                                            <p:strVal val="#ppt_x"/>
                                          </p:val>
                                        </p:tav>
                                      </p:tavLst>
                                    </p:anim>
                                    <p:anim calcmode="lin" valueType="num">
                                      <p:cBhvr>
                                        <p:cTn dur="500" fill="hold" id="64"/>
                                        <p:tgtEl>
                                          <p:spTgt spid="24"/>
                                        </p:tgtEl>
                                        <p:attrNameLst>
                                          <p:attrName>ppt_y</p:attrName>
                                        </p:attrNameLst>
                                      </p:cBhvr>
                                      <p:tavLst>
                                        <p:tav tm="0">
                                          <p:val>
                                            <p:strVal val="#ppt_y-.1"/>
                                          </p:val>
                                        </p:tav>
                                        <p:tav tm="100000">
                                          <p:val>
                                            <p:strVal val="#ppt_y"/>
                                          </p:val>
                                        </p:tav>
                                      </p:tavLst>
                                    </p:anim>
                                  </p:childTnLst>
                                </p:cTn>
                              </p:par>
                              <p:par>
                                <p:cTn fill="hold" id="65" nodeType="withEffect" presetClass="entr" presetID="47"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500" id="67"/>
                                        <p:tgtEl>
                                          <p:spTgt spid="27"/>
                                        </p:tgtEl>
                                      </p:cBhvr>
                                    </p:animEffect>
                                    <p:anim calcmode="lin" valueType="num">
                                      <p:cBhvr>
                                        <p:cTn dur="500" fill="hold" id="68"/>
                                        <p:tgtEl>
                                          <p:spTgt spid="27"/>
                                        </p:tgtEl>
                                        <p:attrNameLst>
                                          <p:attrName>ppt_x</p:attrName>
                                        </p:attrNameLst>
                                      </p:cBhvr>
                                      <p:tavLst>
                                        <p:tav tm="0">
                                          <p:val>
                                            <p:strVal val="#ppt_x"/>
                                          </p:val>
                                        </p:tav>
                                        <p:tav tm="100000">
                                          <p:val>
                                            <p:strVal val="#ppt_x"/>
                                          </p:val>
                                        </p:tav>
                                      </p:tavLst>
                                    </p:anim>
                                    <p:anim calcmode="lin" valueType="num">
                                      <p:cBhvr>
                                        <p:cTn dur="500" fill="hold" id="69"/>
                                        <p:tgtEl>
                                          <p:spTgt spid="27"/>
                                        </p:tgtEl>
                                        <p:attrNameLst>
                                          <p:attrName>ppt_y</p:attrName>
                                        </p:attrNameLst>
                                      </p:cBhvr>
                                      <p:tavLst>
                                        <p:tav tm="0">
                                          <p:val>
                                            <p:strVal val="#ppt_y-.1"/>
                                          </p:val>
                                        </p:tav>
                                        <p:tav tm="100000">
                                          <p:val>
                                            <p:strVal val="#ppt_y"/>
                                          </p:val>
                                        </p:tav>
                                      </p:tavLst>
                                    </p:anim>
                                  </p:childTnLst>
                                </p:cTn>
                              </p:par>
                              <p:par>
                                <p:cTn fill="hold" id="70" nodeType="withEffect" presetClass="entr" presetID="47" presetSubtype="0">
                                  <p:stCondLst>
                                    <p:cond delay="0"/>
                                  </p:stCondLst>
                                  <p:childTnLst>
                                    <p:set>
                                      <p:cBhvr>
                                        <p:cTn dur="1" fill="hold" id="71">
                                          <p:stCondLst>
                                            <p:cond delay="0"/>
                                          </p:stCondLst>
                                        </p:cTn>
                                        <p:tgtEl>
                                          <p:spTgt spid="30"/>
                                        </p:tgtEl>
                                        <p:attrNameLst>
                                          <p:attrName>style.visibility</p:attrName>
                                        </p:attrNameLst>
                                      </p:cBhvr>
                                      <p:to>
                                        <p:strVal val="visible"/>
                                      </p:to>
                                    </p:set>
                                    <p:animEffect filter="fade" transition="in">
                                      <p:cBhvr>
                                        <p:cTn dur="500" id="72"/>
                                        <p:tgtEl>
                                          <p:spTgt spid="30"/>
                                        </p:tgtEl>
                                      </p:cBhvr>
                                    </p:animEffect>
                                    <p:anim calcmode="lin" valueType="num">
                                      <p:cBhvr>
                                        <p:cTn dur="500" fill="hold" id="73"/>
                                        <p:tgtEl>
                                          <p:spTgt spid="30"/>
                                        </p:tgtEl>
                                        <p:attrNameLst>
                                          <p:attrName>ppt_x</p:attrName>
                                        </p:attrNameLst>
                                      </p:cBhvr>
                                      <p:tavLst>
                                        <p:tav tm="0">
                                          <p:val>
                                            <p:strVal val="#ppt_x"/>
                                          </p:val>
                                        </p:tav>
                                        <p:tav tm="100000">
                                          <p:val>
                                            <p:strVal val="#ppt_x"/>
                                          </p:val>
                                        </p:tav>
                                      </p:tavLst>
                                    </p:anim>
                                    <p:anim calcmode="lin" valueType="num">
                                      <p:cBhvr>
                                        <p:cTn dur="500" fill="hold" id="74"/>
                                        <p:tgtEl>
                                          <p:spTgt spid="30"/>
                                        </p:tgtEl>
                                        <p:attrNameLst>
                                          <p:attrName>ppt_y</p:attrName>
                                        </p:attrNameLst>
                                      </p:cBhvr>
                                      <p:tavLst>
                                        <p:tav tm="0">
                                          <p:val>
                                            <p:strVal val="#ppt_y-.1"/>
                                          </p:val>
                                        </p:tav>
                                        <p:tav tm="100000">
                                          <p:val>
                                            <p:strVal val="#ppt_y"/>
                                          </p:val>
                                        </p:tav>
                                      </p:tavLst>
                                    </p:anim>
                                  </p:childTnLst>
                                </p:cTn>
                              </p:par>
                              <p:par>
                                <p:cTn fill="hold" id="75" nodeType="withEffect" presetClass="entr" presetID="47" presetSubtype="0">
                                  <p:stCondLst>
                                    <p:cond delay="0"/>
                                  </p:stCondLst>
                                  <p:childTnLst>
                                    <p:set>
                                      <p:cBhvr>
                                        <p:cTn dur="1" fill="hold" id="76">
                                          <p:stCondLst>
                                            <p:cond delay="0"/>
                                          </p:stCondLst>
                                        </p:cTn>
                                        <p:tgtEl>
                                          <p:spTgt spid="33"/>
                                        </p:tgtEl>
                                        <p:attrNameLst>
                                          <p:attrName>style.visibility</p:attrName>
                                        </p:attrNameLst>
                                      </p:cBhvr>
                                      <p:to>
                                        <p:strVal val="visible"/>
                                      </p:to>
                                    </p:set>
                                    <p:animEffect filter="fade" transition="in">
                                      <p:cBhvr>
                                        <p:cTn dur="500" id="77"/>
                                        <p:tgtEl>
                                          <p:spTgt spid="33"/>
                                        </p:tgtEl>
                                      </p:cBhvr>
                                    </p:animEffect>
                                    <p:anim calcmode="lin" valueType="num">
                                      <p:cBhvr>
                                        <p:cTn dur="500" fill="hold" id="78"/>
                                        <p:tgtEl>
                                          <p:spTgt spid="33"/>
                                        </p:tgtEl>
                                        <p:attrNameLst>
                                          <p:attrName>ppt_x</p:attrName>
                                        </p:attrNameLst>
                                      </p:cBhvr>
                                      <p:tavLst>
                                        <p:tav tm="0">
                                          <p:val>
                                            <p:strVal val="#ppt_x"/>
                                          </p:val>
                                        </p:tav>
                                        <p:tav tm="100000">
                                          <p:val>
                                            <p:strVal val="#ppt_x"/>
                                          </p:val>
                                        </p:tav>
                                      </p:tavLst>
                                    </p:anim>
                                    <p:anim calcmode="lin" valueType="num">
                                      <p:cBhvr>
                                        <p:cTn dur="500" fill="hold" id="79"/>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0"/>
      <p:bldP grpId="0" spid="42"/>
      <p:bldP grpId="0" spid="43"/>
      <p:bldP grpId="0" spid="50"/>
      <p:bldP grpId="0" spid="52"/>
      <p:bldP grpId="0" spid="53"/>
      <p:bldP grpId="0" spid="16"/>
      <p:bldP grpId="0" spid="2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原创设计师QQ598969553      _1"/>
          <p:cNvSpPr/>
          <p:nvPr/>
        </p:nvSpPr>
        <p:spPr>
          <a:xfrm>
            <a:off x="1008429" y="2056019"/>
            <a:ext cx="2267727" cy="2621477"/>
          </a:xfrm>
          <a:prstGeom prst="round2DiagRect">
            <a:avLst/>
          </a:prstGeom>
          <a:solidFill>
            <a:srgbClr val="F7F7F7"/>
          </a:solidFill>
          <a:ln>
            <a:noFill/>
          </a:ln>
          <a:effectLst>
            <a:outerShdw algn="t" blurRad="165100" dir="54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230" lIns="60460" rIns="60460" rtlCol="0" tIns="30230"/>
          <a:lstStyle/>
          <a:p>
            <a:pPr algn="ctr"/>
            <a:endParaRPr altLang="en-US" lang="zh-CN" sz="1350">
              <a:ea charset="-122" pitchFamily="34" typeface="微软雅黑"/>
            </a:endParaRPr>
          </a:p>
        </p:txBody>
      </p:sp>
      <p:grpSp>
        <p:nvGrpSpPr>
          <p:cNvPr id="26" name="原创设计师QQ598969553      _2"/>
          <p:cNvGrpSpPr/>
          <p:nvPr/>
        </p:nvGrpSpPr>
        <p:grpSpPr>
          <a:xfrm>
            <a:off x="1445667" y="1122355"/>
            <a:ext cx="1202338" cy="1020483"/>
            <a:chOff x="7109111" y="2548965"/>
            <a:chExt cx="2397222" cy="2093640"/>
          </a:xfrm>
        </p:grpSpPr>
        <p:grpSp>
          <p:nvGrpSpPr>
            <p:cNvPr id="14" name="组合 13"/>
            <p:cNvGrpSpPr/>
            <p:nvPr/>
          </p:nvGrpSpPr>
          <p:grpSpPr>
            <a:xfrm>
              <a:off x="7109111" y="2548965"/>
              <a:ext cx="2397222" cy="2093640"/>
              <a:chOff x="1511944" y="2420246"/>
              <a:chExt cx="2627152" cy="2294453"/>
            </a:xfrm>
            <a:effectLst>
              <a:outerShdw algn="t" blurRad="203200" dir="3780000" dist="38100" rotWithShape="0" sx="103000" sy="103000">
                <a:prstClr val="black">
                  <a:alpha val="25000"/>
                </a:prstClr>
              </a:outerShdw>
            </a:effectLst>
          </p:grpSpPr>
          <p:sp>
            <p:nvSpPr>
              <p:cNvPr id="15"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200">
                  <a:ea charset="-122" pitchFamily="34" typeface="微软雅黑"/>
                </a:endParaRPr>
              </a:p>
            </p:txBody>
          </p:sp>
          <p:sp>
            <p:nvSpPr>
              <p:cNvPr id="16"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200">
                  <a:ea charset="-122" pitchFamily="34" typeface="微软雅黑"/>
                </a:endParaRPr>
              </a:p>
            </p:txBody>
          </p:sp>
        </p:grpSp>
        <p:sp>
          <p:nvSpPr>
            <p:cNvPr id="17" name="Freeform 7"/>
            <p:cNvSpPr/>
            <p:nvPr/>
          </p:nvSpPr>
          <p:spPr bwMode="auto">
            <a:xfrm>
              <a:off x="7420792" y="2825471"/>
              <a:ext cx="1773861" cy="1540628"/>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200">
                <a:solidFill>
                  <a:prstClr val="black"/>
                </a:solidFill>
                <a:ea charset="-122" pitchFamily="34" typeface="微软雅黑"/>
              </a:endParaRPr>
            </a:p>
          </p:txBody>
        </p:sp>
        <p:sp>
          <p:nvSpPr>
            <p:cNvPr id="18" name="TextBox 17"/>
            <p:cNvSpPr txBox="1"/>
            <p:nvPr/>
          </p:nvSpPr>
          <p:spPr>
            <a:xfrm>
              <a:off x="7802581" y="3142961"/>
              <a:ext cx="1010287" cy="93799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添加</a:t>
              </a:r>
            </a:p>
            <a:p>
              <a:r>
                <a:rPr altLang="en-US" lang="zh-CN" sz="1200">
                  <a:solidFill>
                    <a:schemeClr val="bg1"/>
                  </a:solidFill>
                  <a:latin charset="-122" pitchFamily="34" typeface="微软雅黑"/>
                  <a:ea charset="-122" pitchFamily="34" typeface="微软雅黑"/>
                </a:rPr>
                <a:t>内容</a:t>
              </a:r>
            </a:p>
          </p:txBody>
        </p:sp>
      </p:grpSp>
      <p:sp>
        <p:nvSpPr>
          <p:cNvPr id="39" name="原创设计师QQ598969553      _3"/>
          <p:cNvSpPr>
            <a:spLocks noChangeArrowheads="1"/>
          </p:cNvSpPr>
          <p:nvPr/>
        </p:nvSpPr>
        <p:spPr bwMode="auto">
          <a:xfrm>
            <a:off x="1278396" y="2502416"/>
            <a:ext cx="1673799" cy="1885922"/>
          </a:xfrm>
          <a:prstGeom prst="rect">
            <a:avLst/>
          </a:prstGeom>
          <a:noFill/>
          <a:ln w="9525">
            <a:noFill/>
            <a:miter lim="800000"/>
          </a:ln>
        </p:spPr>
        <p:txBody>
          <a:bodyPr bIns="51421" lIns="102841" rIns="102841" tIns="51421" wrap="square">
            <a:spAutoFit/>
          </a:bodyPr>
          <a:lstStyle/>
          <a:p>
            <a:pP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您的内容打在这里，或者通过复制您的文本后，在此框中选择粘贴，并选择只保留文字。您的内容打在这里，</a:t>
            </a:r>
          </a:p>
        </p:txBody>
      </p:sp>
      <p:sp>
        <p:nvSpPr>
          <p:cNvPr id="28" name="原创设计师QQ598969553      _4"/>
          <p:cNvSpPr/>
          <p:nvPr/>
        </p:nvSpPr>
        <p:spPr>
          <a:xfrm>
            <a:off x="3690576" y="2056019"/>
            <a:ext cx="2267727" cy="2621477"/>
          </a:xfrm>
          <a:prstGeom prst="round2DiagRect">
            <a:avLst/>
          </a:prstGeom>
          <a:solidFill>
            <a:srgbClr val="F7F7F7"/>
          </a:solidFill>
          <a:ln>
            <a:noFill/>
          </a:ln>
          <a:effectLst>
            <a:outerShdw algn="t" blurRad="165100" dir="54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230" lIns="60460" rIns="60460" rtlCol="0" tIns="30230"/>
          <a:lstStyle/>
          <a:p>
            <a:pPr algn="ctr"/>
            <a:endParaRPr altLang="en-US" lang="zh-CN" sz="1350">
              <a:ea charset="-122" pitchFamily="34" typeface="微软雅黑"/>
            </a:endParaRPr>
          </a:p>
        </p:txBody>
      </p:sp>
      <p:grpSp>
        <p:nvGrpSpPr>
          <p:cNvPr id="30" name="原创设计师QQ598969553      _5"/>
          <p:cNvGrpSpPr/>
          <p:nvPr/>
        </p:nvGrpSpPr>
        <p:grpSpPr>
          <a:xfrm>
            <a:off x="4233558" y="1122355"/>
            <a:ext cx="1202338" cy="1020483"/>
            <a:chOff x="7109111" y="2548965"/>
            <a:chExt cx="2397222" cy="2093640"/>
          </a:xfrm>
        </p:grpSpPr>
        <p:grpSp>
          <p:nvGrpSpPr>
            <p:cNvPr id="31" name="组合 30"/>
            <p:cNvGrpSpPr/>
            <p:nvPr/>
          </p:nvGrpSpPr>
          <p:grpSpPr>
            <a:xfrm>
              <a:off x="7109111" y="2548965"/>
              <a:ext cx="2397222" cy="2093640"/>
              <a:chOff x="1511944" y="2420246"/>
              <a:chExt cx="2627152" cy="2294453"/>
            </a:xfrm>
            <a:effectLst>
              <a:outerShdw algn="t" blurRad="203200" dir="3780000" dist="38100" rotWithShape="0" sx="103000" sy="103000">
                <a:prstClr val="black">
                  <a:alpha val="25000"/>
                </a:prstClr>
              </a:outerShdw>
            </a:effectLst>
          </p:grpSpPr>
          <p:sp>
            <p:nvSpPr>
              <p:cNvPr id="34"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200">
                  <a:ea charset="-122" pitchFamily="34" typeface="微软雅黑"/>
                </a:endParaRPr>
              </a:p>
            </p:txBody>
          </p:sp>
          <p:sp>
            <p:nvSpPr>
              <p:cNvPr id="35"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200">
                  <a:ea charset="-122" pitchFamily="34" typeface="微软雅黑"/>
                </a:endParaRPr>
              </a:p>
            </p:txBody>
          </p:sp>
        </p:grpSp>
        <p:sp>
          <p:nvSpPr>
            <p:cNvPr id="32" name="Freeform 7"/>
            <p:cNvSpPr/>
            <p:nvPr/>
          </p:nvSpPr>
          <p:spPr bwMode="auto">
            <a:xfrm>
              <a:off x="7420792" y="2825471"/>
              <a:ext cx="1773861" cy="1540628"/>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200">
                <a:solidFill>
                  <a:prstClr val="black"/>
                </a:solidFill>
                <a:ea charset="-122" pitchFamily="34" typeface="微软雅黑"/>
              </a:endParaRPr>
            </a:p>
          </p:txBody>
        </p:sp>
        <p:sp>
          <p:nvSpPr>
            <p:cNvPr id="33" name="TextBox 32"/>
            <p:cNvSpPr txBox="1"/>
            <p:nvPr/>
          </p:nvSpPr>
          <p:spPr>
            <a:xfrm>
              <a:off x="7802581" y="3142961"/>
              <a:ext cx="1010287" cy="93799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添加</a:t>
              </a:r>
            </a:p>
            <a:p>
              <a:r>
                <a:rPr altLang="en-US" lang="zh-CN" sz="1200">
                  <a:solidFill>
                    <a:schemeClr val="bg1"/>
                  </a:solidFill>
                  <a:latin charset="-122" pitchFamily="34" typeface="微软雅黑"/>
                  <a:ea charset="-122" pitchFamily="34" typeface="微软雅黑"/>
                </a:rPr>
                <a:t>内容</a:t>
              </a:r>
            </a:p>
          </p:txBody>
        </p:sp>
      </p:grpSp>
      <p:sp>
        <p:nvSpPr>
          <p:cNvPr id="36" name="原创设计师QQ598969553      _6"/>
          <p:cNvSpPr>
            <a:spLocks noChangeArrowheads="1"/>
          </p:cNvSpPr>
          <p:nvPr/>
        </p:nvSpPr>
        <p:spPr bwMode="auto">
          <a:xfrm>
            <a:off x="3960544" y="2502416"/>
            <a:ext cx="1673799" cy="1885922"/>
          </a:xfrm>
          <a:prstGeom prst="rect">
            <a:avLst/>
          </a:prstGeom>
          <a:noFill/>
          <a:ln w="9525">
            <a:noFill/>
            <a:miter lim="800000"/>
          </a:ln>
        </p:spPr>
        <p:txBody>
          <a:bodyPr bIns="51421" lIns="102841" rIns="102841" tIns="51421" wrap="square">
            <a:spAutoFit/>
          </a:bodyPr>
          <a:lstStyle/>
          <a:p>
            <a:pP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您的内容打在这里，或者通过复制您的文本后，在此框中选择粘贴，并选择只保留文字。您的内容打在这里，</a:t>
            </a:r>
          </a:p>
        </p:txBody>
      </p:sp>
      <p:sp>
        <p:nvSpPr>
          <p:cNvPr id="47" name="原创设计师QQ598969553      _7"/>
          <p:cNvSpPr/>
          <p:nvPr/>
        </p:nvSpPr>
        <p:spPr>
          <a:xfrm>
            <a:off x="6444550" y="2056019"/>
            <a:ext cx="2267727" cy="2621477"/>
          </a:xfrm>
          <a:prstGeom prst="round2DiagRect">
            <a:avLst/>
          </a:prstGeom>
          <a:solidFill>
            <a:srgbClr val="F7F7F7"/>
          </a:solidFill>
          <a:ln>
            <a:noFill/>
          </a:ln>
          <a:effectLst>
            <a:outerShdw algn="t" blurRad="165100" dir="54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0230" lIns="60460" rIns="60460" rtlCol="0" tIns="30230"/>
          <a:lstStyle/>
          <a:p>
            <a:pPr algn="ctr"/>
            <a:endParaRPr altLang="en-US" lang="zh-CN" sz="1350">
              <a:ea charset="-122" pitchFamily="34" typeface="微软雅黑"/>
            </a:endParaRPr>
          </a:p>
        </p:txBody>
      </p:sp>
      <p:grpSp>
        <p:nvGrpSpPr>
          <p:cNvPr id="48" name="原创设计师QQ598969553      _8"/>
          <p:cNvGrpSpPr/>
          <p:nvPr/>
        </p:nvGrpSpPr>
        <p:grpSpPr>
          <a:xfrm>
            <a:off x="6881788" y="1122355"/>
            <a:ext cx="1202338" cy="1020483"/>
            <a:chOff x="7109111" y="2548965"/>
            <a:chExt cx="2397222" cy="2093640"/>
          </a:xfrm>
        </p:grpSpPr>
        <p:grpSp>
          <p:nvGrpSpPr>
            <p:cNvPr id="49" name="组合 48"/>
            <p:cNvGrpSpPr/>
            <p:nvPr/>
          </p:nvGrpSpPr>
          <p:grpSpPr>
            <a:xfrm>
              <a:off x="7109111" y="2548965"/>
              <a:ext cx="2397222" cy="2093640"/>
              <a:chOff x="1511944" y="2420246"/>
              <a:chExt cx="2627152" cy="2294453"/>
            </a:xfrm>
            <a:effectLst>
              <a:outerShdw algn="t" blurRad="203200" dir="3780000" dist="38100" rotWithShape="0" sx="103000" sy="103000">
                <a:prstClr val="black">
                  <a:alpha val="25000"/>
                </a:prstClr>
              </a:outerShdw>
            </a:effectLst>
          </p:grpSpPr>
          <p:sp>
            <p:nvSpPr>
              <p:cNvPr id="52"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200">
                  <a:ea charset="-122" pitchFamily="34" typeface="微软雅黑"/>
                </a:endParaRPr>
              </a:p>
            </p:txBody>
          </p:sp>
          <p:sp>
            <p:nvSpPr>
              <p:cNvPr id="53"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200">
                  <a:ea charset="-122" pitchFamily="34" typeface="微软雅黑"/>
                </a:endParaRPr>
              </a:p>
            </p:txBody>
          </p:sp>
        </p:grpSp>
        <p:sp>
          <p:nvSpPr>
            <p:cNvPr id="50" name="Freeform 7"/>
            <p:cNvSpPr/>
            <p:nvPr/>
          </p:nvSpPr>
          <p:spPr bwMode="auto">
            <a:xfrm>
              <a:off x="7420792" y="2825471"/>
              <a:ext cx="1773861" cy="1540628"/>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200">
                <a:solidFill>
                  <a:prstClr val="black"/>
                </a:solidFill>
                <a:ea charset="-122" pitchFamily="34" typeface="微软雅黑"/>
              </a:endParaRPr>
            </a:p>
          </p:txBody>
        </p:sp>
        <p:sp>
          <p:nvSpPr>
            <p:cNvPr id="51" name="TextBox 50"/>
            <p:cNvSpPr txBox="1"/>
            <p:nvPr/>
          </p:nvSpPr>
          <p:spPr>
            <a:xfrm>
              <a:off x="7802579" y="3142961"/>
              <a:ext cx="1010287" cy="93799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添加</a:t>
              </a:r>
            </a:p>
            <a:p>
              <a:r>
                <a:rPr altLang="en-US" lang="zh-CN" sz="1200">
                  <a:solidFill>
                    <a:schemeClr val="bg1"/>
                  </a:solidFill>
                  <a:latin charset="-122" pitchFamily="34" typeface="微软雅黑"/>
                  <a:ea charset="-122" pitchFamily="34" typeface="微软雅黑"/>
                </a:rPr>
                <a:t>内容</a:t>
              </a:r>
            </a:p>
          </p:txBody>
        </p:sp>
      </p:grpSp>
      <p:sp>
        <p:nvSpPr>
          <p:cNvPr id="54" name="原创设计师QQ598969553      _9"/>
          <p:cNvSpPr>
            <a:spLocks noChangeArrowheads="1"/>
          </p:cNvSpPr>
          <p:nvPr/>
        </p:nvSpPr>
        <p:spPr bwMode="auto">
          <a:xfrm>
            <a:off x="6714517" y="2502416"/>
            <a:ext cx="1673799" cy="1885922"/>
          </a:xfrm>
          <a:prstGeom prst="rect">
            <a:avLst/>
          </a:prstGeom>
          <a:noFill/>
          <a:ln w="9525">
            <a:noFill/>
            <a:miter lim="800000"/>
          </a:ln>
        </p:spPr>
        <p:txBody>
          <a:bodyPr bIns="51421" lIns="102841" rIns="102841" tIns="51421" wrap="square">
            <a:spAutoFit/>
          </a:bodyPr>
          <a:lstStyle/>
          <a:p>
            <a:pPr>
              <a:lnSpc>
                <a:spcPct val="130000"/>
              </a:lnSpc>
            </a:pPr>
            <a:r>
              <a:rPr altLang="en-US" lang="zh-CN" sz="9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您的内容打在这里，或者通过复制您的文本后，在此框中选择粘贴，并选择只保留文字。您的内容打在这里，</a:t>
            </a:r>
          </a:p>
        </p:txBody>
      </p:sp>
      <p:pic>
        <p:nvPicPr>
          <p:cNvPr id="27"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16881037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500" id="7"/>
                                        <p:tgtEl>
                                          <p:spTgt spid="26"/>
                                        </p:tgtEl>
                                      </p:cBhvr>
                                    </p:animEffect>
                                  </p:childTnLst>
                                </p:cTn>
                              </p:par>
                            </p:childTnLst>
                          </p:cTn>
                        </p:par>
                        <p:par>
                          <p:cTn fill="hold" id="8" nodeType="afterGroup">
                            <p:stCondLst>
                              <p:cond delay="500"/>
                            </p:stCondLst>
                            <p:childTnLst>
                              <p:par>
                                <p:cTn fill="hold" grpId="0" id="9" nodeType="afterEffect" presetClass="entr" presetID="12" presetSubtype="8">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500" id="11"/>
                                        <p:tgtEl>
                                          <p:spTgt spid="42"/>
                                        </p:tgtEl>
                                        <p:attrNameLst>
                                          <p:attrName>ppt_x</p:attrName>
                                        </p:attrNameLst>
                                      </p:cBhvr>
                                      <p:tavLst>
                                        <p:tav tm="0">
                                          <p:val>
                                            <p:strVal val="#ppt_x-#ppt_w*1.125000"/>
                                          </p:val>
                                        </p:tav>
                                        <p:tav tm="100000">
                                          <p:val>
                                            <p:strVal val="#ppt_x"/>
                                          </p:val>
                                        </p:tav>
                                      </p:tavLst>
                                    </p:anim>
                                    <p:animEffect filter="wipe(right)" transition="in">
                                      <p:cBhvr>
                                        <p:cTn dur="500" id="12"/>
                                        <p:tgtEl>
                                          <p:spTgt spid="42"/>
                                        </p:tgtEl>
                                      </p:cBhvr>
                                    </p:animEffect>
                                  </p:childTnLst>
                                </p:cTn>
                              </p:par>
                            </p:childTnLst>
                          </p:cTn>
                        </p:par>
                        <p:par>
                          <p:cTn fill="hold" id="13" nodeType="afterGroup">
                            <p:stCondLst>
                              <p:cond delay="1000"/>
                            </p:stCondLst>
                            <p:childTnLst>
                              <p:par>
                                <p:cTn fill="hold" grpId="0" id="14" nodeType="afterEffect" presetClass="entr" presetID="12" presetSubtype="1">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additive="base">
                                        <p:cTn dur="1000" id="16"/>
                                        <p:tgtEl>
                                          <p:spTgt spid="39"/>
                                        </p:tgtEl>
                                        <p:attrNameLst>
                                          <p:attrName>ppt_y</p:attrName>
                                        </p:attrNameLst>
                                      </p:cBhvr>
                                      <p:tavLst>
                                        <p:tav tm="0">
                                          <p:val>
                                            <p:strVal val="#ppt_y-#ppt_h*1.125000"/>
                                          </p:val>
                                        </p:tav>
                                        <p:tav tm="100000">
                                          <p:val>
                                            <p:strVal val="#ppt_y"/>
                                          </p:val>
                                        </p:tav>
                                      </p:tavLst>
                                    </p:anim>
                                    <p:animEffect filter="wipe(down)" transition="in">
                                      <p:cBhvr>
                                        <p:cTn dur="1000" id="17"/>
                                        <p:tgtEl>
                                          <p:spTgt spid="39"/>
                                        </p:tgtEl>
                                      </p:cBhvr>
                                    </p:animEffect>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30"/>
                                        </p:tgtEl>
                                        <p:attrNameLst>
                                          <p:attrName>style.visibility</p:attrName>
                                        </p:attrNameLst>
                                      </p:cBhvr>
                                      <p:to>
                                        <p:strVal val="visible"/>
                                      </p:to>
                                    </p:set>
                                    <p:animEffect filter="fade" transition="in">
                                      <p:cBhvr>
                                        <p:cTn dur="500" id="21"/>
                                        <p:tgtEl>
                                          <p:spTgt spid="30"/>
                                        </p:tgtEl>
                                      </p:cBhvr>
                                    </p:animEffect>
                                  </p:childTnLst>
                                </p:cTn>
                              </p:par>
                            </p:childTnLst>
                          </p:cTn>
                        </p:par>
                        <p:par>
                          <p:cTn fill="hold" id="22" nodeType="afterGroup">
                            <p:stCondLst>
                              <p:cond delay="2500"/>
                            </p:stCondLst>
                            <p:childTnLst>
                              <p:par>
                                <p:cTn fill="hold" grpId="0" id="23" nodeType="afterEffect" presetClass="entr" presetID="12" presetSubtype="8">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additive="base">
                                        <p:cTn dur="500" id="25"/>
                                        <p:tgtEl>
                                          <p:spTgt spid="28"/>
                                        </p:tgtEl>
                                        <p:attrNameLst>
                                          <p:attrName>ppt_x</p:attrName>
                                        </p:attrNameLst>
                                      </p:cBhvr>
                                      <p:tavLst>
                                        <p:tav tm="0">
                                          <p:val>
                                            <p:strVal val="#ppt_x-#ppt_w*1.125000"/>
                                          </p:val>
                                        </p:tav>
                                        <p:tav tm="100000">
                                          <p:val>
                                            <p:strVal val="#ppt_x"/>
                                          </p:val>
                                        </p:tav>
                                      </p:tavLst>
                                    </p:anim>
                                    <p:animEffect filter="wipe(right)" transition="in">
                                      <p:cBhvr>
                                        <p:cTn dur="500" id="26"/>
                                        <p:tgtEl>
                                          <p:spTgt spid="28"/>
                                        </p:tgtEl>
                                      </p:cBhvr>
                                    </p:animEffect>
                                  </p:childTnLst>
                                </p:cTn>
                              </p:par>
                            </p:childTnLst>
                          </p:cTn>
                        </p:par>
                        <p:par>
                          <p:cTn fill="hold" id="27" nodeType="afterGroup">
                            <p:stCondLst>
                              <p:cond delay="3000"/>
                            </p:stCondLst>
                            <p:childTnLst>
                              <p:par>
                                <p:cTn fill="hold" grpId="0" id="28" nodeType="afterEffect" presetClass="entr" presetID="12" presetSubtype="1">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1000" id="30"/>
                                        <p:tgtEl>
                                          <p:spTgt spid="36"/>
                                        </p:tgtEl>
                                        <p:attrNameLst>
                                          <p:attrName>ppt_y</p:attrName>
                                        </p:attrNameLst>
                                      </p:cBhvr>
                                      <p:tavLst>
                                        <p:tav tm="0">
                                          <p:val>
                                            <p:strVal val="#ppt_y-#ppt_h*1.125000"/>
                                          </p:val>
                                        </p:tav>
                                        <p:tav tm="100000">
                                          <p:val>
                                            <p:strVal val="#ppt_y"/>
                                          </p:val>
                                        </p:tav>
                                      </p:tavLst>
                                    </p:anim>
                                    <p:animEffect filter="wipe(down)" transition="in">
                                      <p:cBhvr>
                                        <p:cTn dur="1000" id="31"/>
                                        <p:tgtEl>
                                          <p:spTgt spid="36"/>
                                        </p:tgtEl>
                                      </p:cBhvr>
                                    </p:animEffect>
                                  </p:childTnLst>
                                </p:cTn>
                              </p:par>
                            </p:childTnLst>
                          </p:cTn>
                        </p:par>
                        <p:par>
                          <p:cTn fill="hold" id="32" nodeType="afterGroup">
                            <p:stCondLst>
                              <p:cond delay="4000"/>
                            </p:stCondLst>
                            <p:childTnLst>
                              <p:par>
                                <p:cTn fill="hold" id="33" nodeType="afterEffect" presetClass="entr" presetID="10" presetSubtype="0">
                                  <p:stCondLst>
                                    <p:cond delay="0"/>
                                  </p:stCondLst>
                                  <p:childTnLst>
                                    <p:set>
                                      <p:cBhvr>
                                        <p:cTn dur="1" fill="hold" id="34">
                                          <p:stCondLst>
                                            <p:cond delay="0"/>
                                          </p:stCondLst>
                                        </p:cTn>
                                        <p:tgtEl>
                                          <p:spTgt spid="48"/>
                                        </p:tgtEl>
                                        <p:attrNameLst>
                                          <p:attrName>style.visibility</p:attrName>
                                        </p:attrNameLst>
                                      </p:cBhvr>
                                      <p:to>
                                        <p:strVal val="visible"/>
                                      </p:to>
                                    </p:set>
                                    <p:animEffect filter="fade" transition="in">
                                      <p:cBhvr>
                                        <p:cTn dur="500" id="35"/>
                                        <p:tgtEl>
                                          <p:spTgt spid="48"/>
                                        </p:tgtEl>
                                      </p:cBhvr>
                                    </p:animEffect>
                                  </p:childTnLst>
                                </p:cTn>
                              </p:par>
                            </p:childTnLst>
                          </p:cTn>
                        </p:par>
                        <p:par>
                          <p:cTn fill="hold" id="36" nodeType="afterGroup">
                            <p:stCondLst>
                              <p:cond delay="4500"/>
                            </p:stCondLst>
                            <p:childTnLst>
                              <p:par>
                                <p:cTn fill="hold" grpId="0" id="37" nodeType="afterEffect" presetClass="entr" presetID="12" presetSubtype="8">
                                  <p:stCondLst>
                                    <p:cond delay="0"/>
                                  </p:stCondLst>
                                  <p:childTnLst>
                                    <p:set>
                                      <p:cBhvr>
                                        <p:cTn dur="1" fill="hold" id="38">
                                          <p:stCondLst>
                                            <p:cond delay="0"/>
                                          </p:stCondLst>
                                        </p:cTn>
                                        <p:tgtEl>
                                          <p:spTgt spid="47"/>
                                        </p:tgtEl>
                                        <p:attrNameLst>
                                          <p:attrName>style.visibility</p:attrName>
                                        </p:attrNameLst>
                                      </p:cBhvr>
                                      <p:to>
                                        <p:strVal val="visible"/>
                                      </p:to>
                                    </p:set>
                                    <p:anim calcmode="lin" valueType="num">
                                      <p:cBhvr additive="base">
                                        <p:cTn dur="500" id="39"/>
                                        <p:tgtEl>
                                          <p:spTgt spid="47"/>
                                        </p:tgtEl>
                                        <p:attrNameLst>
                                          <p:attrName>ppt_x</p:attrName>
                                        </p:attrNameLst>
                                      </p:cBhvr>
                                      <p:tavLst>
                                        <p:tav tm="0">
                                          <p:val>
                                            <p:strVal val="#ppt_x-#ppt_w*1.125000"/>
                                          </p:val>
                                        </p:tav>
                                        <p:tav tm="100000">
                                          <p:val>
                                            <p:strVal val="#ppt_x"/>
                                          </p:val>
                                        </p:tav>
                                      </p:tavLst>
                                    </p:anim>
                                    <p:animEffect filter="wipe(right)" transition="in">
                                      <p:cBhvr>
                                        <p:cTn dur="500" id="40"/>
                                        <p:tgtEl>
                                          <p:spTgt spid="47"/>
                                        </p:tgtEl>
                                      </p:cBhvr>
                                    </p:animEffect>
                                  </p:childTnLst>
                                </p:cTn>
                              </p:par>
                            </p:childTnLst>
                          </p:cTn>
                        </p:par>
                        <p:par>
                          <p:cTn fill="hold" id="41" nodeType="afterGroup">
                            <p:stCondLst>
                              <p:cond delay="5000"/>
                            </p:stCondLst>
                            <p:childTnLst>
                              <p:par>
                                <p:cTn fill="hold" grpId="0" id="42" nodeType="afterEffect" presetClass="entr" presetID="12" presetSubtype="1">
                                  <p:stCondLst>
                                    <p:cond delay="0"/>
                                  </p:stCondLst>
                                  <p:childTnLst>
                                    <p:set>
                                      <p:cBhvr>
                                        <p:cTn dur="1" fill="hold" id="43">
                                          <p:stCondLst>
                                            <p:cond delay="0"/>
                                          </p:stCondLst>
                                        </p:cTn>
                                        <p:tgtEl>
                                          <p:spTgt spid="54"/>
                                        </p:tgtEl>
                                        <p:attrNameLst>
                                          <p:attrName>style.visibility</p:attrName>
                                        </p:attrNameLst>
                                      </p:cBhvr>
                                      <p:to>
                                        <p:strVal val="visible"/>
                                      </p:to>
                                    </p:set>
                                    <p:anim calcmode="lin" valueType="num">
                                      <p:cBhvr additive="base">
                                        <p:cTn dur="1000" id="44"/>
                                        <p:tgtEl>
                                          <p:spTgt spid="54"/>
                                        </p:tgtEl>
                                        <p:attrNameLst>
                                          <p:attrName>ppt_y</p:attrName>
                                        </p:attrNameLst>
                                      </p:cBhvr>
                                      <p:tavLst>
                                        <p:tav tm="0">
                                          <p:val>
                                            <p:strVal val="#ppt_y-#ppt_h*1.125000"/>
                                          </p:val>
                                        </p:tav>
                                        <p:tav tm="100000">
                                          <p:val>
                                            <p:strVal val="#ppt_y"/>
                                          </p:val>
                                        </p:tav>
                                      </p:tavLst>
                                    </p:anim>
                                    <p:animEffect filter="wipe(down)" transition="in">
                                      <p:cBhvr>
                                        <p:cTn dur="1000" id="45"/>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39"/>
      <p:bldP grpId="0" spid="28"/>
      <p:bldP grpId="0" spid="36"/>
      <p:bldP grpId="0" spid="47"/>
      <p:bldP grpId="0" spid="5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5" name="原创设计师QQ598969553      _1"/>
          <p:cNvGrpSpPr/>
          <p:nvPr/>
        </p:nvGrpSpPr>
        <p:grpSpPr>
          <a:xfrm>
            <a:off x="4607528" y="1276751"/>
            <a:ext cx="3256726" cy="856868"/>
            <a:chOff x="4304043" y="1286668"/>
            <a:chExt cx="3837944" cy="2757793"/>
          </a:xfrm>
          <a:effectLst>
            <a:outerShdw algn="tr" blurRad="381000" dir="8100000" dist="254000" rotWithShape="0">
              <a:prstClr val="black">
                <a:alpha val="40000"/>
              </a:prstClr>
            </a:outerShdw>
          </a:effectLst>
        </p:grpSpPr>
        <p:sp>
          <p:nvSpPr>
            <p:cNvPr id="76" name="圆角矩形 7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77" name="圆角矩形 7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grpSp>
      <p:grpSp>
        <p:nvGrpSpPr>
          <p:cNvPr id="78" name="原创设计师QQ598969553      _2"/>
          <p:cNvGrpSpPr/>
          <p:nvPr/>
        </p:nvGrpSpPr>
        <p:grpSpPr>
          <a:xfrm>
            <a:off x="2514047" y="1863551"/>
            <a:ext cx="1005165" cy="1980588"/>
            <a:chOff x="2210594" y="1810545"/>
            <a:chExt cx="1005703" cy="1981199"/>
          </a:xfrm>
        </p:grpSpPr>
        <p:cxnSp>
          <p:nvCxnSpPr>
            <p:cNvPr id="79" name="直接连接符 78"/>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5" name="原创设计师QQ598969553      _3"/>
          <p:cNvGrpSpPr/>
          <p:nvPr/>
        </p:nvGrpSpPr>
        <p:grpSpPr>
          <a:xfrm>
            <a:off x="3209148" y="1212535"/>
            <a:ext cx="941425" cy="941636"/>
            <a:chOff x="304800" y="673100"/>
            <a:chExt cx="4000500" cy="4000500"/>
          </a:xfrm>
          <a:effectLst>
            <a:outerShdw algn="tr" blurRad="444500" dir="8100000" dist="254000" rotWithShape="0">
              <a:prstClr val="black">
                <a:alpha val="50000"/>
              </a:prstClr>
            </a:outerShdw>
          </a:effectLst>
        </p:grpSpPr>
        <p:sp>
          <p:nvSpPr>
            <p:cNvPr id="86" name="同心圆 8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879"/>
              <a:endParaRPr altLang="en-US" kern="0" lang="zh-CN">
                <a:solidFill>
                  <a:sysClr lastClr="000000" val="windowText"/>
                </a:solidFill>
                <a:latin typeface="Calibri"/>
                <a:ea charset="-122" pitchFamily="34" typeface="微软雅黑"/>
              </a:endParaRPr>
            </a:p>
          </p:txBody>
        </p:sp>
        <p:sp>
          <p:nvSpPr>
            <p:cNvPr id="87" name="椭圆 8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879"/>
              <a:endParaRPr altLang="en-US" kern="0" lang="zh-CN">
                <a:solidFill>
                  <a:sysClr lastClr="FFFFFF" val="window"/>
                </a:solidFill>
                <a:latin typeface="Calibri"/>
                <a:ea charset="-122" pitchFamily="34" typeface="微软雅黑"/>
              </a:endParaRPr>
            </a:p>
          </p:txBody>
        </p:sp>
      </p:grpSp>
      <p:grpSp>
        <p:nvGrpSpPr>
          <p:cNvPr id="88" name="原创设计师QQ598969553      _4"/>
          <p:cNvGrpSpPr/>
          <p:nvPr/>
        </p:nvGrpSpPr>
        <p:grpSpPr>
          <a:xfrm>
            <a:off x="3209148" y="2400888"/>
            <a:ext cx="941425" cy="941636"/>
            <a:chOff x="304800" y="673100"/>
            <a:chExt cx="4000500" cy="4000500"/>
          </a:xfrm>
          <a:effectLst>
            <a:outerShdw algn="tr" blurRad="444500" dir="8100000" dist="254000" rotWithShape="0">
              <a:prstClr val="black">
                <a:alpha val="50000"/>
              </a:prstClr>
            </a:outerShdw>
          </a:effectLst>
        </p:grpSpPr>
        <p:sp>
          <p:nvSpPr>
            <p:cNvPr id="89" name="同心圆 8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879">
                <a:defRPr/>
              </a:pPr>
              <a:endParaRPr altLang="en-US" kern="0" lang="zh-CN">
                <a:solidFill>
                  <a:sysClr lastClr="000000" val="windowText"/>
                </a:solidFill>
                <a:latin typeface="Calibri"/>
                <a:ea charset="-122" pitchFamily="34" typeface="微软雅黑"/>
              </a:endParaRPr>
            </a:p>
          </p:txBody>
        </p:sp>
        <p:sp>
          <p:nvSpPr>
            <p:cNvPr id="90" name="椭圆 8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879">
                <a:defRPr/>
              </a:pPr>
              <a:endParaRPr altLang="en-US" kern="0" lang="zh-CN">
                <a:solidFill>
                  <a:sysClr lastClr="FFFFFF" val="window"/>
                </a:solidFill>
                <a:latin typeface="Calibri"/>
                <a:ea charset="-122" pitchFamily="34" typeface="微软雅黑"/>
              </a:endParaRPr>
            </a:p>
          </p:txBody>
        </p:sp>
      </p:grpSp>
      <p:grpSp>
        <p:nvGrpSpPr>
          <p:cNvPr id="91" name="原创设计师QQ598969553      _5"/>
          <p:cNvGrpSpPr/>
          <p:nvPr/>
        </p:nvGrpSpPr>
        <p:grpSpPr>
          <a:xfrm>
            <a:off x="3209148" y="3543536"/>
            <a:ext cx="941425" cy="941636"/>
            <a:chOff x="304800" y="673100"/>
            <a:chExt cx="4000500" cy="4000500"/>
          </a:xfrm>
          <a:effectLst>
            <a:outerShdw algn="tr" blurRad="444500" dir="8100000" dist="254000" rotWithShape="0">
              <a:prstClr val="black">
                <a:alpha val="50000"/>
              </a:prstClr>
            </a:outerShdw>
          </a:effectLst>
        </p:grpSpPr>
        <p:sp>
          <p:nvSpPr>
            <p:cNvPr id="92" name="同心圆 9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913879">
                <a:defRPr/>
              </a:pPr>
              <a:endParaRPr altLang="en-US" kern="0" lang="zh-CN">
                <a:solidFill>
                  <a:sysClr lastClr="000000" val="windowText"/>
                </a:solidFill>
                <a:latin typeface="Calibri"/>
                <a:ea charset="-122" pitchFamily="34" typeface="微软雅黑"/>
              </a:endParaRPr>
            </a:p>
          </p:txBody>
        </p:sp>
        <p:sp>
          <p:nvSpPr>
            <p:cNvPr id="93" name="椭圆 9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913879">
                <a:defRPr/>
              </a:pPr>
              <a:endParaRPr altLang="en-US" kern="0" lang="zh-CN">
                <a:solidFill>
                  <a:sysClr lastClr="FFFFFF" val="window"/>
                </a:solidFill>
                <a:latin typeface="Calibri"/>
                <a:ea charset="-122" pitchFamily="34" typeface="微软雅黑"/>
              </a:endParaRPr>
            </a:p>
          </p:txBody>
        </p:sp>
      </p:grpSp>
      <p:sp>
        <p:nvSpPr>
          <p:cNvPr id="95" name="原创设计师QQ598969553      _6"/>
          <p:cNvSpPr>
            <a:spLocks noChangeArrowheads="1"/>
          </p:cNvSpPr>
          <p:nvPr/>
        </p:nvSpPr>
        <p:spPr bwMode="auto">
          <a:xfrm>
            <a:off x="3436070" y="1406492"/>
            <a:ext cx="487582" cy="457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91" rIns="91391" tIns="45695"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r>
              <a:rPr altLang="en-US" lang="zh-CN" sz="1200">
                <a:sym charset="-122" pitchFamily="34" typeface="微软雅黑"/>
              </a:rPr>
              <a:t>文字</a:t>
            </a:r>
          </a:p>
          <a:p>
            <a:pPr algn="ctr" eaLnBrk="1" hangingPunct="1">
              <a:spcBef>
                <a:spcPct val="0"/>
              </a:spcBef>
              <a:buFont typeface="Arial"/>
              <a:buNone/>
            </a:pPr>
            <a:r>
              <a:rPr altLang="en-US" lang="zh-CN" sz="1200">
                <a:sym charset="-122" pitchFamily="34" typeface="微软雅黑"/>
              </a:rPr>
              <a:t>内容</a:t>
            </a:r>
          </a:p>
        </p:txBody>
      </p:sp>
      <p:sp>
        <p:nvSpPr>
          <p:cNvPr id="96" name="原创设计师QQ598969553      _7"/>
          <p:cNvSpPr>
            <a:spLocks noChangeArrowheads="1"/>
          </p:cNvSpPr>
          <p:nvPr/>
        </p:nvSpPr>
        <p:spPr bwMode="auto">
          <a:xfrm>
            <a:off x="3436070" y="2631664"/>
            <a:ext cx="487582" cy="457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91" rIns="91391" tIns="45695"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r>
              <a:rPr altLang="en-US" lang="zh-CN" sz="1200">
                <a:sym charset="-122" pitchFamily="34" typeface="微软雅黑"/>
              </a:rPr>
              <a:t>文字</a:t>
            </a:r>
          </a:p>
          <a:p>
            <a:pPr algn="ctr" eaLnBrk="1" hangingPunct="1">
              <a:spcBef>
                <a:spcPct val="0"/>
              </a:spcBef>
              <a:buFont typeface="Arial"/>
              <a:buNone/>
            </a:pPr>
            <a:r>
              <a:rPr altLang="en-US" lang="zh-CN" sz="1200">
                <a:sym charset="-122" pitchFamily="34" typeface="微软雅黑"/>
              </a:rPr>
              <a:t>内容</a:t>
            </a:r>
          </a:p>
        </p:txBody>
      </p:sp>
      <p:sp>
        <p:nvSpPr>
          <p:cNvPr id="97" name="原创设计师QQ598969553      _8"/>
          <p:cNvSpPr>
            <a:spLocks noChangeArrowheads="1"/>
          </p:cNvSpPr>
          <p:nvPr/>
        </p:nvSpPr>
        <p:spPr bwMode="auto">
          <a:xfrm>
            <a:off x="3436070" y="3780659"/>
            <a:ext cx="487582" cy="457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5" lIns="91391" rIns="91391" tIns="45695"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r>
              <a:rPr altLang="en-US" lang="zh-CN" sz="1200">
                <a:sym charset="-122" pitchFamily="34" typeface="微软雅黑"/>
              </a:rPr>
              <a:t>文字</a:t>
            </a:r>
          </a:p>
          <a:p>
            <a:pPr algn="ctr" eaLnBrk="1" hangingPunct="1">
              <a:spcBef>
                <a:spcPct val="0"/>
              </a:spcBef>
              <a:buFont typeface="Arial"/>
              <a:buNone/>
            </a:pPr>
            <a:r>
              <a:rPr altLang="en-US" lang="zh-CN" sz="1200">
                <a:sym charset="-122" pitchFamily="34" typeface="微软雅黑"/>
              </a:rPr>
              <a:t>内容</a:t>
            </a:r>
          </a:p>
        </p:txBody>
      </p:sp>
      <p:sp>
        <p:nvSpPr>
          <p:cNvPr id="98" name="原创设计师QQ598969553      _9"/>
          <p:cNvSpPr>
            <a:spLocks noChangeArrowheads="1"/>
          </p:cNvSpPr>
          <p:nvPr/>
        </p:nvSpPr>
        <p:spPr bwMode="gray">
          <a:xfrm>
            <a:off x="4741726" y="1254138"/>
            <a:ext cx="3095682" cy="891505"/>
          </a:xfrm>
          <a:prstGeom prst="roundRect">
            <a:avLst>
              <a:gd fmla="val 11505" name="adj"/>
            </a:avLst>
          </a:prstGeom>
          <a:noFill/>
          <a:ln algn="ctr" cap="flat" cmpd="sng" w="28575">
            <a:noFill/>
            <a:prstDash val="solid"/>
          </a:ln>
          <a:effectLst/>
          <a:extLst/>
        </p:spPr>
        <p:txBody>
          <a:bodyPr anchor="ctr" bIns="34277" lIns="68552" rIns="68552" tIns="34277"/>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3879">
              <a:lnSpc>
                <a:spcPct val="120000"/>
              </a:lnSpc>
              <a:defRPr/>
            </a:pPr>
            <a:r>
              <a:rPr altLang="en-US" lang="zh-CN" sz="975">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grpSp>
        <p:nvGrpSpPr>
          <p:cNvPr id="99" name="原创设计师QQ598969553      _10"/>
          <p:cNvGrpSpPr/>
          <p:nvPr/>
        </p:nvGrpSpPr>
        <p:grpSpPr>
          <a:xfrm>
            <a:off x="4607528" y="2442011"/>
            <a:ext cx="3256726" cy="856868"/>
            <a:chOff x="4304043" y="1286668"/>
            <a:chExt cx="3837944" cy="2757793"/>
          </a:xfrm>
          <a:effectLst>
            <a:outerShdw algn="tr" blurRad="381000" dir="8100000" dist="254000" rotWithShape="0">
              <a:prstClr val="black">
                <a:alpha val="40000"/>
              </a:prstClr>
            </a:outerShdw>
          </a:effectLst>
        </p:grpSpPr>
        <p:sp>
          <p:nvSpPr>
            <p:cNvPr id="100" name="圆角矩形 9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101" name="圆角矩形 10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grpSp>
      <p:sp>
        <p:nvSpPr>
          <p:cNvPr id="102" name="原创设计师QQ598969553      _11"/>
          <p:cNvSpPr>
            <a:spLocks noChangeArrowheads="1"/>
          </p:cNvSpPr>
          <p:nvPr/>
        </p:nvSpPr>
        <p:spPr bwMode="gray">
          <a:xfrm>
            <a:off x="4741726" y="2419399"/>
            <a:ext cx="3095682" cy="891505"/>
          </a:xfrm>
          <a:prstGeom prst="roundRect">
            <a:avLst>
              <a:gd fmla="val 11505" name="adj"/>
            </a:avLst>
          </a:prstGeom>
          <a:noFill/>
          <a:ln algn="ctr" cap="flat" cmpd="sng" w="28575">
            <a:noFill/>
            <a:prstDash val="solid"/>
          </a:ln>
          <a:effectLst/>
          <a:extLst/>
        </p:spPr>
        <p:txBody>
          <a:bodyPr anchor="ctr" bIns="34277" lIns="68552" rIns="68552" tIns="34277"/>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3879">
              <a:lnSpc>
                <a:spcPct val="120000"/>
              </a:lnSpc>
              <a:defRPr/>
            </a:pPr>
            <a:r>
              <a:rPr altLang="en-US" lang="zh-CN" sz="975">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grpSp>
        <p:nvGrpSpPr>
          <p:cNvPr id="103" name="原创设计师QQ598969553      _12"/>
          <p:cNvGrpSpPr/>
          <p:nvPr/>
        </p:nvGrpSpPr>
        <p:grpSpPr>
          <a:xfrm>
            <a:off x="4607528" y="3581089"/>
            <a:ext cx="3256726" cy="856868"/>
            <a:chOff x="4304043" y="1286668"/>
            <a:chExt cx="3837944" cy="2757793"/>
          </a:xfrm>
          <a:effectLst>
            <a:outerShdw algn="tr" blurRad="381000" dir="8100000" dist="254000" rotWithShape="0">
              <a:prstClr val="black">
                <a:alpha val="40000"/>
              </a:prstClr>
            </a:outerShdw>
          </a:effectLst>
        </p:grpSpPr>
        <p:sp>
          <p:nvSpPr>
            <p:cNvPr id="104" name="圆角矩形 10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105" name="圆角矩形 10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grpSp>
      <p:sp>
        <p:nvSpPr>
          <p:cNvPr id="106" name="原创设计师QQ598969553      _13"/>
          <p:cNvSpPr>
            <a:spLocks noChangeArrowheads="1"/>
          </p:cNvSpPr>
          <p:nvPr/>
        </p:nvSpPr>
        <p:spPr bwMode="gray">
          <a:xfrm>
            <a:off x="4741726" y="3558477"/>
            <a:ext cx="3095682" cy="891505"/>
          </a:xfrm>
          <a:prstGeom prst="roundRect">
            <a:avLst>
              <a:gd fmla="val 11505" name="adj"/>
            </a:avLst>
          </a:prstGeom>
          <a:noFill/>
          <a:ln algn="ctr" cap="flat" cmpd="sng" w="28575">
            <a:noFill/>
            <a:prstDash val="solid"/>
          </a:ln>
          <a:effectLst/>
          <a:extLst/>
        </p:spPr>
        <p:txBody>
          <a:bodyPr anchor="ctr" bIns="34277" lIns="68552" rIns="68552" tIns="34277"/>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3879">
              <a:lnSpc>
                <a:spcPct val="120000"/>
              </a:lnSpc>
              <a:defRPr/>
            </a:pPr>
            <a:r>
              <a:rPr altLang="en-US" lang="zh-CN" sz="975">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grpSp>
        <p:nvGrpSpPr>
          <p:cNvPr id="35" name="原创设计师QQ598969553      _14"/>
          <p:cNvGrpSpPr/>
          <p:nvPr/>
        </p:nvGrpSpPr>
        <p:grpSpPr>
          <a:xfrm>
            <a:off x="920518" y="1980712"/>
            <a:ext cx="1796253" cy="1746264"/>
            <a:chOff x="2201071" y="3406041"/>
            <a:chExt cx="1805286" cy="1805938"/>
          </a:xfrm>
        </p:grpSpPr>
        <p:grpSp>
          <p:nvGrpSpPr>
            <p:cNvPr id="36" name="组合 35"/>
            <p:cNvGrpSpPr/>
            <p:nvPr/>
          </p:nvGrpSpPr>
          <p:grpSpPr>
            <a:xfrm>
              <a:off x="2201071"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0" name="同心圆 3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a charset="-122" pitchFamily="34" typeface="微软雅黑"/>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grpSp>
          <p:sp>
            <p:nvSpPr>
              <p:cNvPr id="39" name="椭圆 3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grpSp>
        <p:sp>
          <p:nvSpPr>
            <p:cNvPr id="37" name="TextBox 36"/>
            <p:cNvSpPr txBox="1"/>
            <p:nvPr/>
          </p:nvSpPr>
          <p:spPr>
            <a:xfrm>
              <a:off x="2687452" y="3838458"/>
              <a:ext cx="1023614" cy="945332"/>
            </a:xfrm>
            <a:prstGeom prst="rect">
              <a:avLst/>
            </a:prstGeom>
            <a:noFill/>
          </p:spPr>
          <p:txBody>
            <a:bodyPr rtlCol="0" wrap="square">
              <a:spAutoFit/>
            </a:bodyPr>
            <a:lstStyle/>
            <a:p>
              <a:r>
                <a:rPr altLang="en-US" lang="zh-CN" sz="2699">
                  <a:solidFill>
                    <a:schemeClr val="bg1"/>
                  </a:solidFill>
                  <a:latin charset="-122" pitchFamily="34" typeface="微软雅黑"/>
                  <a:ea charset="-122" pitchFamily="34" typeface="微软雅黑"/>
                </a:rPr>
                <a:t>工作内容</a:t>
              </a:r>
            </a:p>
          </p:txBody>
        </p:sp>
      </p:grpSp>
      <p:pic>
        <p:nvPicPr>
          <p:cNvPr id="42"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411336620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childTnLst>
                                </p:cTn>
                              </p:par>
                              <p:par>
                                <p:cTn fill="hold" id="9" nodeType="withEffect" presetClass="entr" presetID="2" presetSubtype="3">
                                  <p:stCondLst>
                                    <p:cond delay="0"/>
                                  </p:stCondLst>
                                  <p:childTnLst>
                                    <p:set>
                                      <p:cBhvr>
                                        <p:cTn dur="1" fill="hold" id="10">
                                          <p:stCondLst>
                                            <p:cond delay="0"/>
                                          </p:stCondLst>
                                        </p:cTn>
                                        <p:tgtEl>
                                          <p:spTgt spid="85"/>
                                        </p:tgtEl>
                                        <p:attrNameLst>
                                          <p:attrName>style.visibility</p:attrName>
                                        </p:attrNameLst>
                                      </p:cBhvr>
                                      <p:to>
                                        <p:strVal val="visible"/>
                                      </p:to>
                                    </p:set>
                                    <p:anim calcmode="lin" valueType="num">
                                      <p:cBhvr additive="base">
                                        <p:cTn dur="500" fill="hold" id="11"/>
                                        <p:tgtEl>
                                          <p:spTgt spid="85"/>
                                        </p:tgtEl>
                                        <p:attrNameLst>
                                          <p:attrName>ppt_x</p:attrName>
                                        </p:attrNameLst>
                                      </p:cBhvr>
                                      <p:tavLst>
                                        <p:tav tm="0">
                                          <p:val>
                                            <p:strVal val="1+#ppt_w/2"/>
                                          </p:val>
                                        </p:tav>
                                        <p:tav tm="100000">
                                          <p:val>
                                            <p:strVal val="#ppt_x"/>
                                          </p:val>
                                        </p:tav>
                                      </p:tavLst>
                                    </p:anim>
                                    <p:anim calcmode="lin" valueType="num">
                                      <p:cBhvr additive="base">
                                        <p:cTn dur="500" fill="hold" id="12"/>
                                        <p:tgtEl>
                                          <p:spTgt spid="85"/>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2">
                                  <p:stCondLst>
                                    <p:cond delay="200"/>
                                  </p:stCondLst>
                                  <p:childTnLst>
                                    <p:set>
                                      <p:cBhvr>
                                        <p:cTn dur="1" fill="hold" id="14">
                                          <p:stCondLst>
                                            <p:cond delay="0"/>
                                          </p:stCondLst>
                                        </p:cTn>
                                        <p:tgtEl>
                                          <p:spTgt spid="88"/>
                                        </p:tgtEl>
                                        <p:attrNameLst>
                                          <p:attrName>style.visibility</p:attrName>
                                        </p:attrNameLst>
                                      </p:cBhvr>
                                      <p:to>
                                        <p:strVal val="visible"/>
                                      </p:to>
                                    </p:set>
                                    <p:anim calcmode="lin" valueType="num">
                                      <p:cBhvr additive="base">
                                        <p:cTn dur="500" fill="hold" id="15"/>
                                        <p:tgtEl>
                                          <p:spTgt spid="88"/>
                                        </p:tgtEl>
                                        <p:attrNameLst>
                                          <p:attrName>ppt_x</p:attrName>
                                        </p:attrNameLst>
                                      </p:cBhvr>
                                      <p:tavLst>
                                        <p:tav tm="0">
                                          <p:val>
                                            <p:strVal val="1+#ppt_w/2"/>
                                          </p:val>
                                        </p:tav>
                                        <p:tav tm="100000">
                                          <p:val>
                                            <p:strVal val="#ppt_x"/>
                                          </p:val>
                                        </p:tav>
                                      </p:tavLst>
                                    </p:anim>
                                    <p:anim calcmode="lin" valueType="num">
                                      <p:cBhvr additive="base">
                                        <p:cTn dur="500" fill="hold" id="16"/>
                                        <p:tgtEl>
                                          <p:spTgt spid="88"/>
                                        </p:tgtEl>
                                        <p:attrNameLst>
                                          <p:attrName>ppt_y</p:attrName>
                                        </p:attrNameLst>
                                      </p:cBhvr>
                                      <p:tavLst>
                                        <p:tav tm="0">
                                          <p:val>
                                            <p:strVal val="#ppt_y"/>
                                          </p:val>
                                        </p:tav>
                                        <p:tav tm="100000">
                                          <p:val>
                                            <p:strVal val="#ppt_y"/>
                                          </p:val>
                                        </p:tav>
                                      </p:tavLst>
                                    </p:anim>
                                  </p:childTnLst>
                                </p:cTn>
                              </p:par>
                              <p:par>
                                <p:cTn fill="hold" id="17" nodeType="withEffect" presetClass="entr" presetID="2" presetSubtype="6">
                                  <p:stCondLst>
                                    <p:cond delay="400"/>
                                  </p:stCondLst>
                                  <p:childTnLst>
                                    <p:set>
                                      <p:cBhvr>
                                        <p:cTn dur="1" fill="hold" id="18">
                                          <p:stCondLst>
                                            <p:cond delay="0"/>
                                          </p:stCondLst>
                                        </p:cTn>
                                        <p:tgtEl>
                                          <p:spTgt spid="91"/>
                                        </p:tgtEl>
                                        <p:attrNameLst>
                                          <p:attrName>style.visibility</p:attrName>
                                        </p:attrNameLst>
                                      </p:cBhvr>
                                      <p:to>
                                        <p:strVal val="visible"/>
                                      </p:to>
                                    </p:set>
                                    <p:anim calcmode="lin" valueType="num">
                                      <p:cBhvr additive="base">
                                        <p:cTn dur="500" fill="hold" id="19"/>
                                        <p:tgtEl>
                                          <p:spTgt spid="91"/>
                                        </p:tgtEl>
                                        <p:attrNameLst>
                                          <p:attrName>ppt_x</p:attrName>
                                        </p:attrNameLst>
                                      </p:cBhvr>
                                      <p:tavLst>
                                        <p:tav tm="0">
                                          <p:val>
                                            <p:strVal val="1+#ppt_w/2"/>
                                          </p:val>
                                        </p:tav>
                                        <p:tav tm="100000">
                                          <p:val>
                                            <p:strVal val="#ppt_x"/>
                                          </p:val>
                                        </p:tav>
                                      </p:tavLst>
                                    </p:anim>
                                    <p:anim calcmode="lin" valueType="num">
                                      <p:cBhvr additive="base">
                                        <p:cTn dur="500" fill="hold" id="20"/>
                                        <p:tgtEl>
                                          <p:spTgt spid="91"/>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900"/>
                            </p:stCondLst>
                            <p:childTnLst>
                              <p:par>
                                <p:cTn fill="hold" id="22" nodeType="afterEffect" presetClass="entr" presetID="22" presetSubtype="8">
                                  <p:stCondLst>
                                    <p:cond delay="0"/>
                                  </p:stCondLst>
                                  <p:childTnLst>
                                    <p:set>
                                      <p:cBhvr>
                                        <p:cTn dur="1" fill="hold" id="23">
                                          <p:stCondLst>
                                            <p:cond delay="0"/>
                                          </p:stCondLst>
                                        </p:cTn>
                                        <p:tgtEl>
                                          <p:spTgt spid="78"/>
                                        </p:tgtEl>
                                        <p:attrNameLst>
                                          <p:attrName>style.visibility</p:attrName>
                                        </p:attrNameLst>
                                      </p:cBhvr>
                                      <p:to>
                                        <p:strVal val="visible"/>
                                      </p:to>
                                    </p:set>
                                    <p:animEffect filter="wipe(left)" transition="in">
                                      <p:cBhvr>
                                        <p:cTn dur="500" id="24"/>
                                        <p:tgtEl>
                                          <p:spTgt spid="78"/>
                                        </p:tgtEl>
                                      </p:cBhvr>
                                    </p:animEffect>
                                  </p:childTnLst>
                                </p:cTn>
                              </p:par>
                            </p:childTnLst>
                          </p:cTn>
                        </p:par>
                        <p:par>
                          <p:cTn fill="hold" id="25" nodeType="afterGroup">
                            <p:stCondLst>
                              <p:cond delay="1400"/>
                            </p:stCondLst>
                            <p:childTnLst>
                              <p:par>
                                <p:cTn fill="hold" grpId="0" id="26" nodeType="afterEffect" presetClass="entr" presetID="53" presetSubtype="0">
                                  <p:stCondLst>
                                    <p:cond delay="0"/>
                                  </p:stCondLst>
                                  <p:childTnLst>
                                    <p:set>
                                      <p:cBhvr>
                                        <p:cTn dur="1" fill="hold" id="27">
                                          <p:stCondLst>
                                            <p:cond delay="0"/>
                                          </p:stCondLst>
                                        </p:cTn>
                                        <p:tgtEl>
                                          <p:spTgt spid="95"/>
                                        </p:tgtEl>
                                        <p:attrNameLst>
                                          <p:attrName>style.visibility</p:attrName>
                                        </p:attrNameLst>
                                      </p:cBhvr>
                                      <p:to>
                                        <p:strVal val="visible"/>
                                      </p:to>
                                    </p:set>
                                    <p:anim calcmode="lin" valueType="num">
                                      <p:cBhvr>
                                        <p:cTn dur="500" fill="hold" id="28"/>
                                        <p:tgtEl>
                                          <p:spTgt spid="95"/>
                                        </p:tgtEl>
                                        <p:attrNameLst>
                                          <p:attrName>ppt_w</p:attrName>
                                        </p:attrNameLst>
                                      </p:cBhvr>
                                      <p:tavLst>
                                        <p:tav tm="0">
                                          <p:val>
                                            <p:fltVal val="0"/>
                                          </p:val>
                                        </p:tav>
                                        <p:tav tm="100000">
                                          <p:val>
                                            <p:strVal val="#ppt_w"/>
                                          </p:val>
                                        </p:tav>
                                      </p:tavLst>
                                    </p:anim>
                                    <p:anim calcmode="lin" valueType="num">
                                      <p:cBhvr>
                                        <p:cTn dur="500" fill="hold" id="29"/>
                                        <p:tgtEl>
                                          <p:spTgt spid="95"/>
                                        </p:tgtEl>
                                        <p:attrNameLst>
                                          <p:attrName>ppt_h</p:attrName>
                                        </p:attrNameLst>
                                      </p:cBhvr>
                                      <p:tavLst>
                                        <p:tav tm="0">
                                          <p:val>
                                            <p:fltVal val="0"/>
                                          </p:val>
                                        </p:tav>
                                        <p:tav tm="100000">
                                          <p:val>
                                            <p:strVal val="#ppt_h"/>
                                          </p:val>
                                        </p:tav>
                                      </p:tavLst>
                                    </p:anim>
                                    <p:animEffect filter="fade" transition="in">
                                      <p:cBhvr>
                                        <p:cTn dur="500" id="30"/>
                                        <p:tgtEl>
                                          <p:spTgt spid="95"/>
                                        </p:tgtEl>
                                      </p:cBhvr>
                                    </p:animEffect>
                                  </p:childTnLst>
                                </p:cTn>
                              </p:par>
                            </p:childTnLst>
                          </p:cTn>
                        </p:par>
                        <p:par>
                          <p:cTn fill="hold" id="31" nodeType="afterGroup">
                            <p:stCondLst>
                              <p:cond delay="1900"/>
                            </p:stCondLst>
                            <p:childTnLst>
                              <p:par>
                                <p:cTn fill="hold" grpId="0" id="32" nodeType="afterEffect" presetClass="entr" presetID="53" presetSubtype="0">
                                  <p:stCondLst>
                                    <p:cond delay="0"/>
                                  </p:stCondLst>
                                  <p:childTnLst>
                                    <p:set>
                                      <p:cBhvr>
                                        <p:cTn dur="1" fill="hold" id="33">
                                          <p:stCondLst>
                                            <p:cond delay="0"/>
                                          </p:stCondLst>
                                        </p:cTn>
                                        <p:tgtEl>
                                          <p:spTgt spid="96"/>
                                        </p:tgtEl>
                                        <p:attrNameLst>
                                          <p:attrName>style.visibility</p:attrName>
                                        </p:attrNameLst>
                                      </p:cBhvr>
                                      <p:to>
                                        <p:strVal val="visible"/>
                                      </p:to>
                                    </p:set>
                                    <p:anim calcmode="lin" valueType="num">
                                      <p:cBhvr>
                                        <p:cTn dur="500" fill="hold" id="34"/>
                                        <p:tgtEl>
                                          <p:spTgt spid="96"/>
                                        </p:tgtEl>
                                        <p:attrNameLst>
                                          <p:attrName>ppt_w</p:attrName>
                                        </p:attrNameLst>
                                      </p:cBhvr>
                                      <p:tavLst>
                                        <p:tav tm="0">
                                          <p:val>
                                            <p:fltVal val="0"/>
                                          </p:val>
                                        </p:tav>
                                        <p:tav tm="100000">
                                          <p:val>
                                            <p:strVal val="#ppt_w"/>
                                          </p:val>
                                        </p:tav>
                                      </p:tavLst>
                                    </p:anim>
                                    <p:anim calcmode="lin" valueType="num">
                                      <p:cBhvr>
                                        <p:cTn dur="500" fill="hold" id="35"/>
                                        <p:tgtEl>
                                          <p:spTgt spid="96"/>
                                        </p:tgtEl>
                                        <p:attrNameLst>
                                          <p:attrName>ppt_h</p:attrName>
                                        </p:attrNameLst>
                                      </p:cBhvr>
                                      <p:tavLst>
                                        <p:tav tm="0">
                                          <p:val>
                                            <p:fltVal val="0"/>
                                          </p:val>
                                        </p:tav>
                                        <p:tav tm="100000">
                                          <p:val>
                                            <p:strVal val="#ppt_h"/>
                                          </p:val>
                                        </p:tav>
                                      </p:tavLst>
                                    </p:anim>
                                    <p:animEffect filter="fade" transition="in">
                                      <p:cBhvr>
                                        <p:cTn dur="500" id="36"/>
                                        <p:tgtEl>
                                          <p:spTgt spid="96"/>
                                        </p:tgtEl>
                                      </p:cBhvr>
                                    </p:animEffect>
                                  </p:childTnLst>
                                </p:cTn>
                              </p:par>
                            </p:childTnLst>
                          </p:cTn>
                        </p:par>
                        <p:par>
                          <p:cTn fill="hold" id="37" nodeType="afterGroup">
                            <p:stCondLst>
                              <p:cond delay="2400"/>
                            </p:stCondLst>
                            <p:childTnLst>
                              <p:par>
                                <p:cTn fill="hold" grpId="0" id="38" nodeType="afterEffect" presetClass="entr" presetID="53" presetSubtype="0">
                                  <p:stCondLst>
                                    <p:cond delay="0"/>
                                  </p:stCondLst>
                                  <p:childTnLst>
                                    <p:set>
                                      <p:cBhvr>
                                        <p:cTn dur="1" fill="hold" id="39">
                                          <p:stCondLst>
                                            <p:cond delay="0"/>
                                          </p:stCondLst>
                                        </p:cTn>
                                        <p:tgtEl>
                                          <p:spTgt spid="97"/>
                                        </p:tgtEl>
                                        <p:attrNameLst>
                                          <p:attrName>style.visibility</p:attrName>
                                        </p:attrNameLst>
                                      </p:cBhvr>
                                      <p:to>
                                        <p:strVal val="visible"/>
                                      </p:to>
                                    </p:set>
                                    <p:anim calcmode="lin" valueType="num">
                                      <p:cBhvr>
                                        <p:cTn dur="500" fill="hold" id="40"/>
                                        <p:tgtEl>
                                          <p:spTgt spid="97"/>
                                        </p:tgtEl>
                                        <p:attrNameLst>
                                          <p:attrName>ppt_w</p:attrName>
                                        </p:attrNameLst>
                                      </p:cBhvr>
                                      <p:tavLst>
                                        <p:tav tm="0">
                                          <p:val>
                                            <p:fltVal val="0"/>
                                          </p:val>
                                        </p:tav>
                                        <p:tav tm="100000">
                                          <p:val>
                                            <p:strVal val="#ppt_w"/>
                                          </p:val>
                                        </p:tav>
                                      </p:tavLst>
                                    </p:anim>
                                    <p:anim calcmode="lin" valueType="num">
                                      <p:cBhvr>
                                        <p:cTn dur="500" fill="hold" id="41"/>
                                        <p:tgtEl>
                                          <p:spTgt spid="97"/>
                                        </p:tgtEl>
                                        <p:attrNameLst>
                                          <p:attrName>ppt_h</p:attrName>
                                        </p:attrNameLst>
                                      </p:cBhvr>
                                      <p:tavLst>
                                        <p:tav tm="0">
                                          <p:val>
                                            <p:fltVal val="0"/>
                                          </p:val>
                                        </p:tav>
                                        <p:tav tm="100000">
                                          <p:val>
                                            <p:strVal val="#ppt_h"/>
                                          </p:val>
                                        </p:tav>
                                      </p:tavLst>
                                    </p:anim>
                                    <p:animEffect filter="fade" transition="in">
                                      <p:cBhvr>
                                        <p:cTn dur="500" id="42"/>
                                        <p:tgtEl>
                                          <p:spTgt spid="97"/>
                                        </p:tgtEl>
                                      </p:cBhvr>
                                    </p:animEffect>
                                  </p:childTnLst>
                                </p:cTn>
                              </p:par>
                            </p:childTnLst>
                          </p:cTn>
                        </p:par>
                        <p:par>
                          <p:cTn fill="hold" id="43" nodeType="afterGroup">
                            <p:stCondLst>
                              <p:cond delay="2900"/>
                            </p:stCondLst>
                            <p:childTnLst>
                              <p:par>
                                <p:cTn fill="hold" id="44" nodeType="afterEffect" presetClass="entr" presetID="42" presetSubtype="0">
                                  <p:stCondLst>
                                    <p:cond delay="0"/>
                                  </p:stCondLst>
                                  <p:childTnLst>
                                    <p:set>
                                      <p:cBhvr>
                                        <p:cTn dur="1" fill="hold" id="45">
                                          <p:stCondLst>
                                            <p:cond delay="0"/>
                                          </p:stCondLst>
                                        </p:cTn>
                                        <p:tgtEl>
                                          <p:spTgt spid="75"/>
                                        </p:tgtEl>
                                        <p:attrNameLst>
                                          <p:attrName>style.visibility</p:attrName>
                                        </p:attrNameLst>
                                      </p:cBhvr>
                                      <p:to>
                                        <p:strVal val="visible"/>
                                      </p:to>
                                    </p:set>
                                    <p:animEffect filter="fade" transition="in">
                                      <p:cBhvr>
                                        <p:cTn dur="500" id="46"/>
                                        <p:tgtEl>
                                          <p:spTgt spid="75"/>
                                        </p:tgtEl>
                                      </p:cBhvr>
                                    </p:animEffect>
                                    <p:anim calcmode="lin" valueType="num">
                                      <p:cBhvr>
                                        <p:cTn dur="500" fill="hold" id="47"/>
                                        <p:tgtEl>
                                          <p:spTgt spid="75"/>
                                        </p:tgtEl>
                                        <p:attrNameLst>
                                          <p:attrName>ppt_x</p:attrName>
                                        </p:attrNameLst>
                                      </p:cBhvr>
                                      <p:tavLst>
                                        <p:tav tm="0">
                                          <p:val>
                                            <p:strVal val="#ppt_x"/>
                                          </p:val>
                                        </p:tav>
                                        <p:tav tm="100000">
                                          <p:val>
                                            <p:strVal val="#ppt_x"/>
                                          </p:val>
                                        </p:tav>
                                      </p:tavLst>
                                    </p:anim>
                                    <p:anim calcmode="lin" valueType="num">
                                      <p:cBhvr>
                                        <p:cTn dur="500" fill="hold" id="48"/>
                                        <p:tgtEl>
                                          <p:spTgt spid="75"/>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3400"/>
                            </p:stCondLst>
                            <p:childTnLst>
                              <p:par>
                                <p:cTn fill="hold" grpId="0" id="50" nodeType="afterEffect" presetClass="entr" presetID="22" presetSubtype="8">
                                  <p:stCondLst>
                                    <p:cond delay="0"/>
                                  </p:stCondLst>
                                  <p:childTnLst>
                                    <p:set>
                                      <p:cBhvr>
                                        <p:cTn dur="1" fill="hold" id="51">
                                          <p:stCondLst>
                                            <p:cond delay="0"/>
                                          </p:stCondLst>
                                        </p:cTn>
                                        <p:tgtEl>
                                          <p:spTgt spid="98"/>
                                        </p:tgtEl>
                                        <p:attrNameLst>
                                          <p:attrName>style.visibility</p:attrName>
                                        </p:attrNameLst>
                                      </p:cBhvr>
                                      <p:to>
                                        <p:strVal val="visible"/>
                                      </p:to>
                                    </p:set>
                                    <p:animEffect filter="wipe(left)" transition="in">
                                      <p:cBhvr>
                                        <p:cTn dur="500" id="52"/>
                                        <p:tgtEl>
                                          <p:spTgt spid="98"/>
                                        </p:tgtEl>
                                      </p:cBhvr>
                                    </p:animEffect>
                                  </p:childTnLst>
                                </p:cTn>
                              </p:par>
                            </p:childTnLst>
                          </p:cTn>
                        </p:par>
                        <p:par>
                          <p:cTn fill="hold" id="53" nodeType="afterGroup">
                            <p:stCondLst>
                              <p:cond delay="3900"/>
                            </p:stCondLst>
                            <p:childTnLst>
                              <p:par>
                                <p:cTn fill="hold" id="54" nodeType="afterEffect" presetClass="entr" presetID="42" presetSubtype="0">
                                  <p:stCondLst>
                                    <p:cond delay="0"/>
                                  </p:stCondLst>
                                  <p:childTnLst>
                                    <p:set>
                                      <p:cBhvr>
                                        <p:cTn dur="1" fill="hold" id="55">
                                          <p:stCondLst>
                                            <p:cond delay="0"/>
                                          </p:stCondLst>
                                        </p:cTn>
                                        <p:tgtEl>
                                          <p:spTgt spid="99"/>
                                        </p:tgtEl>
                                        <p:attrNameLst>
                                          <p:attrName>style.visibility</p:attrName>
                                        </p:attrNameLst>
                                      </p:cBhvr>
                                      <p:to>
                                        <p:strVal val="visible"/>
                                      </p:to>
                                    </p:set>
                                    <p:animEffect filter="fade" transition="in">
                                      <p:cBhvr>
                                        <p:cTn dur="500" id="56"/>
                                        <p:tgtEl>
                                          <p:spTgt spid="99"/>
                                        </p:tgtEl>
                                      </p:cBhvr>
                                    </p:animEffect>
                                    <p:anim calcmode="lin" valueType="num">
                                      <p:cBhvr>
                                        <p:cTn dur="500" fill="hold" id="57"/>
                                        <p:tgtEl>
                                          <p:spTgt spid="99"/>
                                        </p:tgtEl>
                                        <p:attrNameLst>
                                          <p:attrName>ppt_x</p:attrName>
                                        </p:attrNameLst>
                                      </p:cBhvr>
                                      <p:tavLst>
                                        <p:tav tm="0">
                                          <p:val>
                                            <p:strVal val="#ppt_x"/>
                                          </p:val>
                                        </p:tav>
                                        <p:tav tm="100000">
                                          <p:val>
                                            <p:strVal val="#ppt_x"/>
                                          </p:val>
                                        </p:tav>
                                      </p:tavLst>
                                    </p:anim>
                                    <p:anim calcmode="lin" valueType="num">
                                      <p:cBhvr>
                                        <p:cTn dur="500" fill="hold" id="58"/>
                                        <p:tgtEl>
                                          <p:spTgt spid="99"/>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4400"/>
                            </p:stCondLst>
                            <p:childTnLst>
                              <p:par>
                                <p:cTn fill="hold" grpId="0" id="60" nodeType="afterEffect" presetClass="entr" presetID="22" presetSubtype="8">
                                  <p:stCondLst>
                                    <p:cond delay="0"/>
                                  </p:stCondLst>
                                  <p:childTnLst>
                                    <p:set>
                                      <p:cBhvr>
                                        <p:cTn dur="1" fill="hold" id="61">
                                          <p:stCondLst>
                                            <p:cond delay="0"/>
                                          </p:stCondLst>
                                        </p:cTn>
                                        <p:tgtEl>
                                          <p:spTgt spid="102"/>
                                        </p:tgtEl>
                                        <p:attrNameLst>
                                          <p:attrName>style.visibility</p:attrName>
                                        </p:attrNameLst>
                                      </p:cBhvr>
                                      <p:to>
                                        <p:strVal val="visible"/>
                                      </p:to>
                                    </p:set>
                                    <p:animEffect filter="wipe(left)" transition="in">
                                      <p:cBhvr>
                                        <p:cTn dur="500" id="62"/>
                                        <p:tgtEl>
                                          <p:spTgt spid="102"/>
                                        </p:tgtEl>
                                      </p:cBhvr>
                                    </p:animEffect>
                                  </p:childTnLst>
                                </p:cTn>
                              </p:par>
                            </p:childTnLst>
                          </p:cTn>
                        </p:par>
                        <p:par>
                          <p:cTn fill="hold" id="63" nodeType="afterGroup">
                            <p:stCondLst>
                              <p:cond delay="4900"/>
                            </p:stCondLst>
                            <p:childTnLst>
                              <p:par>
                                <p:cTn fill="hold" id="64" nodeType="afterEffect" presetClass="entr" presetID="42" presetSubtype="0">
                                  <p:stCondLst>
                                    <p:cond delay="0"/>
                                  </p:stCondLst>
                                  <p:childTnLst>
                                    <p:set>
                                      <p:cBhvr>
                                        <p:cTn dur="1" fill="hold" id="65">
                                          <p:stCondLst>
                                            <p:cond delay="0"/>
                                          </p:stCondLst>
                                        </p:cTn>
                                        <p:tgtEl>
                                          <p:spTgt spid="103"/>
                                        </p:tgtEl>
                                        <p:attrNameLst>
                                          <p:attrName>style.visibility</p:attrName>
                                        </p:attrNameLst>
                                      </p:cBhvr>
                                      <p:to>
                                        <p:strVal val="visible"/>
                                      </p:to>
                                    </p:set>
                                    <p:animEffect filter="fade" transition="in">
                                      <p:cBhvr>
                                        <p:cTn dur="500" id="66"/>
                                        <p:tgtEl>
                                          <p:spTgt spid="103"/>
                                        </p:tgtEl>
                                      </p:cBhvr>
                                    </p:animEffect>
                                    <p:anim calcmode="lin" valueType="num">
                                      <p:cBhvr>
                                        <p:cTn dur="500" fill="hold" id="67"/>
                                        <p:tgtEl>
                                          <p:spTgt spid="103"/>
                                        </p:tgtEl>
                                        <p:attrNameLst>
                                          <p:attrName>ppt_x</p:attrName>
                                        </p:attrNameLst>
                                      </p:cBhvr>
                                      <p:tavLst>
                                        <p:tav tm="0">
                                          <p:val>
                                            <p:strVal val="#ppt_x"/>
                                          </p:val>
                                        </p:tav>
                                        <p:tav tm="100000">
                                          <p:val>
                                            <p:strVal val="#ppt_x"/>
                                          </p:val>
                                        </p:tav>
                                      </p:tavLst>
                                    </p:anim>
                                    <p:anim calcmode="lin" valueType="num">
                                      <p:cBhvr>
                                        <p:cTn dur="500" fill="hold" id="68"/>
                                        <p:tgtEl>
                                          <p:spTgt spid="103"/>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5400"/>
                            </p:stCondLst>
                            <p:childTnLst>
                              <p:par>
                                <p:cTn fill="hold" grpId="0" id="70" nodeType="afterEffect" presetClass="entr" presetID="22" presetSubtype="8">
                                  <p:stCondLst>
                                    <p:cond delay="0"/>
                                  </p:stCondLst>
                                  <p:childTnLst>
                                    <p:set>
                                      <p:cBhvr>
                                        <p:cTn dur="1" fill="hold" id="71">
                                          <p:stCondLst>
                                            <p:cond delay="0"/>
                                          </p:stCondLst>
                                        </p:cTn>
                                        <p:tgtEl>
                                          <p:spTgt spid="106"/>
                                        </p:tgtEl>
                                        <p:attrNameLst>
                                          <p:attrName>style.visibility</p:attrName>
                                        </p:attrNameLst>
                                      </p:cBhvr>
                                      <p:to>
                                        <p:strVal val="visible"/>
                                      </p:to>
                                    </p:set>
                                    <p:animEffect filter="wipe(left)" transition="in">
                                      <p:cBhvr>
                                        <p:cTn dur="500" id="72"/>
                                        <p:tgtEl>
                                          <p:spTgt spid="1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5"/>
      <p:bldP grpId="0" spid="96"/>
      <p:bldP grpId="0" spid="97"/>
      <p:bldP grpId="0" spid="98"/>
      <p:bldP grpId="0" spid="102"/>
      <p:bldP grpId="0" spid="10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1" name="原创设计师QQ598969553      _1"/>
          <p:cNvSpPr>
            <a:spLocks noChangeArrowheads="1"/>
          </p:cNvSpPr>
          <p:nvPr/>
        </p:nvSpPr>
        <p:spPr bwMode="auto">
          <a:xfrm>
            <a:off x="757917" y="1329899"/>
            <a:ext cx="7311431" cy="2317958"/>
          </a:xfrm>
          <a:prstGeom prst="roundRect">
            <a:avLst>
              <a:gd fmla="val 8963" name="adj"/>
            </a:avLst>
          </a:prstGeom>
          <a:solidFill>
            <a:schemeClr val="bg1">
              <a:alpha val="90000"/>
            </a:schemeClr>
          </a:solidFill>
          <a:ln>
            <a:noFill/>
          </a:ln>
          <a:effectLst>
            <a:outerShdw algn="tr" blurRad="165100" dir="8100000" dist="38100" rotWithShape="0">
              <a:prstClr val="black">
                <a:alpha val="22000"/>
              </a:prstClr>
            </a:outerShdw>
          </a:effectLst>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350">
              <a:ea charset="-122" pitchFamily="34" typeface="微软雅黑"/>
              <a:sym charset="-122" pitchFamily="2" typeface="宋体"/>
            </a:endParaRPr>
          </a:p>
        </p:txBody>
      </p:sp>
      <p:sp>
        <p:nvSpPr>
          <p:cNvPr id="102" name="原创设计师QQ598969553      _2"/>
          <p:cNvSpPr>
            <a:spLocks noChangeArrowheads="1"/>
          </p:cNvSpPr>
          <p:nvPr/>
        </p:nvSpPr>
        <p:spPr bwMode="auto">
          <a:xfrm>
            <a:off x="1221524" y="1549570"/>
            <a:ext cx="6391919"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30000"/>
              </a:lnSpc>
            </a:pPr>
            <a:r>
              <a:rPr altLang="en-US" lang="zh-CN" sz="15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您的内容打在这里，或者通过复制您的文本后，在此框中选择粘贴，并选择只保留文字。您的内容打在这里，</a:t>
            </a:r>
          </a:p>
        </p:txBody>
      </p:sp>
      <p:sp>
        <p:nvSpPr>
          <p:cNvPr id="103" name="原创设计师QQ598969553      _3"/>
          <p:cNvSpPr>
            <a:spLocks noChangeArrowheads="1"/>
          </p:cNvSpPr>
          <p:nvPr/>
        </p:nvSpPr>
        <p:spPr bwMode="auto">
          <a:xfrm>
            <a:off x="1219983" y="2853332"/>
            <a:ext cx="1444727" cy="1336570"/>
          </a:xfrm>
          <a:prstGeom prst="ellipse">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endParaRPr altLang="zh-CN" lang="zh-CN" sz="1350">
              <a:solidFill>
                <a:prstClr val="black"/>
              </a:solidFill>
              <a:ea charset="-122" pitchFamily="34" typeface="微软雅黑"/>
              <a:sym charset="-122" pitchFamily="2" typeface="宋体"/>
            </a:endParaRPr>
          </a:p>
        </p:txBody>
      </p:sp>
      <p:sp>
        <p:nvSpPr>
          <p:cNvPr id="104" name="原创设计师QQ598969553      _4"/>
          <p:cNvSpPr>
            <a:spLocks noChangeArrowheads="1"/>
          </p:cNvSpPr>
          <p:nvPr/>
        </p:nvSpPr>
        <p:spPr bwMode="auto">
          <a:xfrm>
            <a:off x="2871100" y="2843349"/>
            <a:ext cx="1443188" cy="1336569"/>
          </a:xfrm>
          <a:prstGeom prst="ellipse">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endParaRPr altLang="zh-CN" lang="zh-CN" sz="1350">
              <a:solidFill>
                <a:prstClr val="black"/>
              </a:solidFill>
              <a:ea charset="-122" pitchFamily="34" typeface="微软雅黑"/>
              <a:sym charset="-122" pitchFamily="2" typeface="宋体"/>
            </a:endParaRPr>
          </a:p>
        </p:txBody>
      </p:sp>
      <p:sp>
        <p:nvSpPr>
          <p:cNvPr id="105" name="原创设计师QQ598969553      _5"/>
          <p:cNvSpPr>
            <a:spLocks noChangeArrowheads="1"/>
          </p:cNvSpPr>
          <p:nvPr/>
        </p:nvSpPr>
        <p:spPr bwMode="auto">
          <a:xfrm>
            <a:off x="4519138" y="2849054"/>
            <a:ext cx="1444727" cy="1336569"/>
          </a:xfrm>
          <a:prstGeom prst="ellipse">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endParaRPr altLang="zh-CN" lang="zh-CN" sz="1350">
              <a:solidFill>
                <a:prstClr val="black"/>
              </a:solidFill>
              <a:ea charset="-122" pitchFamily="34" typeface="微软雅黑"/>
              <a:sym charset="-122" pitchFamily="2" typeface="宋体"/>
            </a:endParaRPr>
          </a:p>
        </p:txBody>
      </p:sp>
      <p:sp>
        <p:nvSpPr>
          <p:cNvPr id="106" name="原创设计师QQ598969553      _6"/>
          <p:cNvSpPr>
            <a:spLocks noChangeArrowheads="1"/>
          </p:cNvSpPr>
          <p:nvPr/>
        </p:nvSpPr>
        <p:spPr bwMode="auto">
          <a:xfrm>
            <a:off x="6170253" y="2849054"/>
            <a:ext cx="1443188" cy="1336569"/>
          </a:xfrm>
          <a:prstGeom prst="ellipse">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endParaRPr altLang="zh-CN" lang="zh-CN" sz="1350">
              <a:solidFill>
                <a:prstClr val="black"/>
              </a:solidFill>
              <a:ea charset="-122" pitchFamily="34" typeface="微软雅黑"/>
              <a:sym charset="-122" pitchFamily="2" typeface="宋体"/>
            </a:endParaRPr>
          </a:p>
        </p:txBody>
      </p:sp>
      <p:sp>
        <p:nvSpPr>
          <p:cNvPr id="107" name="原创设计师QQ598969553      _7"/>
          <p:cNvSpPr>
            <a:spLocks noChangeArrowheads="1"/>
          </p:cNvSpPr>
          <p:nvPr/>
        </p:nvSpPr>
        <p:spPr bwMode="auto">
          <a:xfrm>
            <a:off x="1517246" y="3365423"/>
            <a:ext cx="850202"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2099">
                <a:solidFill>
                  <a:srgbClr val="D8D8D8"/>
                </a:solidFill>
                <a:latin charset="-122" pitchFamily="34" typeface="微软雅黑"/>
                <a:ea charset="-122" pitchFamily="34" typeface="微软雅黑"/>
                <a:sym charset="-122" pitchFamily="34" typeface="微软雅黑"/>
              </a:rPr>
              <a:t>关键词</a:t>
            </a:r>
          </a:p>
        </p:txBody>
      </p:sp>
      <p:sp>
        <p:nvSpPr>
          <p:cNvPr id="108" name="原创设计师QQ598969553      _8"/>
          <p:cNvSpPr>
            <a:spLocks noChangeArrowheads="1"/>
          </p:cNvSpPr>
          <p:nvPr/>
        </p:nvSpPr>
        <p:spPr bwMode="auto">
          <a:xfrm>
            <a:off x="3166823" y="3365423"/>
            <a:ext cx="850202"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2099">
                <a:solidFill>
                  <a:srgbClr val="D8D8D8"/>
                </a:solidFill>
                <a:latin charset="-122" pitchFamily="34" typeface="微软雅黑"/>
                <a:ea charset="-122" pitchFamily="34" typeface="微软雅黑"/>
                <a:sym charset="-122" pitchFamily="34" typeface="微软雅黑"/>
              </a:rPr>
              <a:t>关键词</a:t>
            </a:r>
          </a:p>
        </p:txBody>
      </p:sp>
      <p:sp>
        <p:nvSpPr>
          <p:cNvPr id="109" name="原创设计师QQ598969553      _9"/>
          <p:cNvSpPr>
            <a:spLocks noChangeArrowheads="1"/>
          </p:cNvSpPr>
          <p:nvPr/>
        </p:nvSpPr>
        <p:spPr bwMode="auto">
          <a:xfrm>
            <a:off x="4816400" y="3365423"/>
            <a:ext cx="850202"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2099">
                <a:solidFill>
                  <a:srgbClr val="D8D8D8"/>
                </a:solidFill>
                <a:latin charset="-122" pitchFamily="34" typeface="微软雅黑"/>
                <a:ea charset="-122" pitchFamily="34" typeface="微软雅黑"/>
                <a:sym charset="-122" pitchFamily="34" typeface="微软雅黑"/>
              </a:rPr>
              <a:t>关键词</a:t>
            </a:r>
          </a:p>
        </p:txBody>
      </p:sp>
      <p:sp>
        <p:nvSpPr>
          <p:cNvPr id="110" name="原创设计师QQ598969553      _10"/>
          <p:cNvSpPr>
            <a:spLocks noChangeArrowheads="1"/>
          </p:cNvSpPr>
          <p:nvPr/>
        </p:nvSpPr>
        <p:spPr bwMode="auto">
          <a:xfrm>
            <a:off x="6465976" y="3365423"/>
            <a:ext cx="850202"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2099">
                <a:solidFill>
                  <a:srgbClr val="D8D8D8"/>
                </a:solidFill>
                <a:latin charset="-122" pitchFamily="34" typeface="微软雅黑"/>
                <a:ea charset="-122" pitchFamily="34" typeface="微软雅黑"/>
                <a:sym charset="-122" pitchFamily="34" typeface="微软雅黑"/>
              </a:rPr>
              <a:t>关键词</a:t>
            </a:r>
          </a:p>
        </p:txBody>
      </p:sp>
      <p:pic>
        <p:nvPicPr>
          <p:cNvPr id="12"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319085408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02"/>
                                        </p:tgtEl>
                                        <p:attrNameLst>
                                          <p:attrName>style.visibility</p:attrName>
                                        </p:attrNameLst>
                                      </p:cBhvr>
                                      <p:to>
                                        <p:strVal val="visible"/>
                                      </p:to>
                                    </p:set>
                                    <p:animEffect filter="">
                                      <p:cBhvr>
                                        <p:cTn dur="500" id="7"/>
                                        <p:tgtEl>
                                          <p:spTgt spid="102"/>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101"/>
                                        </p:tgtEl>
                                        <p:attrNameLst>
                                          <p:attrName>style.visibility</p:attrName>
                                        </p:attrNameLst>
                                      </p:cBhvr>
                                      <p:to>
                                        <p:strVal val="visible"/>
                                      </p:to>
                                    </p:set>
                                    <p:animEffect filter="">
                                      <p:cBhvr>
                                        <p:cTn dur="500" id="10"/>
                                        <p:tgtEl>
                                          <p:spTgt spid="101"/>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108"/>
                                        </p:tgtEl>
                                        <p:attrNameLst>
                                          <p:attrName>style.visibility</p:attrName>
                                        </p:attrNameLst>
                                      </p:cBhvr>
                                      <p:to>
                                        <p:strVal val="visible"/>
                                      </p:to>
                                    </p:set>
                                    <p:anim calcmode="lin" valueType="num">
                                      <p:cBhvr>
                                        <p:cTn dur="500" fill="hold" id="14"/>
                                        <p:tgtEl>
                                          <p:spTgt spid="108"/>
                                        </p:tgtEl>
                                        <p:attrNameLst>
                                          <p:attrName>ppt_w</p:attrName>
                                        </p:attrNameLst>
                                      </p:cBhvr>
                                      <p:tavLst>
                                        <p:tav tm="0">
                                          <p:val>
                                            <p:fltVal val="0"/>
                                          </p:val>
                                        </p:tav>
                                        <p:tav tm="100000">
                                          <p:val>
                                            <p:strVal val="#ppt_w"/>
                                          </p:val>
                                        </p:tav>
                                      </p:tavLst>
                                    </p:anim>
                                    <p:anim calcmode="lin" valueType="num">
                                      <p:cBhvr>
                                        <p:cTn dur="500" fill="hold" id="15"/>
                                        <p:tgtEl>
                                          <p:spTgt spid="108"/>
                                        </p:tgtEl>
                                        <p:attrNameLst>
                                          <p:attrName>ppt_h</p:attrName>
                                        </p:attrNameLst>
                                      </p:cBhvr>
                                      <p:tavLst>
                                        <p:tav tm="0">
                                          <p:val>
                                            <p:fltVal val="0"/>
                                          </p:val>
                                        </p:tav>
                                        <p:tav tm="100000">
                                          <p:val>
                                            <p:strVal val="#ppt_h"/>
                                          </p:val>
                                        </p:tav>
                                      </p:tavLst>
                                    </p:anim>
                                    <p:animEffect filter="">
                                      <p:cBhvr>
                                        <p:cTn dur="500" id="16"/>
                                        <p:tgtEl>
                                          <p:spTgt spid="108"/>
                                        </p:tgtEl>
                                      </p:cBhvr>
                                    </p:animEffect>
                                    <p:anim calcmode="lin" valueType="num">
                                      <p:cBhvr>
                                        <p:cTn dur="500" fill="hold" id="17"/>
                                        <p:tgtEl>
                                          <p:spTgt spid="108"/>
                                        </p:tgtEl>
                                        <p:attrNameLst>
                                          <p:attrName>ppt_x</p:attrName>
                                        </p:attrNameLst>
                                      </p:cBhvr>
                                      <p:tavLst>
                                        <p:tav tm="0">
                                          <p:val>
                                            <p:fltVal val="0.5"/>
                                          </p:val>
                                        </p:tav>
                                        <p:tav tm="100000">
                                          <p:val>
                                            <p:strVal val="#ppt_x"/>
                                          </p:val>
                                        </p:tav>
                                      </p:tavLst>
                                    </p:anim>
                                    <p:anim calcmode="lin" valueType="num">
                                      <p:cBhvr>
                                        <p:cTn dur="500" fill="hold" id="18"/>
                                        <p:tgtEl>
                                          <p:spTgt spid="108"/>
                                        </p:tgtEl>
                                        <p:attrNameLst>
                                          <p:attrName>ppt_y</p:attrName>
                                        </p:attrNameLst>
                                      </p:cBhvr>
                                      <p:tavLst>
                                        <p:tav tm="0">
                                          <p:val>
                                            <p:fltVal val="0.5"/>
                                          </p:val>
                                        </p:tav>
                                        <p:tav tm="100000">
                                          <p:val>
                                            <p:strVal val="#ppt_y"/>
                                          </p:val>
                                        </p:tav>
                                      </p:tavLst>
                                    </p:anim>
                                  </p:childTnLst>
                                </p:cTn>
                              </p:par>
                              <p:par>
                                <p:cTn fill="hold" grpId="0" id="19" nodeType="withEffect" presetClass="entr" presetID="10" presetSubtype="0">
                                  <p:stCondLst>
                                    <p:cond delay="0"/>
                                  </p:stCondLst>
                                  <p:childTnLst>
                                    <p:set>
                                      <p:cBhvr>
                                        <p:cTn dur="1" fill="hold" id="20">
                                          <p:stCondLst>
                                            <p:cond delay="0"/>
                                          </p:stCondLst>
                                        </p:cTn>
                                        <p:tgtEl>
                                          <p:spTgt spid="104"/>
                                        </p:tgtEl>
                                        <p:attrNameLst>
                                          <p:attrName>style.visibility</p:attrName>
                                        </p:attrNameLst>
                                      </p:cBhvr>
                                      <p:to>
                                        <p:strVal val="visible"/>
                                      </p:to>
                                    </p:set>
                                    <p:anim calcmode="lin" valueType="num">
                                      <p:cBhvr>
                                        <p:cTn dur="500" fill="hold" id="21"/>
                                        <p:tgtEl>
                                          <p:spTgt spid="104"/>
                                        </p:tgtEl>
                                        <p:attrNameLst>
                                          <p:attrName>ppt_w</p:attrName>
                                        </p:attrNameLst>
                                      </p:cBhvr>
                                      <p:tavLst>
                                        <p:tav tm="0">
                                          <p:val>
                                            <p:fltVal val="0"/>
                                          </p:val>
                                        </p:tav>
                                        <p:tav tm="100000">
                                          <p:val>
                                            <p:strVal val="#ppt_w"/>
                                          </p:val>
                                        </p:tav>
                                      </p:tavLst>
                                    </p:anim>
                                    <p:anim calcmode="lin" valueType="num">
                                      <p:cBhvr>
                                        <p:cTn dur="500" fill="hold" id="22"/>
                                        <p:tgtEl>
                                          <p:spTgt spid="104"/>
                                        </p:tgtEl>
                                        <p:attrNameLst>
                                          <p:attrName>ppt_h</p:attrName>
                                        </p:attrNameLst>
                                      </p:cBhvr>
                                      <p:tavLst>
                                        <p:tav tm="0">
                                          <p:val>
                                            <p:fltVal val="0"/>
                                          </p:val>
                                        </p:tav>
                                        <p:tav tm="100000">
                                          <p:val>
                                            <p:strVal val="#ppt_h"/>
                                          </p:val>
                                        </p:tav>
                                      </p:tavLst>
                                    </p:anim>
                                    <p:animEffect filter="">
                                      <p:cBhvr>
                                        <p:cTn dur="500" id="23"/>
                                        <p:tgtEl>
                                          <p:spTgt spid="104"/>
                                        </p:tgtEl>
                                      </p:cBhvr>
                                    </p:animEffect>
                                    <p:anim calcmode="lin" valueType="num">
                                      <p:cBhvr>
                                        <p:cTn dur="500" fill="hold" id="24"/>
                                        <p:tgtEl>
                                          <p:spTgt spid="104"/>
                                        </p:tgtEl>
                                        <p:attrNameLst>
                                          <p:attrName>ppt_x</p:attrName>
                                        </p:attrNameLst>
                                      </p:cBhvr>
                                      <p:tavLst>
                                        <p:tav tm="0">
                                          <p:val>
                                            <p:fltVal val="0.5"/>
                                          </p:val>
                                        </p:tav>
                                        <p:tav tm="100000">
                                          <p:val>
                                            <p:strVal val="#ppt_x"/>
                                          </p:val>
                                        </p:tav>
                                      </p:tavLst>
                                    </p:anim>
                                    <p:anim calcmode="lin" valueType="num">
                                      <p:cBhvr>
                                        <p:cTn dur="500" fill="hold" id="25"/>
                                        <p:tgtEl>
                                          <p:spTgt spid="104"/>
                                        </p:tgtEl>
                                        <p:attrNameLst>
                                          <p:attrName>ppt_y</p:attrName>
                                        </p:attrNameLst>
                                      </p:cBhvr>
                                      <p:tavLst>
                                        <p:tav tm="0">
                                          <p:val>
                                            <p:fltVal val="0.5"/>
                                          </p:val>
                                        </p:tav>
                                        <p:tav tm="100000">
                                          <p:val>
                                            <p:strVal val="#ppt_y"/>
                                          </p:val>
                                        </p:tav>
                                      </p:tavLst>
                                    </p:anim>
                                  </p:childTnLst>
                                </p:cTn>
                              </p:par>
                              <p:par>
                                <p:cTn fill="hold" grpId="0" id="26" nodeType="withEffect" presetClass="entr" presetID="10" presetSubtype="0">
                                  <p:stCondLst>
                                    <p:cond delay="0"/>
                                  </p:stCondLst>
                                  <p:childTnLst>
                                    <p:set>
                                      <p:cBhvr>
                                        <p:cTn dur="1" fill="hold" id="27">
                                          <p:stCondLst>
                                            <p:cond delay="0"/>
                                          </p:stCondLst>
                                        </p:cTn>
                                        <p:tgtEl>
                                          <p:spTgt spid="109"/>
                                        </p:tgtEl>
                                        <p:attrNameLst>
                                          <p:attrName>style.visibility</p:attrName>
                                        </p:attrNameLst>
                                      </p:cBhvr>
                                      <p:to>
                                        <p:strVal val="visible"/>
                                      </p:to>
                                    </p:set>
                                    <p:anim calcmode="lin" valueType="num">
                                      <p:cBhvr>
                                        <p:cTn dur="500" fill="hold" id="28"/>
                                        <p:tgtEl>
                                          <p:spTgt spid="109"/>
                                        </p:tgtEl>
                                        <p:attrNameLst>
                                          <p:attrName>ppt_w</p:attrName>
                                        </p:attrNameLst>
                                      </p:cBhvr>
                                      <p:tavLst>
                                        <p:tav tm="0">
                                          <p:val>
                                            <p:fltVal val="0"/>
                                          </p:val>
                                        </p:tav>
                                        <p:tav tm="100000">
                                          <p:val>
                                            <p:strVal val="#ppt_w"/>
                                          </p:val>
                                        </p:tav>
                                      </p:tavLst>
                                    </p:anim>
                                    <p:anim calcmode="lin" valueType="num">
                                      <p:cBhvr>
                                        <p:cTn dur="500" fill="hold" id="29"/>
                                        <p:tgtEl>
                                          <p:spTgt spid="109"/>
                                        </p:tgtEl>
                                        <p:attrNameLst>
                                          <p:attrName>ppt_h</p:attrName>
                                        </p:attrNameLst>
                                      </p:cBhvr>
                                      <p:tavLst>
                                        <p:tav tm="0">
                                          <p:val>
                                            <p:fltVal val="0"/>
                                          </p:val>
                                        </p:tav>
                                        <p:tav tm="100000">
                                          <p:val>
                                            <p:strVal val="#ppt_h"/>
                                          </p:val>
                                        </p:tav>
                                      </p:tavLst>
                                    </p:anim>
                                    <p:animEffect filter="">
                                      <p:cBhvr>
                                        <p:cTn dur="500" id="30"/>
                                        <p:tgtEl>
                                          <p:spTgt spid="109"/>
                                        </p:tgtEl>
                                      </p:cBhvr>
                                    </p:animEffect>
                                    <p:anim calcmode="lin" valueType="num">
                                      <p:cBhvr>
                                        <p:cTn dur="500" fill="hold" id="31"/>
                                        <p:tgtEl>
                                          <p:spTgt spid="109"/>
                                        </p:tgtEl>
                                        <p:attrNameLst>
                                          <p:attrName>ppt_x</p:attrName>
                                        </p:attrNameLst>
                                      </p:cBhvr>
                                      <p:tavLst>
                                        <p:tav tm="0">
                                          <p:val>
                                            <p:fltVal val="0.5"/>
                                          </p:val>
                                        </p:tav>
                                        <p:tav tm="100000">
                                          <p:val>
                                            <p:strVal val="#ppt_x"/>
                                          </p:val>
                                        </p:tav>
                                      </p:tavLst>
                                    </p:anim>
                                    <p:anim calcmode="lin" valueType="num">
                                      <p:cBhvr>
                                        <p:cTn dur="500" fill="hold" id="32"/>
                                        <p:tgtEl>
                                          <p:spTgt spid="109"/>
                                        </p:tgtEl>
                                        <p:attrNameLst>
                                          <p:attrName>ppt_y</p:attrName>
                                        </p:attrNameLst>
                                      </p:cBhvr>
                                      <p:tavLst>
                                        <p:tav tm="0">
                                          <p:val>
                                            <p:fltVal val="0.5"/>
                                          </p:val>
                                        </p:tav>
                                        <p:tav tm="100000">
                                          <p:val>
                                            <p:strVal val="#ppt_y"/>
                                          </p:val>
                                        </p:tav>
                                      </p:tavLst>
                                    </p:anim>
                                  </p:childTnLst>
                                </p:cTn>
                              </p:par>
                              <p:par>
                                <p:cTn fill="hold" grpId="0" id="33" nodeType="withEffect" presetClass="entr" presetID="10" presetSubtype="0">
                                  <p:stCondLst>
                                    <p:cond delay="0"/>
                                  </p:stCondLst>
                                  <p:childTnLst>
                                    <p:set>
                                      <p:cBhvr>
                                        <p:cTn dur="1" fill="hold" id="34">
                                          <p:stCondLst>
                                            <p:cond delay="0"/>
                                          </p:stCondLst>
                                        </p:cTn>
                                        <p:tgtEl>
                                          <p:spTgt spid="105"/>
                                        </p:tgtEl>
                                        <p:attrNameLst>
                                          <p:attrName>style.visibility</p:attrName>
                                        </p:attrNameLst>
                                      </p:cBhvr>
                                      <p:to>
                                        <p:strVal val="visible"/>
                                      </p:to>
                                    </p:set>
                                    <p:anim calcmode="lin" valueType="num">
                                      <p:cBhvr>
                                        <p:cTn dur="500" fill="hold" id="35"/>
                                        <p:tgtEl>
                                          <p:spTgt spid="105"/>
                                        </p:tgtEl>
                                        <p:attrNameLst>
                                          <p:attrName>ppt_w</p:attrName>
                                        </p:attrNameLst>
                                      </p:cBhvr>
                                      <p:tavLst>
                                        <p:tav tm="0">
                                          <p:val>
                                            <p:fltVal val="0"/>
                                          </p:val>
                                        </p:tav>
                                        <p:tav tm="100000">
                                          <p:val>
                                            <p:strVal val="#ppt_w"/>
                                          </p:val>
                                        </p:tav>
                                      </p:tavLst>
                                    </p:anim>
                                    <p:anim calcmode="lin" valueType="num">
                                      <p:cBhvr>
                                        <p:cTn dur="500" fill="hold" id="36"/>
                                        <p:tgtEl>
                                          <p:spTgt spid="105"/>
                                        </p:tgtEl>
                                        <p:attrNameLst>
                                          <p:attrName>ppt_h</p:attrName>
                                        </p:attrNameLst>
                                      </p:cBhvr>
                                      <p:tavLst>
                                        <p:tav tm="0">
                                          <p:val>
                                            <p:fltVal val="0"/>
                                          </p:val>
                                        </p:tav>
                                        <p:tav tm="100000">
                                          <p:val>
                                            <p:strVal val="#ppt_h"/>
                                          </p:val>
                                        </p:tav>
                                      </p:tavLst>
                                    </p:anim>
                                    <p:animEffect filter="">
                                      <p:cBhvr>
                                        <p:cTn dur="500" id="37"/>
                                        <p:tgtEl>
                                          <p:spTgt spid="105"/>
                                        </p:tgtEl>
                                      </p:cBhvr>
                                    </p:animEffect>
                                    <p:anim calcmode="lin" valueType="num">
                                      <p:cBhvr>
                                        <p:cTn dur="500" fill="hold" id="38"/>
                                        <p:tgtEl>
                                          <p:spTgt spid="105"/>
                                        </p:tgtEl>
                                        <p:attrNameLst>
                                          <p:attrName>ppt_x</p:attrName>
                                        </p:attrNameLst>
                                      </p:cBhvr>
                                      <p:tavLst>
                                        <p:tav tm="0">
                                          <p:val>
                                            <p:fltVal val="0.5"/>
                                          </p:val>
                                        </p:tav>
                                        <p:tav tm="100000">
                                          <p:val>
                                            <p:strVal val="#ppt_x"/>
                                          </p:val>
                                        </p:tav>
                                      </p:tavLst>
                                    </p:anim>
                                    <p:anim calcmode="lin" valueType="num">
                                      <p:cBhvr>
                                        <p:cTn dur="500" fill="hold" id="39"/>
                                        <p:tgtEl>
                                          <p:spTgt spid="105"/>
                                        </p:tgtEl>
                                        <p:attrNameLst>
                                          <p:attrName>ppt_y</p:attrName>
                                        </p:attrNameLst>
                                      </p:cBhvr>
                                      <p:tavLst>
                                        <p:tav tm="0">
                                          <p:val>
                                            <p:fltVal val="0.5"/>
                                          </p:val>
                                        </p:tav>
                                        <p:tav tm="100000">
                                          <p:val>
                                            <p:strVal val="#ppt_y"/>
                                          </p:val>
                                        </p:tav>
                                      </p:tavLst>
                                    </p:anim>
                                  </p:childTnLst>
                                </p:cTn>
                              </p:par>
                              <p:par>
                                <p:cTn fill="hold" grpId="0" id="40" nodeType="withEffect" presetClass="entr" presetID="10" presetSubtype="0">
                                  <p:stCondLst>
                                    <p:cond delay="200"/>
                                  </p:stCondLst>
                                  <p:childTnLst>
                                    <p:set>
                                      <p:cBhvr>
                                        <p:cTn dur="1" fill="hold" id="41">
                                          <p:stCondLst>
                                            <p:cond delay="0"/>
                                          </p:stCondLst>
                                        </p:cTn>
                                        <p:tgtEl>
                                          <p:spTgt spid="107"/>
                                        </p:tgtEl>
                                        <p:attrNameLst>
                                          <p:attrName>style.visibility</p:attrName>
                                        </p:attrNameLst>
                                      </p:cBhvr>
                                      <p:to>
                                        <p:strVal val="visible"/>
                                      </p:to>
                                    </p:set>
                                    <p:anim calcmode="lin" valueType="num">
                                      <p:cBhvr>
                                        <p:cTn dur="500" fill="hold" id="42"/>
                                        <p:tgtEl>
                                          <p:spTgt spid="107"/>
                                        </p:tgtEl>
                                        <p:attrNameLst>
                                          <p:attrName>ppt_w</p:attrName>
                                        </p:attrNameLst>
                                      </p:cBhvr>
                                      <p:tavLst>
                                        <p:tav tm="0">
                                          <p:val>
                                            <p:fltVal val="0"/>
                                          </p:val>
                                        </p:tav>
                                        <p:tav tm="100000">
                                          <p:val>
                                            <p:strVal val="#ppt_w"/>
                                          </p:val>
                                        </p:tav>
                                      </p:tavLst>
                                    </p:anim>
                                    <p:anim calcmode="lin" valueType="num">
                                      <p:cBhvr>
                                        <p:cTn dur="500" fill="hold" id="43"/>
                                        <p:tgtEl>
                                          <p:spTgt spid="107"/>
                                        </p:tgtEl>
                                        <p:attrNameLst>
                                          <p:attrName>ppt_h</p:attrName>
                                        </p:attrNameLst>
                                      </p:cBhvr>
                                      <p:tavLst>
                                        <p:tav tm="0">
                                          <p:val>
                                            <p:fltVal val="0"/>
                                          </p:val>
                                        </p:tav>
                                        <p:tav tm="100000">
                                          <p:val>
                                            <p:strVal val="#ppt_h"/>
                                          </p:val>
                                        </p:tav>
                                      </p:tavLst>
                                    </p:anim>
                                    <p:animEffect filter="">
                                      <p:cBhvr>
                                        <p:cTn dur="500" id="44"/>
                                        <p:tgtEl>
                                          <p:spTgt spid="107"/>
                                        </p:tgtEl>
                                      </p:cBhvr>
                                    </p:animEffect>
                                    <p:anim calcmode="lin" valueType="num">
                                      <p:cBhvr>
                                        <p:cTn dur="500" fill="hold" id="45"/>
                                        <p:tgtEl>
                                          <p:spTgt spid="107"/>
                                        </p:tgtEl>
                                        <p:attrNameLst>
                                          <p:attrName>ppt_x</p:attrName>
                                        </p:attrNameLst>
                                      </p:cBhvr>
                                      <p:tavLst>
                                        <p:tav tm="0">
                                          <p:val>
                                            <p:fltVal val="0.5"/>
                                          </p:val>
                                        </p:tav>
                                        <p:tav tm="100000">
                                          <p:val>
                                            <p:strVal val="#ppt_x"/>
                                          </p:val>
                                        </p:tav>
                                      </p:tavLst>
                                    </p:anim>
                                    <p:anim calcmode="lin" valueType="num">
                                      <p:cBhvr>
                                        <p:cTn dur="500" fill="hold" id="46"/>
                                        <p:tgtEl>
                                          <p:spTgt spid="107"/>
                                        </p:tgtEl>
                                        <p:attrNameLst>
                                          <p:attrName>ppt_y</p:attrName>
                                        </p:attrNameLst>
                                      </p:cBhvr>
                                      <p:tavLst>
                                        <p:tav tm="0">
                                          <p:val>
                                            <p:fltVal val="0.5"/>
                                          </p:val>
                                        </p:tav>
                                        <p:tav tm="100000">
                                          <p:val>
                                            <p:strVal val="#ppt_y"/>
                                          </p:val>
                                        </p:tav>
                                      </p:tavLst>
                                    </p:anim>
                                  </p:childTnLst>
                                </p:cTn>
                              </p:par>
                              <p:par>
                                <p:cTn fill="hold" grpId="0" id="47" nodeType="withEffect" presetClass="entr" presetID="10" presetSubtype="0">
                                  <p:stCondLst>
                                    <p:cond delay="200"/>
                                  </p:stCondLst>
                                  <p:childTnLst>
                                    <p:set>
                                      <p:cBhvr>
                                        <p:cTn dur="1" fill="hold" id="48">
                                          <p:stCondLst>
                                            <p:cond delay="0"/>
                                          </p:stCondLst>
                                        </p:cTn>
                                        <p:tgtEl>
                                          <p:spTgt spid="103"/>
                                        </p:tgtEl>
                                        <p:attrNameLst>
                                          <p:attrName>style.visibility</p:attrName>
                                        </p:attrNameLst>
                                      </p:cBhvr>
                                      <p:to>
                                        <p:strVal val="visible"/>
                                      </p:to>
                                    </p:set>
                                    <p:anim calcmode="lin" valueType="num">
                                      <p:cBhvr>
                                        <p:cTn dur="500" fill="hold" id="49"/>
                                        <p:tgtEl>
                                          <p:spTgt spid="103"/>
                                        </p:tgtEl>
                                        <p:attrNameLst>
                                          <p:attrName>ppt_w</p:attrName>
                                        </p:attrNameLst>
                                      </p:cBhvr>
                                      <p:tavLst>
                                        <p:tav tm="0">
                                          <p:val>
                                            <p:fltVal val="0"/>
                                          </p:val>
                                        </p:tav>
                                        <p:tav tm="100000">
                                          <p:val>
                                            <p:strVal val="#ppt_w"/>
                                          </p:val>
                                        </p:tav>
                                      </p:tavLst>
                                    </p:anim>
                                    <p:anim calcmode="lin" valueType="num">
                                      <p:cBhvr>
                                        <p:cTn dur="500" fill="hold" id="50"/>
                                        <p:tgtEl>
                                          <p:spTgt spid="103"/>
                                        </p:tgtEl>
                                        <p:attrNameLst>
                                          <p:attrName>ppt_h</p:attrName>
                                        </p:attrNameLst>
                                      </p:cBhvr>
                                      <p:tavLst>
                                        <p:tav tm="0">
                                          <p:val>
                                            <p:fltVal val="0"/>
                                          </p:val>
                                        </p:tav>
                                        <p:tav tm="100000">
                                          <p:val>
                                            <p:strVal val="#ppt_h"/>
                                          </p:val>
                                        </p:tav>
                                      </p:tavLst>
                                    </p:anim>
                                    <p:animEffect filter="">
                                      <p:cBhvr>
                                        <p:cTn dur="500" id="51"/>
                                        <p:tgtEl>
                                          <p:spTgt spid="103"/>
                                        </p:tgtEl>
                                      </p:cBhvr>
                                    </p:animEffect>
                                    <p:anim calcmode="lin" valueType="num">
                                      <p:cBhvr>
                                        <p:cTn dur="500" fill="hold" id="52"/>
                                        <p:tgtEl>
                                          <p:spTgt spid="103"/>
                                        </p:tgtEl>
                                        <p:attrNameLst>
                                          <p:attrName>ppt_x</p:attrName>
                                        </p:attrNameLst>
                                      </p:cBhvr>
                                      <p:tavLst>
                                        <p:tav tm="0">
                                          <p:val>
                                            <p:fltVal val="0.5"/>
                                          </p:val>
                                        </p:tav>
                                        <p:tav tm="100000">
                                          <p:val>
                                            <p:strVal val="#ppt_x"/>
                                          </p:val>
                                        </p:tav>
                                      </p:tavLst>
                                    </p:anim>
                                    <p:anim calcmode="lin" valueType="num">
                                      <p:cBhvr>
                                        <p:cTn dur="500" fill="hold" id="53"/>
                                        <p:tgtEl>
                                          <p:spTgt spid="103"/>
                                        </p:tgtEl>
                                        <p:attrNameLst>
                                          <p:attrName>ppt_y</p:attrName>
                                        </p:attrNameLst>
                                      </p:cBhvr>
                                      <p:tavLst>
                                        <p:tav tm="0">
                                          <p:val>
                                            <p:fltVal val="0.5"/>
                                          </p:val>
                                        </p:tav>
                                        <p:tav tm="100000">
                                          <p:val>
                                            <p:strVal val="#ppt_y"/>
                                          </p:val>
                                        </p:tav>
                                      </p:tavLst>
                                    </p:anim>
                                  </p:childTnLst>
                                </p:cTn>
                              </p:par>
                              <p:par>
                                <p:cTn fill="hold" grpId="0" id="54" nodeType="withEffect" presetClass="entr" presetID="10" presetSubtype="0">
                                  <p:stCondLst>
                                    <p:cond delay="200"/>
                                  </p:stCondLst>
                                  <p:childTnLst>
                                    <p:set>
                                      <p:cBhvr>
                                        <p:cTn dur="1" fill="hold" id="55">
                                          <p:stCondLst>
                                            <p:cond delay="0"/>
                                          </p:stCondLst>
                                        </p:cTn>
                                        <p:tgtEl>
                                          <p:spTgt spid="110"/>
                                        </p:tgtEl>
                                        <p:attrNameLst>
                                          <p:attrName>style.visibility</p:attrName>
                                        </p:attrNameLst>
                                      </p:cBhvr>
                                      <p:to>
                                        <p:strVal val="visible"/>
                                      </p:to>
                                    </p:set>
                                    <p:anim calcmode="lin" valueType="num">
                                      <p:cBhvr>
                                        <p:cTn dur="500" fill="hold" id="56"/>
                                        <p:tgtEl>
                                          <p:spTgt spid="110"/>
                                        </p:tgtEl>
                                        <p:attrNameLst>
                                          <p:attrName>ppt_w</p:attrName>
                                        </p:attrNameLst>
                                      </p:cBhvr>
                                      <p:tavLst>
                                        <p:tav tm="0">
                                          <p:val>
                                            <p:fltVal val="0"/>
                                          </p:val>
                                        </p:tav>
                                        <p:tav tm="100000">
                                          <p:val>
                                            <p:strVal val="#ppt_w"/>
                                          </p:val>
                                        </p:tav>
                                      </p:tavLst>
                                    </p:anim>
                                    <p:anim calcmode="lin" valueType="num">
                                      <p:cBhvr>
                                        <p:cTn dur="500" fill="hold" id="57"/>
                                        <p:tgtEl>
                                          <p:spTgt spid="110"/>
                                        </p:tgtEl>
                                        <p:attrNameLst>
                                          <p:attrName>ppt_h</p:attrName>
                                        </p:attrNameLst>
                                      </p:cBhvr>
                                      <p:tavLst>
                                        <p:tav tm="0">
                                          <p:val>
                                            <p:fltVal val="0"/>
                                          </p:val>
                                        </p:tav>
                                        <p:tav tm="100000">
                                          <p:val>
                                            <p:strVal val="#ppt_h"/>
                                          </p:val>
                                        </p:tav>
                                      </p:tavLst>
                                    </p:anim>
                                    <p:animEffect filter="">
                                      <p:cBhvr>
                                        <p:cTn dur="500" id="58"/>
                                        <p:tgtEl>
                                          <p:spTgt spid="110"/>
                                        </p:tgtEl>
                                      </p:cBhvr>
                                    </p:animEffect>
                                    <p:anim calcmode="lin" valueType="num">
                                      <p:cBhvr>
                                        <p:cTn dur="500" fill="hold" id="59"/>
                                        <p:tgtEl>
                                          <p:spTgt spid="110"/>
                                        </p:tgtEl>
                                        <p:attrNameLst>
                                          <p:attrName>ppt_x</p:attrName>
                                        </p:attrNameLst>
                                      </p:cBhvr>
                                      <p:tavLst>
                                        <p:tav tm="0">
                                          <p:val>
                                            <p:fltVal val="0.5"/>
                                          </p:val>
                                        </p:tav>
                                        <p:tav tm="100000">
                                          <p:val>
                                            <p:strVal val="#ppt_x"/>
                                          </p:val>
                                        </p:tav>
                                      </p:tavLst>
                                    </p:anim>
                                    <p:anim calcmode="lin" valueType="num">
                                      <p:cBhvr>
                                        <p:cTn dur="500" fill="hold" id="60"/>
                                        <p:tgtEl>
                                          <p:spTgt spid="110"/>
                                        </p:tgtEl>
                                        <p:attrNameLst>
                                          <p:attrName>ppt_y</p:attrName>
                                        </p:attrNameLst>
                                      </p:cBhvr>
                                      <p:tavLst>
                                        <p:tav tm="0">
                                          <p:val>
                                            <p:fltVal val="0.5"/>
                                          </p:val>
                                        </p:tav>
                                        <p:tav tm="100000">
                                          <p:val>
                                            <p:strVal val="#ppt_y"/>
                                          </p:val>
                                        </p:tav>
                                      </p:tavLst>
                                    </p:anim>
                                  </p:childTnLst>
                                </p:cTn>
                              </p:par>
                              <p:par>
                                <p:cTn fill="hold" grpId="0" id="61" nodeType="withEffect" presetClass="entr" presetID="10" presetSubtype="0">
                                  <p:stCondLst>
                                    <p:cond delay="200"/>
                                  </p:stCondLst>
                                  <p:childTnLst>
                                    <p:set>
                                      <p:cBhvr>
                                        <p:cTn dur="1" fill="hold" id="62">
                                          <p:stCondLst>
                                            <p:cond delay="0"/>
                                          </p:stCondLst>
                                        </p:cTn>
                                        <p:tgtEl>
                                          <p:spTgt spid="106"/>
                                        </p:tgtEl>
                                        <p:attrNameLst>
                                          <p:attrName>style.visibility</p:attrName>
                                        </p:attrNameLst>
                                      </p:cBhvr>
                                      <p:to>
                                        <p:strVal val="visible"/>
                                      </p:to>
                                    </p:set>
                                    <p:anim calcmode="lin" valueType="num">
                                      <p:cBhvr>
                                        <p:cTn dur="500" fill="hold" id="63"/>
                                        <p:tgtEl>
                                          <p:spTgt spid="106"/>
                                        </p:tgtEl>
                                        <p:attrNameLst>
                                          <p:attrName>ppt_w</p:attrName>
                                        </p:attrNameLst>
                                      </p:cBhvr>
                                      <p:tavLst>
                                        <p:tav tm="0">
                                          <p:val>
                                            <p:fltVal val="0"/>
                                          </p:val>
                                        </p:tav>
                                        <p:tav tm="100000">
                                          <p:val>
                                            <p:strVal val="#ppt_w"/>
                                          </p:val>
                                        </p:tav>
                                      </p:tavLst>
                                    </p:anim>
                                    <p:anim calcmode="lin" valueType="num">
                                      <p:cBhvr>
                                        <p:cTn dur="500" fill="hold" id="64"/>
                                        <p:tgtEl>
                                          <p:spTgt spid="106"/>
                                        </p:tgtEl>
                                        <p:attrNameLst>
                                          <p:attrName>ppt_h</p:attrName>
                                        </p:attrNameLst>
                                      </p:cBhvr>
                                      <p:tavLst>
                                        <p:tav tm="0">
                                          <p:val>
                                            <p:fltVal val="0"/>
                                          </p:val>
                                        </p:tav>
                                        <p:tav tm="100000">
                                          <p:val>
                                            <p:strVal val="#ppt_h"/>
                                          </p:val>
                                        </p:tav>
                                      </p:tavLst>
                                    </p:anim>
                                    <p:animEffect filter="">
                                      <p:cBhvr>
                                        <p:cTn dur="500" id="65"/>
                                        <p:tgtEl>
                                          <p:spTgt spid="106"/>
                                        </p:tgtEl>
                                      </p:cBhvr>
                                    </p:animEffect>
                                    <p:anim calcmode="lin" valueType="num">
                                      <p:cBhvr>
                                        <p:cTn dur="500" fill="hold" id="66"/>
                                        <p:tgtEl>
                                          <p:spTgt spid="106"/>
                                        </p:tgtEl>
                                        <p:attrNameLst>
                                          <p:attrName>ppt_x</p:attrName>
                                        </p:attrNameLst>
                                      </p:cBhvr>
                                      <p:tavLst>
                                        <p:tav tm="0">
                                          <p:val>
                                            <p:fltVal val="0.5"/>
                                          </p:val>
                                        </p:tav>
                                        <p:tav tm="100000">
                                          <p:val>
                                            <p:strVal val="#ppt_x"/>
                                          </p:val>
                                        </p:tav>
                                      </p:tavLst>
                                    </p:anim>
                                    <p:anim calcmode="lin" valueType="num">
                                      <p:cBhvr>
                                        <p:cTn dur="500" fill="hold" id="67"/>
                                        <p:tgtEl>
                                          <p:spTgt spid="106"/>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1"/>
      <p:bldP grpId="0" spid="102"/>
      <p:bldP grpId="0" spid="103"/>
      <p:bldP grpId="0" spid="104"/>
      <p:bldP grpId="0" spid="105"/>
      <p:bldP grpId="0" spid="106"/>
      <p:bldP grpId="0" spid="107"/>
      <p:bldP grpId="0" spid="108"/>
      <p:bldP grpId="0" spid="109"/>
      <p:bldP grpId="0" spid="11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851420" y="1475240"/>
            <a:ext cx="3485522" cy="777407"/>
            <a:chOff x="6991384" y="2061642"/>
            <a:chExt cx="4648438" cy="1036782"/>
          </a:xfrm>
        </p:grpSpPr>
        <p:sp>
          <p:nvSpPr>
            <p:cNvPr id="52" name="圆角矩形 21"/>
            <p:cNvSpPr>
              <a:spLocks noChangeArrowheads="1"/>
            </p:cNvSpPr>
            <p:nvPr/>
          </p:nvSpPr>
          <p:spPr bwMode="auto">
            <a:xfrm>
              <a:off x="6991384" y="2061642"/>
              <a:ext cx="4648438" cy="1036782"/>
            </a:xfrm>
            <a:prstGeom prst="roundRect">
              <a:avLst>
                <a:gd fmla="val 16667" name="adj"/>
              </a:avLst>
            </a:prstGeom>
            <a:solidFill>
              <a:schemeClr val="bg1">
                <a:alpha val="90000"/>
              </a:schemeClr>
            </a:solidFill>
            <a:ln>
              <a:noFill/>
            </a:ln>
            <a:effectLst>
              <a:outerShdw algn="tr" blurRad="165100" dir="81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350">
                <a:ea charset="-122" pitchFamily="34" typeface="微软雅黑"/>
                <a:sym charset="-122" pitchFamily="2" typeface="宋体"/>
              </a:endParaRPr>
            </a:p>
          </p:txBody>
        </p:sp>
        <p:sp>
          <p:nvSpPr>
            <p:cNvPr id="64" name="TextBox 83"/>
            <p:cNvSpPr>
              <a:spLocks noChangeArrowheads="1"/>
            </p:cNvSpPr>
            <p:nvPr/>
          </p:nvSpPr>
          <p:spPr bwMode="auto">
            <a:xfrm>
              <a:off x="7367286" y="2257585"/>
              <a:ext cx="4099991" cy="622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225"/>
                </a:lnSpc>
              </a:pPr>
              <a:r>
                <a:rPr altLang="en-US" lang="zh-CN" sz="975">
                  <a:solidFill>
                    <a:srgbClr val="595959"/>
                  </a:solidFill>
                  <a:latin charset="-122" pitchFamily="34" typeface="微软雅黑"/>
                  <a:ea charset="-122" pitchFamily="34" typeface="微软雅黑"/>
                </a:rPr>
                <a:t>详写内容……点击输入实验方法的具体文字内容，简明扼要，右边可配实验方法的图解说明，此为概念图解，根据您的具体内容酌情修改。</a:t>
              </a:r>
            </a:p>
          </p:txBody>
        </p:sp>
      </p:grpSp>
      <p:grpSp>
        <p:nvGrpSpPr>
          <p:cNvPr id="3" name="原创设计师QQ598969553      _2"/>
          <p:cNvGrpSpPr/>
          <p:nvPr/>
        </p:nvGrpSpPr>
        <p:grpSpPr>
          <a:xfrm>
            <a:off x="851420" y="2413835"/>
            <a:ext cx="3485522" cy="775981"/>
            <a:chOff x="6991384" y="3313390"/>
            <a:chExt cx="4648438" cy="1034881"/>
          </a:xfrm>
        </p:grpSpPr>
        <p:sp>
          <p:nvSpPr>
            <p:cNvPr id="53" name="圆角矩形 69"/>
            <p:cNvSpPr>
              <a:spLocks noChangeArrowheads="1"/>
            </p:cNvSpPr>
            <p:nvPr/>
          </p:nvSpPr>
          <p:spPr bwMode="auto">
            <a:xfrm>
              <a:off x="6991384" y="3313390"/>
              <a:ext cx="4648438" cy="1034881"/>
            </a:xfrm>
            <a:prstGeom prst="roundRect">
              <a:avLst>
                <a:gd fmla="val 16667" name="adj"/>
              </a:avLst>
            </a:prstGeom>
            <a:solidFill>
              <a:schemeClr val="bg1">
                <a:alpha val="90000"/>
              </a:schemeClr>
            </a:solidFill>
            <a:ln>
              <a:noFill/>
            </a:ln>
            <a:effectLst>
              <a:outerShdw algn="tr" blurRad="165100" dir="81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350">
                <a:ea charset="-122" pitchFamily="34" typeface="微软雅黑"/>
                <a:sym charset="-122" pitchFamily="2" typeface="宋体"/>
              </a:endParaRPr>
            </a:p>
          </p:txBody>
        </p:sp>
        <p:sp>
          <p:nvSpPr>
            <p:cNvPr id="65" name="TextBox 84"/>
            <p:cNvSpPr>
              <a:spLocks noChangeArrowheads="1"/>
            </p:cNvSpPr>
            <p:nvPr/>
          </p:nvSpPr>
          <p:spPr bwMode="auto">
            <a:xfrm>
              <a:off x="7367286" y="3509333"/>
              <a:ext cx="4099991" cy="622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225"/>
                </a:lnSpc>
              </a:pPr>
              <a:r>
                <a:rPr altLang="en-US" lang="zh-CN" sz="975">
                  <a:solidFill>
                    <a:srgbClr val="595959"/>
                  </a:solidFill>
                  <a:latin charset="-122" pitchFamily="34" typeface="微软雅黑"/>
                  <a:ea charset="-122" pitchFamily="34" typeface="微软雅黑"/>
                </a:rPr>
                <a:t>详写内容……点击输入实验方法的具体文字内容，简明扼要，右边可配实验方法的图解说明，此为概念图解，根据您的具体内容酌情修改。</a:t>
              </a:r>
            </a:p>
          </p:txBody>
        </p:sp>
      </p:grpSp>
      <p:grpSp>
        <p:nvGrpSpPr>
          <p:cNvPr id="4" name="原创设计师QQ598969553      _3"/>
          <p:cNvGrpSpPr/>
          <p:nvPr/>
        </p:nvGrpSpPr>
        <p:grpSpPr>
          <a:xfrm>
            <a:off x="851420" y="3352429"/>
            <a:ext cx="3485522" cy="775981"/>
            <a:chOff x="6991384" y="4565139"/>
            <a:chExt cx="4648438" cy="1034881"/>
          </a:xfrm>
        </p:grpSpPr>
        <p:sp>
          <p:nvSpPr>
            <p:cNvPr id="54" name="圆角矩形 70"/>
            <p:cNvSpPr>
              <a:spLocks noChangeArrowheads="1"/>
            </p:cNvSpPr>
            <p:nvPr/>
          </p:nvSpPr>
          <p:spPr bwMode="auto">
            <a:xfrm>
              <a:off x="6991384" y="4565139"/>
              <a:ext cx="4648438" cy="1034881"/>
            </a:xfrm>
            <a:prstGeom prst="roundRect">
              <a:avLst>
                <a:gd fmla="val 16667" name="adj"/>
              </a:avLst>
            </a:prstGeom>
            <a:solidFill>
              <a:schemeClr val="bg1">
                <a:alpha val="90000"/>
              </a:schemeClr>
            </a:solidFill>
            <a:ln>
              <a:noFill/>
            </a:ln>
            <a:effectLst>
              <a:outerShdw algn="tr" blurRad="165100" dir="81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350">
                <a:ea charset="-122" pitchFamily="34" typeface="微软雅黑"/>
                <a:sym charset="-122" pitchFamily="2" typeface="宋体"/>
              </a:endParaRPr>
            </a:p>
          </p:txBody>
        </p:sp>
        <p:sp>
          <p:nvSpPr>
            <p:cNvPr id="66" name="TextBox 85"/>
            <p:cNvSpPr>
              <a:spLocks noChangeArrowheads="1"/>
            </p:cNvSpPr>
            <p:nvPr/>
          </p:nvSpPr>
          <p:spPr bwMode="auto">
            <a:xfrm>
              <a:off x="7367286" y="4759179"/>
              <a:ext cx="4099991" cy="622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225"/>
                </a:lnSpc>
              </a:pPr>
              <a:r>
                <a:rPr altLang="en-US" lang="zh-CN" sz="975">
                  <a:solidFill>
                    <a:srgbClr val="595959"/>
                  </a:solidFill>
                  <a:latin charset="-122" pitchFamily="34" typeface="微软雅黑"/>
                  <a:ea charset="-122" pitchFamily="34" typeface="微软雅黑"/>
                </a:rPr>
                <a:t>详写内容……点击输入实验方法的具体文字内容，简明扼要，右边可配实验方法的图解说明，此为概念图解，根据您的具体内容酌情修改。</a:t>
              </a:r>
            </a:p>
          </p:txBody>
        </p:sp>
      </p:grpSp>
      <p:sp>
        <p:nvSpPr>
          <p:cNvPr id="161" name="原创设计师QQ598969553      _4"/>
          <p:cNvSpPr txBox="1"/>
          <p:nvPr/>
        </p:nvSpPr>
        <p:spPr>
          <a:xfrm>
            <a:off x="5124583" y="4062730"/>
            <a:ext cx="878615" cy="240630"/>
          </a:xfrm>
          <a:prstGeom prst="rect">
            <a:avLst/>
          </a:prstGeom>
          <a:noFill/>
        </p:spPr>
        <p:txBody>
          <a:bodyPr bIns="40305" lIns="80611" rIns="80611" rtlCol="0" tIns="40305" wrap="square">
            <a:spAutoFit/>
          </a:bodyPr>
          <a:lstStyle/>
          <a:p>
            <a:pPr algn="ctr"/>
            <a:r>
              <a:rPr altLang="en-US" lang="zh-CN" sz="1050">
                <a:latin charset="-122" pitchFamily="34" typeface="微软雅黑"/>
                <a:ea charset="-122" pitchFamily="34" typeface="微软雅黑"/>
              </a:rPr>
              <a:t>收入来源一</a:t>
            </a:r>
          </a:p>
        </p:txBody>
      </p:sp>
      <p:sp>
        <p:nvSpPr>
          <p:cNvPr id="162" name="原创设计师QQ598969553      _5"/>
          <p:cNvSpPr txBox="1"/>
          <p:nvPr/>
        </p:nvSpPr>
        <p:spPr>
          <a:xfrm>
            <a:off x="4808738" y="3620844"/>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100</a:t>
            </a:r>
          </a:p>
        </p:txBody>
      </p:sp>
      <p:sp>
        <p:nvSpPr>
          <p:cNvPr id="163" name="原创设计师QQ598969553      _6"/>
          <p:cNvSpPr txBox="1"/>
          <p:nvPr/>
        </p:nvSpPr>
        <p:spPr>
          <a:xfrm>
            <a:off x="6127492" y="4062730"/>
            <a:ext cx="878615" cy="240630"/>
          </a:xfrm>
          <a:prstGeom prst="rect">
            <a:avLst/>
          </a:prstGeom>
          <a:noFill/>
        </p:spPr>
        <p:txBody>
          <a:bodyPr bIns="40305" lIns="80611" rIns="80611" rtlCol="0" tIns="40305" wrap="square">
            <a:spAutoFit/>
          </a:bodyPr>
          <a:lstStyle/>
          <a:p>
            <a:pPr algn="ctr"/>
            <a:r>
              <a:rPr altLang="en-US" lang="zh-CN" sz="1050">
                <a:latin charset="-122" pitchFamily="34" typeface="微软雅黑"/>
                <a:ea charset="-122" pitchFamily="34" typeface="微软雅黑"/>
              </a:rPr>
              <a:t>收入来源二</a:t>
            </a:r>
          </a:p>
        </p:txBody>
      </p:sp>
      <p:sp>
        <p:nvSpPr>
          <p:cNvPr id="164" name="原创设计师QQ598969553      _7"/>
          <p:cNvSpPr txBox="1"/>
          <p:nvPr/>
        </p:nvSpPr>
        <p:spPr>
          <a:xfrm>
            <a:off x="7116826" y="4062730"/>
            <a:ext cx="878615" cy="240630"/>
          </a:xfrm>
          <a:prstGeom prst="rect">
            <a:avLst/>
          </a:prstGeom>
          <a:noFill/>
        </p:spPr>
        <p:txBody>
          <a:bodyPr bIns="40305" lIns="80611" rIns="80611" rtlCol="0" tIns="40305" wrap="square">
            <a:spAutoFit/>
          </a:bodyPr>
          <a:lstStyle/>
          <a:p>
            <a:pPr algn="ctr"/>
            <a:r>
              <a:rPr altLang="en-US" lang="zh-CN" sz="1050">
                <a:latin charset="-122" pitchFamily="34" typeface="微软雅黑"/>
                <a:ea charset="-122" pitchFamily="34" typeface="微软雅黑"/>
              </a:rPr>
              <a:t>收入来源三</a:t>
            </a:r>
          </a:p>
        </p:txBody>
      </p:sp>
      <p:sp>
        <p:nvSpPr>
          <p:cNvPr id="166" name="原创设计师QQ598969553      _8"/>
          <p:cNvSpPr txBox="1"/>
          <p:nvPr/>
        </p:nvSpPr>
        <p:spPr>
          <a:xfrm>
            <a:off x="4808738" y="3301280"/>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200</a:t>
            </a:r>
          </a:p>
        </p:txBody>
      </p:sp>
      <p:sp>
        <p:nvSpPr>
          <p:cNvPr id="167" name="原创设计师QQ598969553      _9"/>
          <p:cNvSpPr txBox="1"/>
          <p:nvPr/>
        </p:nvSpPr>
        <p:spPr>
          <a:xfrm>
            <a:off x="4808738" y="2981716"/>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300</a:t>
            </a:r>
          </a:p>
        </p:txBody>
      </p:sp>
      <p:sp>
        <p:nvSpPr>
          <p:cNvPr id="168" name="原创设计师QQ598969553      _10"/>
          <p:cNvSpPr txBox="1"/>
          <p:nvPr/>
        </p:nvSpPr>
        <p:spPr>
          <a:xfrm>
            <a:off x="4808738" y="2662151"/>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400</a:t>
            </a:r>
          </a:p>
        </p:txBody>
      </p:sp>
      <p:sp>
        <p:nvSpPr>
          <p:cNvPr id="169" name="原创设计师QQ598969553      _11"/>
          <p:cNvSpPr txBox="1"/>
          <p:nvPr/>
        </p:nvSpPr>
        <p:spPr>
          <a:xfrm>
            <a:off x="4808738" y="2342587"/>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500</a:t>
            </a:r>
          </a:p>
        </p:txBody>
      </p:sp>
      <p:sp>
        <p:nvSpPr>
          <p:cNvPr id="170" name="原创设计师QQ598969553      _12"/>
          <p:cNvSpPr txBox="1"/>
          <p:nvPr/>
        </p:nvSpPr>
        <p:spPr>
          <a:xfrm>
            <a:off x="4808738" y="2023022"/>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600</a:t>
            </a:r>
          </a:p>
        </p:txBody>
      </p:sp>
      <p:sp>
        <p:nvSpPr>
          <p:cNvPr id="171" name="原创设计师QQ598969553      _13"/>
          <p:cNvSpPr txBox="1"/>
          <p:nvPr/>
        </p:nvSpPr>
        <p:spPr>
          <a:xfrm>
            <a:off x="4808738" y="1698052"/>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700</a:t>
            </a:r>
          </a:p>
        </p:txBody>
      </p:sp>
      <p:grpSp>
        <p:nvGrpSpPr>
          <p:cNvPr id="172" name="原创设计师QQ598969553      _14"/>
          <p:cNvGrpSpPr/>
          <p:nvPr/>
        </p:nvGrpSpPr>
        <p:grpSpPr>
          <a:xfrm>
            <a:off x="5065294" y="1443859"/>
            <a:ext cx="3448232" cy="2556515"/>
            <a:chOff x="1126939" y="1350372"/>
            <a:chExt cx="4464496" cy="2952328"/>
          </a:xfrm>
        </p:grpSpPr>
        <p:cxnSp>
          <p:nvCxnSpPr>
            <p:cNvPr id="173" name="直接连接符 172"/>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82" name="原创设计师QQ598969553      _15"/>
          <p:cNvSpPr txBox="1"/>
          <p:nvPr/>
        </p:nvSpPr>
        <p:spPr>
          <a:xfrm>
            <a:off x="4808738" y="1383893"/>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800</a:t>
            </a:r>
          </a:p>
        </p:txBody>
      </p:sp>
      <p:sp>
        <p:nvSpPr>
          <p:cNvPr id="183" name="原创设计师QQ598969553      _16"/>
          <p:cNvSpPr txBox="1"/>
          <p:nvPr/>
        </p:nvSpPr>
        <p:spPr>
          <a:xfrm>
            <a:off x="4808738" y="3940408"/>
            <a:ext cx="192417" cy="125730"/>
          </a:xfrm>
          <a:prstGeom prst="rect">
            <a:avLst/>
          </a:prstGeom>
          <a:noFill/>
        </p:spPr>
        <p:txBody>
          <a:bodyPr bIns="0" lIns="0" rIns="0" rtlCol="0" tIns="0" wrap="square">
            <a:spAutoFit/>
          </a:bodyPr>
          <a:lstStyle/>
          <a:p>
            <a:pPr algn="just"/>
            <a:r>
              <a:rPr altLang="zh-CN" lang="en-US" sz="825">
                <a:latin charset="-122" pitchFamily="34" typeface="微软雅黑"/>
                <a:ea charset="-122" pitchFamily="34" typeface="微软雅黑"/>
              </a:rPr>
              <a:t>0</a:t>
            </a:r>
          </a:p>
        </p:txBody>
      </p:sp>
      <p:sp>
        <p:nvSpPr>
          <p:cNvPr id="184" name="原创设计师QQ598969553      _17"/>
          <p:cNvSpPr/>
          <p:nvPr/>
        </p:nvSpPr>
        <p:spPr>
          <a:xfrm>
            <a:off x="5297623" y="1763423"/>
            <a:ext cx="577251" cy="22369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305" lIns="80611" rIns="80611" rtlCol="0" tIns="40305"/>
          <a:lstStyle/>
          <a:p>
            <a:pPr algn="ctr"/>
            <a:endParaRPr altLang="en-US" lang="zh-CN" sz="1350">
              <a:ea charset="-122" pitchFamily="34" typeface="微软雅黑"/>
            </a:endParaRPr>
          </a:p>
        </p:txBody>
      </p:sp>
      <p:sp>
        <p:nvSpPr>
          <p:cNvPr id="185" name="原创设计师QQ598969553      _18"/>
          <p:cNvSpPr/>
          <p:nvPr/>
        </p:nvSpPr>
        <p:spPr>
          <a:xfrm>
            <a:off x="5297623" y="1919942"/>
            <a:ext cx="577251" cy="2080435"/>
          </a:xfrm>
          <a:prstGeom prst="rect">
            <a:avLst/>
          </a:prstGeom>
          <a:solidFill>
            <a:schemeClr val="accent1"/>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305" lIns="80611" rIns="80611" rtlCol="0" tIns="40305"/>
          <a:lstStyle/>
          <a:p>
            <a:pPr algn="ctr"/>
            <a:endParaRPr altLang="en-US" lang="zh-CN" sz="1350">
              <a:ea charset="-122" pitchFamily="34" typeface="微软雅黑"/>
            </a:endParaRPr>
          </a:p>
        </p:txBody>
      </p:sp>
      <p:sp>
        <p:nvSpPr>
          <p:cNvPr id="186" name="原创设计师QQ598969553      _19"/>
          <p:cNvSpPr/>
          <p:nvPr/>
        </p:nvSpPr>
        <p:spPr>
          <a:xfrm>
            <a:off x="6278174" y="2402553"/>
            <a:ext cx="577251" cy="15978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305" lIns="80611" rIns="80611" rtlCol="0" tIns="40305"/>
          <a:lstStyle/>
          <a:p>
            <a:pPr algn="ctr"/>
            <a:endParaRPr altLang="en-US" lang="zh-CN" sz="1350">
              <a:ea charset="-122" pitchFamily="34" typeface="微软雅黑"/>
            </a:endParaRPr>
          </a:p>
        </p:txBody>
      </p:sp>
      <p:sp>
        <p:nvSpPr>
          <p:cNvPr id="187" name="原创设计师QQ598969553      _20"/>
          <p:cNvSpPr/>
          <p:nvPr/>
        </p:nvSpPr>
        <p:spPr>
          <a:xfrm>
            <a:off x="6278174" y="2662152"/>
            <a:ext cx="577251" cy="1338225"/>
          </a:xfrm>
          <a:prstGeom prst="rect">
            <a:avLst/>
          </a:prstGeom>
          <a:solidFill>
            <a:schemeClr val="accent1"/>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305" lIns="80611" rIns="80611" rtlCol="0" tIns="40305"/>
          <a:lstStyle/>
          <a:p>
            <a:pPr algn="ctr"/>
            <a:endParaRPr altLang="en-US" lang="zh-CN" sz="1350">
              <a:ea charset="-122" pitchFamily="34" typeface="微软雅黑"/>
            </a:endParaRPr>
          </a:p>
        </p:txBody>
      </p:sp>
      <p:sp>
        <p:nvSpPr>
          <p:cNvPr id="188" name="原创设计师QQ598969553      _21"/>
          <p:cNvSpPr/>
          <p:nvPr/>
        </p:nvSpPr>
        <p:spPr>
          <a:xfrm>
            <a:off x="7267508" y="2881899"/>
            <a:ext cx="577251" cy="11184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305" lIns="80611" rIns="80611" rtlCol="0" tIns="40305"/>
          <a:lstStyle/>
          <a:p>
            <a:pPr algn="ctr"/>
            <a:endParaRPr altLang="en-US" lang="zh-CN" sz="1350">
              <a:ea charset="-122" pitchFamily="34" typeface="微软雅黑"/>
            </a:endParaRPr>
          </a:p>
        </p:txBody>
      </p:sp>
      <p:sp>
        <p:nvSpPr>
          <p:cNvPr id="189" name="原创设计师QQ598969553      _22"/>
          <p:cNvSpPr/>
          <p:nvPr/>
        </p:nvSpPr>
        <p:spPr>
          <a:xfrm>
            <a:off x="7267508" y="3301281"/>
            <a:ext cx="577251" cy="699095"/>
          </a:xfrm>
          <a:prstGeom prst="rect">
            <a:avLst/>
          </a:prstGeom>
          <a:solidFill>
            <a:schemeClr val="accent5"/>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305" lIns="80611" rIns="80611" rtlCol="0" tIns="40305"/>
          <a:lstStyle/>
          <a:p>
            <a:pPr algn="ctr"/>
            <a:endParaRPr altLang="en-US" lang="zh-CN" sz="1350">
              <a:ea charset="-122" pitchFamily="34" typeface="微软雅黑"/>
            </a:endParaRPr>
          </a:p>
        </p:txBody>
      </p:sp>
      <p:sp>
        <p:nvSpPr>
          <p:cNvPr id="198" name="原创设计师QQ598969553      _23"/>
          <p:cNvSpPr txBox="1">
            <a:spLocks noChangeArrowheads="1"/>
          </p:cNvSpPr>
          <p:nvPr/>
        </p:nvSpPr>
        <p:spPr bwMode="auto">
          <a:xfrm>
            <a:off x="7318136" y="2640336"/>
            <a:ext cx="490538"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b="1" lang="en-US" sz="1350">
                <a:solidFill>
                  <a:schemeClr val="accent1"/>
                </a:solidFill>
                <a:latin charset="-122" pitchFamily="34" typeface="微软雅黑"/>
                <a:ea charset="-122" pitchFamily="34" typeface="微软雅黑"/>
              </a:rPr>
              <a:t>350万</a:t>
            </a:r>
          </a:p>
        </p:txBody>
      </p:sp>
      <p:sp>
        <p:nvSpPr>
          <p:cNvPr id="199" name="原创设计师QQ598969553      _24"/>
          <p:cNvSpPr txBox="1">
            <a:spLocks noChangeArrowheads="1"/>
          </p:cNvSpPr>
          <p:nvPr/>
        </p:nvSpPr>
        <p:spPr bwMode="auto">
          <a:xfrm>
            <a:off x="6321531" y="2176896"/>
            <a:ext cx="490538"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b="1" lang="en-US" sz="1350">
                <a:solidFill>
                  <a:schemeClr val="accent1"/>
                </a:solidFill>
                <a:latin charset="-122" pitchFamily="34" typeface="微软雅黑"/>
                <a:ea charset="-122" pitchFamily="34" typeface="微软雅黑"/>
              </a:rPr>
              <a:t>500万</a:t>
            </a:r>
          </a:p>
        </p:txBody>
      </p:sp>
      <p:sp>
        <p:nvSpPr>
          <p:cNvPr id="201" name="原创设计师QQ598969553      _25"/>
          <p:cNvSpPr txBox="1"/>
          <p:nvPr/>
        </p:nvSpPr>
        <p:spPr>
          <a:xfrm>
            <a:off x="4653817" y="4082716"/>
            <a:ext cx="470767" cy="332070"/>
          </a:xfrm>
          <a:prstGeom prst="rect">
            <a:avLst/>
          </a:prstGeom>
          <a:noFill/>
        </p:spPr>
        <p:txBody>
          <a:bodyPr bIns="40305" lIns="80611" rIns="80611" rtlCol="0" tIns="40305" wrap="square">
            <a:spAutoFit/>
          </a:bodyPr>
          <a:lstStyle/>
          <a:p>
            <a:pPr algn="ctr"/>
            <a:r>
              <a:rPr altLang="en-US" lang="zh-CN" sz="825">
                <a:latin charset="-122" pitchFamily="34" typeface="微软雅黑"/>
                <a:ea charset="-122" pitchFamily="34" typeface="微软雅黑"/>
              </a:rPr>
              <a:t>（万元）</a:t>
            </a:r>
          </a:p>
        </p:txBody>
      </p:sp>
      <p:sp>
        <p:nvSpPr>
          <p:cNvPr id="202" name="原创设计师QQ598969553      _26"/>
          <p:cNvSpPr txBox="1">
            <a:spLocks noChangeArrowheads="1"/>
          </p:cNvSpPr>
          <p:nvPr/>
        </p:nvSpPr>
        <p:spPr bwMode="auto">
          <a:xfrm>
            <a:off x="5402895" y="2002657"/>
            <a:ext cx="366712"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lang="en-US" sz="1050">
                <a:solidFill>
                  <a:schemeClr val="bg1"/>
                </a:solidFill>
                <a:latin charset="-122" pitchFamily="34" typeface="微软雅黑"/>
                <a:ea charset="-122" pitchFamily="34" typeface="微软雅黑"/>
              </a:rPr>
              <a:t>650万</a:t>
            </a:r>
          </a:p>
        </p:txBody>
      </p:sp>
      <p:sp>
        <p:nvSpPr>
          <p:cNvPr id="203" name="原创设计师QQ598969553      _27"/>
          <p:cNvSpPr txBox="1">
            <a:spLocks noChangeArrowheads="1"/>
          </p:cNvSpPr>
          <p:nvPr/>
        </p:nvSpPr>
        <p:spPr bwMode="auto">
          <a:xfrm>
            <a:off x="6383444" y="2730567"/>
            <a:ext cx="366712"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lang="en-US" sz="1050">
                <a:solidFill>
                  <a:schemeClr val="bg1"/>
                </a:solidFill>
                <a:latin charset="-122" pitchFamily="34" typeface="微软雅黑"/>
                <a:ea charset="-122" pitchFamily="34" typeface="微软雅黑"/>
              </a:rPr>
              <a:t>420万</a:t>
            </a:r>
          </a:p>
        </p:txBody>
      </p:sp>
      <p:sp>
        <p:nvSpPr>
          <p:cNvPr id="204" name="原创设计师QQ598969553      _28"/>
          <p:cNvSpPr txBox="1">
            <a:spLocks noChangeArrowheads="1"/>
          </p:cNvSpPr>
          <p:nvPr/>
        </p:nvSpPr>
        <p:spPr bwMode="auto">
          <a:xfrm>
            <a:off x="7372778" y="3361246"/>
            <a:ext cx="366712"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lang="en-US" sz="1050">
                <a:solidFill>
                  <a:schemeClr val="bg1"/>
                </a:solidFill>
                <a:latin charset="-122" pitchFamily="34" typeface="微软雅黑"/>
                <a:ea charset="-122" pitchFamily="34" typeface="微软雅黑"/>
              </a:rPr>
              <a:t>220万</a:t>
            </a:r>
          </a:p>
        </p:txBody>
      </p:sp>
      <p:sp>
        <p:nvSpPr>
          <p:cNvPr id="208" name="原创设计师QQ598969553      _29"/>
          <p:cNvSpPr txBox="1">
            <a:spLocks noChangeArrowheads="1"/>
          </p:cNvSpPr>
          <p:nvPr/>
        </p:nvSpPr>
        <p:spPr bwMode="auto">
          <a:xfrm>
            <a:off x="5352242" y="1553356"/>
            <a:ext cx="490538"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pPr algn="ctr"/>
            <a:r>
              <a:rPr altLang="zh-CN" b="1" lang="en-US" sz="1350">
                <a:solidFill>
                  <a:schemeClr val="accent1"/>
                </a:solidFill>
                <a:latin charset="-122" pitchFamily="34" typeface="微软雅黑"/>
                <a:ea charset="-122" pitchFamily="34" typeface="微软雅黑"/>
              </a:rPr>
              <a:t>700万</a:t>
            </a:r>
          </a:p>
        </p:txBody>
      </p:sp>
      <p:grpSp>
        <p:nvGrpSpPr>
          <p:cNvPr id="55" name="原创设计师QQ598969553      _31"/>
          <p:cNvGrpSpPr/>
          <p:nvPr/>
        </p:nvGrpSpPr>
        <p:grpSpPr>
          <a:xfrm>
            <a:off x="681996" y="1691215"/>
            <a:ext cx="340390" cy="330350"/>
            <a:chOff x="0" y="-16824"/>
            <a:chExt cx="351046" cy="367870"/>
          </a:xfrm>
        </p:grpSpPr>
        <p:sp>
          <p:nvSpPr>
            <p:cNvPr id="56" name="椭圆 67"/>
            <p:cNvSpPr>
              <a:spLocks noChangeArrowheads="1"/>
            </p:cNvSpPr>
            <p:nvPr/>
          </p:nvSpPr>
          <p:spPr bwMode="auto">
            <a:xfrm>
              <a:off x="0" y="0"/>
              <a:ext cx="351046" cy="351046"/>
            </a:xfrm>
            <a:prstGeom prst="ellipse">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pPr algn="ctr"/>
              <a:endParaRPr altLang="zh-CN" lang="zh-CN" sz="1350">
                <a:solidFill>
                  <a:schemeClr val="bg1"/>
                </a:solidFill>
                <a:ea charset="-122" pitchFamily="34" typeface="微软雅黑"/>
                <a:sym charset="-122" pitchFamily="2" typeface="宋体"/>
              </a:endParaRPr>
            </a:p>
          </p:txBody>
        </p:sp>
        <p:sp>
          <p:nvSpPr>
            <p:cNvPr id="57" name="TextBox 68"/>
            <p:cNvSpPr>
              <a:spLocks noChangeArrowheads="1"/>
            </p:cNvSpPr>
            <p:nvPr/>
          </p:nvSpPr>
          <p:spPr bwMode="auto">
            <a:xfrm>
              <a:off x="103515" y="-16824"/>
              <a:ext cx="144016" cy="359786"/>
            </a:xfrm>
            <a:prstGeom prst="rect">
              <a:avLst/>
            </a:prstGeom>
            <a:noFill/>
            <a:ln w="9525">
              <a:noFill/>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pPr algn="ctr"/>
              <a:r>
                <a:rPr lang="en-US">
                  <a:solidFill>
                    <a:schemeClr val="bg1"/>
                  </a:solidFill>
                  <a:ea charset="-122" pitchFamily="34" typeface="微软雅黑"/>
                  <a:sym charset="-122" pitchFamily="34" typeface="微软雅黑"/>
                </a:rPr>
                <a:t>1</a:t>
              </a:r>
            </a:p>
          </p:txBody>
        </p:sp>
      </p:grpSp>
      <p:grpSp>
        <p:nvGrpSpPr>
          <p:cNvPr id="58" name="原创设计师QQ598969553      _32"/>
          <p:cNvGrpSpPr/>
          <p:nvPr/>
        </p:nvGrpSpPr>
        <p:grpSpPr>
          <a:xfrm>
            <a:off x="681996" y="2609104"/>
            <a:ext cx="340390" cy="351055"/>
            <a:chOff x="0" y="-38119"/>
            <a:chExt cx="351046" cy="389165"/>
          </a:xfrm>
        </p:grpSpPr>
        <p:sp>
          <p:nvSpPr>
            <p:cNvPr id="59" name="椭圆 65"/>
            <p:cNvSpPr>
              <a:spLocks noChangeArrowheads="1"/>
            </p:cNvSpPr>
            <p:nvPr/>
          </p:nvSpPr>
          <p:spPr bwMode="auto">
            <a:xfrm>
              <a:off x="0" y="0"/>
              <a:ext cx="351046" cy="351046"/>
            </a:xfrm>
            <a:prstGeom prst="ellipse">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pPr algn="ctr"/>
              <a:endParaRPr altLang="zh-CN" lang="zh-CN" sz="1350">
                <a:solidFill>
                  <a:schemeClr val="bg1"/>
                </a:solidFill>
                <a:ea charset="-122" pitchFamily="34" typeface="微软雅黑"/>
                <a:sym charset="-122" pitchFamily="2" typeface="宋体"/>
              </a:endParaRPr>
            </a:p>
          </p:txBody>
        </p:sp>
        <p:sp>
          <p:nvSpPr>
            <p:cNvPr id="60" name="TextBox 66"/>
            <p:cNvSpPr>
              <a:spLocks noChangeArrowheads="1"/>
            </p:cNvSpPr>
            <p:nvPr/>
          </p:nvSpPr>
          <p:spPr bwMode="auto">
            <a:xfrm>
              <a:off x="103515" y="-38119"/>
              <a:ext cx="144016" cy="358165"/>
            </a:xfrm>
            <a:prstGeom prst="rect">
              <a:avLst/>
            </a:prstGeom>
            <a:noFill/>
            <a:ln w="9525">
              <a:noFill/>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pPr algn="ctr"/>
              <a:r>
                <a:rPr lang="en-US">
                  <a:solidFill>
                    <a:schemeClr val="bg1"/>
                  </a:solidFill>
                  <a:ea charset="-122" pitchFamily="34" typeface="微软雅黑"/>
                  <a:sym charset="-122" pitchFamily="34" typeface="微软雅黑"/>
                </a:rPr>
                <a:t>2</a:t>
              </a:r>
            </a:p>
          </p:txBody>
        </p:sp>
      </p:grpSp>
      <p:grpSp>
        <p:nvGrpSpPr>
          <p:cNvPr id="61" name="原创设计师QQ598969553      _33"/>
          <p:cNvGrpSpPr/>
          <p:nvPr/>
        </p:nvGrpSpPr>
        <p:grpSpPr>
          <a:xfrm>
            <a:off x="681996" y="3581857"/>
            <a:ext cx="340390" cy="323091"/>
            <a:chOff x="0" y="-253"/>
            <a:chExt cx="351046" cy="358165"/>
          </a:xfrm>
        </p:grpSpPr>
        <p:sp>
          <p:nvSpPr>
            <p:cNvPr id="62" name="椭圆 61"/>
            <p:cNvSpPr>
              <a:spLocks noChangeArrowheads="1"/>
            </p:cNvSpPr>
            <p:nvPr/>
          </p:nvSpPr>
          <p:spPr bwMode="auto">
            <a:xfrm>
              <a:off x="0" y="0"/>
              <a:ext cx="351046" cy="351046"/>
            </a:xfrm>
            <a:prstGeom prst="ellipse">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pPr algn="ctr"/>
              <a:endParaRPr altLang="zh-CN" lang="zh-CN" sz="1350">
                <a:solidFill>
                  <a:schemeClr val="bg1"/>
                </a:solidFill>
                <a:ea charset="-122" pitchFamily="34" typeface="微软雅黑"/>
                <a:sym charset="-122" pitchFamily="2" typeface="宋体"/>
              </a:endParaRPr>
            </a:p>
          </p:txBody>
        </p:sp>
        <p:sp>
          <p:nvSpPr>
            <p:cNvPr id="63" name="TextBox 62"/>
            <p:cNvSpPr>
              <a:spLocks noChangeArrowheads="1"/>
            </p:cNvSpPr>
            <p:nvPr/>
          </p:nvSpPr>
          <p:spPr bwMode="auto">
            <a:xfrm>
              <a:off x="117272" y="-253"/>
              <a:ext cx="144016" cy="358165"/>
            </a:xfrm>
            <a:prstGeom prst="rect">
              <a:avLst/>
            </a:prstGeom>
            <a:noFill/>
            <a:ln w="9525">
              <a:noFill/>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pPr algn="ctr"/>
              <a:r>
                <a:rPr lang="en-US">
                  <a:solidFill>
                    <a:schemeClr val="bg1"/>
                  </a:solidFill>
                  <a:ea charset="-122" pitchFamily="34" typeface="微软雅黑"/>
                  <a:sym charset="-122" pitchFamily="34" typeface="微软雅黑"/>
                </a:rPr>
                <a:t>3</a:t>
              </a:r>
            </a:p>
          </p:txBody>
        </p:sp>
      </p:grpSp>
      <p:pic>
        <p:nvPicPr>
          <p:cNvPr id="67"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06343599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72"/>
                                        </p:tgtEl>
                                        <p:attrNameLst>
                                          <p:attrName>style.visibility</p:attrName>
                                        </p:attrNameLst>
                                      </p:cBhvr>
                                      <p:to>
                                        <p:strVal val="visible"/>
                                      </p:to>
                                    </p:set>
                                    <p:animEffect filter="wipe(left)" transition="in">
                                      <p:cBhvr>
                                        <p:cTn dur="500" id="7"/>
                                        <p:tgtEl>
                                          <p:spTgt spid="17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183"/>
                                        </p:tgtEl>
                                        <p:attrNameLst>
                                          <p:attrName>style.visibility</p:attrName>
                                        </p:attrNameLst>
                                      </p:cBhvr>
                                      <p:to>
                                        <p:strVal val="visible"/>
                                      </p:to>
                                    </p:set>
                                    <p:anim calcmode="lin" valueType="num">
                                      <p:cBhvr additive="base">
                                        <p:cTn dur="100" fill="hold" id="11"/>
                                        <p:tgtEl>
                                          <p:spTgt spid="183"/>
                                        </p:tgtEl>
                                        <p:attrNameLst>
                                          <p:attrName>ppt_x</p:attrName>
                                        </p:attrNameLst>
                                      </p:cBhvr>
                                      <p:tavLst>
                                        <p:tav tm="0">
                                          <p:val>
                                            <p:strVal val="0-#ppt_w/2"/>
                                          </p:val>
                                        </p:tav>
                                        <p:tav tm="100000">
                                          <p:val>
                                            <p:strVal val="#ppt_x"/>
                                          </p:val>
                                        </p:tav>
                                      </p:tavLst>
                                    </p:anim>
                                    <p:anim calcmode="lin" valueType="num">
                                      <p:cBhvr additive="base">
                                        <p:cTn dur="100" fill="hold" id="12"/>
                                        <p:tgtEl>
                                          <p:spTgt spid="18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600"/>
                            </p:stCondLst>
                            <p:childTnLst>
                              <p:par>
                                <p:cTn fill="hold" grpId="0" id="14" nodeType="afterEffect" presetClass="entr" presetID="2" presetSubtype="8">
                                  <p:stCondLst>
                                    <p:cond delay="0"/>
                                  </p:stCondLst>
                                  <p:childTnLst>
                                    <p:set>
                                      <p:cBhvr>
                                        <p:cTn dur="1" fill="hold" id="15">
                                          <p:stCondLst>
                                            <p:cond delay="0"/>
                                          </p:stCondLst>
                                        </p:cTn>
                                        <p:tgtEl>
                                          <p:spTgt spid="162"/>
                                        </p:tgtEl>
                                        <p:attrNameLst>
                                          <p:attrName>style.visibility</p:attrName>
                                        </p:attrNameLst>
                                      </p:cBhvr>
                                      <p:to>
                                        <p:strVal val="visible"/>
                                      </p:to>
                                    </p:set>
                                    <p:anim calcmode="lin" valueType="num">
                                      <p:cBhvr additive="base">
                                        <p:cTn dur="100" fill="hold" id="16"/>
                                        <p:tgtEl>
                                          <p:spTgt spid="162"/>
                                        </p:tgtEl>
                                        <p:attrNameLst>
                                          <p:attrName>ppt_x</p:attrName>
                                        </p:attrNameLst>
                                      </p:cBhvr>
                                      <p:tavLst>
                                        <p:tav tm="0">
                                          <p:val>
                                            <p:strVal val="0-#ppt_w/2"/>
                                          </p:val>
                                        </p:tav>
                                        <p:tav tm="100000">
                                          <p:val>
                                            <p:strVal val="#ppt_x"/>
                                          </p:val>
                                        </p:tav>
                                      </p:tavLst>
                                    </p:anim>
                                    <p:anim calcmode="lin" valueType="num">
                                      <p:cBhvr additive="base">
                                        <p:cTn dur="100" fill="hold" id="17"/>
                                        <p:tgtEl>
                                          <p:spTgt spid="16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700"/>
                            </p:stCondLst>
                            <p:childTnLst>
                              <p:par>
                                <p:cTn fill="hold" grpId="0" id="19" nodeType="afterEffect" presetClass="entr" presetID="2" presetSubtype="8">
                                  <p:stCondLst>
                                    <p:cond delay="0"/>
                                  </p:stCondLst>
                                  <p:childTnLst>
                                    <p:set>
                                      <p:cBhvr>
                                        <p:cTn dur="1" fill="hold" id="20">
                                          <p:stCondLst>
                                            <p:cond delay="0"/>
                                          </p:stCondLst>
                                        </p:cTn>
                                        <p:tgtEl>
                                          <p:spTgt spid="166"/>
                                        </p:tgtEl>
                                        <p:attrNameLst>
                                          <p:attrName>style.visibility</p:attrName>
                                        </p:attrNameLst>
                                      </p:cBhvr>
                                      <p:to>
                                        <p:strVal val="visible"/>
                                      </p:to>
                                    </p:set>
                                    <p:anim calcmode="lin" valueType="num">
                                      <p:cBhvr additive="base">
                                        <p:cTn dur="100" fill="hold" id="21"/>
                                        <p:tgtEl>
                                          <p:spTgt spid="166"/>
                                        </p:tgtEl>
                                        <p:attrNameLst>
                                          <p:attrName>ppt_x</p:attrName>
                                        </p:attrNameLst>
                                      </p:cBhvr>
                                      <p:tavLst>
                                        <p:tav tm="0">
                                          <p:val>
                                            <p:strVal val="0-#ppt_w/2"/>
                                          </p:val>
                                        </p:tav>
                                        <p:tav tm="100000">
                                          <p:val>
                                            <p:strVal val="#ppt_x"/>
                                          </p:val>
                                        </p:tav>
                                      </p:tavLst>
                                    </p:anim>
                                    <p:anim calcmode="lin" valueType="num">
                                      <p:cBhvr additive="base">
                                        <p:cTn dur="100" fill="hold" id="22"/>
                                        <p:tgtEl>
                                          <p:spTgt spid="166"/>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800"/>
                            </p:stCondLst>
                            <p:childTnLst>
                              <p:par>
                                <p:cTn fill="hold" grpId="0" id="24" nodeType="afterEffect" presetClass="entr" presetID="2" presetSubtype="8">
                                  <p:stCondLst>
                                    <p:cond delay="0"/>
                                  </p:stCondLst>
                                  <p:childTnLst>
                                    <p:set>
                                      <p:cBhvr>
                                        <p:cTn dur="1" fill="hold" id="25">
                                          <p:stCondLst>
                                            <p:cond delay="0"/>
                                          </p:stCondLst>
                                        </p:cTn>
                                        <p:tgtEl>
                                          <p:spTgt spid="167"/>
                                        </p:tgtEl>
                                        <p:attrNameLst>
                                          <p:attrName>style.visibility</p:attrName>
                                        </p:attrNameLst>
                                      </p:cBhvr>
                                      <p:to>
                                        <p:strVal val="visible"/>
                                      </p:to>
                                    </p:set>
                                    <p:anim calcmode="lin" valueType="num">
                                      <p:cBhvr additive="base">
                                        <p:cTn dur="100" fill="hold" id="26"/>
                                        <p:tgtEl>
                                          <p:spTgt spid="167"/>
                                        </p:tgtEl>
                                        <p:attrNameLst>
                                          <p:attrName>ppt_x</p:attrName>
                                        </p:attrNameLst>
                                      </p:cBhvr>
                                      <p:tavLst>
                                        <p:tav tm="0">
                                          <p:val>
                                            <p:strVal val="0-#ppt_w/2"/>
                                          </p:val>
                                        </p:tav>
                                        <p:tav tm="100000">
                                          <p:val>
                                            <p:strVal val="#ppt_x"/>
                                          </p:val>
                                        </p:tav>
                                      </p:tavLst>
                                    </p:anim>
                                    <p:anim calcmode="lin" valueType="num">
                                      <p:cBhvr additive="base">
                                        <p:cTn dur="100" fill="hold" id="27"/>
                                        <p:tgtEl>
                                          <p:spTgt spid="16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900"/>
                            </p:stCondLst>
                            <p:childTnLst>
                              <p:par>
                                <p:cTn fill="hold" grpId="0" id="29" nodeType="afterEffect" presetClass="entr" presetID="2" presetSubtype="8">
                                  <p:stCondLst>
                                    <p:cond delay="0"/>
                                  </p:stCondLst>
                                  <p:childTnLst>
                                    <p:set>
                                      <p:cBhvr>
                                        <p:cTn dur="1" fill="hold" id="30">
                                          <p:stCondLst>
                                            <p:cond delay="0"/>
                                          </p:stCondLst>
                                        </p:cTn>
                                        <p:tgtEl>
                                          <p:spTgt spid="168"/>
                                        </p:tgtEl>
                                        <p:attrNameLst>
                                          <p:attrName>style.visibility</p:attrName>
                                        </p:attrNameLst>
                                      </p:cBhvr>
                                      <p:to>
                                        <p:strVal val="visible"/>
                                      </p:to>
                                    </p:set>
                                    <p:anim calcmode="lin" valueType="num">
                                      <p:cBhvr additive="base">
                                        <p:cTn dur="100" fill="hold" id="31"/>
                                        <p:tgtEl>
                                          <p:spTgt spid="168"/>
                                        </p:tgtEl>
                                        <p:attrNameLst>
                                          <p:attrName>ppt_x</p:attrName>
                                        </p:attrNameLst>
                                      </p:cBhvr>
                                      <p:tavLst>
                                        <p:tav tm="0">
                                          <p:val>
                                            <p:strVal val="0-#ppt_w/2"/>
                                          </p:val>
                                        </p:tav>
                                        <p:tav tm="100000">
                                          <p:val>
                                            <p:strVal val="#ppt_x"/>
                                          </p:val>
                                        </p:tav>
                                      </p:tavLst>
                                    </p:anim>
                                    <p:anim calcmode="lin" valueType="num">
                                      <p:cBhvr additive="base">
                                        <p:cTn dur="100" fill="hold" id="32"/>
                                        <p:tgtEl>
                                          <p:spTgt spid="16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000"/>
                            </p:stCondLst>
                            <p:childTnLst>
                              <p:par>
                                <p:cTn fill="hold" grpId="0" id="34" nodeType="afterEffect" presetClass="entr" presetID="2" presetSubtype="8">
                                  <p:stCondLst>
                                    <p:cond delay="0"/>
                                  </p:stCondLst>
                                  <p:childTnLst>
                                    <p:set>
                                      <p:cBhvr>
                                        <p:cTn dur="1" fill="hold" id="35">
                                          <p:stCondLst>
                                            <p:cond delay="0"/>
                                          </p:stCondLst>
                                        </p:cTn>
                                        <p:tgtEl>
                                          <p:spTgt spid="169"/>
                                        </p:tgtEl>
                                        <p:attrNameLst>
                                          <p:attrName>style.visibility</p:attrName>
                                        </p:attrNameLst>
                                      </p:cBhvr>
                                      <p:to>
                                        <p:strVal val="visible"/>
                                      </p:to>
                                    </p:set>
                                    <p:anim calcmode="lin" valueType="num">
                                      <p:cBhvr additive="base">
                                        <p:cTn dur="100" fill="hold" id="36"/>
                                        <p:tgtEl>
                                          <p:spTgt spid="169"/>
                                        </p:tgtEl>
                                        <p:attrNameLst>
                                          <p:attrName>ppt_x</p:attrName>
                                        </p:attrNameLst>
                                      </p:cBhvr>
                                      <p:tavLst>
                                        <p:tav tm="0">
                                          <p:val>
                                            <p:strVal val="0-#ppt_w/2"/>
                                          </p:val>
                                        </p:tav>
                                        <p:tav tm="100000">
                                          <p:val>
                                            <p:strVal val="#ppt_x"/>
                                          </p:val>
                                        </p:tav>
                                      </p:tavLst>
                                    </p:anim>
                                    <p:anim calcmode="lin" valueType="num">
                                      <p:cBhvr additive="base">
                                        <p:cTn dur="100" fill="hold" id="37"/>
                                        <p:tgtEl>
                                          <p:spTgt spid="169"/>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1100"/>
                            </p:stCondLst>
                            <p:childTnLst>
                              <p:par>
                                <p:cTn fill="hold" grpId="0" id="39" nodeType="afterEffect" presetClass="entr" presetID="2" presetSubtype="8">
                                  <p:stCondLst>
                                    <p:cond delay="0"/>
                                  </p:stCondLst>
                                  <p:childTnLst>
                                    <p:set>
                                      <p:cBhvr>
                                        <p:cTn dur="1" fill="hold" id="40">
                                          <p:stCondLst>
                                            <p:cond delay="0"/>
                                          </p:stCondLst>
                                        </p:cTn>
                                        <p:tgtEl>
                                          <p:spTgt spid="170"/>
                                        </p:tgtEl>
                                        <p:attrNameLst>
                                          <p:attrName>style.visibility</p:attrName>
                                        </p:attrNameLst>
                                      </p:cBhvr>
                                      <p:to>
                                        <p:strVal val="visible"/>
                                      </p:to>
                                    </p:set>
                                    <p:anim calcmode="lin" valueType="num">
                                      <p:cBhvr additive="base">
                                        <p:cTn dur="100" fill="hold" id="41"/>
                                        <p:tgtEl>
                                          <p:spTgt spid="170"/>
                                        </p:tgtEl>
                                        <p:attrNameLst>
                                          <p:attrName>ppt_x</p:attrName>
                                        </p:attrNameLst>
                                      </p:cBhvr>
                                      <p:tavLst>
                                        <p:tav tm="0">
                                          <p:val>
                                            <p:strVal val="0-#ppt_w/2"/>
                                          </p:val>
                                        </p:tav>
                                        <p:tav tm="100000">
                                          <p:val>
                                            <p:strVal val="#ppt_x"/>
                                          </p:val>
                                        </p:tav>
                                      </p:tavLst>
                                    </p:anim>
                                    <p:anim calcmode="lin" valueType="num">
                                      <p:cBhvr additive="base">
                                        <p:cTn dur="100" fill="hold" id="42"/>
                                        <p:tgtEl>
                                          <p:spTgt spid="170"/>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200"/>
                            </p:stCondLst>
                            <p:childTnLst>
                              <p:par>
                                <p:cTn fill="hold" grpId="0" id="44" nodeType="afterEffect" presetClass="entr" presetID="2" presetSubtype="8">
                                  <p:stCondLst>
                                    <p:cond delay="0"/>
                                  </p:stCondLst>
                                  <p:childTnLst>
                                    <p:set>
                                      <p:cBhvr>
                                        <p:cTn dur="1" fill="hold" id="45">
                                          <p:stCondLst>
                                            <p:cond delay="0"/>
                                          </p:stCondLst>
                                        </p:cTn>
                                        <p:tgtEl>
                                          <p:spTgt spid="171"/>
                                        </p:tgtEl>
                                        <p:attrNameLst>
                                          <p:attrName>style.visibility</p:attrName>
                                        </p:attrNameLst>
                                      </p:cBhvr>
                                      <p:to>
                                        <p:strVal val="visible"/>
                                      </p:to>
                                    </p:set>
                                    <p:anim calcmode="lin" valueType="num">
                                      <p:cBhvr additive="base">
                                        <p:cTn dur="100" fill="hold" id="46"/>
                                        <p:tgtEl>
                                          <p:spTgt spid="171"/>
                                        </p:tgtEl>
                                        <p:attrNameLst>
                                          <p:attrName>ppt_x</p:attrName>
                                        </p:attrNameLst>
                                      </p:cBhvr>
                                      <p:tavLst>
                                        <p:tav tm="0">
                                          <p:val>
                                            <p:strVal val="0-#ppt_w/2"/>
                                          </p:val>
                                        </p:tav>
                                        <p:tav tm="100000">
                                          <p:val>
                                            <p:strVal val="#ppt_x"/>
                                          </p:val>
                                        </p:tav>
                                      </p:tavLst>
                                    </p:anim>
                                    <p:anim calcmode="lin" valueType="num">
                                      <p:cBhvr additive="base">
                                        <p:cTn dur="100" fill="hold" id="47"/>
                                        <p:tgtEl>
                                          <p:spTgt spid="171"/>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1300"/>
                            </p:stCondLst>
                            <p:childTnLst>
                              <p:par>
                                <p:cTn fill="hold" grpId="0" id="49" nodeType="afterEffect" presetClass="entr" presetID="2" presetSubtype="8">
                                  <p:stCondLst>
                                    <p:cond delay="0"/>
                                  </p:stCondLst>
                                  <p:childTnLst>
                                    <p:set>
                                      <p:cBhvr>
                                        <p:cTn dur="1" fill="hold" id="50">
                                          <p:stCondLst>
                                            <p:cond delay="0"/>
                                          </p:stCondLst>
                                        </p:cTn>
                                        <p:tgtEl>
                                          <p:spTgt spid="182"/>
                                        </p:tgtEl>
                                        <p:attrNameLst>
                                          <p:attrName>style.visibility</p:attrName>
                                        </p:attrNameLst>
                                      </p:cBhvr>
                                      <p:to>
                                        <p:strVal val="visible"/>
                                      </p:to>
                                    </p:set>
                                    <p:anim calcmode="lin" valueType="num">
                                      <p:cBhvr additive="base">
                                        <p:cTn dur="100" fill="hold" id="51"/>
                                        <p:tgtEl>
                                          <p:spTgt spid="182"/>
                                        </p:tgtEl>
                                        <p:attrNameLst>
                                          <p:attrName>ppt_x</p:attrName>
                                        </p:attrNameLst>
                                      </p:cBhvr>
                                      <p:tavLst>
                                        <p:tav tm="0">
                                          <p:val>
                                            <p:strVal val="0-#ppt_w/2"/>
                                          </p:val>
                                        </p:tav>
                                        <p:tav tm="100000">
                                          <p:val>
                                            <p:strVal val="#ppt_x"/>
                                          </p:val>
                                        </p:tav>
                                      </p:tavLst>
                                    </p:anim>
                                    <p:anim calcmode="lin" valueType="num">
                                      <p:cBhvr additive="base">
                                        <p:cTn dur="100" fill="hold" id="52"/>
                                        <p:tgtEl>
                                          <p:spTgt spid="182"/>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1400"/>
                            </p:stCondLst>
                            <p:childTnLst>
                              <p:par>
                                <p:cTn fill="hold" grpId="0" id="54" nodeType="afterEffect" presetClass="entr" presetID="2" presetSubtype="8">
                                  <p:stCondLst>
                                    <p:cond delay="0"/>
                                  </p:stCondLst>
                                  <p:childTnLst>
                                    <p:set>
                                      <p:cBhvr>
                                        <p:cTn dur="1" fill="hold" id="55">
                                          <p:stCondLst>
                                            <p:cond delay="0"/>
                                          </p:stCondLst>
                                        </p:cTn>
                                        <p:tgtEl>
                                          <p:spTgt spid="201"/>
                                        </p:tgtEl>
                                        <p:attrNameLst>
                                          <p:attrName>style.visibility</p:attrName>
                                        </p:attrNameLst>
                                      </p:cBhvr>
                                      <p:to>
                                        <p:strVal val="visible"/>
                                      </p:to>
                                    </p:set>
                                    <p:anim calcmode="lin" valueType="num">
                                      <p:cBhvr additive="base">
                                        <p:cTn dur="200" fill="hold" id="56"/>
                                        <p:tgtEl>
                                          <p:spTgt spid="201"/>
                                        </p:tgtEl>
                                        <p:attrNameLst>
                                          <p:attrName>ppt_x</p:attrName>
                                        </p:attrNameLst>
                                      </p:cBhvr>
                                      <p:tavLst>
                                        <p:tav tm="0">
                                          <p:val>
                                            <p:strVal val="0-#ppt_w/2"/>
                                          </p:val>
                                        </p:tav>
                                        <p:tav tm="100000">
                                          <p:val>
                                            <p:strVal val="#ppt_x"/>
                                          </p:val>
                                        </p:tav>
                                      </p:tavLst>
                                    </p:anim>
                                    <p:anim calcmode="lin" valueType="num">
                                      <p:cBhvr additive="base">
                                        <p:cTn dur="200" fill="hold" id="57"/>
                                        <p:tgtEl>
                                          <p:spTgt spid="201"/>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1600"/>
                            </p:stCondLst>
                            <p:childTnLst>
                              <p:par>
                                <p:cTn fill="hold" grpId="0" id="59" nodeType="afterEffect" presetClass="entr" presetID="2" presetSubtype="8">
                                  <p:stCondLst>
                                    <p:cond delay="0"/>
                                  </p:stCondLst>
                                  <p:childTnLst>
                                    <p:set>
                                      <p:cBhvr>
                                        <p:cTn dur="1" fill="hold" id="60">
                                          <p:stCondLst>
                                            <p:cond delay="0"/>
                                          </p:stCondLst>
                                        </p:cTn>
                                        <p:tgtEl>
                                          <p:spTgt spid="161"/>
                                        </p:tgtEl>
                                        <p:attrNameLst>
                                          <p:attrName>style.visibility</p:attrName>
                                        </p:attrNameLst>
                                      </p:cBhvr>
                                      <p:to>
                                        <p:strVal val="visible"/>
                                      </p:to>
                                    </p:set>
                                    <p:anim calcmode="lin" valueType="num">
                                      <p:cBhvr additive="base">
                                        <p:cTn dur="200" fill="hold" id="61"/>
                                        <p:tgtEl>
                                          <p:spTgt spid="161"/>
                                        </p:tgtEl>
                                        <p:attrNameLst>
                                          <p:attrName>ppt_x</p:attrName>
                                        </p:attrNameLst>
                                      </p:cBhvr>
                                      <p:tavLst>
                                        <p:tav tm="0">
                                          <p:val>
                                            <p:strVal val="0-#ppt_w/2"/>
                                          </p:val>
                                        </p:tav>
                                        <p:tav tm="100000">
                                          <p:val>
                                            <p:strVal val="#ppt_x"/>
                                          </p:val>
                                        </p:tav>
                                      </p:tavLst>
                                    </p:anim>
                                    <p:anim calcmode="lin" valueType="num">
                                      <p:cBhvr additive="base">
                                        <p:cTn dur="200" fill="hold" id="62"/>
                                        <p:tgtEl>
                                          <p:spTgt spid="161"/>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1800"/>
                            </p:stCondLst>
                            <p:childTnLst>
                              <p:par>
                                <p:cTn fill="hold" grpId="0" id="64" nodeType="afterEffect" presetClass="entr" presetID="22" presetSubtype="4">
                                  <p:stCondLst>
                                    <p:cond delay="0"/>
                                  </p:stCondLst>
                                  <p:childTnLst>
                                    <p:set>
                                      <p:cBhvr>
                                        <p:cTn dur="1" fill="hold" id="65">
                                          <p:stCondLst>
                                            <p:cond delay="0"/>
                                          </p:stCondLst>
                                        </p:cTn>
                                        <p:tgtEl>
                                          <p:spTgt spid="184"/>
                                        </p:tgtEl>
                                        <p:attrNameLst>
                                          <p:attrName>style.visibility</p:attrName>
                                        </p:attrNameLst>
                                      </p:cBhvr>
                                      <p:to>
                                        <p:strVal val="visible"/>
                                      </p:to>
                                    </p:set>
                                    <p:animEffect filter="wipe(down)" transition="in">
                                      <p:cBhvr>
                                        <p:cTn dur="300" id="66"/>
                                        <p:tgtEl>
                                          <p:spTgt spid="184"/>
                                        </p:tgtEl>
                                      </p:cBhvr>
                                    </p:animEffect>
                                  </p:childTnLst>
                                </p:cTn>
                              </p:par>
                            </p:childTnLst>
                          </p:cTn>
                        </p:par>
                        <p:par>
                          <p:cTn fill="hold" id="67" nodeType="afterGroup">
                            <p:stCondLst>
                              <p:cond delay="2100"/>
                            </p:stCondLst>
                            <p:childTnLst>
                              <p:par>
                                <p:cTn fill="hold" grpId="0" id="68" nodeType="afterEffect" presetClass="entr" presetID="53" presetSubtype="0">
                                  <p:stCondLst>
                                    <p:cond delay="0"/>
                                  </p:stCondLst>
                                  <p:childTnLst>
                                    <p:set>
                                      <p:cBhvr>
                                        <p:cTn dur="1" fill="hold" id="69">
                                          <p:stCondLst>
                                            <p:cond delay="0"/>
                                          </p:stCondLst>
                                        </p:cTn>
                                        <p:tgtEl>
                                          <p:spTgt spid="208"/>
                                        </p:tgtEl>
                                        <p:attrNameLst>
                                          <p:attrName>style.visibility</p:attrName>
                                        </p:attrNameLst>
                                      </p:cBhvr>
                                      <p:to>
                                        <p:strVal val="visible"/>
                                      </p:to>
                                    </p:set>
                                    <p:anim calcmode="lin" valueType="num">
                                      <p:cBhvr>
                                        <p:cTn dur="300" fill="hold" id="70"/>
                                        <p:tgtEl>
                                          <p:spTgt spid="208"/>
                                        </p:tgtEl>
                                        <p:attrNameLst>
                                          <p:attrName>ppt_w</p:attrName>
                                        </p:attrNameLst>
                                      </p:cBhvr>
                                      <p:tavLst>
                                        <p:tav tm="0">
                                          <p:val>
                                            <p:fltVal val="0"/>
                                          </p:val>
                                        </p:tav>
                                        <p:tav tm="100000">
                                          <p:val>
                                            <p:strVal val="#ppt_w"/>
                                          </p:val>
                                        </p:tav>
                                      </p:tavLst>
                                    </p:anim>
                                    <p:anim calcmode="lin" valueType="num">
                                      <p:cBhvr>
                                        <p:cTn dur="300" fill="hold" id="71"/>
                                        <p:tgtEl>
                                          <p:spTgt spid="208"/>
                                        </p:tgtEl>
                                        <p:attrNameLst>
                                          <p:attrName>ppt_h</p:attrName>
                                        </p:attrNameLst>
                                      </p:cBhvr>
                                      <p:tavLst>
                                        <p:tav tm="0">
                                          <p:val>
                                            <p:fltVal val="0"/>
                                          </p:val>
                                        </p:tav>
                                        <p:tav tm="100000">
                                          <p:val>
                                            <p:strVal val="#ppt_h"/>
                                          </p:val>
                                        </p:tav>
                                      </p:tavLst>
                                    </p:anim>
                                    <p:animEffect filter="fade" transition="in">
                                      <p:cBhvr>
                                        <p:cTn dur="300" id="72"/>
                                        <p:tgtEl>
                                          <p:spTgt spid="208"/>
                                        </p:tgtEl>
                                      </p:cBhvr>
                                    </p:animEffect>
                                  </p:childTnLst>
                                </p:cTn>
                              </p:par>
                            </p:childTnLst>
                          </p:cTn>
                        </p:par>
                        <p:par>
                          <p:cTn fill="hold" id="73" nodeType="afterGroup">
                            <p:stCondLst>
                              <p:cond delay="2400"/>
                            </p:stCondLst>
                            <p:childTnLst>
                              <p:par>
                                <p:cTn fill="hold" grpId="0" id="74" nodeType="afterEffect" presetClass="entr" presetID="22" presetSubtype="4">
                                  <p:stCondLst>
                                    <p:cond delay="0"/>
                                  </p:stCondLst>
                                  <p:childTnLst>
                                    <p:set>
                                      <p:cBhvr>
                                        <p:cTn dur="1" fill="hold" id="75">
                                          <p:stCondLst>
                                            <p:cond delay="0"/>
                                          </p:stCondLst>
                                        </p:cTn>
                                        <p:tgtEl>
                                          <p:spTgt spid="185"/>
                                        </p:tgtEl>
                                        <p:attrNameLst>
                                          <p:attrName>style.visibility</p:attrName>
                                        </p:attrNameLst>
                                      </p:cBhvr>
                                      <p:to>
                                        <p:strVal val="visible"/>
                                      </p:to>
                                    </p:set>
                                    <p:animEffect filter="wipe(down)" transition="in">
                                      <p:cBhvr>
                                        <p:cTn dur="500" id="76"/>
                                        <p:tgtEl>
                                          <p:spTgt spid="185"/>
                                        </p:tgtEl>
                                      </p:cBhvr>
                                    </p:animEffect>
                                  </p:childTnLst>
                                </p:cTn>
                              </p:par>
                            </p:childTnLst>
                          </p:cTn>
                        </p:par>
                        <p:par>
                          <p:cTn fill="hold" id="77" nodeType="afterGroup">
                            <p:stCondLst>
                              <p:cond delay="2900"/>
                            </p:stCondLst>
                            <p:childTnLst>
                              <p:par>
                                <p:cTn fill="hold" grpId="0" id="78" nodeType="afterEffect" presetClass="entr" presetID="53" presetSubtype="0">
                                  <p:stCondLst>
                                    <p:cond delay="0"/>
                                  </p:stCondLst>
                                  <p:childTnLst>
                                    <p:set>
                                      <p:cBhvr>
                                        <p:cTn dur="1" fill="hold" id="79">
                                          <p:stCondLst>
                                            <p:cond delay="0"/>
                                          </p:stCondLst>
                                        </p:cTn>
                                        <p:tgtEl>
                                          <p:spTgt spid="202"/>
                                        </p:tgtEl>
                                        <p:attrNameLst>
                                          <p:attrName>style.visibility</p:attrName>
                                        </p:attrNameLst>
                                      </p:cBhvr>
                                      <p:to>
                                        <p:strVal val="visible"/>
                                      </p:to>
                                    </p:set>
                                    <p:anim calcmode="lin" valueType="num">
                                      <p:cBhvr>
                                        <p:cTn dur="300" fill="hold" id="80"/>
                                        <p:tgtEl>
                                          <p:spTgt spid="202"/>
                                        </p:tgtEl>
                                        <p:attrNameLst>
                                          <p:attrName>ppt_w</p:attrName>
                                        </p:attrNameLst>
                                      </p:cBhvr>
                                      <p:tavLst>
                                        <p:tav tm="0">
                                          <p:val>
                                            <p:fltVal val="0"/>
                                          </p:val>
                                        </p:tav>
                                        <p:tav tm="100000">
                                          <p:val>
                                            <p:strVal val="#ppt_w"/>
                                          </p:val>
                                        </p:tav>
                                      </p:tavLst>
                                    </p:anim>
                                    <p:anim calcmode="lin" valueType="num">
                                      <p:cBhvr>
                                        <p:cTn dur="300" fill="hold" id="81"/>
                                        <p:tgtEl>
                                          <p:spTgt spid="202"/>
                                        </p:tgtEl>
                                        <p:attrNameLst>
                                          <p:attrName>ppt_h</p:attrName>
                                        </p:attrNameLst>
                                      </p:cBhvr>
                                      <p:tavLst>
                                        <p:tav tm="0">
                                          <p:val>
                                            <p:fltVal val="0"/>
                                          </p:val>
                                        </p:tav>
                                        <p:tav tm="100000">
                                          <p:val>
                                            <p:strVal val="#ppt_h"/>
                                          </p:val>
                                        </p:tav>
                                      </p:tavLst>
                                    </p:anim>
                                    <p:animEffect filter="fade" transition="in">
                                      <p:cBhvr>
                                        <p:cTn dur="300" id="82"/>
                                        <p:tgtEl>
                                          <p:spTgt spid="202"/>
                                        </p:tgtEl>
                                      </p:cBhvr>
                                    </p:animEffect>
                                  </p:childTnLst>
                                </p:cTn>
                              </p:par>
                            </p:childTnLst>
                          </p:cTn>
                        </p:par>
                        <p:par>
                          <p:cTn fill="hold" id="83" nodeType="afterGroup">
                            <p:stCondLst>
                              <p:cond delay="3200"/>
                            </p:stCondLst>
                            <p:childTnLst>
                              <p:par>
                                <p:cTn fill="hold" grpId="0" id="84" nodeType="afterEffect" presetClass="entr" presetID="2" presetSubtype="8">
                                  <p:stCondLst>
                                    <p:cond delay="0"/>
                                  </p:stCondLst>
                                  <p:childTnLst>
                                    <p:set>
                                      <p:cBhvr>
                                        <p:cTn dur="1" fill="hold" id="85">
                                          <p:stCondLst>
                                            <p:cond delay="0"/>
                                          </p:stCondLst>
                                        </p:cTn>
                                        <p:tgtEl>
                                          <p:spTgt spid="163"/>
                                        </p:tgtEl>
                                        <p:attrNameLst>
                                          <p:attrName>style.visibility</p:attrName>
                                        </p:attrNameLst>
                                      </p:cBhvr>
                                      <p:to>
                                        <p:strVal val="visible"/>
                                      </p:to>
                                    </p:set>
                                    <p:anim calcmode="lin" valueType="num">
                                      <p:cBhvr additive="base">
                                        <p:cTn dur="200" fill="hold" id="86"/>
                                        <p:tgtEl>
                                          <p:spTgt spid="163"/>
                                        </p:tgtEl>
                                        <p:attrNameLst>
                                          <p:attrName>ppt_x</p:attrName>
                                        </p:attrNameLst>
                                      </p:cBhvr>
                                      <p:tavLst>
                                        <p:tav tm="0">
                                          <p:val>
                                            <p:strVal val="0-#ppt_w/2"/>
                                          </p:val>
                                        </p:tav>
                                        <p:tav tm="100000">
                                          <p:val>
                                            <p:strVal val="#ppt_x"/>
                                          </p:val>
                                        </p:tav>
                                      </p:tavLst>
                                    </p:anim>
                                    <p:anim calcmode="lin" valueType="num">
                                      <p:cBhvr additive="base">
                                        <p:cTn dur="200" fill="hold" id="87"/>
                                        <p:tgtEl>
                                          <p:spTgt spid="163"/>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3400"/>
                            </p:stCondLst>
                            <p:childTnLst>
                              <p:par>
                                <p:cTn fill="hold" grpId="0" id="89" nodeType="afterEffect" presetClass="entr" presetID="22" presetSubtype="4">
                                  <p:stCondLst>
                                    <p:cond delay="0"/>
                                  </p:stCondLst>
                                  <p:childTnLst>
                                    <p:set>
                                      <p:cBhvr>
                                        <p:cTn dur="1" fill="hold" id="90">
                                          <p:stCondLst>
                                            <p:cond delay="0"/>
                                          </p:stCondLst>
                                        </p:cTn>
                                        <p:tgtEl>
                                          <p:spTgt spid="186"/>
                                        </p:tgtEl>
                                        <p:attrNameLst>
                                          <p:attrName>style.visibility</p:attrName>
                                        </p:attrNameLst>
                                      </p:cBhvr>
                                      <p:to>
                                        <p:strVal val="visible"/>
                                      </p:to>
                                    </p:set>
                                    <p:animEffect filter="wipe(down)" transition="in">
                                      <p:cBhvr>
                                        <p:cTn dur="300" id="91"/>
                                        <p:tgtEl>
                                          <p:spTgt spid="186"/>
                                        </p:tgtEl>
                                      </p:cBhvr>
                                    </p:animEffect>
                                  </p:childTnLst>
                                </p:cTn>
                              </p:par>
                            </p:childTnLst>
                          </p:cTn>
                        </p:par>
                        <p:par>
                          <p:cTn fill="hold" id="92" nodeType="afterGroup">
                            <p:stCondLst>
                              <p:cond delay="3700"/>
                            </p:stCondLst>
                            <p:childTnLst>
                              <p:par>
                                <p:cTn fill="hold" grpId="0" id="93" nodeType="afterEffect" presetClass="entr" presetID="53" presetSubtype="0">
                                  <p:stCondLst>
                                    <p:cond delay="0"/>
                                  </p:stCondLst>
                                  <p:childTnLst>
                                    <p:set>
                                      <p:cBhvr>
                                        <p:cTn dur="1" fill="hold" id="94">
                                          <p:stCondLst>
                                            <p:cond delay="0"/>
                                          </p:stCondLst>
                                        </p:cTn>
                                        <p:tgtEl>
                                          <p:spTgt spid="199"/>
                                        </p:tgtEl>
                                        <p:attrNameLst>
                                          <p:attrName>style.visibility</p:attrName>
                                        </p:attrNameLst>
                                      </p:cBhvr>
                                      <p:to>
                                        <p:strVal val="visible"/>
                                      </p:to>
                                    </p:set>
                                    <p:anim calcmode="lin" valueType="num">
                                      <p:cBhvr>
                                        <p:cTn dur="300" fill="hold" id="95"/>
                                        <p:tgtEl>
                                          <p:spTgt spid="199"/>
                                        </p:tgtEl>
                                        <p:attrNameLst>
                                          <p:attrName>ppt_w</p:attrName>
                                        </p:attrNameLst>
                                      </p:cBhvr>
                                      <p:tavLst>
                                        <p:tav tm="0">
                                          <p:val>
                                            <p:fltVal val="0"/>
                                          </p:val>
                                        </p:tav>
                                        <p:tav tm="100000">
                                          <p:val>
                                            <p:strVal val="#ppt_w"/>
                                          </p:val>
                                        </p:tav>
                                      </p:tavLst>
                                    </p:anim>
                                    <p:anim calcmode="lin" valueType="num">
                                      <p:cBhvr>
                                        <p:cTn dur="300" fill="hold" id="96"/>
                                        <p:tgtEl>
                                          <p:spTgt spid="199"/>
                                        </p:tgtEl>
                                        <p:attrNameLst>
                                          <p:attrName>ppt_h</p:attrName>
                                        </p:attrNameLst>
                                      </p:cBhvr>
                                      <p:tavLst>
                                        <p:tav tm="0">
                                          <p:val>
                                            <p:fltVal val="0"/>
                                          </p:val>
                                        </p:tav>
                                        <p:tav tm="100000">
                                          <p:val>
                                            <p:strVal val="#ppt_h"/>
                                          </p:val>
                                        </p:tav>
                                      </p:tavLst>
                                    </p:anim>
                                    <p:animEffect filter="fade" transition="in">
                                      <p:cBhvr>
                                        <p:cTn dur="300" id="97"/>
                                        <p:tgtEl>
                                          <p:spTgt spid="199"/>
                                        </p:tgtEl>
                                      </p:cBhvr>
                                    </p:animEffect>
                                  </p:childTnLst>
                                </p:cTn>
                              </p:par>
                            </p:childTnLst>
                          </p:cTn>
                        </p:par>
                        <p:par>
                          <p:cTn fill="hold" id="98" nodeType="afterGroup">
                            <p:stCondLst>
                              <p:cond delay="4000"/>
                            </p:stCondLst>
                            <p:childTnLst>
                              <p:par>
                                <p:cTn fill="hold" grpId="0" id="99" nodeType="afterEffect" presetClass="entr" presetID="22" presetSubtype="4">
                                  <p:stCondLst>
                                    <p:cond delay="0"/>
                                  </p:stCondLst>
                                  <p:childTnLst>
                                    <p:set>
                                      <p:cBhvr>
                                        <p:cTn dur="1" fill="hold" id="100">
                                          <p:stCondLst>
                                            <p:cond delay="0"/>
                                          </p:stCondLst>
                                        </p:cTn>
                                        <p:tgtEl>
                                          <p:spTgt spid="187"/>
                                        </p:tgtEl>
                                        <p:attrNameLst>
                                          <p:attrName>style.visibility</p:attrName>
                                        </p:attrNameLst>
                                      </p:cBhvr>
                                      <p:to>
                                        <p:strVal val="visible"/>
                                      </p:to>
                                    </p:set>
                                    <p:animEffect filter="wipe(down)" transition="in">
                                      <p:cBhvr>
                                        <p:cTn dur="500" id="101"/>
                                        <p:tgtEl>
                                          <p:spTgt spid="187"/>
                                        </p:tgtEl>
                                      </p:cBhvr>
                                    </p:animEffect>
                                  </p:childTnLst>
                                </p:cTn>
                              </p:par>
                            </p:childTnLst>
                          </p:cTn>
                        </p:par>
                        <p:par>
                          <p:cTn fill="hold" id="102" nodeType="afterGroup">
                            <p:stCondLst>
                              <p:cond delay="4500"/>
                            </p:stCondLst>
                            <p:childTnLst>
                              <p:par>
                                <p:cTn fill="hold" grpId="0" id="103" nodeType="afterEffect" presetClass="entr" presetID="53" presetSubtype="0">
                                  <p:stCondLst>
                                    <p:cond delay="0"/>
                                  </p:stCondLst>
                                  <p:childTnLst>
                                    <p:set>
                                      <p:cBhvr>
                                        <p:cTn dur="1" fill="hold" id="104">
                                          <p:stCondLst>
                                            <p:cond delay="0"/>
                                          </p:stCondLst>
                                        </p:cTn>
                                        <p:tgtEl>
                                          <p:spTgt spid="203"/>
                                        </p:tgtEl>
                                        <p:attrNameLst>
                                          <p:attrName>style.visibility</p:attrName>
                                        </p:attrNameLst>
                                      </p:cBhvr>
                                      <p:to>
                                        <p:strVal val="visible"/>
                                      </p:to>
                                    </p:set>
                                    <p:anim calcmode="lin" valueType="num">
                                      <p:cBhvr>
                                        <p:cTn dur="300" fill="hold" id="105"/>
                                        <p:tgtEl>
                                          <p:spTgt spid="203"/>
                                        </p:tgtEl>
                                        <p:attrNameLst>
                                          <p:attrName>ppt_w</p:attrName>
                                        </p:attrNameLst>
                                      </p:cBhvr>
                                      <p:tavLst>
                                        <p:tav tm="0">
                                          <p:val>
                                            <p:fltVal val="0"/>
                                          </p:val>
                                        </p:tav>
                                        <p:tav tm="100000">
                                          <p:val>
                                            <p:strVal val="#ppt_w"/>
                                          </p:val>
                                        </p:tav>
                                      </p:tavLst>
                                    </p:anim>
                                    <p:anim calcmode="lin" valueType="num">
                                      <p:cBhvr>
                                        <p:cTn dur="300" fill="hold" id="106"/>
                                        <p:tgtEl>
                                          <p:spTgt spid="203"/>
                                        </p:tgtEl>
                                        <p:attrNameLst>
                                          <p:attrName>ppt_h</p:attrName>
                                        </p:attrNameLst>
                                      </p:cBhvr>
                                      <p:tavLst>
                                        <p:tav tm="0">
                                          <p:val>
                                            <p:fltVal val="0"/>
                                          </p:val>
                                        </p:tav>
                                        <p:tav tm="100000">
                                          <p:val>
                                            <p:strVal val="#ppt_h"/>
                                          </p:val>
                                        </p:tav>
                                      </p:tavLst>
                                    </p:anim>
                                    <p:animEffect filter="fade" transition="in">
                                      <p:cBhvr>
                                        <p:cTn dur="300" id="107"/>
                                        <p:tgtEl>
                                          <p:spTgt spid="203"/>
                                        </p:tgtEl>
                                      </p:cBhvr>
                                    </p:animEffect>
                                  </p:childTnLst>
                                </p:cTn>
                              </p:par>
                            </p:childTnLst>
                          </p:cTn>
                        </p:par>
                        <p:par>
                          <p:cTn fill="hold" id="108" nodeType="afterGroup">
                            <p:stCondLst>
                              <p:cond delay="4800"/>
                            </p:stCondLst>
                            <p:childTnLst>
                              <p:par>
                                <p:cTn fill="hold" grpId="0" id="109" nodeType="afterEffect" presetClass="entr" presetID="2" presetSubtype="8">
                                  <p:stCondLst>
                                    <p:cond delay="0"/>
                                  </p:stCondLst>
                                  <p:childTnLst>
                                    <p:set>
                                      <p:cBhvr>
                                        <p:cTn dur="1" fill="hold" id="110">
                                          <p:stCondLst>
                                            <p:cond delay="0"/>
                                          </p:stCondLst>
                                        </p:cTn>
                                        <p:tgtEl>
                                          <p:spTgt spid="164"/>
                                        </p:tgtEl>
                                        <p:attrNameLst>
                                          <p:attrName>style.visibility</p:attrName>
                                        </p:attrNameLst>
                                      </p:cBhvr>
                                      <p:to>
                                        <p:strVal val="visible"/>
                                      </p:to>
                                    </p:set>
                                    <p:anim calcmode="lin" valueType="num">
                                      <p:cBhvr additive="base">
                                        <p:cTn dur="200" fill="hold" id="111"/>
                                        <p:tgtEl>
                                          <p:spTgt spid="164"/>
                                        </p:tgtEl>
                                        <p:attrNameLst>
                                          <p:attrName>ppt_x</p:attrName>
                                        </p:attrNameLst>
                                      </p:cBhvr>
                                      <p:tavLst>
                                        <p:tav tm="0">
                                          <p:val>
                                            <p:strVal val="0-#ppt_w/2"/>
                                          </p:val>
                                        </p:tav>
                                        <p:tav tm="100000">
                                          <p:val>
                                            <p:strVal val="#ppt_x"/>
                                          </p:val>
                                        </p:tav>
                                      </p:tavLst>
                                    </p:anim>
                                    <p:anim calcmode="lin" valueType="num">
                                      <p:cBhvr additive="base">
                                        <p:cTn dur="200" fill="hold" id="112"/>
                                        <p:tgtEl>
                                          <p:spTgt spid="164"/>
                                        </p:tgtEl>
                                        <p:attrNameLst>
                                          <p:attrName>ppt_y</p:attrName>
                                        </p:attrNameLst>
                                      </p:cBhvr>
                                      <p:tavLst>
                                        <p:tav tm="0">
                                          <p:val>
                                            <p:strVal val="#ppt_y"/>
                                          </p:val>
                                        </p:tav>
                                        <p:tav tm="100000">
                                          <p:val>
                                            <p:strVal val="#ppt_y"/>
                                          </p:val>
                                        </p:tav>
                                      </p:tavLst>
                                    </p:anim>
                                  </p:childTnLst>
                                </p:cTn>
                              </p:par>
                            </p:childTnLst>
                          </p:cTn>
                        </p:par>
                        <p:par>
                          <p:cTn fill="hold" id="113" nodeType="afterGroup">
                            <p:stCondLst>
                              <p:cond delay="5000"/>
                            </p:stCondLst>
                            <p:childTnLst>
                              <p:par>
                                <p:cTn fill="hold" grpId="0" id="114" nodeType="afterEffect" presetClass="entr" presetID="22" presetSubtype="4">
                                  <p:stCondLst>
                                    <p:cond delay="0"/>
                                  </p:stCondLst>
                                  <p:childTnLst>
                                    <p:set>
                                      <p:cBhvr>
                                        <p:cTn dur="1" fill="hold" id="115">
                                          <p:stCondLst>
                                            <p:cond delay="0"/>
                                          </p:stCondLst>
                                        </p:cTn>
                                        <p:tgtEl>
                                          <p:spTgt spid="188"/>
                                        </p:tgtEl>
                                        <p:attrNameLst>
                                          <p:attrName>style.visibility</p:attrName>
                                        </p:attrNameLst>
                                      </p:cBhvr>
                                      <p:to>
                                        <p:strVal val="visible"/>
                                      </p:to>
                                    </p:set>
                                    <p:animEffect filter="wipe(down)" transition="in">
                                      <p:cBhvr>
                                        <p:cTn dur="300" id="116"/>
                                        <p:tgtEl>
                                          <p:spTgt spid="188"/>
                                        </p:tgtEl>
                                      </p:cBhvr>
                                    </p:animEffect>
                                  </p:childTnLst>
                                </p:cTn>
                              </p:par>
                            </p:childTnLst>
                          </p:cTn>
                        </p:par>
                        <p:par>
                          <p:cTn fill="hold" id="117" nodeType="afterGroup">
                            <p:stCondLst>
                              <p:cond delay="5300"/>
                            </p:stCondLst>
                            <p:childTnLst>
                              <p:par>
                                <p:cTn fill="hold" grpId="0" id="118" nodeType="afterEffect" presetClass="entr" presetID="53" presetSubtype="0">
                                  <p:stCondLst>
                                    <p:cond delay="0"/>
                                  </p:stCondLst>
                                  <p:childTnLst>
                                    <p:set>
                                      <p:cBhvr>
                                        <p:cTn dur="1" fill="hold" id="119">
                                          <p:stCondLst>
                                            <p:cond delay="0"/>
                                          </p:stCondLst>
                                        </p:cTn>
                                        <p:tgtEl>
                                          <p:spTgt spid="198"/>
                                        </p:tgtEl>
                                        <p:attrNameLst>
                                          <p:attrName>style.visibility</p:attrName>
                                        </p:attrNameLst>
                                      </p:cBhvr>
                                      <p:to>
                                        <p:strVal val="visible"/>
                                      </p:to>
                                    </p:set>
                                    <p:anim calcmode="lin" valueType="num">
                                      <p:cBhvr>
                                        <p:cTn dur="300" fill="hold" id="120"/>
                                        <p:tgtEl>
                                          <p:spTgt spid="198"/>
                                        </p:tgtEl>
                                        <p:attrNameLst>
                                          <p:attrName>ppt_w</p:attrName>
                                        </p:attrNameLst>
                                      </p:cBhvr>
                                      <p:tavLst>
                                        <p:tav tm="0">
                                          <p:val>
                                            <p:fltVal val="0"/>
                                          </p:val>
                                        </p:tav>
                                        <p:tav tm="100000">
                                          <p:val>
                                            <p:strVal val="#ppt_w"/>
                                          </p:val>
                                        </p:tav>
                                      </p:tavLst>
                                    </p:anim>
                                    <p:anim calcmode="lin" valueType="num">
                                      <p:cBhvr>
                                        <p:cTn dur="300" fill="hold" id="121"/>
                                        <p:tgtEl>
                                          <p:spTgt spid="198"/>
                                        </p:tgtEl>
                                        <p:attrNameLst>
                                          <p:attrName>ppt_h</p:attrName>
                                        </p:attrNameLst>
                                      </p:cBhvr>
                                      <p:tavLst>
                                        <p:tav tm="0">
                                          <p:val>
                                            <p:fltVal val="0"/>
                                          </p:val>
                                        </p:tav>
                                        <p:tav tm="100000">
                                          <p:val>
                                            <p:strVal val="#ppt_h"/>
                                          </p:val>
                                        </p:tav>
                                      </p:tavLst>
                                    </p:anim>
                                    <p:animEffect filter="fade" transition="in">
                                      <p:cBhvr>
                                        <p:cTn dur="300" id="122"/>
                                        <p:tgtEl>
                                          <p:spTgt spid="198"/>
                                        </p:tgtEl>
                                      </p:cBhvr>
                                    </p:animEffect>
                                  </p:childTnLst>
                                </p:cTn>
                              </p:par>
                            </p:childTnLst>
                          </p:cTn>
                        </p:par>
                        <p:par>
                          <p:cTn fill="hold" id="123" nodeType="afterGroup">
                            <p:stCondLst>
                              <p:cond delay="5600"/>
                            </p:stCondLst>
                            <p:childTnLst>
                              <p:par>
                                <p:cTn fill="hold" grpId="0" id="124" nodeType="afterEffect" presetClass="entr" presetID="22" presetSubtype="4">
                                  <p:stCondLst>
                                    <p:cond delay="0"/>
                                  </p:stCondLst>
                                  <p:childTnLst>
                                    <p:set>
                                      <p:cBhvr>
                                        <p:cTn dur="1" fill="hold" id="125">
                                          <p:stCondLst>
                                            <p:cond delay="0"/>
                                          </p:stCondLst>
                                        </p:cTn>
                                        <p:tgtEl>
                                          <p:spTgt spid="189"/>
                                        </p:tgtEl>
                                        <p:attrNameLst>
                                          <p:attrName>style.visibility</p:attrName>
                                        </p:attrNameLst>
                                      </p:cBhvr>
                                      <p:to>
                                        <p:strVal val="visible"/>
                                      </p:to>
                                    </p:set>
                                    <p:animEffect filter="wipe(down)" transition="in">
                                      <p:cBhvr>
                                        <p:cTn dur="500" id="126"/>
                                        <p:tgtEl>
                                          <p:spTgt spid="189"/>
                                        </p:tgtEl>
                                      </p:cBhvr>
                                    </p:animEffect>
                                  </p:childTnLst>
                                </p:cTn>
                              </p:par>
                            </p:childTnLst>
                          </p:cTn>
                        </p:par>
                        <p:par>
                          <p:cTn fill="hold" id="127" nodeType="afterGroup">
                            <p:stCondLst>
                              <p:cond delay="6100"/>
                            </p:stCondLst>
                            <p:childTnLst>
                              <p:par>
                                <p:cTn fill="hold" grpId="0" id="128" nodeType="afterEffect" presetClass="entr" presetID="53" presetSubtype="0">
                                  <p:stCondLst>
                                    <p:cond delay="0"/>
                                  </p:stCondLst>
                                  <p:childTnLst>
                                    <p:set>
                                      <p:cBhvr>
                                        <p:cTn dur="1" fill="hold" id="129">
                                          <p:stCondLst>
                                            <p:cond delay="0"/>
                                          </p:stCondLst>
                                        </p:cTn>
                                        <p:tgtEl>
                                          <p:spTgt spid="204"/>
                                        </p:tgtEl>
                                        <p:attrNameLst>
                                          <p:attrName>style.visibility</p:attrName>
                                        </p:attrNameLst>
                                      </p:cBhvr>
                                      <p:to>
                                        <p:strVal val="visible"/>
                                      </p:to>
                                    </p:set>
                                    <p:anim calcmode="lin" valueType="num">
                                      <p:cBhvr>
                                        <p:cTn dur="300" fill="hold" id="130"/>
                                        <p:tgtEl>
                                          <p:spTgt spid="204"/>
                                        </p:tgtEl>
                                        <p:attrNameLst>
                                          <p:attrName>ppt_w</p:attrName>
                                        </p:attrNameLst>
                                      </p:cBhvr>
                                      <p:tavLst>
                                        <p:tav tm="0">
                                          <p:val>
                                            <p:fltVal val="0"/>
                                          </p:val>
                                        </p:tav>
                                        <p:tav tm="100000">
                                          <p:val>
                                            <p:strVal val="#ppt_w"/>
                                          </p:val>
                                        </p:tav>
                                      </p:tavLst>
                                    </p:anim>
                                    <p:anim calcmode="lin" valueType="num">
                                      <p:cBhvr>
                                        <p:cTn dur="300" fill="hold" id="131"/>
                                        <p:tgtEl>
                                          <p:spTgt spid="204"/>
                                        </p:tgtEl>
                                        <p:attrNameLst>
                                          <p:attrName>ppt_h</p:attrName>
                                        </p:attrNameLst>
                                      </p:cBhvr>
                                      <p:tavLst>
                                        <p:tav tm="0">
                                          <p:val>
                                            <p:fltVal val="0"/>
                                          </p:val>
                                        </p:tav>
                                        <p:tav tm="100000">
                                          <p:val>
                                            <p:strVal val="#ppt_h"/>
                                          </p:val>
                                        </p:tav>
                                      </p:tavLst>
                                    </p:anim>
                                    <p:animEffect filter="fade" transition="in">
                                      <p:cBhvr>
                                        <p:cTn dur="300" id="132"/>
                                        <p:tgtEl>
                                          <p:spTgt spid="204"/>
                                        </p:tgtEl>
                                      </p:cBhvr>
                                    </p:animEffect>
                                  </p:childTnLst>
                                </p:cTn>
                              </p:par>
                            </p:childTnLst>
                          </p:cTn>
                        </p:par>
                        <p:par>
                          <p:cTn fill="hold" id="133" nodeType="afterGroup">
                            <p:stCondLst>
                              <p:cond delay="6400"/>
                            </p:stCondLst>
                            <p:childTnLst>
                              <p:par>
                                <p:cTn fill="hold" id="134" nodeType="afterEffect" presetClass="entr" presetID="2" presetSubtype="4">
                                  <p:stCondLst>
                                    <p:cond delay="0"/>
                                  </p:stCondLst>
                                  <p:childTnLst>
                                    <p:set>
                                      <p:cBhvr>
                                        <p:cTn dur="1" fill="hold" id="135">
                                          <p:stCondLst>
                                            <p:cond delay="0"/>
                                          </p:stCondLst>
                                        </p:cTn>
                                        <p:tgtEl>
                                          <p:spTgt spid="55"/>
                                        </p:tgtEl>
                                        <p:attrNameLst>
                                          <p:attrName>style.visibility</p:attrName>
                                        </p:attrNameLst>
                                      </p:cBhvr>
                                      <p:to>
                                        <p:strVal val="visible"/>
                                      </p:to>
                                    </p:set>
                                    <p:anim calcmode="lin" valueType="num">
                                      <p:cBhvr additive="base">
                                        <p:cTn dur="500" fill="hold" id="136"/>
                                        <p:tgtEl>
                                          <p:spTgt spid="55"/>
                                        </p:tgtEl>
                                        <p:attrNameLst>
                                          <p:attrName>ppt_x</p:attrName>
                                        </p:attrNameLst>
                                      </p:cBhvr>
                                      <p:tavLst>
                                        <p:tav tm="0">
                                          <p:val>
                                            <p:strVal val="#ppt_x"/>
                                          </p:val>
                                        </p:tav>
                                        <p:tav tm="100000">
                                          <p:val>
                                            <p:strVal val="#ppt_x"/>
                                          </p:val>
                                        </p:tav>
                                      </p:tavLst>
                                    </p:anim>
                                    <p:anim calcmode="lin" valueType="num">
                                      <p:cBhvr additive="base">
                                        <p:cTn dur="500" fill="hold" id="137"/>
                                        <p:tgtEl>
                                          <p:spTgt spid="55"/>
                                        </p:tgtEl>
                                        <p:attrNameLst>
                                          <p:attrName>ppt_y</p:attrName>
                                        </p:attrNameLst>
                                      </p:cBhvr>
                                      <p:tavLst>
                                        <p:tav tm="0">
                                          <p:val>
                                            <p:strVal val="1+#ppt_h/2"/>
                                          </p:val>
                                        </p:tav>
                                        <p:tav tm="100000">
                                          <p:val>
                                            <p:strVal val="#ppt_y"/>
                                          </p:val>
                                        </p:tav>
                                      </p:tavLst>
                                    </p:anim>
                                  </p:childTnLst>
                                </p:cTn>
                              </p:par>
                            </p:childTnLst>
                          </p:cTn>
                        </p:par>
                        <p:par>
                          <p:cTn fill="hold" id="138" nodeType="afterGroup">
                            <p:stCondLst>
                              <p:cond delay="6900"/>
                            </p:stCondLst>
                            <p:childTnLst>
                              <p:par>
                                <p:cTn fill="hold" id="139" nodeType="afterEffect" presetClass="entr" presetID="22" presetSubtype="8">
                                  <p:stCondLst>
                                    <p:cond delay="0"/>
                                  </p:stCondLst>
                                  <p:childTnLst>
                                    <p:set>
                                      <p:cBhvr>
                                        <p:cTn dur="1" fill="hold" id="140">
                                          <p:stCondLst>
                                            <p:cond delay="0"/>
                                          </p:stCondLst>
                                        </p:cTn>
                                        <p:tgtEl>
                                          <p:spTgt spid="2"/>
                                        </p:tgtEl>
                                        <p:attrNameLst>
                                          <p:attrName>style.visibility</p:attrName>
                                        </p:attrNameLst>
                                      </p:cBhvr>
                                      <p:to>
                                        <p:strVal val="visible"/>
                                      </p:to>
                                    </p:set>
                                    <p:animEffect filter="wipe(left)" transition="in">
                                      <p:cBhvr>
                                        <p:cTn dur="500" id="141"/>
                                        <p:tgtEl>
                                          <p:spTgt spid="2"/>
                                        </p:tgtEl>
                                      </p:cBhvr>
                                    </p:animEffect>
                                  </p:childTnLst>
                                </p:cTn>
                              </p:par>
                            </p:childTnLst>
                          </p:cTn>
                        </p:par>
                        <p:par>
                          <p:cTn fill="hold" id="142" nodeType="afterGroup">
                            <p:stCondLst>
                              <p:cond delay="7400"/>
                            </p:stCondLst>
                            <p:childTnLst>
                              <p:par>
                                <p:cTn fill="hold" id="143" nodeType="afterEffect" presetClass="entr" presetID="2" presetSubtype="4">
                                  <p:stCondLst>
                                    <p:cond delay="0"/>
                                  </p:stCondLst>
                                  <p:childTnLst>
                                    <p:set>
                                      <p:cBhvr>
                                        <p:cTn dur="1" fill="hold" id="144">
                                          <p:stCondLst>
                                            <p:cond delay="0"/>
                                          </p:stCondLst>
                                        </p:cTn>
                                        <p:tgtEl>
                                          <p:spTgt spid="58"/>
                                        </p:tgtEl>
                                        <p:attrNameLst>
                                          <p:attrName>style.visibility</p:attrName>
                                        </p:attrNameLst>
                                      </p:cBhvr>
                                      <p:to>
                                        <p:strVal val="visible"/>
                                      </p:to>
                                    </p:set>
                                    <p:anim calcmode="lin" valueType="num">
                                      <p:cBhvr additive="base">
                                        <p:cTn dur="500" fill="hold" id="145"/>
                                        <p:tgtEl>
                                          <p:spTgt spid="58"/>
                                        </p:tgtEl>
                                        <p:attrNameLst>
                                          <p:attrName>ppt_x</p:attrName>
                                        </p:attrNameLst>
                                      </p:cBhvr>
                                      <p:tavLst>
                                        <p:tav tm="0">
                                          <p:val>
                                            <p:strVal val="#ppt_x"/>
                                          </p:val>
                                        </p:tav>
                                        <p:tav tm="100000">
                                          <p:val>
                                            <p:strVal val="#ppt_x"/>
                                          </p:val>
                                        </p:tav>
                                      </p:tavLst>
                                    </p:anim>
                                    <p:anim calcmode="lin" valueType="num">
                                      <p:cBhvr additive="base">
                                        <p:cTn dur="500" fill="hold" id="146"/>
                                        <p:tgtEl>
                                          <p:spTgt spid="58"/>
                                        </p:tgtEl>
                                        <p:attrNameLst>
                                          <p:attrName>ppt_y</p:attrName>
                                        </p:attrNameLst>
                                      </p:cBhvr>
                                      <p:tavLst>
                                        <p:tav tm="0">
                                          <p:val>
                                            <p:strVal val="1+#ppt_h/2"/>
                                          </p:val>
                                        </p:tav>
                                        <p:tav tm="100000">
                                          <p:val>
                                            <p:strVal val="#ppt_y"/>
                                          </p:val>
                                        </p:tav>
                                      </p:tavLst>
                                    </p:anim>
                                  </p:childTnLst>
                                </p:cTn>
                              </p:par>
                            </p:childTnLst>
                          </p:cTn>
                        </p:par>
                        <p:par>
                          <p:cTn fill="hold" id="147" nodeType="afterGroup">
                            <p:stCondLst>
                              <p:cond delay="7900"/>
                            </p:stCondLst>
                            <p:childTnLst>
                              <p:par>
                                <p:cTn fill="hold" id="148" nodeType="afterEffect" presetClass="entr" presetID="22" presetSubtype="8">
                                  <p:stCondLst>
                                    <p:cond delay="0"/>
                                  </p:stCondLst>
                                  <p:childTnLst>
                                    <p:set>
                                      <p:cBhvr>
                                        <p:cTn dur="1" fill="hold" id="149">
                                          <p:stCondLst>
                                            <p:cond delay="0"/>
                                          </p:stCondLst>
                                        </p:cTn>
                                        <p:tgtEl>
                                          <p:spTgt spid="3"/>
                                        </p:tgtEl>
                                        <p:attrNameLst>
                                          <p:attrName>style.visibility</p:attrName>
                                        </p:attrNameLst>
                                      </p:cBhvr>
                                      <p:to>
                                        <p:strVal val="visible"/>
                                      </p:to>
                                    </p:set>
                                    <p:animEffect filter="wipe(left)" transition="in">
                                      <p:cBhvr>
                                        <p:cTn dur="500" id="150"/>
                                        <p:tgtEl>
                                          <p:spTgt spid="3"/>
                                        </p:tgtEl>
                                      </p:cBhvr>
                                    </p:animEffect>
                                  </p:childTnLst>
                                </p:cTn>
                              </p:par>
                            </p:childTnLst>
                          </p:cTn>
                        </p:par>
                        <p:par>
                          <p:cTn fill="hold" id="151" nodeType="afterGroup">
                            <p:stCondLst>
                              <p:cond delay="8400"/>
                            </p:stCondLst>
                            <p:childTnLst>
                              <p:par>
                                <p:cTn fill="hold" id="152" nodeType="afterEffect" presetClass="entr" presetID="2" presetSubtype="4">
                                  <p:stCondLst>
                                    <p:cond delay="0"/>
                                  </p:stCondLst>
                                  <p:childTnLst>
                                    <p:set>
                                      <p:cBhvr>
                                        <p:cTn dur="1" fill="hold" id="153">
                                          <p:stCondLst>
                                            <p:cond delay="0"/>
                                          </p:stCondLst>
                                        </p:cTn>
                                        <p:tgtEl>
                                          <p:spTgt spid="61"/>
                                        </p:tgtEl>
                                        <p:attrNameLst>
                                          <p:attrName>style.visibility</p:attrName>
                                        </p:attrNameLst>
                                      </p:cBhvr>
                                      <p:to>
                                        <p:strVal val="visible"/>
                                      </p:to>
                                    </p:set>
                                    <p:anim calcmode="lin" valueType="num">
                                      <p:cBhvr additive="base">
                                        <p:cTn dur="500" fill="hold" id="154"/>
                                        <p:tgtEl>
                                          <p:spTgt spid="61"/>
                                        </p:tgtEl>
                                        <p:attrNameLst>
                                          <p:attrName>ppt_x</p:attrName>
                                        </p:attrNameLst>
                                      </p:cBhvr>
                                      <p:tavLst>
                                        <p:tav tm="0">
                                          <p:val>
                                            <p:strVal val="#ppt_x"/>
                                          </p:val>
                                        </p:tav>
                                        <p:tav tm="100000">
                                          <p:val>
                                            <p:strVal val="#ppt_x"/>
                                          </p:val>
                                        </p:tav>
                                      </p:tavLst>
                                    </p:anim>
                                    <p:anim calcmode="lin" valueType="num">
                                      <p:cBhvr additive="base">
                                        <p:cTn dur="500" fill="hold" id="155"/>
                                        <p:tgtEl>
                                          <p:spTgt spid="61"/>
                                        </p:tgtEl>
                                        <p:attrNameLst>
                                          <p:attrName>ppt_y</p:attrName>
                                        </p:attrNameLst>
                                      </p:cBhvr>
                                      <p:tavLst>
                                        <p:tav tm="0">
                                          <p:val>
                                            <p:strVal val="1+#ppt_h/2"/>
                                          </p:val>
                                        </p:tav>
                                        <p:tav tm="100000">
                                          <p:val>
                                            <p:strVal val="#ppt_y"/>
                                          </p:val>
                                        </p:tav>
                                      </p:tavLst>
                                    </p:anim>
                                  </p:childTnLst>
                                </p:cTn>
                              </p:par>
                            </p:childTnLst>
                          </p:cTn>
                        </p:par>
                        <p:par>
                          <p:cTn fill="hold" id="156" nodeType="afterGroup">
                            <p:stCondLst>
                              <p:cond delay="8900"/>
                            </p:stCondLst>
                            <p:childTnLst>
                              <p:par>
                                <p:cTn fill="hold" id="157" nodeType="afterEffect" presetClass="entr" presetID="22" presetSubtype="8">
                                  <p:stCondLst>
                                    <p:cond delay="0"/>
                                  </p:stCondLst>
                                  <p:childTnLst>
                                    <p:set>
                                      <p:cBhvr>
                                        <p:cTn dur="1" fill="hold" id="158">
                                          <p:stCondLst>
                                            <p:cond delay="0"/>
                                          </p:stCondLst>
                                        </p:cTn>
                                        <p:tgtEl>
                                          <p:spTgt spid="4"/>
                                        </p:tgtEl>
                                        <p:attrNameLst>
                                          <p:attrName>style.visibility</p:attrName>
                                        </p:attrNameLst>
                                      </p:cBhvr>
                                      <p:to>
                                        <p:strVal val="visible"/>
                                      </p:to>
                                    </p:set>
                                    <p:animEffect filter="wipe(left)" transition="in">
                                      <p:cBhvr>
                                        <p:cTn dur="500" id="15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1"/>
      <p:bldP grpId="0" spid="162"/>
      <p:bldP grpId="0" spid="163"/>
      <p:bldP grpId="0" spid="164"/>
      <p:bldP grpId="0" spid="166"/>
      <p:bldP grpId="0" spid="167"/>
      <p:bldP grpId="0" spid="168"/>
      <p:bldP grpId="0" spid="169"/>
      <p:bldP grpId="0" spid="170"/>
      <p:bldP grpId="0" spid="171"/>
      <p:bldP grpId="0" spid="182"/>
      <p:bldP grpId="0" spid="183"/>
      <p:bldP grpId="0" spid="184"/>
      <p:bldP grpId="0" spid="185"/>
      <p:bldP grpId="0" spid="186"/>
      <p:bldP grpId="0" spid="187"/>
      <p:bldP grpId="0" spid="188"/>
      <p:bldP grpId="0" spid="189"/>
      <p:bldP grpId="0" spid="198"/>
      <p:bldP grpId="0" spid="199"/>
      <p:bldP grpId="0" spid="201"/>
      <p:bldP grpId="0" spid="202"/>
      <p:bldP grpId="0" spid="203"/>
      <p:bldP grpId="0" spid="204"/>
      <p:bldP grpId="0" spid="20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原创设计师QQ598969553      _1"/>
          <p:cNvSpPr/>
          <p:nvPr/>
        </p:nvSpPr>
        <p:spPr>
          <a:xfrm>
            <a:off x="-651634" y="3102646"/>
            <a:ext cx="5646203" cy="564620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68" name="原创设计师QQ598969553      _2"/>
          <p:cNvSpPr/>
          <p:nvPr/>
        </p:nvSpPr>
        <p:spPr>
          <a:xfrm>
            <a:off x="-2601084" y="2848420"/>
            <a:ext cx="5646203" cy="564620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69" name="原创设计师QQ598969553      _3"/>
          <p:cNvSpPr/>
          <p:nvPr/>
        </p:nvSpPr>
        <p:spPr>
          <a:xfrm>
            <a:off x="-5800691" y="-990506"/>
            <a:ext cx="7382360" cy="738236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70" name="原创设计师QQ598969553      _4"/>
          <p:cNvSpPr/>
          <p:nvPr/>
        </p:nvSpPr>
        <p:spPr>
          <a:xfrm flipH="1">
            <a:off x="1650440" y="2774894"/>
            <a:ext cx="657859" cy="657859"/>
          </a:xfrm>
          <a:prstGeom prst="ellipse">
            <a:avLst/>
          </a:prstGeom>
          <a:solidFill>
            <a:schemeClr val="accent2"/>
          </a:soli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71" name="原创设计师QQ598969553      _5"/>
          <p:cNvSpPr/>
          <p:nvPr/>
        </p:nvSpPr>
        <p:spPr>
          <a:xfrm>
            <a:off x="452833" y="2474958"/>
            <a:ext cx="599872" cy="599872"/>
          </a:xfrm>
          <a:prstGeom prst="ellipse">
            <a:avLst/>
          </a:prstGeom>
          <a:solidFill>
            <a:schemeClr val="accent1"/>
          </a:soli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itchFamily="34" typeface="微软雅黑"/>
            </a:endParaRPr>
          </a:p>
        </p:txBody>
      </p:sp>
      <p:sp>
        <p:nvSpPr>
          <p:cNvPr id="72" name="原创设计师QQ598969553      _6"/>
          <p:cNvSpPr/>
          <p:nvPr/>
        </p:nvSpPr>
        <p:spPr>
          <a:xfrm>
            <a:off x="681432" y="1604171"/>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accent1"/>
                </a:solidFill>
                <a:ea charset="-122" pitchFamily="34" typeface="微软雅黑"/>
              </a:rPr>
              <a:t>LOGO</a:t>
            </a:r>
          </a:p>
        </p:txBody>
      </p:sp>
      <p:sp>
        <p:nvSpPr>
          <p:cNvPr id="73" name="原创设计师QQ598969553      _7"/>
          <p:cNvSpPr txBox="1"/>
          <p:nvPr/>
        </p:nvSpPr>
        <p:spPr>
          <a:xfrm>
            <a:off x="3080763" y="1987556"/>
            <a:ext cx="5639771" cy="457013"/>
          </a:xfrm>
          <a:prstGeom prst="rect">
            <a:avLst/>
          </a:prstGeom>
        </p:spPr>
        <p:txBody>
          <a:bodyPr anchor="ctr" bIns="45720" lIns="91440" rIns="91440" rtlCol="0" tIns="45720" vert="horz"/>
          <a:lstStyle>
            <a:defPPr>
              <a:defRPr lang="zh-CN"/>
            </a:defPPr>
            <a:lvl1pPr algn="l"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3200">
                <a:solidFill>
                  <a:prstClr val="black">
                    <a:lumMod val="85000"/>
                    <a:lumOff val="15000"/>
                  </a:prstClr>
                </a:solidFill>
                <a:latin charset="-122" pitchFamily="34" typeface="微软雅黑"/>
                <a:ea charset="-122" pitchFamily="34" typeface="微软雅黑"/>
              </a:rPr>
              <a:t>谢谢大家的观看</a:t>
            </a:r>
          </a:p>
        </p:txBody>
      </p:sp>
      <p:sp>
        <p:nvSpPr>
          <p:cNvPr id="74" name="原创设计师QQ598969553      _8"/>
          <p:cNvSpPr txBox="1"/>
          <p:nvPr/>
        </p:nvSpPr>
        <p:spPr>
          <a:xfrm>
            <a:off x="3581926" y="946778"/>
            <a:ext cx="4637443" cy="1008613"/>
          </a:xfrm>
          <a:prstGeom prst="rect">
            <a:avLst/>
          </a:prstGeom>
        </p:spPr>
        <p:txBody>
          <a:bodyPr bIns="0" lIns="0" rIns="0" tIns="0"/>
          <a:lstStyle>
            <a:lvl1pPr algn="l" defTabSz="914400" eaLnBrk="1" hangingPunct="1" indent="0" latinLnBrk="1" marL="0" rtl="0">
              <a:spcBef>
                <a:spcPct val="20000"/>
              </a:spcBef>
              <a:buFont charset="0" pitchFamily="34" typeface="Arial"/>
              <a:buNone/>
              <a:defRPr b="1" baseline="0" kern="1200" sz="2800">
                <a:solidFill>
                  <a:schemeClr val="bg1"/>
                </a:solidFill>
                <a:latin charset="0" panose="020b0604030504040204" pitchFamily="34" typeface="Tahoma"/>
                <a:ea typeface="+mn-ea"/>
                <a:cs charset="0" panose="020b0604030504040204" pitchFamily="34" typeface="Tahoma"/>
              </a:defRPr>
            </a:lvl1pPr>
            <a:lvl2pPr algn="l" defTabSz="914400" eaLnBrk="1" hangingPunct="1" indent="-285750" latinLnBrk="1"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1"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1"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1"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1"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1"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1"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1" marL="3886200" rtl="0">
              <a:spcBef>
                <a:spcPct val="20000"/>
              </a:spcBef>
              <a:buFont charset="0" pitchFamily="34" typeface="Arial"/>
              <a:buChar char="•"/>
              <a:defRPr kern="1200" sz="2000">
                <a:solidFill>
                  <a:schemeClr val="tx1"/>
                </a:solidFill>
                <a:latin typeface="+mn-lt"/>
                <a:ea typeface="+mn-ea"/>
                <a:cs typeface="+mn-cs"/>
              </a:defRPr>
            </a:lvl9pPr>
          </a:lstStyle>
          <a:p>
            <a:pPr algn="ctr"/>
            <a:r>
              <a:rPr altLang="zh-CN" lang="en-US" sz="6600">
                <a:solidFill>
                  <a:schemeClr val="accent1"/>
                </a:solidFill>
                <a:effectLst>
                  <a:outerShdw algn="ctr" blurRad="63500" rotWithShape="0" sx="102000" sy="102000">
                    <a:prstClr val="black">
                      <a:alpha val="40000"/>
                    </a:prstClr>
                  </a:outerShdw>
                </a:effectLst>
                <a:latin charset="0" panose="020b0503020202020204" pitchFamily="34" typeface="Agency FB"/>
                <a:ea charset="-122" pitchFamily="34" typeface="微软雅黑"/>
              </a:rPr>
              <a:t>2016</a:t>
            </a:r>
          </a:p>
        </p:txBody>
      </p:sp>
      <p:cxnSp>
        <p:nvCxnSpPr>
          <p:cNvPr id="75" name="原创设计师QQ598969553      _9"/>
          <p:cNvCxnSpPr/>
          <p:nvPr/>
        </p:nvCxnSpPr>
        <p:spPr>
          <a:xfrm>
            <a:off x="3242787" y="2544989"/>
            <a:ext cx="533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原创设计师QQ598969553      _10"/>
          <p:cNvSpPr/>
          <p:nvPr/>
        </p:nvSpPr>
        <p:spPr>
          <a:xfrm>
            <a:off x="3149760" y="2643758"/>
            <a:ext cx="5501773" cy="228600"/>
          </a:xfrm>
          <a:prstGeom prst="rect">
            <a:avLst/>
          </a:prstGeom>
        </p:spPr>
        <p:txBody>
          <a:bodyPr wrap="square">
            <a:spAutoFit/>
          </a:bodyPr>
          <a:lstStyle/>
          <a:p>
            <a:pPr algn="ctr"/>
            <a:r>
              <a:rPr altLang="en-US" lang="zh-CN" sz="900">
                <a:solidFill>
                  <a:prstClr val="black">
                    <a:lumMod val="85000"/>
                    <a:lumOff val="15000"/>
                  </a:prstClr>
                </a:solidFill>
                <a:latin charset="-122" pitchFamily="34" typeface="微软雅黑"/>
                <a:ea charset="-122" pitchFamily="34" typeface="微软雅黑"/>
              </a:rPr>
              <a:t>是由一群行业资深人员发起和创建的专业ppt模板网。随着网络技术的不断成熟与发展，设计行业的变革</a:t>
            </a:r>
          </a:p>
        </p:txBody>
      </p:sp>
      <p:pic>
        <p:nvPicPr>
          <p:cNvPr id="12"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30598448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p:cTn dur="500" fill="hold" id="7"/>
                                        <p:tgtEl>
                                          <p:spTgt spid="71"/>
                                        </p:tgtEl>
                                        <p:attrNameLst>
                                          <p:attrName>ppt_w</p:attrName>
                                        </p:attrNameLst>
                                      </p:cBhvr>
                                      <p:tavLst>
                                        <p:tav tm="0">
                                          <p:val>
                                            <p:fltVal val="0"/>
                                          </p:val>
                                        </p:tav>
                                        <p:tav tm="100000">
                                          <p:val>
                                            <p:strVal val="#ppt_w"/>
                                          </p:val>
                                        </p:tav>
                                      </p:tavLst>
                                    </p:anim>
                                    <p:anim calcmode="lin" valueType="num">
                                      <p:cBhvr>
                                        <p:cTn dur="500" fill="hold" id="8"/>
                                        <p:tgtEl>
                                          <p:spTgt spid="71"/>
                                        </p:tgtEl>
                                        <p:attrNameLst>
                                          <p:attrName>ppt_h</p:attrName>
                                        </p:attrNameLst>
                                      </p:cBhvr>
                                      <p:tavLst>
                                        <p:tav tm="0">
                                          <p:val>
                                            <p:fltVal val="0"/>
                                          </p:val>
                                        </p:tav>
                                        <p:tav tm="100000">
                                          <p:val>
                                            <p:strVal val="#ppt_h"/>
                                          </p:val>
                                        </p:tav>
                                      </p:tavLst>
                                    </p:anim>
                                    <p:animEffect filter="fade" transition="in">
                                      <p:cBhvr>
                                        <p:cTn dur="500" id="9"/>
                                        <p:tgtEl>
                                          <p:spTgt spid="71"/>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70"/>
                                        </p:tgtEl>
                                        <p:attrNameLst>
                                          <p:attrName>style.visibility</p:attrName>
                                        </p:attrNameLst>
                                      </p:cBhvr>
                                      <p:to>
                                        <p:strVal val="visible"/>
                                      </p:to>
                                    </p:set>
                                    <p:anim calcmode="lin" valueType="num">
                                      <p:cBhvr>
                                        <p:cTn dur="500" fill="hold" id="12"/>
                                        <p:tgtEl>
                                          <p:spTgt spid="70"/>
                                        </p:tgtEl>
                                        <p:attrNameLst>
                                          <p:attrName>ppt_w</p:attrName>
                                        </p:attrNameLst>
                                      </p:cBhvr>
                                      <p:tavLst>
                                        <p:tav tm="0">
                                          <p:val>
                                            <p:fltVal val="0"/>
                                          </p:val>
                                        </p:tav>
                                        <p:tav tm="100000">
                                          <p:val>
                                            <p:strVal val="#ppt_w"/>
                                          </p:val>
                                        </p:tav>
                                      </p:tavLst>
                                    </p:anim>
                                    <p:anim calcmode="lin" valueType="num">
                                      <p:cBhvr>
                                        <p:cTn dur="500" fill="hold" id="13"/>
                                        <p:tgtEl>
                                          <p:spTgt spid="70"/>
                                        </p:tgtEl>
                                        <p:attrNameLst>
                                          <p:attrName>ppt_h</p:attrName>
                                        </p:attrNameLst>
                                      </p:cBhvr>
                                      <p:tavLst>
                                        <p:tav tm="0">
                                          <p:val>
                                            <p:fltVal val="0"/>
                                          </p:val>
                                        </p:tav>
                                        <p:tav tm="100000">
                                          <p:val>
                                            <p:strVal val="#ppt_h"/>
                                          </p:val>
                                        </p:tav>
                                      </p:tavLst>
                                    </p:anim>
                                    <p:animEffect filter="fade" transition="in">
                                      <p:cBhvr>
                                        <p:cTn dur="500" id="14"/>
                                        <p:tgtEl>
                                          <p:spTgt spid="70"/>
                                        </p:tgtEl>
                                      </p:cBhvr>
                                    </p:animEffect>
                                  </p:childTnLst>
                                </p:cTn>
                              </p:par>
                              <p:par>
                                <p:cTn fill="hold" grpId="0" id="15" nodeType="withEffect" presetClass="entr" presetID="53" presetSubtype="0">
                                  <p:stCondLst>
                                    <p:cond delay="500"/>
                                  </p:stCondLst>
                                  <p:childTnLst>
                                    <p:set>
                                      <p:cBhvr>
                                        <p:cTn dur="1" fill="hold" id="16">
                                          <p:stCondLst>
                                            <p:cond delay="0"/>
                                          </p:stCondLst>
                                        </p:cTn>
                                        <p:tgtEl>
                                          <p:spTgt spid="72"/>
                                        </p:tgtEl>
                                        <p:attrNameLst>
                                          <p:attrName>style.visibility</p:attrName>
                                        </p:attrNameLst>
                                      </p:cBhvr>
                                      <p:to>
                                        <p:strVal val="visible"/>
                                      </p:to>
                                    </p:set>
                                    <p:anim calcmode="lin" valueType="num">
                                      <p:cBhvr>
                                        <p:cTn dur="500" fill="hold" id="17"/>
                                        <p:tgtEl>
                                          <p:spTgt spid="72"/>
                                        </p:tgtEl>
                                        <p:attrNameLst>
                                          <p:attrName>ppt_w</p:attrName>
                                        </p:attrNameLst>
                                      </p:cBhvr>
                                      <p:tavLst>
                                        <p:tav tm="0">
                                          <p:val>
                                            <p:fltVal val="0"/>
                                          </p:val>
                                        </p:tav>
                                        <p:tav tm="100000">
                                          <p:val>
                                            <p:strVal val="#ppt_w"/>
                                          </p:val>
                                        </p:tav>
                                      </p:tavLst>
                                    </p:anim>
                                    <p:anim calcmode="lin" valueType="num">
                                      <p:cBhvr>
                                        <p:cTn dur="500" fill="hold" id="18"/>
                                        <p:tgtEl>
                                          <p:spTgt spid="72"/>
                                        </p:tgtEl>
                                        <p:attrNameLst>
                                          <p:attrName>ppt_h</p:attrName>
                                        </p:attrNameLst>
                                      </p:cBhvr>
                                      <p:tavLst>
                                        <p:tav tm="0">
                                          <p:val>
                                            <p:fltVal val="0"/>
                                          </p:val>
                                        </p:tav>
                                        <p:tav tm="100000">
                                          <p:val>
                                            <p:strVal val="#ppt_h"/>
                                          </p:val>
                                        </p:tav>
                                      </p:tavLst>
                                    </p:anim>
                                    <p:animEffect filter="fade" transition="in">
                                      <p:cBhvr>
                                        <p:cTn dur="500" id="19"/>
                                        <p:tgtEl>
                                          <p:spTgt spid="72"/>
                                        </p:tgtEl>
                                      </p:cBhvr>
                                    </p:animEffect>
                                  </p:childTnLst>
                                </p:cTn>
                              </p:par>
                            </p:childTnLst>
                          </p:cTn>
                        </p:par>
                        <p:par>
                          <p:cTn fill="hold" id="20" nodeType="afterGroup">
                            <p:stCondLst>
                              <p:cond delay="1000"/>
                            </p:stCondLst>
                            <p:childTnLst>
                              <p:par>
                                <p:cTn fill="hold" grpId="0" id="21" nodeType="afterEffect" presetClass="entr" presetID="10" presetSubtype="0">
                                  <p:stCondLst>
                                    <p:cond delay="0"/>
                                  </p:stCondLst>
                                  <p:childTnLst>
                                    <p:set>
                                      <p:cBhvr>
                                        <p:cTn dur="1" fill="hold" id="22">
                                          <p:stCondLst>
                                            <p:cond delay="0"/>
                                          </p:stCondLst>
                                        </p:cTn>
                                        <p:tgtEl>
                                          <p:spTgt spid="69"/>
                                        </p:tgtEl>
                                        <p:attrNameLst>
                                          <p:attrName>style.visibility</p:attrName>
                                        </p:attrNameLst>
                                      </p:cBhvr>
                                      <p:to>
                                        <p:strVal val="visible"/>
                                      </p:to>
                                    </p:set>
                                    <p:animEffect filter="fade" transition="in">
                                      <p:cBhvr>
                                        <p:cTn dur="500" id="23"/>
                                        <p:tgtEl>
                                          <p:spTgt spid="6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68"/>
                                        </p:tgtEl>
                                        <p:attrNameLst>
                                          <p:attrName>style.visibility</p:attrName>
                                        </p:attrNameLst>
                                      </p:cBhvr>
                                      <p:to>
                                        <p:strVal val="visible"/>
                                      </p:to>
                                    </p:set>
                                    <p:animEffect filter="fade" transition="in">
                                      <p:cBhvr>
                                        <p:cTn dur="500" id="26"/>
                                        <p:tgtEl>
                                          <p:spTgt spid="68"/>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67"/>
                                        </p:tgtEl>
                                        <p:attrNameLst>
                                          <p:attrName>style.visibility</p:attrName>
                                        </p:attrNameLst>
                                      </p:cBhvr>
                                      <p:to>
                                        <p:strVal val="visible"/>
                                      </p:to>
                                    </p:set>
                                    <p:animEffect filter="fade" transition="in">
                                      <p:cBhvr>
                                        <p:cTn dur="500" id="29"/>
                                        <p:tgtEl>
                                          <p:spTgt spid="67"/>
                                        </p:tgtEl>
                                      </p:cBhvr>
                                    </p:animEffect>
                                  </p:childTnLst>
                                </p:cTn>
                              </p:par>
                            </p:childTnLst>
                          </p:cTn>
                        </p:par>
                        <p:par>
                          <p:cTn fill="hold" id="30" nodeType="afterGroup">
                            <p:stCondLst>
                              <p:cond delay="1500"/>
                            </p:stCondLst>
                            <p:childTnLst>
                              <p:par>
                                <p:cTn fill="hold" grpId="0" id="31" nodeType="afterEffect" presetClass="entr" presetID="23" presetSubtype="36">
                                  <p:stCondLst>
                                    <p:cond delay="0"/>
                                  </p:stCondLst>
                                  <p:childTnLst>
                                    <p:set>
                                      <p:cBhvr>
                                        <p:cTn dur="1" fill="hold" id="32">
                                          <p:stCondLst>
                                            <p:cond delay="0"/>
                                          </p:stCondLst>
                                        </p:cTn>
                                        <p:tgtEl>
                                          <p:spTgt spid="74"/>
                                        </p:tgtEl>
                                        <p:attrNameLst>
                                          <p:attrName>style.visibility</p:attrName>
                                        </p:attrNameLst>
                                      </p:cBhvr>
                                      <p:to>
                                        <p:strVal val="visible"/>
                                      </p:to>
                                    </p:set>
                                    <p:anim calcmode="lin" valueType="num">
                                      <p:cBhvr>
                                        <p:cTn dur="500" fill="hold" id="33"/>
                                        <p:tgtEl>
                                          <p:spTgt spid="74"/>
                                        </p:tgtEl>
                                        <p:attrNameLst>
                                          <p:attrName>ppt_w</p:attrName>
                                        </p:attrNameLst>
                                      </p:cBhvr>
                                      <p:tavLst>
                                        <p:tav tm="0">
                                          <p:val>
                                            <p:strVal val="(6*min(max(#ppt_w*#ppt_h,.3),1)-7.4)/-.7*#ppt_w"/>
                                          </p:val>
                                        </p:tav>
                                        <p:tav tm="100000">
                                          <p:val>
                                            <p:strVal val="#ppt_w"/>
                                          </p:val>
                                        </p:tav>
                                      </p:tavLst>
                                    </p:anim>
                                    <p:anim calcmode="lin" valueType="num">
                                      <p:cBhvr>
                                        <p:cTn dur="500" fill="hold" id="34"/>
                                        <p:tgtEl>
                                          <p:spTgt spid="74"/>
                                        </p:tgtEl>
                                        <p:attrNameLst>
                                          <p:attrName>ppt_h</p:attrName>
                                        </p:attrNameLst>
                                      </p:cBhvr>
                                      <p:tavLst>
                                        <p:tav tm="0">
                                          <p:val>
                                            <p:strVal val="(6*min(max(#ppt_w*#ppt_h,.3),1)-7.4)/-.7*#ppt_h"/>
                                          </p:val>
                                        </p:tav>
                                        <p:tav tm="100000">
                                          <p:val>
                                            <p:strVal val="#ppt_h"/>
                                          </p:val>
                                        </p:tav>
                                      </p:tavLst>
                                    </p:anim>
                                    <p:anim calcmode="lin" valueType="num">
                                      <p:cBhvr>
                                        <p:cTn dur="500" fill="hold" id="35"/>
                                        <p:tgtEl>
                                          <p:spTgt spid="74"/>
                                        </p:tgtEl>
                                        <p:attrNameLst>
                                          <p:attrName>ppt_x</p:attrName>
                                        </p:attrNameLst>
                                      </p:cBhvr>
                                      <p:tavLst>
                                        <p:tav tm="0">
                                          <p:val>
                                            <p:fltVal val="0.5"/>
                                          </p:val>
                                        </p:tav>
                                        <p:tav tm="100000">
                                          <p:val>
                                            <p:strVal val="#ppt_x"/>
                                          </p:val>
                                        </p:tav>
                                      </p:tavLst>
                                    </p:anim>
                                    <p:anim calcmode="lin" valueType="num">
                                      <p:cBhvr>
                                        <p:cTn dur="500" fill="hold" id="36"/>
                                        <p:tgtEl>
                                          <p:spTgt spid="74"/>
                                        </p:tgtEl>
                                        <p:attrNameLst>
                                          <p:attrName>ppt_y</p:attrName>
                                        </p:attrNameLst>
                                      </p:cBhvr>
                                      <p:tavLst>
                                        <p:tav tm="0">
                                          <p:val>
                                            <p:strVal val="1+(6*min(max(#ppt_w*#ppt_h,.3),1)-7.4)/-.7*#ppt_h/2"/>
                                          </p:val>
                                        </p:tav>
                                        <p:tav tm="100000">
                                          <p:val>
                                            <p:strVal val="#ppt_y"/>
                                          </p:val>
                                        </p:tav>
                                      </p:tavLst>
                                    </p:anim>
                                  </p:childTnLst>
                                </p:cTn>
                              </p:par>
                            </p:childTnLst>
                          </p:cTn>
                        </p:par>
                        <p:par>
                          <p:cTn fill="hold" id="37" nodeType="afterGroup">
                            <p:stCondLst>
                              <p:cond delay="2000"/>
                            </p:stCondLst>
                            <p:childTnLst>
                              <p:par>
                                <p:cTn fill="hold" grpId="0" id="38" nodeType="afterEffect" presetClass="entr" presetID="23" presetSubtype="288">
                                  <p:stCondLst>
                                    <p:cond delay="0"/>
                                  </p:stCondLst>
                                  <p:iterate type="lt">
                                    <p:tmPct val="10000"/>
                                  </p:iterate>
                                  <p:childTnLst>
                                    <p:set>
                                      <p:cBhvr>
                                        <p:cTn dur="1" fill="hold" id="39">
                                          <p:stCondLst>
                                            <p:cond delay="0"/>
                                          </p:stCondLst>
                                        </p:cTn>
                                        <p:tgtEl>
                                          <p:spTgt spid="73"/>
                                        </p:tgtEl>
                                        <p:attrNameLst>
                                          <p:attrName>style.visibility</p:attrName>
                                        </p:attrNameLst>
                                      </p:cBhvr>
                                      <p:to>
                                        <p:strVal val="visible"/>
                                      </p:to>
                                    </p:set>
                                    <p:anim calcmode="lin" valueType="num">
                                      <p:cBhvr>
                                        <p:cTn dur="500" fill="hold" id="40"/>
                                        <p:tgtEl>
                                          <p:spTgt spid="73"/>
                                        </p:tgtEl>
                                        <p:attrNameLst>
                                          <p:attrName>ppt_w</p:attrName>
                                        </p:attrNameLst>
                                      </p:cBhvr>
                                      <p:tavLst>
                                        <p:tav tm="0">
                                          <p:val>
                                            <p:strVal val="4/3*#ppt_w"/>
                                          </p:val>
                                        </p:tav>
                                        <p:tav tm="100000">
                                          <p:val>
                                            <p:strVal val="#ppt_w"/>
                                          </p:val>
                                        </p:tav>
                                      </p:tavLst>
                                    </p:anim>
                                    <p:anim calcmode="lin" valueType="num">
                                      <p:cBhvr>
                                        <p:cTn dur="500" fill="hold" id="41"/>
                                        <p:tgtEl>
                                          <p:spTgt spid="73"/>
                                        </p:tgtEl>
                                        <p:attrNameLst>
                                          <p:attrName>ppt_h</p:attrName>
                                        </p:attrNameLst>
                                      </p:cBhvr>
                                      <p:tavLst>
                                        <p:tav tm="0">
                                          <p:val>
                                            <p:strVal val="4/3*#ppt_h"/>
                                          </p:val>
                                        </p:tav>
                                        <p:tav tm="100000">
                                          <p:val>
                                            <p:strVal val="#ppt_h"/>
                                          </p:val>
                                        </p:tav>
                                      </p:tavLst>
                                    </p:anim>
                                  </p:childTnLst>
                                </p:cTn>
                              </p:par>
                            </p:childTnLst>
                          </p:cTn>
                        </p:par>
                        <p:par>
                          <p:cTn fill="hold" id="42" nodeType="afterGroup">
                            <p:stCondLst>
                              <p:cond delay="2500"/>
                            </p:stCondLst>
                            <p:childTnLst>
                              <p:par>
                                <p:cTn fill="hold" id="43" nodeType="afterEffect" presetClass="entr" presetID="22" presetSubtype="8">
                                  <p:stCondLst>
                                    <p:cond delay="0"/>
                                  </p:stCondLst>
                                  <p:childTnLst>
                                    <p:set>
                                      <p:cBhvr>
                                        <p:cTn dur="1" fill="hold" id="44">
                                          <p:stCondLst>
                                            <p:cond delay="0"/>
                                          </p:stCondLst>
                                        </p:cTn>
                                        <p:tgtEl>
                                          <p:spTgt spid="75"/>
                                        </p:tgtEl>
                                        <p:attrNameLst>
                                          <p:attrName>style.visibility</p:attrName>
                                        </p:attrNameLst>
                                      </p:cBhvr>
                                      <p:to>
                                        <p:strVal val="visible"/>
                                      </p:to>
                                    </p:set>
                                    <p:animEffect filter="wipe(left)" transition="in">
                                      <p:cBhvr>
                                        <p:cTn dur="500" id="45"/>
                                        <p:tgtEl>
                                          <p:spTgt spid="75"/>
                                        </p:tgtEl>
                                      </p:cBhvr>
                                    </p:animEffect>
                                  </p:childTnLst>
                                </p:cTn>
                              </p:par>
                            </p:childTnLst>
                          </p:cTn>
                        </p:par>
                        <p:par>
                          <p:cTn fill="hold" id="46" nodeType="afterGroup">
                            <p:stCondLst>
                              <p:cond delay="3000"/>
                            </p:stCondLst>
                            <p:childTnLst>
                              <p:par>
                                <p:cTn fill="hold" grpId="0" id="47" nodeType="afterEffect" presetClass="entr" presetID="12" presetSubtype="1">
                                  <p:stCondLst>
                                    <p:cond delay="0"/>
                                  </p:stCondLst>
                                  <p:childTnLst>
                                    <p:set>
                                      <p:cBhvr>
                                        <p:cTn dur="1" fill="hold" id="48">
                                          <p:stCondLst>
                                            <p:cond delay="0"/>
                                          </p:stCondLst>
                                        </p:cTn>
                                        <p:tgtEl>
                                          <p:spTgt spid="76"/>
                                        </p:tgtEl>
                                        <p:attrNameLst>
                                          <p:attrName>style.visibility</p:attrName>
                                        </p:attrNameLst>
                                      </p:cBhvr>
                                      <p:to>
                                        <p:strVal val="visible"/>
                                      </p:to>
                                    </p:set>
                                    <p:anim calcmode="lin" valueType="num">
                                      <p:cBhvr additive="base">
                                        <p:cTn dur="500" id="49"/>
                                        <p:tgtEl>
                                          <p:spTgt spid="76"/>
                                        </p:tgtEl>
                                        <p:attrNameLst>
                                          <p:attrName>ppt_y</p:attrName>
                                        </p:attrNameLst>
                                      </p:cBhvr>
                                      <p:tavLst>
                                        <p:tav tm="0">
                                          <p:val>
                                            <p:strVal val="#ppt_y-#ppt_h*1.125000"/>
                                          </p:val>
                                        </p:tav>
                                        <p:tav tm="100000">
                                          <p:val>
                                            <p:strVal val="#ppt_y"/>
                                          </p:val>
                                        </p:tav>
                                      </p:tavLst>
                                    </p:anim>
                                    <p:animEffect filter="wipe(down)" transition="in">
                                      <p:cBhvr>
                                        <p:cTn dur="500" id="50"/>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71"/>
      <p:bldP grpId="0" spid="72"/>
      <p:bldP grpId="0" spid="73"/>
      <p:bldP grpId="0" spid="74"/>
      <p:bldP grpId="0" spid="7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2010年中粮面业漯河有限公司.jpg" id="108" name="原创设计师QQ598969553      _2"/>
          <p:cNvPicPr>
            <a:picLocks noChangeArrowheads="1" noChangeAspect="1"/>
          </p:cNvPicPr>
          <p:nvPr/>
        </p:nvPicPr>
        <p:blipFill>
          <a:blip r:embed="rId3">
            <a:extLst>
              <a:ext uri="{28A0092B-C50C-407E-A947-70E740481C1C}">
                <a14:useLocalDpi val="0"/>
              </a:ext>
            </a:extLst>
          </a:blip>
          <a:stretch>
            <a:fillRect/>
          </a:stretch>
        </p:blipFill>
        <p:spPr bwMode="auto">
          <a:xfrm>
            <a:off x="1034629" y="1486453"/>
            <a:ext cx="3828883" cy="1782802"/>
          </a:xfrm>
          <a:prstGeom prst="rect">
            <a:avLst/>
          </a:prstGeom>
          <a:noFill/>
          <a:extLst>
            <a:ext uri="{909E8E84-426E-40DD-AFC4-6F175D3DCCD1}">
              <a14:hiddenFill>
                <a:solidFill>
                  <a:srgbClr val="FFFFFF"/>
                </a:solidFill>
              </a14:hiddenFill>
            </a:ext>
          </a:extLst>
        </p:spPr>
      </p:pic>
      <p:sp>
        <p:nvSpPr>
          <p:cNvPr id="109" name="原创设计师QQ598969553      _3"/>
          <p:cNvSpPr>
            <a:spLocks noChangeArrowheads="1"/>
          </p:cNvSpPr>
          <p:nvPr/>
        </p:nvSpPr>
        <p:spPr bwMode="auto">
          <a:xfrm>
            <a:off x="4863511" y="1483702"/>
            <a:ext cx="3339904" cy="1772840"/>
          </a:xfrm>
          <a:prstGeom prst="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a:extLst/>
        </p:spPr>
        <p:txBody>
          <a:bodyPr anchor="t" anchorCtr="0" bIns="34282" compatLnSpc="1" lIns="68564" numCol="1" rIns="68564" tIns="34282" vert="horz" wrap="square">
            <a:prstTxWarp prst="textNoShape">
              <a:avLst/>
            </a:prstTxWarp>
          </a:bodyPr>
          <a:lstStyle/>
          <a:p>
            <a:endParaRPr altLang="zh-CN" lang="zh-CN" sz="1350">
              <a:solidFill>
                <a:prstClr val="black"/>
              </a:solidFill>
              <a:ea charset="-122" pitchFamily="34" typeface="微软雅黑"/>
              <a:sym charset="-122" pitchFamily="2" typeface="宋体"/>
            </a:endParaRPr>
          </a:p>
        </p:txBody>
      </p:sp>
      <p:sp>
        <p:nvSpPr>
          <p:cNvPr id="110" name="原创设计师QQ598969553      _4"/>
          <p:cNvSpPr>
            <a:spLocks noChangeArrowheads="1"/>
          </p:cNvSpPr>
          <p:nvPr/>
        </p:nvSpPr>
        <p:spPr bwMode="auto">
          <a:xfrm>
            <a:off x="5062343" y="1684597"/>
            <a:ext cx="2881470" cy="1314287"/>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5" rIns="68545" tIns="34272" wrap="square">
            <a:spAutoFit/>
          </a:bodyPr>
          <a:lstStyle/>
          <a:p>
            <a:pPr defTabSz="604484">
              <a:lnSpc>
                <a:spcPct val="130000"/>
              </a:lnSpc>
              <a:spcAft>
                <a:spcPts val="375"/>
              </a:spcAft>
              <a:defRPr/>
            </a:pPr>
            <a:r>
              <a:rPr altLang="en-US" kern="0" lang="zh-CN" sz="825">
                <a:solidFill>
                  <a:sysClr lastClr="FFFFFF" val="window"/>
                </a:solidFill>
                <a:latin charset="-122" pitchFamily="34" typeface="微软雅黑"/>
                <a:ea charset="-122" pitchFamily="34" typeface="微软雅黑"/>
                <a:sym charset="-122" pitchFamily="2" typeface="方正兰亭黑_GBK"/>
              </a:rPr>
              <a:t>       右键点击图片选择设置图片格式可直接替换图片。</a:t>
            </a:r>
          </a:p>
          <a:p>
            <a:pPr defTabSz="604484">
              <a:lnSpc>
                <a:spcPct val="130000"/>
              </a:lnSpc>
              <a:spcAft>
                <a:spcPts val="375"/>
              </a:spcAft>
              <a:defRPr/>
            </a:pPr>
            <a:r>
              <a:rPr altLang="en-US" kern="0" lang="zh-CN" sz="825">
                <a:solidFill>
                  <a:sysClr lastClr="FFFFFF" val="window"/>
                </a:solidFill>
                <a:latin charset="-122" pitchFamily="34" typeface="微软雅黑"/>
                <a:ea charset="-122" pitchFamily="34" typeface="微软雅黑"/>
                <a:sym charset="-122" pitchFamily="2" typeface="方正兰亭黑_GBK"/>
              </a:rPr>
              <a:t>您可以点击文字框输入您的描述说明，或者通过复制粘贴，在此录入上述图表的综合描述说明。</a:t>
            </a:r>
          </a:p>
          <a:p>
            <a:pPr defTabSz="604484">
              <a:lnSpc>
                <a:spcPct val="130000"/>
              </a:lnSpc>
              <a:spcAft>
                <a:spcPts val="375"/>
              </a:spcAft>
              <a:defRPr/>
            </a:pPr>
            <a:r>
              <a:rPr altLang="en-US" kern="0" lang="zh-CN" sz="825">
                <a:solidFill>
                  <a:sysClr lastClr="FFFFFF" val="window"/>
                </a:solidFill>
                <a:latin charset="-122" pitchFamily="34" typeface="微软雅黑"/>
                <a:ea charset="-122" pitchFamily="34" typeface="微软雅黑"/>
                <a:sym charset="-122" pitchFamily="2" typeface="方正兰亭黑_GBK"/>
              </a:rPr>
              <a:t>       在此录入上述图表的综合描述说明，在此录入上述图表的综合描述说明，在此录入上述图表的综合描述说明，在此录入上述图表的综合描述说明，在此录入上述图表的综合描述说明 。</a:t>
            </a:r>
          </a:p>
        </p:txBody>
      </p:sp>
      <p:sp>
        <p:nvSpPr>
          <p:cNvPr id="111" name="原创设计师QQ598969553      _5"/>
          <p:cNvSpPr>
            <a:spLocks noChangeArrowheads="1"/>
          </p:cNvSpPr>
          <p:nvPr/>
        </p:nvSpPr>
        <p:spPr bwMode="auto">
          <a:xfrm>
            <a:off x="1063308" y="3605614"/>
            <a:ext cx="7134026" cy="60346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5" rIns="68545" tIns="34272">
            <a:spAutoFit/>
          </a:bodyPr>
          <a:lstStyle/>
          <a:p>
            <a:pPr algn="ctr" defTabSz="604484">
              <a:lnSpc>
                <a:spcPct val="130000"/>
              </a:lnSpc>
              <a:defRPr/>
            </a:pPr>
            <a:r>
              <a:rPr altLang="en-US" kern="0" lang="zh-CN" sz="900">
                <a:latin charset="-122" pitchFamily="34" typeface="微软雅黑"/>
                <a:ea charset="-122" pitchFamily="34" typeface="微软雅黑"/>
                <a:sym charset="-122" pitchFamily="2" typeface="方正兰亭黑_GBK"/>
              </a:rPr>
              <a:t>在此录入上述图表的综合描述说明，在此录入上述图表的综合描述说明。在此录入上述图表的综合描述说明，在此录入上述图表的描述说明，在此录入上述图表的综合描述说明，在此录入上述图表的综合描述说明。</a:t>
            </a:r>
          </a:p>
          <a:p>
            <a:pPr algn="ctr" defTabSz="604484">
              <a:lnSpc>
                <a:spcPct val="130000"/>
              </a:lnSpc>
              <a:defRPr/>
            </a:pPr>
            <a:r>
              <a:rPr altLang="en-US" kern="0" lang="zh-CN" sz="900">
                <a:latin charset="-122" pitchFamily="34" typeface="微软雅黑"/>
                <a:ea charset="-122" pitchFamily="34" typeface="微软雅黑"/>
                <a:sym charset="-122" pitchFamily="2" typeface="方正兰亭黑_GBK"/>
              </a:rPr>
              <a:t>在此录入上述图表的综合描述说明，在此录入上述图表的综合描述说明。在此录入上述图表的综合描述说明。</a:t>
            </a:r>
          </a:p>
        </p:txBody>
      </p:sp>
      <p:grpSp>
        <p:nvGrpSpPr>
          <p:cNvPr id="112" name="原创设计师QQ598969553      _6"/>
          <p:cNvGrpSpPr/>
          <p:nvPr/>
        </p:nvGrpSpPr>
        <p:grpSpPr>
          <a:xfrm>
            <a:off x="2982978" y="1749668"/>
            <a:ext cx="165094" cy="260327"/>
            <a:chExt cx="474034" cy="743490"/>
          </a:xfrm>
        </p:grpSpPr>
        <p:grpSp>
          <p:nvGrpSpPr>
            <p:cNvPr id="113" name="组合 15"/>
            <p:cNvGrpSpPr/>
            <p:nvPr/>
          </p:nvGrpSpPr>
          <p:grpSpPr>
            <a:xfrm>
              <a:off x="0" y="0"/>
              <a:ext cx="474034" cy="743490"/>
              <a:chExt cx="474034" cy="743490"/>
            </a:xfrm>
          </p:grpSpPr>
          <p:sp>
            <p:nvSpPr>
              <p:cNvPr id="117" name="同心圆 17"/>
              <p:cNvSpPr>
                <a:spLocks noChangeArrowheads="1"/>
              </p:cNvSpPr>
              <p:nvPr/>
            </p:nvSpPr>
            <p:spPr bwMode="auto">
              <a:xfrm>
                <a:off x="0" y="0"/>
                <a:ext cx="474034" cy="47403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a:noFill/>
              </a:ln>
              <a:extLst>
                <a:ext uri="{91240B29-F687-4F45-9708-019B960494DF}">
                  <a14:hiddenLine cap="flat" cmpd="sng" w="12700">
                    <a:solidFill>
                      <a:srgbClr val="42719B"/>
                    </a:solidFill>
                    <a:bevel/>
                    <a:headEnd/>
                    <a:tailEnd/>
                  </a14:hiddenLine>
                </a:ext>
              </a:extLst>
            </p:spPr>
            <p:txBody>
              <a:bodyPr anchor="ctr"/>
              <a:lstStyle/>
              <a:p>
                <a:pPr algn="ctr" defTabSz="604484">
                  <a:defRPr/>
                </a:pPr>
                <a:endParaRPr altLang="zh-CN" kern="0" lang="zh-CN">
                  <a:solidFill>
                    <a:sysClr lastClr="000000" val="windowText">
                      <a:lumMod val="65000"/>
                      <a:lumOff val="35000"/>
                    </a:sysClr>
                  </a:solidFill>
                  <a:latin charset="-122" pitchFamily="34" typeface="微软雅黑"/>
                  <a:ea charset="-122" pitchFamily="34" typeface="微软雅黑"/>
                  <a:sym charset="-122" pitchFamily="2" typeface="宋体"/>
                </a:endParaRPr>
              </a:p>
            </p:txBody>
          </p:sp>
          <p:sp>
            <p:nvSpPr>
              <p:cNvPr id="118" name="等腰三角形 18"/>
              <p:cNvSpPr>
                <a:spLocks noChangeArrowheads="1"/>
              </p:cNvSpPr>
              <p:nvPr/>
            </p:nvSpPr>
            <p:spPr bwMode="auto">
              <a:xfrm rot="10800000">
                <a:off x="28216" y="351576"/>
                <a:ext cx="417601" cy="391914"/>
              </a:xfrm>
              <a:prstGeom prst="triangle">
                <a:avLst>
                  <a:gd fmla="val 50000" name="adj"/>
                </a:avLst>
              </a:prstGeom>
              <a:solidFill>
                <a:srgbClr val="C00000"/>
              </a:solidFill>
              <a:ln>
                <a:noFill/>
              </a:ln>
              <a:extLst>
                <a:ext uri="{91240B29-F687-4F45-9708-019B960494DF}">
                  <a14:hiddenLine cap="flat" cmpd="sng" w="12700">
                    <a:solidFill>
                      <a:srgbClr val="42719B"/>
                    </a:solidFill>
                    <a:bevel/>
                    <a:headEnd/>
                    <a:tailEnd/>
                  </a14:hiddenLine>
                </a:ext>
              </a:extLst>
            </p:spPr>
            <p:txBody>
              <a:bodyPr anchor="ctr"/>
              <a:lstStyle/>
              <a:p>
                <a:pPr algn="ctr" defTabSz="604484">
                  <a:defRPr/>
                </a:pPr>
                <a:endParaRPr altLang="zh-CN" kern="0" lang="zh-CN">
                  <a:solidFill>
                    <a:sysClr lastClr="000000" val="windowText">
                      <a:lumMod val="65000"/>
                      <a:lumOff val="35000"/>
                    </a:sysClr>
                  </a:solidFill>
                  <a:latin charset="-122" pitchFamily="34" typeface="微软雅黑"/>
                  <a:ea charset="-122" pitchFamily="34" typeface="微软雅黑"/>
                  <a:sym charset="-122" pitchFamily="2" typeface="宋体"/>
                </a:endParaRPr>
              </a:p>
            </p:txBody>
          </p:sp>
        </p:grpSp>
        <p:sp>
          <p:nvSpPr>
            <p:cNvPr id="116" name="椭圆 16"/>
            <p:cNvSpPr>
              <a:spLocks noChangeArrowheads="1"/>
            </p:cNvSpPr>
            <p:nvPr/>
          </p:nvSpPr>
          <p:spPr bwMode="auto">
            <a:xfrm>
              <a:off x="165009" y="165009"/>
              <a:ext cx="144016" cy="144016"/>
            </a:xfrm>
            <a:prstGeom prst="ellipse">
              <a:avLst/>
            </a:prstGeom>
            <a:solidFill>
              <a:srgbClr val="C00000"/>
            </a:solidFill>
            <a:ln>
              <a:noFill/>
            </a:ln>
            <a:extLst>
              <a:ext uri="{91240B29-F687-4F45-9708-019B960494DF}">
                <a14:hiddenLine cap="flat" cmpd="sng" w="12700">
                  <a:solidFill>
                    <a:srgbClr val="42719B"/>
                  </a:solidFill>
                  <a:bevel/>
                  <a:headEnd/>
                  <a:tailEnd/>
                </a14:hiddenLine>
              </a:ext>
            </a:extLst>
          </p:spPr>
          <p:txBody>
            <a:bodyPr anchor="ctr"/>
            <a:lstStyle/>
            <a:p>
              <a:pPr algn="ctr" defTabSz="604484">
                <a:defRPr/>
              </a:pPr>
              <a:endParaRPr altLang="zh-CN" kern="0" lang="zh-CN">
                <a:solidFill>
                  <a:sysClr lastClr="000000" val="windowText">
                    <a:lumMod val="65000"/>
                    <a:lumOff val="35000"/>
                  </a:sysClr>
                </a:solidFill>
                <a:latin charset="-122" pitchFamily="34" typeface="微软雅黑"/>
                <a:ea charset="-122" pitchFamily="34" typeface="微软雅黑"/>
                <a:sym charset="-122" pitchFamily="2" typeface="宋体"/>
              </a:endParaRPr>
            </a:p>
          </p:txBody>
        </p:sp>
      </p:grpSp>
      <p:pic>
        <p:nvPicPr>
          <p:cNvPr id="12"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18091400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108"/>
                                        </p:tgtEl>
                                        <p:attrNameLst>
                                          <p:attrName>style.visibility</p:attrName>
                                        </p:attrNameLst>
                                      </p:cBhvr>
                                      <p:to>
                                        <p:strVal val="visible"/>
                                      </p:to>
                                    </p:set>
                                    <p:animEffect filter="wipe(up)" transition="in">
                                      <p:cBhvr>
                                        <p:cTn dur="500" id="7"/>
                                        <p:tgtEl>
                                          <p:spTgt spid="108"/>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112"/>
                                        </p:tgtEl>
                                        <p:attrNameLst>
                                          <p:attrName>style.visibility</p:attrName>
                                        </p:attrNameLst>
                                      </p:cBhvr>
                                      <p:to>
                                        <p:strVal val="visible"/>
                                      </p:to>
                                    </p:set>
                                    <p:animEffect filter="fade" transition="in">
                                      <p:cBhvr>
                                        <p:cTn dur="1000" id="11"/>
                                        <p:tgtEl>
                                          <p:spTgt spid="112"/>
                                        </p:tgtEl>
                                      </p:cBhvr>
                                    </p:animEffect>
                                    <p:anim calcmode="lin" valueType="num">
                                      <p:cBhvr>
                                        <p:cTn dur="1000" fill="hold" id="12"/>
                                        <p:tgtEl>
                                          <p:spTgt spid="112"/>
                                        </p:tgtEl>
                                        <p:attrNameLst>
                                          <p:attrName>ppt_x</p:attrName>
                                        </p:attrNameLst>
                                      </p:cBhvr>
                                      <p:tavLst>
                                        <p:tav tm="0">
                                          <p:val>
                                            <p:strVal val="#ppt_x"/>
                                          </p:val>
                                        </p:tav>
                                        <p:tav tm="100000">
                                          <p:val>
                                            <p:strVal val="#ppt_x"/>
                                          </p:val>
                                        </p:tav>
                                      </p:tavLst>
                                    </p:anim>
                                    <p:anim calcmode="lin" valueType="num">
                                      <p:cBhvr>
                                        <p:cTn dur="1000" fill="hold" id="13"/>
                                        <p:tgtEl>
                                          <p:spTgt spid="11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109"/>
                                        </p:tgtEl>
                                        <p:attrNameLst>
                                          <p:attrName>style.visibility</p:attrName>
                                        </p:attrNameLst>
                                      </p:cBhvr>
                                      <p:to>
                                        <p:strVal val="visible"/>
                                      </p:to>
                                    </p:set>
                                    <p:animEffect filter="wipe(left)" transition="in">
                                      <p:cBhvr>
                                        <p:cTn dur="500" id="17"/>
                                        <p:tgtEl>
                                          <p:spTgt spid="109"/>
                                        </p:tgtEl>
                                      </p:cBhvr>
                                    </p:animEffect>
                                  </p:childTnLst>
                                </p:cTn>
                              </p:par>
                            </p:childTnLst>
                          </p:cTn>
                        </p:par>
                        <p:par>
                          <p:cTn fill="hold" id="18" nodeType="afterGroup">
                            <p:stCondLst>
                              <p:cond delay="2000"/>
                            </p:stCondLst>
                            <p:childTnLst>
                              <p:par>
                                <p:cTn fill="hold" id="19" nodeType="afterEffect" presetClass="emph" presetID="26" presetSubtype="0">
                                  <p:stCondLst>
                                    <p:cond delay="0"/>
                                  </p:stCondLst>
                                  <p:childTnLst>
                                    <p:animEffect filter="">
                                      <p:cBhvr>
                                        <p:cTn dur="500" id="20" tmFilter="0, 0; .2, .5; .8, .5; 1, 0"/>
                                        <p:tgtEl>
                                          <p:spTgt spid="112"/>
                                        </p:tgtEl>
                                      </p:cBhvr>
                                    </p:animEffect>
                                    <p:animScale>
                                      <p:cBhvr>
                                        <p:cTn autoRev="1" dur="250" fill="hold" id="21"/>
                                        <p:tgtEl>
                                          <p:spTgt spid="112"/>
                                        </p:tgtEl>
                                      </p:cBhvr>
                                      <p:by x="105000" y="105000"/>
                                    </p:animScale>
                                  </p:childTnLst>
                                </p:cTn>
                              </p:par>
                            </p:childTnLst>
                          </p:cTn>
                        </p:par>
                        <p:par>
                          <p:cTn fill="hold" id="22" nodeType="afterGroup">
                            <p:stCondLst>
                              <p:cond delay="2500"/>
                            </p:stCondLst>
                            <p:childTnLst>
                              <p:par>
                                <p:cTn fill="hold" grpId="0" id="23" nodeType="afterEffect" presetClass="entr" presetID="14" presetSubtype="10">
                                  <p:stCondLst>
                                    <p:cond delay="0"/>
                                  </p:stCondLst>
                                  <p:childTnLst>
                                    <p:set>
                                      <p:cBhvr>
                                        <p:cTn dur="1" fill="hold" id="24">
                                          <p:stCondLst>
                                            <p:cond delay="0"/>
                                          </p:stCondLst>
                                        </p:cTn>
                                        <p:tgtEl>
                                          <p:spTgt spid="110"/>
                                        </p:tgtEl>
                                        <p:attrNameLst>
                                          <p:attrName>style.visibility</p:attrName>
                                        </p:attrNameLst>
                                      </p:cBhvr>
                                      <p:to>
                                        <p:strVal val="visible"/>
                                      </p:to>
                                    </p:set>
                                    <p:animEffect filter="randombar(horizontal)" transition="in">
                                      <p:cBhvr>
                                        <p:cTn dur="500" id="25"/>
                                        <p:tgtEl>
                                          <p:spTgt spid="110"/>
                                        </p:tgtEl>
                                      </p:cBhvr>
                                    </p:animEffect>
                                  </p:childTnLst>
                                </p:cTn>
                              </p:par>
                            </p:childTnLst>
                          </p:cTn>
                        </p:par>
                        <p:par>
                          <p:cTn fill="hold" id="26" nodeType="afterGroup">
                            <p:stCondLst>
                              <p:cond delay="3000"/>
                            </p:stCondLst>
                            <p:childTnLst>
                              <p:par>
                                <p:cTn fill="hold" grpId="0" id="27" nodeType="afterEffect" presetClass="entr" presetID="16" presetSubtype="37">
                                  <p:stCondLst>
                                    <p:cond delay="0"/>
                                  </p:stCondLst>
                                  <p:childTnLst>
                                    <p:set>
                                      <p:cBhvr>
                                        <p:cTn dur="1" fill="hold" id="28">
                                          <p:stCondLst>
                                            <p:cond delay="0"/>
                                          </p:stCondLst>
                                        </p:cTn>
                                        <p:tgtEl>
                                          <p:spTgt spid="111"/>
                                        </p:tgtEl>
                                        <p:attrNameLst>
                                          <p:attrName>style.visibility</p:attrName>
                                        </p:attrNameLst>
                                      </p:cBhvr>
                                      <p:to>
                                        <p:strVal val="visible"/>
                                      </p:to>
                                    </p:set>
                                    <p:animEffect filter="barn(outVertical)" transition="in">
                                      <p:cBhvr>
                                        <p:cTn dur="500" id="29"/>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110"/>
      <p:bldP grpId="0" spid="1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4" name="原创设计师QQ598969553      _1"/>
          <p:cNvGrpSpPr/>
          <p:nvPr/>
        </p:nvGrpSpPr>
        <p:grpSpPr>
          <a:xfrm>
            <a:off x="2986201" y="1290518"/>
            <a:ext cx="4796939" cy="799142"/>
            <a:chOff x="3980318" y="1721089"/>
            <a:chExt cx="6397399" cy="1065769"/>
          </a:xfrm>
        </p:grpSpPr>
        <p:cxnSp>
          <p:nvCxnSpPr>
            <p:cNvPr id="85" name="直接连接符 84"/>
            <p:cNvCxnSpPr/>
            <p:nvPr/>
          </p:nvCxnSpPr>
          <p:spPr>
            <a:xfrm>
              <a:off x="3980318" y="2251530"/>
              <a:ext cx="12287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左中括号 85"/>
            <p:cNvSpPr/>
            <p:nvPr/>
          </p:nvSpPr>
          <p:spPr>
            <a:xfrm>
              <a:off x="5264605" y="1744778"/>
              <a:ext cx="123825" cy="1042080"/>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sz="1350">
                <a:latin charset="-122" pitchFamily="34" typeface="微软雅黑"/>
                <a:ea charset="-122" pitchFamily="34" typeface="微软雅黑"/>
              </a:endParaRPr>
            </a:p>
          </p:txBody>
        </p:sp>
        <p:sp>
          <p:nvSpPr>
            <p:cNvPr id="87" name="Rectangle 5"/>
            <p:cNvSpPr/>
            <p:nvPr/>
          </p:nvSpPr>
          <p:spPr bwMode="auto">
            <a:xfrm>
              <a:off x="5580519" y="1721089"/>
              <a:ext cx="4797198" cy="101145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050">
                  <a:latin charset="-122" pitchFamily="34" typeface="微软雅黑"/>
                  <a:ea charset="-122" pitchFamily="34" typeface="微软雅黑"/>
                  <a:sym charset="0" typeface="Gill Sans"/>
                </a:rPr>
                <a:t>此处添加详细文本描述，建议与标题相关并符合整体语言风格，语言描述尽量简洁生动。尽量将每页幻灯片的字数控制在  200字以内，据统计每页幻灯片的最好控制在5分钟之内。</a:t>
              </a:r>
            </a:p>
          </p:txBody>
        </p:sp>
      </p:grpSp>
      <p:sp>
        <p:nvSpPr>
          <p:cNvPr id="65" name="原创设计师QQ598969553      _3"/>
          <p:cNvSpPr/>
          <p:nvPr/>
        </p:nvSpPr>
        <p:spPr bwMode="blackWhite">
          <a:xfrm>
            <a:off x="2492440" y="3489640"/>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66" name="原创设计师QQ598969553      _4"/>
          <p:cNvSpPr/>
          <p:nvPr/>
        </p:nvSpPr>
        <p:spPr bwMode="blackWhite">
          <a:xfrm>
            <a:off x="3153699" y="2333160"/>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67" name="原创设计师QQ598969553      _5"/>
          <p:cNvSpPr/>
          <p:nvPr/>
        </p:nvSpPr>
        <p:spPr bwMode="blackWhite">
          <a:xfrm>
            <a:off x="2560015" y="1247053"/>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68" name="原创设计师QQ598969553      _6"/>
          <p:cNvSpPr/>
          <p:nvPr/>
        </p:nvSpPr>
        <p:spPr bwMode="blackWhite">
          <a:xfrm>
            <a:off x="825888" y="1962888"/>
            <a:ext cx="1703388" cy="170338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cxnSp>
        <p:nvCxnSpPr>
          <p:cNvPr id="69" name="原创设计师QQ598969553      _7"/>
          <p:cNvCxnSpPr>
            <a:stCxn id="68" idx="6"/>
            <a:endCxn id="66" idx="2"/>
          </p:cNvCxnSpPr>
          <p:nvPr/>
        </p:nvCxnSpPr>
        <p:spPr>
          <a:xfrm flipV="1">
            <a:off x="2529277" y="2804123"/>
            <a:ext cx="624422" cy="10459"/>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原创设计师QQ598969553      _8"/>
          <p:cNvCxnSpPr/>
          <p:nvPr/>
        </p:nvCxnSpPr>
        <p:spPr>
          <a:xfrm flipH="1">
            <a:off x="2313955" y="1742755"/>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71" name="原创设计师QQ598969553      _9"/>
          <p:cNvGrpSpPr/>
          <p:nvPr/>
        </p:nvGrpSpPr>
        <p:grpSpPr>
          <a:xfrm>
            <a:off x="2121118" y="1712996"/>
            <a:ext cx="438049" cy="263068"/>
            <a:chOff x="2132468" y="2251530"/>
            <a:chExt cx="584200" cy="350838"/>
          </a:xfrm>
        </p:grpSpPr>
        <p:cxnSp>
          <p:nvCxnSpPr>
            <p:cNvPr id="72" name="直接连接符 71"/>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原创设计师QQ598969553      _10"/>
          <p:cNvGrpSpPr/>
          <p:nvPr/>
        </p:nvGrpSpPr>
        <p:grpSpPr>
          <a:xfrm>
            <a:off x="2668824" y="1363933"/>
            <a:ext cx="718971" cy="718971"/>
            <a:chOff x="2862912" y="1786005"/>
            <a:chExt cx="958850" cy="958850"/>
          </a:xfrm>
        </p:grpSpPr>
        <p:sp>
          <p:nvSpPr>
            <p:cNvPr id="76" name="椭圆 75"/>
            <p:cNvSpPr/>
            <p:nvPr/>
          </p:nvSpPr>
          <p:spPr bwMode="auto">
            <a:xfrm>
              <a:off x="2862912" y="1786005"/>
              <a:ext cx="958850" cy="958850"/>
            </a:xfrm>
            <a:prstGeom prst="ellipse">
              <a:avLst/>
            </a:prstGeom>
            <a:gradFill>
              <a:gsLst>
                <a:gs pos="0">
                  <a:srgbClr val="DEDEDE"/>
                </a:gs>
                <a:gs pos="100000">
                  <a:srgbClr val="FBFBFB"/>
                </a:gs>
              </a:gsLst>
              <a:lin ang="5400000" scaled="1"/>
            </a:grad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77" name="文本框 11"/>
            <p:cNvSpPr txBox="1"/>
            <p:nvPr/>
          </p:nvSpPr>
          <p:spPr>
            <a:xfrm>
              <a:off x="3017143" y="1980923"/>
              <a:ext cx="650391" cy="609741"/>
            </a:xfrm>
            <a:prstGeom prst="rect">
              <a:avLst/>
            </a:prstGeom>
            <a:noFill/>
          </p:spPr>
          <p:txBody>
            <a:bodyPr rtlCol="0" wrap="none">
              <a:spAutoFit/>
            </a:bodyPr>
            <a:lstStyle/>
            <a:p>
              <a:pPr algn="ctr">
                <a:spcBef>
                  <a:spcPct val="0"/>
                </a:spcBef>
              </a:pPr>
              <a:r>
                <a:rPr altLang="en-US" b="1" lang="zh-CN" sz="1200">
                  <a:solidFill>
                    <a:schemeClr val="accent2"/>
                  </a:solidFill>
                  <a:ea charset="-122" pitchFamily="34" typeface="微软雅黑"/>
                  <a:sym charset="-122" pitchFamily="34" typeface="微软雅黑"/>
                </a:rPr>
                <a:t>添加</a:t>
              </a:r>
            </a:p>
            <a:p>
              <a:pPr algn="ctr">
                <a:spcBef>
                  <a:spcPct val="0"/>
                </a:spcBef>
              </a:pPr>
              <a:r>
                <a:rPr altLang="en-US" b="1" lang="zh-CN" sz="1200">
                  <a:solidFill>
                    <a:schemeClr val="accent2"/>
                  </a:solidFill>
                  <a:ea charset="-122" pitchFamily="34" typeface="微软雅黑"/>
                  <a:sym charset="-122" pitchFamily="34" typeface="微软雅黑"/>
                </a:rPr>
                <a:t>文字</a:t>
              </a:r>
            </a:p>
          </p:txBody>
        </p:sp>
      </p:grpSp>
      <p:grpSp>
        <p:nvGrpSpPr>
          <p:cNvPr id="78" name="原创设计师QQ598969553      _11"/>
          <p:cNvGrpSpPr/>
          <p:nvPr/>
        </p:nvGrpSpPr>
        <p:grpSpPr>
          <a:xfrm>
            <a:off x="3269504" y="2444638"/>
            <a:ext cx="718971" cy="718971"/>
            <a:chOff x="4358143" y="3260272"/>
            <a:chExt cx="958850" cy="958850"/>
          </a:xfrm>
        </p:grpSpPr>
        <p:sp>
          <p:nvSpPr>
            <p:cNvPr id="79" name="椭圆 78"/>
            <p:cNvSpPr/>
            <p:nvPr/>
          </p:nvSpPr>
          <p:spPr bwMode="auto">
            <a:xfrm>
              <a:off x="4358143" y="3260272"/>
              <a:ext cx="958850" cy="958850"/>
            </a:xfrm>
            <a:prstGeom prst="ellipse">
              <a:avLst/>
            </a:prstGeom>
            <a:gradFill>
              <a:gsLst>
                <a:gs pos="0">
                  <a:srgbClr val="DEDEDE"/>
                </a:gs>
                <a:gs pos="100000">
                  <a:srgbClr val="FBFBFB"/>
                </a:gs>
              </a:gsLst>
              <a:lin ang="5400000" scaled="1"/>
            </a:grad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80" name="文本框 15"/>
            <p:cNvSpPr txBox="1"/>
            <p:nvPr/>
          </p:nvSpPr>
          <p:spPr>
            <a:xfrm>
              <a:off x="4506602" y="3461257"/>
              <a:ext cx="650391" cy="609741"/>
            </a:xfrm>
            <a:prstGeom prst="rect">
              <a:avLst/>
            </a:prstGeom>
            <a:noFill/>
          </p:spPr>
          <p:txBody>
            <a:bodyPr rtlCol="0" wrap="none">
              <a:spAutoFit/>
            </a:bodyPr>
            <a:lstStyle/>
            <a:p>
              <a:pPr algn="ctr">
                <a:spcBef>
                  <a:spcPct val="0"/>
                </a:spcBef>
              </a:pPr>
              <a:r>
                <a:rPr altLang="en-US" b="1" lang="zh-CN" sz="1200">
                  <a:solidFill>
                    <a:schemeClr val="accent2"/>
                  </a:solidFill>
                  <a:ea charset="-122" pitchFamily="34" typeface="微软雅黑"/>
                  <a:sym charset="-122" pitchFamily="34" typeface="微软雅黑"/>
                </a:rPr>
                <a:t>添加</a:t>
              </a:r>
            </a:p>
            <a:p>
              <a:pPr algn="ctr">
                <a:spcBef>
                  <a:spcPct val="0"/>
                </a:spcBef>
              </a:pPr>
              <a:r>
                <a:rPr altLang="en-US" b="1" lang="zh-CN" sz="1200">
                  <a:solidFill>
                    <a:schemeClr val="accent2"/>
                  </a:solidFill>
                  <a:ea charset="-122" pitchFamily="34" typeface="微软雅黑"/>
                  <a:sym charset="-122" pitchFamily="34" typeface="微软雅黑"/>
                </a:rPr>
                <a:t>文字</a:t>
              </a:r>
            </a:p>
          </p:txBody>
        </p:sp>
      </p:grpSp>
      <p:grpSp>
        <p:nvGrpSpPr>
          <p:cNvPr id="81" name="原创设计师QQ598969553      _12"/>
          <p:cNvGrpSpPr/>
          <p:nvPr/>
        </p:nvGrpSpPr>
        <p:grpSpPr>
          <a:xfrm>
            <a:off x="2609283" y="3588354"/>
            <a:ext cx="717780" cy="718971"/>
            <a:chOff x="3224213" y="4823962"/>
            <a:chExt cx="957262" cy="958850"/>
          </a:xfrm>
        </p:grpSpPr>
        <p:sp>
          <p:nvSpPr>
            <p:cNvPr id="82" name="椭圆 81"/>
            <p:cNvSpPr/>
            <p:nvPr/>
          </p:nvSpPr>
          <p:spPr bwMode="auto">
            <a:xfrm>
              <a:off x="3224213" y="4823962"/>
              <a:ext cx="957262" cy="958850"/>
            </a:xfrm>
            <a:prstGeom prst="ellipse">
              <a:avLst/>
            </a:prstGeom>
            <a:gradFill>
              <a:gsLst>
                <a:gs pos="0">
                  <a:srgbClr val="DEDEDE"/>
                </a:gs>
                <a:gs pos="100000">
                  <a:srgbClr val="FBFBFB"/>
                </a:gs>
              </a:gsLst>
              <a:lin ang="5400000" scaled="1"/>
            </a:grad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83" name="文本框 19"/>
            <p:cNvSpPr txBox="1"/>
            <p:nvPr/>
          </p:nvSpPr>
          <p:spPr>
            <a:xfrm>
              <a:off x="3384262" y="5028021"/>
              <a:ext cx="650391" cy="609741"/>
            </a:xfrm>
            <a:prstGeom prst="rect">
              <a:avLst/>
            </a:prstGeom>
            <a:noFill/>
          </p:spPr>
          <p:txBody>
            <a:bodyPr rtlCol="0" wrap="none">
              <a:spAutoFit/>
            </a:bodyPr>
            <a:lstStyle/>
            <a:p>
              <a:pPr algn="ctr">
                <a:spcBef>
                  <a:spcPct val="0"/>
                </a:spcBef>
              </a:pPr>
              <a:r>
                <a:rPr altLang="en-US" b="1" lang="zh-CN" sz="1200">
                  <a:solidFill>
                    <a:schemeClr val="accent2"/>
                  </a:solidFill>
                  <a:ea charset="-122" pitchFamily="34" typeface="微软雅黑"/>
                  <a:sym charset="-122" pitchFamily="34" typeface="微软雅黑"/>
                </a:rPr>
                <a:t>添加</a:t>
              </a:r>
            </a:p>
            <a:p>
              <a:pPr algn="ctr">
                <a:spcBef>
                  <a:spcPct val="0"/>
                </a:spcBef>
              </a:pPr>
              <a:r>
                <a:rPr altLang="en-US" b="1" lang="zh-CN" sz="1200">
                  <a:solidFill>
                    <a:schemeClr val="accent2"/>
                  </a:solidFill>
                  <a:ea charset="-122" pitchFamily="34" typeface="微软雅黑"/>
                  <a:sym charset="-122" pitchFamily="34" typeface="微软雅黑"/>
                </a:rPr>
                <a:t>文字</a:t>
              </a:r>
            </a:p>
          </p:txBody>
        </p:sp>
      </p:grpSp>
      <p:grpSp>
        <p:nvGrpSpPr>
          <p:cNvPr id="88" name="原创设计师QQ598969553      _13"/>
          <p:cNvGrpSpPr/>
          <p:nvPr/>
        </p:nvGrpSpPr>
        <p:grpSpPr>
          <a:xfrm>
            <a:off x="4090846" y="2474405"/>
            <a:ext cx="4421468" cy="758415"/>
            <a:chOff x="5453518" y="3299971"/>
            <a:chExt cx="5896655" cy="1011454"/>
          </a:xfrm>
        </p:grpSpPr>
        <p:cxnSp>
          <p:nvCxnSpPr>
            <p:cNvPr id="89" name="直接连接符 88"/>
            <p:cNvCxnSpPr/>
            <p:nvPr/>
          </p:nvCxnSpPr>
          <p:spPr>
            <a:xfrm flipH="1">
              <a:off x="5453518" y="3806372"/>
              <a:ext cx="8937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左中括号 89"/>
            <p:cNvSpPr/>
            <p:nvPr/>
          </p:nvSpPr>
          <p:spPr>
            <a:xfrm>
              <a:off x="6411915" y="3309485"/>
              <a:ext cx="123825" cy="989920"/>
            </a:xfrm>
            <a:prstGeom prst="lef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sz="1350">
                <a:latin charset="-122" pitchFamily="34" typeface="微软雅黑"/>
                <a:ea charset="-122" pitchFamily="34" typeface="微软雅黑"/>
              </a:endParaRPr>
            </a:p>
          </p:txBody>
        </p:sp>
        <p:sp>
          <p:nvSpPr>
            <p:cNvPr id="91" name="Rectangle 5"/>
            <p:cNvSpPr/>
            <p:nvPr/>
          </p:nvSpPr>
          <p:spPr bwMode="auto">
            <a:xfrm>
              <a:off x="6654802" y="3299971"/>
              <a:ext cx="4695371" cy="101145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050">
                  <a:latin charset="-122" pitchFamily="34" typeface="微软雅黑"/>
                  <a:ea charset="-122" pitchFamily="34" typeface="微软雅黑"/>
                  <a:sym charset="0" typeface="Gill Sans"/>
                </a:rPr>
                <a:t>此处添加详细文本描述，建议与标题相关并符合整体语言风格，语言描述尽量简洁生动。尽量将每页幻灯片的字数控制在  200字以内，据统计每页幻灯片的最好控制在5分钟之内。</a:t>
              </a:r>
            </a:p>
          </p:txBody>
        </p:sp>
      </p:grpSp>
      <p:grpSp>
        <p:nvGrpSpPr>
          <p:cNvPr id="92" name="原创设计师QQ598969553      _14"/>
          <p:cNvGrpSpPr/>
          <p:nvPr/>
        </p:nvGrpSpPr>
        <p:grpSpPr>
          <a:xfrm>
            <a:off x="3441337" y="3619257"/>
            <a:ext cx="4586247" cy="773773"/>
            <a:chOff x="4333875" y="4865176"/>
            <a:chExt cx="6116412" cy="1031936"/>
          </a:xfrm>
        </p:grpSpPr>
        <p:cxnSp>
          <p:nvCxnSpPr>
            <p:cNvPr id="93" name="直接连接符 92"/>
            <p:cNvCxnSpPr/>
            <p:nvPr/>
          </p:nvCxnSpPr>
          <p:spPr>
            <a:xfrm flipH="1">
              <a:off x="4333875" y="5361443"/>
              <a:ext cx="89376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4" name="左中括号 93"/>
            <p:cNvSpPr/>
            <p:nvPr/>
          </p:nvSpPr>
          <p:spPr>
            <a:xfrm>
              <a:off x="5327650" y="4865176"/>
              <a:ext cx="123825" cy="992534"/>
            </a:xfrm>
            <a:prstGeom prst="leftBracke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sz="1350">
                <a:latin charset="-122" pitchFamily="34" typeface="微软雅黑"/>
                <a:ea charset="-122" pitchFamily="34" typeface="微软雅黑"/>
              </a:endParaRPr>
            </a:p>
          </p:txBody>
        </p:sp>
        <p:sp>
          <p:nvSpPr>
            <p:cNvPr id="95" name="Rectangle 5"/>
            <p:cNvSpPr/>
            <p:nvPr/>
          </p:nvSpPr>
          <p:spPr bwMode="auto">
            <a:xfrm>
              <a:off x="5653089" y="4885658"/>
              <a:ext cx="4797198" cy="101145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050">
                  <a:latin charset="-122" pitchFamily="34" typeface="微软雅黑"/>
                  <a:ea charset="-122" pitchFamily="34" typeface="微软雅黑"/>
                  <a:sym charset="0" typeface="Gill Sans"/>
                </a:rPr>
                <a:t>此处添加详细文本描述，建议与标题相关并符合整体语言风格，语言描述尽量简洁生动。尽量将每页幻灯片的字数控制在  200字以内，据统计每页幻灯片的最好控制在5分钟之内。</a:t>
              </a:r>
            </a:p>
          </p:txBody>
        </p:sp>
      </p:grpSp>
      <p:grpSp>
        <p:nvGrpSpPr>
          <p:cNvPr id="96" name="原创设计师QQ598969553      _15"/>
          <p:cNvGrpSpPr/>
          <p:nvPr/>
        </p:nvGrpSpPr>
        <p:grpSpPr>
          <a:xfrm>
            <a:off x="1021786" y="2152579"/>
            <a:ext cx="1321797" cy="1321797"/>
            <a:chOff x="1360492" y="2870770"/>
            <a:chExt cx="1762804" cy="1762804"/>
          </a:xfrm>
        </p:grpSpPr>
        <p:sp>
          <p:nvSpPr>
            <p:cNvPr id="97" name="椭圆 96"/>
            <p:cNvSpPr/>
            <p:nvPr/>
          </p:nvSpPr>
          <p:spPr>
            <a:xfrm>
              <a:off x="1360492" y="2870770"/>
              <a:ext cx="1762804" cy="1762804"/>
            </a:xfrm>
            <a:prstGeom prst="ellipse">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99" name="矩形 98"/>
            <p:cNvSpPr/>
            <p:nvPr/>
          </p:nvSpPr>
          <p:spPr>
            <a:xfrm>
              <a:off x="1778083" y="3338146"/>
              <a:ext cx="853638" cy="853638"/>
            </a:xfrm>
            <a:prstGeom prst="rect">
              <a:avLst/>
            </a:prstGeom>
          </p:spPr>
          <p:txBody>
            <a:bodyPr wrap="none">
              <a:spAutoFit/>
            </a:bodyPr>
            <a:lstStyle/>
            <a:p>
              <a:pPr algn="ctr">
                <a:spcBef>
                  <a:spcPct val="0"/>
                </a:spcBef>
              </a:pPr>
              <a:r>
                <a:rPr altLang="en-US" b="1" lang="zh-CN">
                  <a:solidFill>
                    <a:schemeClr val="bg1"/>
                  </a:solidFill>
                  <a:ea charset="-122" pitchFamily="34" typeface="微软雅黑"/>
                  <a:sym charset="-122" pitchFamily="34" typeface="微软雅黑"/>
                </a:rPr>
                <a:t>工作</a:t>
              </a:r>
            </a:p>
            <a:p>
              <a:pPr algn="ctr">
                <a:spcBef>
                  <a:spcPct val="0"/>
                </a:spcBef>
              </a:pPr>
              <a:r>
                <a:rPr altLang="en-US" b="1" lang="zh-CN">
                  <a:solidFill>
                    <a:schemeClr val="bg1"/>
                  </a:solidFill>
                  <a:ea charset="-122" pitchFamily="34" typeface="微软雅黑"/>
                  <a:sym charset="-122" pitchFamily="34" typeface="微软雅黑"/>
                </a:rPr>
                <a:t>概述</a:t>
              </a:r>
            </a:p>
          </p:txBody>
        </p:sp>
      </p:grpSp>
      <p:grpSp>
        <p:nvGrpSpPr>
          <p:cNvPr id="105" name="原创设计师QQ598969553      _16"/>
          <p:cNvGrpSpPr/>
          <p:nvPr/>
        </p:nvGrpSpPr>
        <p:grpSpPr>
          <a:xfrm flipV="1">
            <a:off x="2061344" y="3619257"/>
            <a:ext cx="438049" cy="263068"/>
            <a:chOff x="2132468" y="2251530"/>
            <a:chExt cx="584200" cy="350838"/>
          </a:xfrm>
        </p:grpSpPr>
        <p:cxnSp>
          <p:nvCxnSpPr>
            <p:cNvPr id="106" name="直接连接符 105"/>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43863178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8"/>
                                        </p:tgtEl>
                                        <p:attrNameLst>
                                          <p:attrName>style.visibility</p:attrName>
                                        </p:attrNameLst>
                                      </p:cBhvr>
                                      <p:to>
                                        <p:strVal val="visible"/>
                                      </p:to>
                                    </p:set>
                                    <p:animEffect filter="fade" transition="in">
                                      <p:cBhvr>
                                        <p:cTn dur="500" id="7"/>
                                        <p:tgtEl>
                                          <p:spTgt spid="68"/>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96"/>
                                        </p:tgtEl>
                                        <p:attrNameLst>
                                          <p:attrName>style.visibility</p:attrName>
                                        </p:attrNameLst>
                                      </p:cBhvr>
                                      <p:to>
                                        <p:strVal val="visible"/>
                                      </p:to>
                                    </p:set>
                                    <p:anim calcmode="lin" valueType="num">
                                      <p:cBhvr>
                                        <p:cTn dur="500" fill="hold" id="11"/>
                                        <p:tgtEl>
                                          <p:spTgt spid="96"/>
                                        </p:tgtEl>
                                        <p:attrNameLst>
                                          <p:attrName>ppt_w</p:attrName>
                                        </p:attrNameLst>
                                      </p:cBhvr>
                                      <p:tavLst>
                                        <p:tav tm="0">
                                          <p:val>
                                            <p:fltVal val="0"/>
                                          </p:val>
                                        </p:tav>
                                        <p:tav tm="100000">
                                          <p:val>
                                            <p:strVal val="#ppt_w"/>
                                          </p:val>
                                        </p:tav>
                                      </p:tavLst>
                                    </p:anim>
                                    <p:anim calcmode="lin" valueType="num">
                                      <p:cBhvr>
                                        <p:cTn dur="500" fill="hold" id="12"/>
                                        <p:tgtEl>
                                          <p:spTgt spid="96"/>
                                        </p:tgtEl>
                                        <p:attrNameLst>
                                          <p:attrName>ppt_h</p:attrName>
                                        </p:attrNameLst>
                                      </p:cBhvr>
                                      <p:tavLst>
                                        <p:tav tm="0">
                                          <p:val>
                                            <p:fltVal val="0"/>
                                          </p:val>
                                        </p:tav>
                                        <p:tav tm="100000">
                                          <p:val>
                                            <p:strVal val="#ppt_h"/>
                                          </p:val>
                                        </p:tav>
                                      </p:tavLst>
                                    </p:anim>
                                    <p:animEffect filter="fade" transition="in">
                                      <p:cBhvr>
                                        <p:cTn dur="500" id="13"/>
                                        <p:tgtEl>
                                          <p:spTgt spid="96"/>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71"/>
                                        </p:tgtEl>
                                        <p:attrNameLst>
                                          <p:attrName>style.visibility</p:attrName>
                                        </p:attrNameLst>
                                      </p:cBhvr>
                                      <p:to>
                                        <p:strVal val="visible"/>
                                      </p:to>
                                    </p:set>
                                    <p:animEffect filter="wipe(left)" transition="in">
                                      <p:cBhvr>
                                        <p:cTn dur="500" id="17"/>
                                        <p:tgtEl>
                                          <p:spTgt spid="71"/>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67"/>
                                        </p:tgtEl>
                                        <p:attrNameLst>
                                          <p:attrName>style.visibility</p:attrName>
                                        </p:attrNameLst>
                                      </p:cBhvr>
                                      <p:to>
                                        <p:strVal val="visible"/>
                                      </p:to>
                                    </p:set>
                                    <p:animEffect filter="fade" transition="in">
                                      <p:cBhvr>
                                        <p:cTn dur="500" id="21"/>
                                        <p:tgtEl>
                                          <p:spTgt spid="67"/>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fltVal val="0"/>
                                          </p:val>
                                        </p:tav>
                                        <p:tav tm="100000">
                                          <p:val>
                                            <p:strVal val="#ppt_w"/>
                                          </p:val>
                                        </p:tav>
                                      </p:tavLst>
                                    </p:anim>
                                    <p:anim calcmode="lin" valueType="num">
                                      <p:cBhvr>
                                        <p:cTn dur="500" fill="hold" id="26"/>
                                        <p:tgtEl>
                                          <p:spTgt spid="75"/>
                                        </p:tgtEl>
                                        <p:attrNameLst>
                                          <p:attrName>ppt_h</p:attrName>
                                        </p:attrNameLst>
                                      </p:cBhvr>
                                      <p:tavLst>
                                        <p:tav tm="0">
                                          <p:val>
                                            <p:fltVal val="0"/>
                                          </p:val>
                                        </p:tav>
                                        <p:tav tm="100000">
                                          <p:val>
                                            <p:strVal val="#ppt_h"/>
                                          </p:val>
                                        </p:tav>
                                      </p:tavLst>
                                    </p:anim>
                                    <p:animEffect filter="fade" transition="in">
                                      <p:cBhvr>
                                        <p:cTn dur="500" id="27"/>
                                        <p:tgtEl>
                                          <p:spTgt spid="75"/>
                                        </p:tgtEl>
                                      </p:cBhvr>
                                    </p:animEffect>
                                  </p:childTnLst>
                                </p:cTn>
                              </p:par>
                            </p:childTnLst>
                          </p:cTn>
                        </p:par>
                        <p:par>
                          <p:cTn fill="hold" id="28" nodeType="afterGroup">
                            <p:stCondLst>
                              <p:cond delay="2500"/>
                            </p:stCondLst>
                            <p:childTnLst>
                              <p:par>
                                <p:cTn fill="hold" id="29" nodeType="afterEffect" presetClass="entr" presetID="22" presetSubtype="8">
                                  <p:stCondLst>
                                    <p:cond delay="0"/>
                                  </p:stCondLst>
                                  <p:childTnLst>
                                    <p:set>
                                      <p:cBhvr>
                                        <p:cTn dur="1" fill="hold" id="30">
                                          <p:stCondLst>
                                            <p:cond delay="0"/>
                                          </p:stCondLst>
                                        </p:cTn>
                                        <p:tgtEl>
                                          <p:spTgt spid="84"/>
                                        </p:tgtEl>
                                        <p:attrNameLst>
                                          <p:attrName>style.visibility</p:attrName>
                                        </p:attrNameLst>
                                      </p:cBhvr>
                                      <p:to>
                                        <p:strVal val="visible"/>
                                      </p:to>
                                    </p:set>
                                    <p:animEffect filter="wipe(left)" transition="in">
                                      <p:cBhvr>
                                        <p:cTn dur="500" id="31"/>
                                        <p:tgtEl>
                                          <p:spTgt spid="84"/>
                                        </p:tgtEl>
                                      </p:cBhvr>
                                    </p:animEffect>
                                  </p:childTnLst>
                                </p:cTn>
                              </p:par>
                            </p:childTnLst>
                          </p:cTn>
                        </p:par>
                        <p:par>
                          <p:cTn fill="hold" id="32" nodeType="afterGroup">
                            <p:stCondLst>
                              <p:cond delay="3000"/>
                            </p:stCondLst>
                            <p:childTnLst>
                              <p:par>
                                <p:cTn fill="hold" id="33" nodeType="afterEffect" presetClass="entr" presetID="22" presetSubtype="1">
                                  <p:stCondLst>
                                    <p:cond delay="0"/>
                                  </p:stCondLst>
                                  <p:childTnLst>
                                    <p:set>
                                      <p:cBhvr>
                                        <p:cTn dur="1" fill="hold" id="34">
                                          <p:stCondLst>
                                            <p:cond delay="0"/>
                                          </p:stCondLst>
                                        </p:cTn>
                                        <p:tgtEl>
                                          <p:spTgt spid="69"/>
                                        </p:tgtEl>
                                        <p:attrNameLst>
                                          <p:attrName>style.visibility</p:attrName>
                                        </p:attrNameLst>
                                      </p:cBhvr>
                                      <p:to>
                                        <p:strVal val="visible"/>
                                      </p:to>
                                    </p:set>
                                    <p:animEffect filter="wipe(up)" transition="in">
                                      <p:cBhvr>
                                        <p:cTn dur="300" id="35"/>
                                        <p:tgtEl>
                                          <p:spTgt spid="69"/>
                                        </p:tgtEl>
                                      </p:cBhvr>
                                    </p:animEffect>
                                  </p:childTnLst>
                                </p:cTn>
                              </p:par>
                            </p:childTnLst>
                          </p:cTn>
                        </p:par>
                        <p:par>
                          <p:cTn fill="hold" id="36" nodeType="afterGroup">
                            <p:stCondLst>
                              <p:cond delay="3300"/>
                            </p:stCondLst>
                            <p:childTnLst>
                              <p:par>
                                <p:cTn fill="hold" grpId="0" id="37" nodeType="afterEffect" presetClass="entr" presetID="10" presetSubtype="0">
                                  <p:stCondLst>
                                    <p:cond delay="0"/>
                                  </p:stCondLst>
                                  <p:childTnLst>
                                    <p:set>
                                      <p:cBhvr>
                                        <p:cTn dur="1" fill="hold" id="38">
                                          <p:stCondLst>
                                            <p:cond delay="0"/>
                                          </p:stCondLst>
                                        </p:cTn>
                                        <p:tgtEl>
                                          <p:spTgt spid="66"/>
                                        </p:tgtEl>
                                        <p:attrNameLst>
                                          <p:attrName>style.visibility</p:attrName>
                                        </p:attrNameLst>
                                      </p:cBhvr>
                                      <p:to>
                                        <p:strVal val="visible"/>
                                      </p:to>
                                    </p:set>
                                    <p:animEffect filter="fade" transition="in">
                                      <p:cBhvr>
                                        <p:cTn dur="500" id="39"/>
                                        <p:tgtEl>
                                          <p:spTgt spid="66"/>
                                        </p:tgtEl>
                                      </p:cBhvr>
                                    </p:animEffect>
                                  </p:childTnLst>
                                </p:cTn>
                              </p:par>
                            </p:childTnLst>
                          </p:cTn>
                        </p:par>
                        <p:par>
                          <p:cTn fill="hold" id="40" nodeType="afterGroup">
                            <p:stCondLst>
                              <p:cond delay="3800"/>
                            </p:stCondLst>
                            <p:childTnLst>
                              <p:par>
                                <p:cTn fill="hold" id="41" nodeType="afterEffect" presetClass="entr" presetID="53" presetSubtype="0">
                                  <p:stCondLst>
                                    <p:cond delay="0"/>
                                  </p:stCondLst>
                                  <p:childTnLst>
                                    <p:set>
                                      <p:cBhvr>
                                        <p:cTn dur="1" fill="hold" id="42">
                                          <p:stCondLst>
                                            <p:cond delay="0"/>
                                          </p:stCondLst>
                                        </p:cTn>
                                        <p:tgtEl>
                                          <p:spTgt spid="78"/>
                                        </p:tgtEl>
                                        <p:attrNameLst>
                                          <p:attrName>style.visibility</p:attrName>
                                        </p:attrNameLst>
                                      </p:cBhvr>
                                      <p:to>
                                        <p:strVal val="visible"/>
                                      </p:to>
                                    </p:set>
                                    <p:anim calcmode="lin" valueType="num">
                                      <p:cBhvr>
                                        <p:cTn dur="500" fill="hold" id="43"/>
                                        <p:tgtEl>
                                          <p:spTgt spid="78"/>
                                        </p:tgtEl>
                                        <p:attrNameLst>
                                          <p:attrName>ppt_w</p:attrName>
                                        </p:attrNameLst>
                                      </p:cBhvr>
                                      <p:tavLst>
                                        <p:tav tm="0">
                                          <p:val>
                                            <p:fltVal val="0"/>
                                          </p:val>
                                        </p:tav>
                                        <p:tav tm="100000">
                                          <p:val>
                                            <p:strVal val="#ppt_w"/>
                                          </p:val>
                                        </p:tav>
                                      </p:tavLst>
                                    </p:anim>
                                    <p:anim calcmode="lin" valueType="num">
                                      <p:cBhvr>
                                        <p:cTn dur="500" fill="hold" id="44"/>
                                        <p:tgtEl>
                                          <p:spTgt spid="78"/>
                                        </p:tgtEl>
                                        <p:attrNameLst>
                                          <p:attrName>ppt_h</p:attrName>
                                        </p:attrNameLst>
                                      </p:cBhvr>
                                      <p:tavLst>
                                        <p:tav tm="0">
                                          <p:val>
                                            <p:fltVal val="0"/>
                                          </p:val>
                                        </p:tav>
                                        <p:tav tm="100000">
                                          <p:val>
                                            <p:strVal val="#ppt_h"/>
                                          </p:val>
                                        </p:tav>
                                      </p:tavLst>
                                    </p:anim>
                                    <p:animEffect filter="fade" transition="in">
                                      <p:cBhvr>
                                        <p:cTn dur="500" id="45"/>
                                        <p:tgtEl>
                                          <p:spTgt spid="78"/>
                                        </p:tgtEl>
                                      </p:cBhvr>
                                    </p:animEffect>
                                  </p:childTnLst>
                                </p:cTn>
                              </p:par>
                              <p:par>
                                <p:cTn fill="hold" id="46" nodeType="withEffect" presetClass="entr" presetID="22" presetSubtype="8">
                                  <p:stCondLst>
                                    <p:cond delay="0"/>
                                  </p:stCondLst>
                                  <p:childTnLst>
                                    <p:set>
                                      <p:cBhvr>
                                        <p:cTn dur="1" fill="hold" id="47">
                                          <p:stCondLst>
                                            <p:cond delay="0"/>
                                          </p:stCondLst>
                                        </p:cTn>
                                        <p:tgtEl>
                                          <p:spTgt spid="88"/>
                                        </p:tgtEl>
                                        <p:attrNameLst>
                                          <p:attrName>style.visibility</p:attrName>
                                        </p:attrNameLst>
                                      </p:cBhvr>
                                      <p:to>
                                        <p:strVal val="visible"/>
                                      </p:to>
                                    </p:set>
                                    <p:animEffect filter="wipe(left)" transition="in">
                                      <p:cBhvr>
                                        <p:cTn dur="500" id="48"/>
                                        <p:tgtEl>
                                          <p:spTgt spid="88"/>
                                        </p:tgtEl>
                                      </p:cBhvr>
                                    </p:animEffect>
                                  </p:childTnLst>
                                </p:cTn>
                              </p:par>
                            </p:childTnLst>
                          </p:cTn>
                        </p:par>
                        <p:par>
                          <p:cTn fill="hold" id="49" nodeType="afterGroup">
                            <p:stCondLst>
                              <p:cond delay="4300"/>
                            </p:stCondLst>
                            <p:childTnLst>
                              <p:par>
                                <p:cTn fill="hold" id="50" nodeType="afterEffect" presetClass="entr" presetID="22" presetSubtype="8">
                                  <p:stCondLst>
                                    <p:cond delay="0"/>
                                  </p:stCondLst>
                                  <p:childTnLst>
                                    <p:set>
                                      <p:cBhvr>
                                        <p:cTn dur="1" fill="hold" id="51">
                                          <p:stCondLst>
                                            <p:cond delay="0"/>
                                          </p:stCondLst>
                                        </p:cTn>
                                        <p:tgtEl>
                                          <p:spTgt spid="105"/>
                                        </p:tgtEl>
                                        <p:attrNameLst>
                                          <p:attrName>style.visibility</p:attrName>
                                        </p:attrNameLst>
                                      </p:cBhvr>
                                      <p:to>
                                        <p:strVal val="visible"/>
                                      </p:to>
                                    </p:set>
                                    <p:animEffect filter="wipe(left)" transition="in">
                                      <p:cBhvr>
                                        <p:cTn dur="500" id="52"/>
                                        <p:tgtEl>
                                          <p:spTgt spid="105"/>
                                        </p:tgtEl>
                                      </p:cBhvr>
                                    </p:animEffect>
                                  </p:childTnLst>
                                </p:cTn>
                              </p:par>
                            </p:childTnLst>
                          </p:cTn>
                        </p:par>
                        <p:par>
                          <p:cTn fill="hold" id="53" nodeType="afterGroup">
                            <p:stCondLst>
                              <p:cond delay="4800"/>
                            </p:stCondLst>
                            <p:childTnLst>
                              <p:par>
                                <p:cTn fill="hold" grpId="0" id="54" nodeType="afterEffect" presetClass="entr" presetID="10" presetSubtype="0">
                                  <p:stCondLst>
                                    <p:cond delay="0"/>
                                  </p:stCondLst>
                                  <p:childTnLst>
                                    <p:set>
                                      <p:cBhvr>
                                        <p:cTn dur="1" fill="hold" id="55">
                                          <p:stCondLst>
                                            <p:cond delay="0"/>
                                          </p:stCondLst>
                                        </p:cTn>
                                        <p:tgtEl>
                                          <p:spTgt spid="65"/>
                                        </p:tgtEl>
                                        <p:attrNameLst>
                                          <p:attrName>style.visibility</p:attrName>
                                        </p:attrNameLst>
                                      </p:cBhvr>
                                      <p:to>
                                        <p:strVal val="visible"/>
                                      </p:to>
                                    </p:set>
                                    <p:animEffect filter="fade" transition="in">
                                      <p:cBhvr>
                                        <p:cTn dur="500" id="56"/>
                                        <p:tgtEl>
                                          <p:spTgt spid="65"/>
                                        </p:tgtEl>
                                      </p:cBhvr>
                                    </p:animEffect>
                                  </p:childTnLst>
                                </p:cTn>
                              </p:par>
                            </p:childTnLst>
                          </p:cTn>
                        </p:par>
                        <p:par>
                          <p:cTn fill="hold" id="57" nodeType="afterGroup">
                            <p:stCondLst>
                              <p:cond delay="5300"/>
                            </p:stCondLst>
                            <p:childTnLst>
                              <p:par>
                                <p:cTn fill="hold" id="58" nodeType="afterEffect" presetClass="entr" presetID="53" presetSubtype="0">
                                  <p:stCondLst>
                                    <p:cond delay="0"/>
                                  </p:stCondLst>
                                  <p:childTnLst>
                                    <p:set>
                                      <p:cBhvr>
                                        <p:cTn dur="1" fill="hold" id="59">
                                          <p:stCondLst>
                                            <p:cond delay="0"/>
                                          </p:stCondLst>
                                        </p:cTn>
                                        <p:tgtEl>
                                          <p:spTgt spid="81"/>
                                        </p:tgtEl>
                                        <p:attrNameLst>
                                          <p:attrName>style.visibility</p:attrName>
                                        </p:attrNameLst>
                                      </p:cBhvr>
                                      <p:to>
                                        <p:strVal val="visible"/>
                                      </p:to>
                                    </p:set>
                                    <p:anim calcmode="lin" valueType="num">
                                      <p:cBhvr>
                                        <p:cTn dur="500" fill="hold" id="60"/>
                                        <p:tgtEl>
                                          <p:spTgt spid="81"/>
                                        </p:tgtEl>
                                        <p:attrNameLst>
                                          <p:attrName>ppt_w</p:attrName>
                                        </p:attrNameLst>
                                      </p:cBhvr>
                                      <p:tavLst>
                                        <p:tav tm="0">
                                          <p:val>
                                            <p:fltVal val="0"/>
                                          </p:val>
                                        </p:tav>
                                        <p:tav tm="100000">
                                          <p:val>
                                            <p:strVal val="#ppt_w"/>
                                          </p:val>
                                        </p:tav>
                                      </p:tavLst>
                                    </p:anim>
                                    <p:anim calcmode="lin" valueType="num">
                                      <p:cBhvr>
                                        <p:cTn dur="500" fill="hold" id="61"/>
                                        <p:tgtEl>
                                          <p:spTgt spid="81"/>
                                        </p:tgtEl>
                                        <p:attrNameLst>
                                          <p:attrName>ppt_h</p:attrName>
                                        </p:attrNameLst>
                                      </p:cBhvr>
                                      <p:tavLst>
                                        <p:tav tm="0">
                                          <p:val>
                                            <p:fltVal val="0"/>
                                          </p:val>
                                        </p:tav>
                                        <p:tav tm="100000">
                                          <p:val>
                                            <p:strVal val="#ppt_h"/>
                                          </p:val>
                                        </p:tav>
                                      </p:tavLst>
                                    </p:anim>
                                    <p:animEffect filter="fade" transition="in">
                                      <p:cBhvr>
                                        <p:cTn dur="500" id="62"/>
                                        <p:tgtEl>
                                          <p:spTgt spid="81"/>
                                        </p:tgtEl>
                                      </p:cBhvr>
                                    </p:animEffect>
                                  </p:childTnLst>
                                </p:cTn>
                              </p:par>
                            </p:childTnLst>
                          </p:cTn>
                        </p:par>
                        <p:par>
                          <p:cTn fill="hold" id="63" nodeType="afterGroup">
                            <p:stCondLst>
                              <p:cond delay="5800"/>
                            </p:stCondLst>
                            <p:childTnLst>
                              <p:par>
                                <p:cTn fill="hold" id="64" nodeType="afterEffect" presetClass="entr" presetID="22" presetSubtype="8">
                                  <p:stCondLst>
                                    <p:cond delay="0"/>
                                  </p:stCondLst>
                                  <p:childTnLst>
                                    <p:set>
                                      <p:cBhvr>
                                        <p:cTn dur="1" fill="hold" id="65">
                                          <p:stCondLst>
                                            <p:cond delay="0"/>
                                          </p:stCondLst>
                                        </p:cTn>
                                        <p:tgtEl>
                                          <p:spTgt spid="92"/>
                                        </p:tgtEl>
                                        <p:attrNameLst>
                                          <p:attrName>style.visibility</p:attrName>
                                        </p:attrNameLst>
                                      </p:cBhvr>
                                      <p:to>
                                        <p:strVal val="visible"/>
                                      </p:to>
                                    </p:set>
                                    <p:animEffect filter="wipe(left)" transition="in">
                                      <p:cBhvr>
                                        <p:cTn dur="500" id="66"/>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P grpId="0" spid="67"/>
      <p:bldP grpId="0" spid="6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8" name="原创设计师QQ598969553      _1"/>
          <p:cNvSpPr/>
          <p:nvPr/>
        </p:nvSpPr>
        <p:spPr bwMode="auto">
          <a:xfrm>
            <a:off x="2057831" y="1126894"/>
            <a:ext cx="1104284" cy="6095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chemeClr val="bg2"/>
                </a:solidFill>
                <a:latin charset="-122" pitchFamily="34" typeface="微软雅黑"/>
                <a:ea charset="-122" pitchFamily="34" typeface="微软雅黑"/>
                <a:cs charset="0" typeface="Lato Light"/>
                <a:sym charset="0" typeface="Lato Light"/>
              </a:rPr>
              <a:t>此处添加详细文本描述，建议与标题相关并符合整体语言风格</a:t>
            </a:r>
          </a:p>
        </p:txBody>
      </p:sp>
      <p:sp>
        <p:nvSpPr>
          <p:cNvPr id="52" name="原创设计师QQ598969553      _2"/>
          <p:cNvSpPr/>
          <p:nvPr/>
        </p:nvSpPr>
        <p:spPr>
          <a:xfrm>
            <a:off x="1654" y="2916384"/>
            <a:ext cx="9140694" cy="366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10" lIns="103620" rIns="103620" rtlCol="0" tIns="51810"/>
          <a:lstStyle/>
          <a:p>
            <a:pPr algn="ctr"/>
            <a:endParaRPr altLang="en-US" lang="zh-CN" sz="1350">
              <a:ea charset="-122" pitchFamily="34" typeface="微软雅黑"/>
            </a:endParaRPr>
          </a:p>
        </p:txBody>
      </p:sp>
      <p:sp>
        <p:nvSpPr>
          <p:cNvPr id="53" name="原创设计师QQ598969553      _3"/>
          <p:cNvSpPr/>
          <p:nvPr>
            <p:custDataLst>
              <p:tags r:id="rId3"/>
            </p:custDataLst>
          </p:nvPr>
        </p:nvSpPr>
        <p:spPr>
          <a:xfrm flipV="1">
            <a:off x="1558945" y="2845800"/>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bg1">
                  <a:lumMod val="50000"/>
                </a:schemeClr>
              </a:solidFill>
              <a:ea charset="-122" pitchFamily="34" typeface="微软雅黑"/>
            </a:endParaRPr>
          </a:p>
        </p:txBody>
      </p:sp>
      <p:cxnSp>
        <p:nvCxnSpPr>
          <p:cNvPr id="54" name="原创设计师QQ598969553      _4"/>
          <p:cNvCxnSpPr/>
          <p:nvPr/>
        </p:nvCxnSpPr>
        <p:spPr>
          <a:xfrm flipH="1" flipV="1">
            <a:off x="1661641" y="1431694"/>
            <a:ext cx="0" cy="1414106"/>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57" name="原创设计师QQ598969553      _5"/>
          <p:cNvGrpSpPr/>
          <p:nvPr/>
        </p:nvGrpSpPr>
        <p:grpSpPr>
          <a:xfrm>
            <a:off x="1387664" y="1059933"/>
            <a:ext cx="575107" cy="558900"/>
            <a:chOff x="4508674" y="2118116"/>
            <a:chExt cx="2204282" cy="2204282"/>
          </a:xfrm>
        </p:grpSpPr>
        <p:grpSp>
          <p:nvGrpSpPr>
            <p:cNvPr id="58" name="组合 57"/>
            <p:cNvGrpSpPr/>
            <p:nvPr/>
          </p:nvGrpSpPr>
          <p:grpSpPr>
            <a:xfrm>
              <a:off x="4508674" y="2118116"/>
              <a:ext cx="2204282" cy="2204282"/>
              <a:chOff x="1517331" y="1125257"/>
              <a:chExt cx="2204282" cy="2204282"/>
            </a:xfrm>
          </p:grpSpPr>
          <p:sp>
            <p:nvSpPr>
              <p:cNvPr id="60" name="椭圆 5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61" name="椭圆 60"/>
              <p:cNvSpPr/>
              <p:nvPr/>
            </p:nvSpPr>
            <p:spPr>
              <a:xfrm>
                <a:off x="1719372" y="1327298"/>
                <a:ext cx="1800200" cy="1800200"/>
              </a:xfrm>
              <a:prstGeom prst="ellipse">
                <a:avLst/>
              </a:prstGeom>
              <a:gradFill>
                <a:gsLst>
                  <a:gs pos="100000">
                    <a:srgbClr val="0090F2"/>
                  </a:gs>
                  <a:gs pos="0">
                    <a:schemeClr val="accent1"/>
                  </a:gs>
                </a:gsLst>
                <a:lin ang="5400000" scaled="1"/>
              </a:gradFill>
              <a:ln cap="flat" w="28575">
                <a:gradFill>
                  <a:gsLst>
                    <a:gs pos="0">
                      <a:srgbClr val="0090F2"/>
                    </a:gs>
                    <a:gs pos="100000">
                      <a:schemeClr val="accent1"/>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grpSp>
        <p:sp>
          <p:nvSpPr>
            <p:cNvPr id="59" name="TextBox 58"/>
            <p:cNvSpPr txBox="1"/>
            <p:nvPr/>
          </p:nvSpPr>
          <p:spPr>
            <a:xfrm>
              <a:off x="4923737" y="2856185"/>
              <a:ext cx="1648565" cy="811431"/>
            </a:xfrm>
            <a:prstGeom prst="rect">
              <a:avLst/>
            </a:prstGeom>
            <a:noFill/>
          </p:spPr>
          <p:txBody>
            <a:bodyPr rtlCol="0" wrap="square">
              <a:spAutoFit/>
            </a:bodyPr>
            <a:lstStyle/>
            <a:p>
              <a:r>
                <a:rPr altLang="zh-CN" lang="en-US" sz="750">
                  <a:solidFill>
                    <a:schemeClr val="bg1"/>
                  </a:solidFill>
                  <a:latin charset="-122" pitchFamily="34" typeface="微软雅黑"/>
                  <a:ea charset="-122" pitchFamily="34" typeface="微软雅黑"/>
                </a:rPr>
                <a:t>2009</a:t>
              </a:r>
            </a:p>
          </p:txBody>
        </p:sp>
      </p:grpSp>
      <p:sp>
        <p:nvSpPr>
          <p:cNvPr id="64" name="原创设计师QQ598969553      _6"/>
          <p:cNvSpPr/>
          <p:nvPr/>
        </p:nvSpPr>
        <p:spPr bwMode="auto">
          <a:xfrm>
            <a:off x="2933590" y="3495185"/>
            <a:ext cx="1104284" cy="6095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chemeClr val="bg2"/>
                </a:solidFill>
                <a:latin charset="-122" pitchFamily="34" typeface="微软雅黑"/>
                <a:ea charset="-122" pitchFamily="34" typeface="微软雅黑"/>
                <a:cs charset="0" typeface="Lato Light"/>
                <a:sym charset="0" typeface="Lato Light"/>
              </a:rPr>
              <a:t>此处添加详细文本描述，建议与标题相关并符合整体语言风格</a:t>
            </a:r>
          </a:p>
        </p:txBody>
      </p:sp>
      <p:sp>
        <p:nvSpPr>
          <p:cNvPr id="65" name="原创设计师QQ598969553      _7"/>
          <p:cNvSpPr/>
          <p:nvPr>
            <p:custDataLst>
              <p:tags r:id="rId4"/>
            </p:custDataLst>
          </p:nvPr>
        </p:nvSpPr>
        <p:spPr>
          <a:xfrm flipV="1">
            <a:off x="2417185" y="2845800"/>
            <a:ext cx="205393" cy="214564"/>
          </a:xfrm>
          <a:prstGeom prst="ellipse">
            <a:avLst/>
          </a:prstGeom>
          <a:solidFill>
            <a:schemeClr val="bg1">
              <a:lumMod val="95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bg1">
                  <a:lumMod val="50000"/>
                </a:schemeClr>
              </a:solidFill>
              <a:ea charset="-122" pitchFamily="34" typeface="微软雅黑"/>
            </a:endParaRPr>
          </a:p>
        </p:txBody>
      </p:sp>
      <p:cxnSp>
        <p:nvCxnSpPr>
          <p:cNvPr id="66" name="原创设计师QQ598969553      _8"/>
          <p:cNvCxnSpPr/>
          <p:nvPr/>
        </p:nvCxnSpPr>
        <p:spPr>
          <a:xfrm flipH="1">
            <a:off x="2519881" y="3060363"/>
            <a:ext cx="0" cy="88235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67" name="原创设计师QQ598969553      _9"/>
          <p:cNvGrpSpPr/>
          <p:nvPr/>
        </p:nvGrpSpPr>
        <p:grpSpPr>
          <a:xfrm>
            <a:off x="2245904" y="3570954"/>
            <a:ext cx="575107" cy="558900"/>
            <a:chOff x="4508674" y="2118116"/>
            <a:chExt cx="2204282" cy="2204282"/>
          </a:xfrm>
        </p:grpSpPr>
        <p:grpSp>
          <p:nvGrpSpPr>
            <p:cNvPr id="68" name="组合 67"/>
            <p:cNvGrpSpPr/>
            <p:nvPr/>
          </p:nvGrpSpPr>
          <p:grpSpPr>
            <a:xfrm>
              <a:off x="4508674" y="2118116"/>
              <a:ext cx="2204282" cy="2204282"/>
              <a:chOff x="1517331" y="1125257"/>
              <a:chExt cx="2204282" cy="2204282"/>
            </a:xfrm>
          </p:grpSpPr>
          <p:sp>
            <p:nvSpPr>
              <p:cNvPr id="70" name="椭圆 6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71" name="椭圆 70"/>
              <p:cNvSpPr/>
              <p:nvPr/>
            </p:nvSpPr>
            <p:spPr>
              <a:xfrm>
                <a:off x="1719372" y="1327298"/>
                <a:ext cx="1800200" cy="1800200"/>
              </a:xfrm>
              <a:prstGeom prst="ellipse">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grpSp>
        <p:sp>
          <p:nvSpPr>
            <p:cNvPr id="69" name="TextBox 68"/>
            <p:cNvSpPr txBox="1"/>
            <p:nvPr/>
          </p:nvSpPr>
          <p:spPr>
            <a:xfrm>
              <a:off x="4923737" y="2856185"/>
              <a:ext cx="1648565" cy="811431"/>
            </a:xfrm>
            <a:prstGeom prst="rect">
              <a:avLst/>
            </a:prstGeom>
            <a:noFill/>
          </p:spPr>
          <p:txBody>
            <a:bodyPr rtlCol="0" wrap="square">
              <a:spAutoFit/>
            </a:bodyPr>
            <a:lstStyle/>
            <a:p>
              <a:r>
                <a:rPr altLang="zh-CN" lang="en-US" sz="750">
                  <a:solidFill>
                    <a:schemeClr val="bg1"/>
                  </a:solidFill>
                  <a:latin charset="-122" pitchFamily="34" typeface="微软雅黑"/>
                  <a:ea charset="-122" pitchFamily="34" typeface="微软雅黑"/>
                </a:rPr>
                <a:t>2010</a:t>
              </a:r>
            </a:p>
          </p:txBody>
        </p:sp>
      </p:grpSp>
      <p:sp>
        <p:nvSpPr>
          <p:cNvPr id="74" name="原创设计师QQ598969553      _10"/>
          <p:cNvSpPr/>
          <p:nvPr/>
        </p:nvSpPr>
        <p:spPr bwMode="auto">
          <a:xfrm>
            <a:off x="3892331" y="1567605"/>
            <a:ext cx="1104284" cy="6095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chemeClr val="bg2"/>
                </a:solidFill>
                <a:latin charset="-122" pitchFamily="34" typeface="微软雅黑"/>
                <a:ea charset="-122" pitchFamily="34" typeface="微软雅黑"/>
                <a:cs charset="0" typeface="Lato Light"/>
                <a:sym charset="0" typeface="Lato Light"/>
              </a:rPr>
              <a:t>此处添加详细文本描述，建议与标题相关并符合整体语言风格</a:t>
            </a:r>
          </a:p>
        </p:txBody>
      </p:sp>
      <p:sp>
        <p:nvSpPr>
          <p:cNvPr id="75" name="原创设计师QQ598969553      _11"/>
          <p:cNvSpPr/>
          <p:nvPr>
            <p:custDataLst>
              <p:tags r:id="rId5"/>
            </p:custDataLst>
          </p:nvPr>
        </p:nvSpPr>
        <p:spPr>
          <a:xfrm flipV="1">
            <a:off x="3393444" y="2845800"/>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bg1">
                  <a:lumMod val="50000"/>
                </a:schemeClr>
              </a:solidFill>
              <a:ea charset="-122" pitchFamily="34" typeface="微软雅黑"/>
            </a:endParaRPr>
          </a:p>
        </p:txBody>
      </p:sp>
      <p:cxnSp>
        <p:nvCxnSpPr>
          <p:cNvPr id="76" name="原创设计师QQ598969553      _12"/>
          <p:cNvCxnSpPr/>
          <p:nvPr/>
        </p:nvCxnSpPr>
        <p:spPr>
          <a:xfrm flipH="1" flipV="1">
            <a:off x="3496140" y="1780093"/>
            <a:ext cx="0" cy="1065707"/>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77" name="原创设计师QQ598969553      _13"/>
          <p:cNvGrpSpPr/>
          <p:nvPr/>
        </p:nvGrpSpPr>
        <p:grpSpPr>
          <a:xfrm>
            <a:off x="3222163" y="1500644"/>
            <a:ext cx="575107" cy="558900"/>
            <a:chOff x="4508674" y="2118116"/>
            <a:chExt cx="2204282" cy="2204282"/>
          </a:xfrm>
        </p:grpSpPr>
        <p:grpSp>
          <p:nvGrpSpPr>
            <p:cNvPr id="78" name="组合 77"/>
            <p:cNvGrpSpPr/>
            <p:nvPr/>
          </p:nvGrpSpPr>
          <p:grpSpPr>
            <a:xfrm>
              <a:off x="4508674" y="2118116"/>
              <a:ext cx="2204282" cy="2204282"/>
              <a:chOff x="1517331" y="1125257"/>
              <a:chExt cx="2204282" cy="2204282"/>
            </a:xfrm>
          </p:grpSpPr>
          <p:sp>
            <p:nvSpPr>
              <p:cNvPr id="80" name="椭圆 7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81" name="椭圆 80"/>
              <p:cNvSpPr/>
              <p:nvPr/>
            </p:nvSpPr>
            <p:spPr>
              <a:xfrm>
                <a:off x="1719372" y="1327298"/>
                <a:ext cx="1800200" cy="1800200"/>
              </a:xfrm>
              <a:prstGeom prst="ellipse">
                <a:avLst/>
              </a:prstGeom>
              <a:gradFill>
                <a:gsLst>
                  <a:gs pos="100000">
                    <a:srgbClr val="0090F2"/>
                  </a:gs>
                  <a:gs pos="0">
                    <a:schemeClr val="accent1"/>
                  </a:gs>
                </a:gsLst>
                <a:lin ang="5400000" scaled="1"/>
              </a:gradFill>
              <a:ln cap="flat" w="28575">
                <a:gradFill>
                  <a:gsLst>
                    <a:gs pos="0">
                      <a:srgbClr val="0090F2"/>
                    </a:gs>
                    <a:gs pos="100000">
                      <a:schemeClr val="accent1"/>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grpSp>
        <p:sp>
          <p:nvSpPr>
            <p:cNvPr id="79" name="TextBox 78"/>
            <p:cNvSpPr txBox="1"/>
            <p:nvPr/>
          </p:nvSpPr>
          <p:spPr>
            <a:xfrm>
              <a:off x="4923739" y="2856187"/>
              <a:ext cx="1648565" cy="811431"/>
            </a:xfrm>
            <a:prstGeom prst="rect">
              <a:avLst/>
            </a:prstGeom>
            <a:noFill/>
          </p:spPr>
          <p:txBody>
            <a:bodyPr rtlCol="0" wrap="square">
              <a:spAutoFit/>
            </a:bodyPr>
            <a:lstStyle/>
            <a:p>
              <a:r>
                <a:rPr altLang="zh-CN" lang="en-US" sz="750">
                  <a:solidFill>
                    <a:schemeClr val="bg1"/>
                  </a:solidFill>
                  <a:latin charset="-122" pitchFamily="34" typeface="微软雅黑"/>
                  <a:ea charset="-122" pitchFamily="34" typeface="微软雅黑"/>
                </a:rPr>
                <a:t>2011</a:t>
              </a:r>
            </a:p>
          </p:txBody>
        </p:sp>
      </p:grpSp>
      <p:sp>
        <p:nvSpPr>
          <p:cNvPr id="82" name="原创设计师QQ598969553      _14"/>
          <p:cNvSpPr/>
          <p:nvPr/>
        </p:nvSpPr>
        <p:spPr bwMode="auto">
          <a:xfrm>
            <a:off x="4768090" y="4139695"/>
            <a:ext cx="1104284" cy="6095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chemeClr val="bg2"/>
                </a:solidFill>
                <a:latin charset="-122" pitchFamily="34" typeface="微软雅黑"/>
                <a:ea charset="-122" pitchFamily="34" typeface="微软雅黑"/>
                <a:cs charset="0" typeface="Lato Light"/>
                <a:sym charset="0" typeface="Lato Light"/>
              </a:rPr>
              <a:t>此处添加详细文本描述，建议与标题相关并符合整体语言风格</a:t>
            </a:r>
          </a:p>
        </p:txBody>
      </p:sp>
      <p:sp>
        <p:nvSpPr>
          <p:cNvPr id="83" name="原创设计师QQ598969553      _15"/>
          <p:cNvSpPr/>
          <p:nvPr>
            <p:custDataLst>
              <p:tags r:id="rId6"/>
            </p:custDataLst>
          </p:nvPr>
        </p:nvSpPr>
        <p:spPr>
          <a:xfrm flipV="1">
            <a:off x="4251684" y="2845800"/>
            <a:ext cx="205393" cy="214564"/>
          </a:xfrm>
          <a:prstGeom prst="ellipse">
            <a:avLst/>
          </a:prstGeom>
          <a:solidFill>
            <a:schemeClr val="bg1">
              <a:lumMod val="95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bg1">
                  <a:lumMod val="50000"/>
                </a:schemeClr>
              </a:solidFill>
              <a:ea charset="-122" pitchFamily="34" typeface="微软雅黑"/>
            </a:endParaRPr>
          </a:p>
        </p:txBody>
      </p:sp>
      <p:cxnSp>
        <p:nvCxnSpPr>
          <p:cNvPr id="84" name="原创设计师QQ598969553      _16"/>
          <p:cNvCxnSpPr/>
          <p:nvPr/>
        </p:nvCxnSpPr>
        <p:spPr>
          <a:xfrm flipH="1">
            <a:off x="4354380" y="3060363"/>
            <a:ext cx="0" cy="1434550"/>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85" name="原创设计师QQ598969553      _17"/>
          <p:cNvGrpSpPr/>
          <p:nvPr/>
        </p:nvGrpSpPr>
        <p:grpSpPr>
          <a:xfrm>
            <a:off x="4080403" y="4215464"/>
            <a:ext cx="575107" cy="558900"/>
            <a:chOff x="4508674" y="2118116"/>
            <a:chExt cx="2204282" cy="2204282"/>
          </a:xfrm>
        </p:grpSpPr>
        <p:grpSp>
          <p:nvGrpSpPr>
            <p:cNvPr id="86" name="组合 85"/>
            <p:cNvGrpSpPr/>
            <p:nvPr/>
          </p:nvGrpSpPr>
          <p:grpSpPr>
            <a:xfrm>
              <a:off x="4508674" y="2118116"/>
              <a:ext cx="2204282" cy="2204282"/>
              <a:chOff x="1517331" y="1125257"/>
              <a:chExt cx="2204282" cy="2204282"/>
            </a:xfrm>
          </p:grpSpPr>
          <p:sp>
            <p:nvSpPr>
              <p:cNvPr id="88" name="椭圆 8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89" name="椭圆 88"/>
              <p:cNvSpPr/>
              <p:nvPr/>
            </p:nvSpPr>
            <p:spPr>
              <a:xfrm>
                <a:off x="1719372" y="1327298"/>
                <a:ext cx="1800200" cy="1800200"/>
              </a:xfrm>
              <a:prstGeom prst="ellipse">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grpSp>
        <p:sp>
          <p:nvSpPr>
            <p:cNvPr id="87" name="TextBox 86"/>
            <p:cNvSpPr txBox="1"/>
            <p:nvPr/>
          </p:nvSpPr>
          <p:spPr>
            <a:xfrm>
              <a:off x="4923738" y="2856187"/>
              <a:ext cx="1648565" cy="811431"/>
            </a:xfrm>
            <a:prstGeom prst="rect">
              <a:avLst/>
            </a:prstGeom>
            <a:noFill/>
          </p:spPr>
          <p:txBody>
            <a:bodyPr rtlCol="0" wrap="square">
              <a:spAutoFit/>
            </a:bodyPr>
            <a:lstStyle/>
            <a:p>
              <a:r>
                <a:rPr altLang="zh-CN" lang="en-US" sz="750">
                  <a:solidFill>
                    <a:schemeClr val="bg1"/>
                  </a:solidFill>
                  <a:latin charset="-122" pitchFamily="34" typeface="微软雅黑"/>
                  <a:ea charset="-122" pitchFamily="34" typeface="微软雅黑"/>
                </a:rPr>
                <a:t>2012</a:t>
              </a:r>
            </a:p>
          </p:txBody>
        </p:sp>
      </p:grpSp>
      <p:sp>
        <p:nvSpPr>
          <p:cNvPr id="92" name="原创设计师QQ598969553      _18"/>
          <p:cNvSpPr/>
          <p:nvPr/>
        </p:nvSpPr>
        <p:spPr bwMode="auto">
          <a:xfrm>
            <a:off x="5669094" y="1126894"/>
            <a:ext cx="1104284" cy="6095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chemeClr val="bg2"/>
                </a:solidFill>
                <a:latin charset="-122" pitchFamily="34" typeface="微软雅黑"/>
                <a:ea charset="-122" pitchFamily="34" typeface="微软雅黑"/>
                <a:cs charset="0" typeface="Lato Light"/>
                <a:sym charset="0" typeface="Lato Light"/>
              </a:rPr>
              <a:t>此处添加详细文本描述，建议与标题相关并符合整体语言风格</a:t>
            </a:r>
          </a:p>
        </p:txBody>
      </p:sp>
      <p:sp>
        <p:nvSpPr>
          <p:cNvPr id="93" name="原创设计师QQ598969553      _19"/>
          <p:cNvSpPr/>
          <p:nvPr>
            <p:custDataLst>
              <p:tags r:id="rId7"/>
            </p:custDataLst>
          </p:nvPr>
        </p:nvSpPr>
        <p:spPr>
          <a:xfrm flipV="1">
            <a:off x="5170208" y="2845800"/>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bg1">
                  <a:lumMod val="50000"/>
                </a:schemeClr>
              </a:solidFill>
              <a:ea charset="-122" pitchFamily="34" typeface="微软雅黑"/>
            </a:endParaRPr>
          </a:p>
        </p:txBody>
      </p:sp>
      <p:cxnSp>
        <p:nvCxnSpPr>
          <p:cNvPr id="94" name="原创设计师QQ598969553      _20"/>
          <p:cNvCxnSpPr/>
          <p:nvPr/>
        </p:nvCxnSpPr>
        <p:spPr>
          <a:xfrm flipH="1" flipV="1">
            <a:off x="5272904" y="1431694"/>
            <a:ext cx="0" cy="1414106"/>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95" name="原创设计师QQ598969553      _21"/>
          <p:cNvGrpSpPr/>
          <p:nvPr/>
        </p:nvGrpSpPr>
        <p:grpSpPr>
          <a:xfrm>
            <a:off x="4998927" y="1059933"/>
            <a:ext cx="575107" cy="558900"/>
            <a:chOff x="4508674" y="2118116"/>
            <a:chExt cx="2204282" cy="2204282"/>
          </a:xfrm>
        </p:grpSpPr>
        <p:grpSp>
          <p:nvGrpSpPr>
            <p:cNvPr id="96" name="组合 95"/>
            <p:cNvGrpSpPr/>
            <p:nvPr/>
          </p:nvGrpSpPr>
          <p:grpSpPr>
            <a:xfrm>
              <a:off x="4508674" y="2118116"/>
              <a:ext cx="2204282" cy="2204282"/>
              <a:chOff x="1517331" y="1125257"/>
              <a:chExt cx="2204282" cy="2204282"/>
            </a:xfrm>
          </p:grpSpPr>
          <p:sp>
            <p:nvSpPr>
              <p:cNvPr id="98" name="椭圆 9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99" name="椭圆 98"/>
              <p:cNvSpPr/>
              <p:nvPr/>
            </p:nvSpPr>
            <p:spPr>
              <a:xfrm>
                <a:off x="1719372" y="1327298"/>
                <a:ext cx="1800200" cy="1800200"/>
              </a:xfrm>
              <a:prstGeom prst="ellipse">
                <a:avLst/>
              </a:prstGeom>
              <a:gradFill>
                <a:gsLst>
                  <a:gs pos="100000">
                    <a:srgbClr val="0090F2"/>
                  </a:gs>
                  <a:gs pos="0">
                    <a:schemeClr val="accent1"/>
                  </a:gs>
                </a:gsLst>
                <a:lin ang="5400000" scaled="1"/>
              </a:gradFill>
              <a:ln cap="flat" w="28575">
                <a:gradFill>
                  <a:gsLst>
                    <a:gs pos="0">
                      <a:srgbClr val="0090F2"/>
                    </a:gs>
                    <a:gs pos="100000">
                      <a:schemeClr val="accent1"/>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grpSp>
        <p:sp>
          <p:nvSpPr>
            <p:cNvPr id="97" name="TextBox 96"/>
            <p:cNvSpPr txBox="1"/>
            <p:nvPr/>
          </p:nvSpPr>
          <p:spPr>
            <a:xfrm>
              <a:off x="4923737" y="2856185"/>
              <a:ext cx="1648565" cy="811431"/>
            </a:xfrm>
            <a:prstGeom prst="rect">
              <a:avLst/>
            </a:prstGeom>
            <a:noFill/>
          </p:spPr>
          <p:txBody>
            <a:bodyPr rtlCol="0" wrap="square">
              <a:spAutoFit/>
            </a:bodyPr>
            <a:lstStyle/>
            <a:p>
              <a:r>
                <a:rPr altLang="zh-CN" lang="en-US" sz="750">
                  <a:solidFill>
                    <a:schemeClr val="bg1"/>
                  </a:solidFill>
                  <a:latin charset="-122" pitchFamily="34" typeface="微软雅黑"/>
                  <a:ea charset="-122" pitchFamily="34" typeface="微软雅黑"/>
                </a:rPr>
                <a:t>2013</a:t>
              </a:r>
            </a:p>
          </p:txBody>
        </p:sp>
      </p:grpSp>
      <p:sp>
        <p:nvSpPr>
          <p:cNvPr id="100" name="原创设计师QQ598969553      _22"/>
          <p:cNvSpPr/>
          <p:nvPr/>
        </p:nvSpPr>
        <p:spPr bwMode="auto">
          <a:xfrm>
            <a:off x="6544854" y="3495185"/>
            <a:ext cx="1104284" cy="6095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chemeClr val="bg2"/>
                </a:solidFill>
                <a:latin charset="-122" pitchFamily="34" typeface="微软雅黑"/>
                <a:ea charset="-122" pitchFamily="34" typeface="微软雅黑"/>
                <a:cs charset="0" typeface="Lato Light"/>
                <a:sym charset="0" typeface="Lato Light"/>
              </a:rPr>
              <a:t>此处添加详细文本描述，建议与标题相关并符合整体语言风格</a:t>
            </a:r>
          </a:p>
        </p:txBody>
      </p:sp>
      <p:sp>
        <p:nvSpPr>
          <p:cNvPr id="101" name="原创设计师QQ598969553      _23"/>
          <p:cNvSpPr/>
          <p:nvPr>
            <p:custDataLst>
              <p:tags r:id="rId8"/>
            </p:custDataLst>
          </p:nvPr>
        </p:nvSpPr>
        <p:spPr>
          <a:xfrm flipV="1">
            <a:off x="6028448" y="2845800"/>
            <a:ext cx="205393" cy="214564"/>
          </a:xfrm>
          <a:prstGeom prst="ellipse">
            <a:avLst/>
          </a:prstGeom>
          <a:solidFill>
            <a:schemeClr val="bg1">
              <a:lumMod val="95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bg1">
                  <a:lumMod val="50000"/>
                </a:schemeClr>
              </a:solidFill>
              <a:ea charset="-122" pitchFamily="34" typeface="微软雅黑"/>
            </a:endParaRPr>
          </a:p>
        </p:txBody>
      </p:sp>
      <p:cxnSp>
        <p:nvCxnSpPr>
          <p:cNvPr id="102" name="原创设计师QQ598969553      _24"/>
          <p:cNvCxnSpPr/>
          <p:nvPr/>
        </p:nvCxnSpPr>
        <p:spPr>
          <a:xfrm flipH="1">
            <a:off x="6131144" y="3060363"/>
            <a:ext cx="0" cy="88235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03" name="原创设计师QQ598969553      _25"/>
          <p:cNvGrpSpPr/>
          <p:nvPr/>
        </p:nvGrpSpPr>
        <p:grpSpPr>
          <a:xfrm>
            <a:off x="5857167" y="3570954"/>
            <a:ext cx="575107" cy="558900"/>
            <a:chOff x="4508674" y="2118116"/>
            <a:chExt cx="2204282" cy="2204282"/>
          </a:xfrm>
        </p:grpSpPr>
        <p:grpSp>
          <p:nvGrpSpPr>
            <p:cNvPr id="104" name="组合 103"/>
            <p:cNvGrpSpPr/>
            <p:nvPr/>
          </p:nvGrpSpPr>
          <p:grpSpPr>
            <a:xfrm>
              <a:off x="4508674" y="2118116"/>
              <a:ext cx="2204282" cy="2204282"/>
              <a:chOff x="1517331" y="1125257"/>
              <a:chExt cx="2204282" cy="2204282"/>
            </a:xfrm>
          </p:grpSpPr>
          <p:sp>
            <p:nvSpPr>
              <p:cNvPr id="106" name="椭圆 105"/>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107" name="椭圆 106"/>
              <p:cNvSpPr/>
              <p:nvPr/>
            </p:nvSpPr>
            <p:spPr>
              <a:xfrm>
                <a:off x="1719372" y="1327298"/>
                <a:ext cx="1800200" cy="1800200"/>
              </a:xfrm>
              <a:prstGeom prst="ellipse">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grpSp>
        <p:sp>
          <p:nvSpPr>
            <p:cNvPr id="105" name="TextBox 104"/>
            <p:cNvSpPr txBox="1"/>
            <p:nvPr/>
          </p:nvSpPr>
          <p:spPr>
            <a:xfrm>
              <a:off x="4923738" y="2856185"/>
              <a:ext cx="1648565" cy="811431"/>
            </a:xfrm>
            <a:prstGeom prst="rect">
              <a:avLst/>
            </a:prstGeom>
            <a:noFill/>
          </p:spPr>
          <p:txBody>
            <a:bodyPr rtlCol="0" wrap="square">
              <a:spAutoFit/>
            </a:bodyPr>
            <a:lstStyle/>
            <a:p>
              <a:r>
                <a:rPr altLang="zh-CN" lang="en-US" sz="750">
                  <a:solidFill>
                    <a:schemeClr val="bg1"/>
                  </a:solidFill>
                  <a:latin charset="-122" pitchFamily="34" typeface="微软雅黑"/>
                  <a:ea charset="-122" pitchFamily="34" typeface="微软雅黑"/>
                </a:rPr>
                <a:t>2014</a:t>
              </a:r>
            </a:p>
          </p:txBody>
        </p:sp>
      </p:grpSp>
      <p:sp>
        <p:nvSpPr>
          <p:cNvPr id="108" name="原创设计师QQ598969553      _26"/>
          <p:cNvSpPr/>
          <p:nvPr/>
        </p:nvSpPr>
        <p:spPr bwMode="auto">
          <a:xfrm>
            <a:off x="7583068" y="1567605"/>
            <a:ext cx="1104284" cy="6095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chemeClr val="bg2"/>
                </a:solidFill>
                <a:latin charset="-122" pitchFamily="34" typeface="微软雅黑"/>
                <a:ea charset="-122" pitchFamily="34" typeface="微软雅黑"/>
                <a:cs charset="0" typeface="Lato Light"/>
                <a:sym charset="0" typeface="Lato Light"/>
              </a:rPr>
              <a:t>此处添加详细文本描述，建议与标题相关并符合整体语言风格</a:t>
            </a:r>
          </a:p>
        </p:txBody>
      </p:sp>
      <p:sp>
        <p:nvSpPr>
          <p:cNvPr id="109" name="原创设计师QQ598969553      _27"/>
          <p:cNvSpPr/>
          <p:nvPr>
            <p:custDataLst>
              <p:tags r:id="rId9"/>
            </p:custDataLst>
          </p:nvPr>
        </p:nvSpPr>
        <p:spPr>
          <a:xfrm flipV="1">
            <a:off x="7084182" y="2845800"/>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bg1">
                  <a:lumMod val="50000"/>
                </a:schemeClr>
              </a:solidFill>
              <a:ea charset="-122" pitchFamily="34" typeface="微软雅黑"/>
            </a:endParaRPr>
          </a:p>
        </p:txBody>
      </p:sp>
      <p:cxnSp>
        <p:nvCxnSpPr>
          <p:cNvPr id="110" name="原创设计师QQ598969553      _28"/>
          <p:cNvCxnSpPr/>
          <p:nvPr/>
        </p:nvCxnSpPr>
        <p:spPr>
          <a:xfrm flipH="1" flipV="1">
            <a:off x="7186878" y="1780093"/>
            <a:ext cx="0" cy="1065707"/>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11" name="原创设计师QQ598969553      _29"/>
          <p:cNvGrpSpPr/>
          <p:nvPr/>
        </p:nvGrpSpPr>
        <p:grpSpPr>
          <a:xfrm>
            <a:off x="6912901" y="1500644"/>
            <a:ext cx="575107" cy="558900"/>
            <a:chOff x="4508674" y="2118116"/>
            <a:chExt cx="2204282" cy="2204282"/>
          </a:xfrm>
        </p:grpSpPr>
        <p:grpSp>
          <p:nvGrpSpPr>
            <p:cNvPr id="112" name="组合 111"/>
            <p:cNvGrpSpPr/>
            <p:nvPr/>
          </p:nvGrpSpPr>
          <p:grpSpPr>
            <a:xfrm>
              <a:off x="4508674" y="2118116"/>
              <a:ext cx="2204282" cy="2204282"/>
              <a:chOff x="1517331" y="1125257"/>
              <a:chExt cx="2204282" cy="2204282"/>
            </a:xfrm>
          </p:grpSpPr>
          <p:sp>
            <p:nvSpPr>
              <p:cNvPr id="114" name="椭圆 11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ea charset="-122" pitchFamily="34" typeface="微软雅黑"/>
                </a:endParaRPr>
              </a:p>
            </p:txBody>
          </p:sp>
          <p:sp>
            <p:nvSpPr>
              <p:cNvPr id="115" name="椭圆 114"/>
              <p:cNvSpPr/>
              <p:nvPr/>
            </p:nvSpPr>
            <p:spPr>
              <a:xfrm>
                <a:off x="1719372" y="1327298"/>
                <a:ext cx="1800200" cy="1800200"/>
              </a:xfrm>
              <a:prstGeom prst="ellipse">
                <a:avLst/>
              </a:prstGeom>
              <a:gradFill>
                <a:gsLst>
                  <a:gs pos="100000">
                    <a:srgbClr val="0090F2"/>
                  </a:gs>
                  <a:gs pos="0">
                    <a:schemeClr val="accent1"/>
                  </a:gs>
                </a:gsLst>
                <a:lin ang="5400000" scaled="1"/>
              </a:gradFill>
              <a:ln cap="flat" w="28575">
                <a:gradFill>
                  <a:gsLst>
                    <a:gs pos="0">
                      <a:srgbClr val="0090F2"/>
                    </a:gs>
                    <a:gs pos="100000">
                      <a:schemeClr val="accent1"/>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grpSp>
        <p:sp>
          <p:nvSpPr>
            <p:cNvPr id="113" name="TextBox 112"/>
            <p:cNvSpPr txBox="1"/>
            <p:nvPr/>
          </p:nvSpPr>
          <p:spPr>
            <a:xfrm>
              <a:off x="4923735" y="2856187"/>
              <a:ext cx="1648565" cy="811431"/>
            </a:xfrm>
            <a:prstGeom prst="rect">
              <a:avLst/>
            </a:prstGeom>
            <a:noFill/>
          </p:spPr>
          <p:txBody>
            <a:bodyPr rtlCol="0" wrap="square">
              <a:spAutoFit/>
            </a:bodyPr>
            <a:lstStyle/>
            <a:p>
              <a:r>
                <a:rPr altLang="zh-CN" lang="en-US" sz="750">
                  <a:solidFill>
                    <a:schemeClr val="bg1"/>
                  </a:solidFill>
                  <a:latin charset="-122" pitchFamily="34" typeface="微软雅黑"/>
                  <a:ea charset="-122" pitchFamily="34" typeface="微软雅黑"/>
                </a:rPr>
                <a:t>2015</a:t>
              </a:r>
            </a:p>
          </p:txBody>
        </p:sp>
      </p:grpSp>
      <p:pic>
        <p:nvPicPr>
          <p:cNvPr id="62" name="Picture 64"/>
          <p:cNvPicPr>
            <a:picLocks noChangeAspect="1" noChangeShapeType="1" noGrp="1" noMove="1" noResize="1" noRot="1" noSelect="1"/>
          </p:cNvPicPr>
          <p:nvPr/>
        </p:nvPicPr>
        <p:blipFill>
          <a:blip r:embed="rId10">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31869186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2"/>
                                        </p:tgtEl>
                                        <p:attrNameLst>
                                          <p:attrName>style.visibility</p:attrName>
                                        </p:attrNameLst>
                                      </p:cBhvr>
                                      <p:to>
                                        <p:strVal val="visible"/>
                                      </p:to>
                                    </p:set>
                                    <p:animEffect filter="wipe(left)" transition="in">
                                      <p:cBhvr>
                                        <p:cTn dur="1000" id="7"/>
                                        <p:tgtEl>
                                          <p:spTgt spid="52"/>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53"/>
                                        </p:tgtEl>
                                        <p:attrNameLst>
                                          <p:attrName>style.visibility</p:attrName>
                                        </p:attrNameLst>
                                      </p:cBhvr>
                                      <p:to>
                                        <p:strVal val="visible"/>
                                      </p:to>
                                    </p:set>
                                    <p:animEffect filter="fade" transition="in">
                                      <p:cBhvr>
                                        <p:cTn dur="700" id="11"/>
                                        <p:tgtEl>
                                          <p:spTgt spid="53"/>
                                        </p:tgtEl>
                                      </p:cBhvr>
                                    </p:animEffect>
                                  </p:childTnLst>
                                </p:cTn>
                              </p:par>
                            </p:childTnLst>
                          </p:cTn>
                        </p:par>
                        <p:par>
                          <p:cTn fill="hold" id="12" nodeType="afterGroup">
                            <p:stCondLst>
                              <p:cond delay="1700"/>
                            </p:stCondLst>
                            <p:childTnLst>
                              <p:par>
                                <p:cTn fill="hold" id="13" nodeType="afterEffect" presetClass="entr" presetID="22" presetSubtype="4">
                                  <p:stCondLst>
                                    <p:cond delay="0"/>
                                  </p:stCondLst>
                                  <p:childTnLst>
                                    <p:set>
                                      <p:cBhvr>
                                        <p:cTn dur="1" fill="hold" id="14">
                                          <p:stCondLst>
                                            <p:cond delay="0"/>
                                          </p:stCondLst>
                                        </p:cTn>
                                        <p:tgtEl>
                                          <p:spTgt spid="54"/>
                                        </p:tgtEl>
                                        <p:attrNameLst>
                                          <p:attrName>style.visibility</p:attrName>
                                        </p:attrNameLst>
                                      </p:cBhvr>
                                      <p:to>
                                        <p:strVal val="visible"/>
                                      </p:to>
                                    </p:set>
                                    <p:animEffect filter="wipe(down)" transition="in">
                                      <p:cBhvr>
                                        <p:cTn dur="500" id="15"/>
                                        <p:tgtEl>
                                          <p:spTgt spid="54"/>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10" presetSubtype="0">
                                  <p:stCondLst>
                                    <p:cond delay="0"/>
                                  </p:stCondLst>
                                  <p:childTnLst>
                                    <p:set>
                                      <p:cBhvr>
                                        <p:cTn dur="1" fill="hold" id="19">
                                          <p:stCondLst>
                                            <p:cond delay="0"/>
                                          </p:stCondLst>
                                        </p:cTn>
                                        <p:tgtEl>
                                          <p:spTgt spid="57"/>
                                        </p:tgtEl>
                                        <p:attrNameLst>
                                          <p:attrName>style.visibility</p:attrName>
                                        </p:attrNameLst>
                                      </p:cBhvr>
                                      <p:to>
                                        <p:strVal val="visible"/>
                                      </p:to>
                                    </p:set>
                                    <p:animEffect filter="fade" transition="in">
                                      <p:cBhvr>
                                        <p:cTn dur="500" id="20"/>
                                        <p:tgtEl>
                                          <p:spTgt spid="57"/>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178"/>
                                        </p:tgtEl>
                                        <p:attrNameLst>
                                          <p:attrName>style.visibility</p:attrName>
                                        </p:attrNameLst>
                                      </p:cBhvr>
                                      <p:to>
                                        <p:strVal val="visible"/>
                                      </p:to>
                                    </p:set>
                                    <p:animEffect filter="wipe(left)" transition="in">
                                      <p:cBhvr>
                                        <p:cTn dur="500" id="23"/>
                                        <p:tgtEl>
                                          <p:spTgt spid="178"/>
                                        </p:tgtEl>
                                      </p:cBhvr>
                                    </p:animEffect>
                                  </p:childTnLst>
                                </p:cTn>
                              </p:par>
                            </p:childTnLst>
                          </p:cTn>
                        </p:par>
                        <p:par>
                          <p:cTn fill="hold" id="24" nodeType="afterGroup">
                            <p:stCondLst>
                              <p:cond delay="500"/>
                            </p:stCondLst>
                            <p:childTnLst>
                              <p:par>
                                <p:cTn fill="hold" grpId="0" id="25" nodeType="afterEffect" presetClass="entr" presetID="10" presetSubtype="0">
                                  <p:stCondLst>
                                    <p:cond delay="0"/>
                                  </p:stCondLst>
                                  <p:childTnLst>
                                    <p:set>
                                      <p:cBhvr>
                                        <p:cTn dur="1" fill="hold" id="26">
                                          <p:stCondLst>
                                            <p:cond delay="0"/>
                                          </p:stCondLst>
                                        </p:cTn>
                                        <p:tgtEl>
                                          <p:spTgt spid="65"/>
                                        </p:tgtEl>
                                        <p:attrNameLst>
                                          <p:attrName>style.visibility</p:attrName>
                                        </p:attrNameLst>
                                      </p:cBhvr>
                                      <p:to>
                                        <p:strVal val="visible"/>
                                      </p:to>
                                    </p:set>
                                    <p:animEffect filter="fade" transition="in">
                                      <p:cBhvr>
                                        <p:cTn dur="700" id="27"/>
                                        <p:tgtEl>
                                          <p:spTgt spid="65"/>
                                        </p:tgtEl>
                                      </p:cBhvr>
                                    </p:animEffect>
                                  </p:childTnLst>
                                </p:cTn>
                              </p:par>
                            </p:childTnLst>
                          </p:cTn>
                        </p:par>
                        <p:par>
                          <p:cTn fill="hold" id="28" nodeType="afterGroup">
                            <p:stCondLst>
                              <p:cond delay="1200"/>
                            </p:stCondLst>
                            <p:childTnLst>
                              <p:par>
                                <p:cTn fill="hold" id="29" nodeType="afterEffect" presetClass="entr" presetID="22" presetSubtype="1">
                                  <p:stCondLst>
                                    <p:cond delay="0"/>
                                  </p:stCondLst>
                                  <p:childTnLst>
                                    <p:set>
                                      <p:cBhvr>
                                        <p:cTn dur="1" fill="hold" id="30">
                                          <p:stCondLst>
                                            <p:cond delay="0"/>
                                          </p:stCondLst>
                                        </p:cTn>
                                        <p:tgtEl>
                                          <p:spTgt spid="66"/>
                                        </p:tgtEl>
                                        <p:attrNameLst>
                                          <p:attrName>style.visibility</p:attrName>
                                        </p:attrNameLst>
                                      </p:cBhvr>
                                      <p:to>
                                        <p:strVal val="visible"/>
                                      </p:to>
                                    </p:set>
                                    <p:animEffect filter="wipe(up)" transition="in">
                                      <p:cBhvr>
                                        <p:cTn dur="500" id="31"/>
                                        <p:tgtEl>
                                          <p:spTgt spid="66"/>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10" presetSubtype="0">
                                  <p:stCondLst>
                                    <p:cond delay="0"/>
                                  </p:stCondLst>
                                  <p:childTnLst>
                                    <p:set>
                                      <p:cBhvr>
                                        <p:cTn dur="1" fill="hold" id="35">
                                          <p:stCondLst>
                                            <p:cond delay="0"/>
                                          </p:stCondLst>
                                        </p:cTn>
                                        <p:tgtEl>
                                          <p:spTgt spid="67"/>
                                        </p:tgtEl>
                                        <p:attrNameLst>
                                          <p:attrName>style.visibility</p:attrName>
                                        </p:attrNameLst>
                                      </p:cBhvr>
                                      <p:to>
                                        <p:strVal val="visible"/>
                                      </p:to>
                                    </p:set>
                                    <p:animEffect filter="fade" transition="in">
                                      <p:cBhvr>
                                        <p:cTn dur="500" id="36"/>
                                        <p:tgtEl>
                                          <p:spTgt spid="67"/>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64"/>
                                        </p:tgtEl>
                                        <p:attrNameLst>
                                          <p:attrName>style.visibility</p:attrName>
                                        </p:attrNameLst>
                                      </p:cBhvr>
                                      <p:to>
                                        <p:strVal val="visible"/>
                                      </p:to>
                                    </p:set>
                                    <p:animEffect filter="wipe(left)" transition="in">
                                      <p:cBhvr>
                                        <p:cTn dur="500" id="39"/>
                                        <p:tgtEl>
                                          <p:spTgt spid="64"/>
                                        </p:tgtEl>
                                      </p:cBhvr>
                                    </p:animEffect>
                                  </p:childTnLst>
                                </p:cTn>
                              </p:par>
                            </p:childTnLst>
                          </p:cTn>
                        </p:par>
                        <p:par>
                          <p:cTn fill="hold" id="40" nodeType="afterGroup">
                            <p:stCondLst>
                              <p:cond delay="500"/>
                            </p:stCondLst>
                            <p:childTnLst>
                              <p:par>
                                <p:cTn fill="hold" grpId="0" id="41" nodeType="afterEffect" presetClass="entr" presetID="10" presetSubtype="0">
                                  <p:stCondLst>
                                    <p:cond delay="0"/>
                                  </p:stCondLst>
                                  <p:childTnLst>
                                    <p:set>
                                      <p:cBhvr>
                                        <p:cTn dur="1" fill="hold" id="42">
                                          <p:stCondLst>
                                            <p:cond delay="0"/>
                                          </p:stCondLst>
                                        </p:cTn>
                                        <p:tgtEl>
                                          <p:spTgt spid="75"/>
                                        </p:tgtEl>
                                        <p:attrNameLst>
                                          <p:attrName>style.visibility</p:attrName>
                                        </p:attrNameLst>
                                      </p:cBhvr>
                                      <p:to>
                                        <p:strVal val="visible"/>
                                      </p:to>
                                    </p:set>
                                    <p:animEffect filter="fade" transition="in">
                                      <p:cBhvr>
                                        <p:cTn dur="700" id="43"/>
                                        <p:tgtEl>
                                          <p:spTgt spid="75"/>
                                        </p:tgtEl>
                                      </p:cBhvr>
                                    </p:animEffect>
                                  </p:childTnLst>
                                </p:cTn>
                              </p:par>
                            </p:childTnLst>
                          </p:cTn>
                        </p:par>
                        <p:par>
                          <p:cTn fill="hold" id="44" nodeType="afterGroup">
                            <p:stCondLst>
                              <p:cond delay="1200"/>
                            </p:stCondLst>
                            <p:childTnLst>
                              <p:par>
                                <p:cTn fill="hold" id="45" nodeType="afterEffect" presetClass="entr" presetID="22" presetSubtype="4">
                                  <p:stCondLst>
                                    <p:cond delay="0"/>
                                  </p:stCondLst>
                                  <p:childTnLst>
                                    <p:set>
                                      <p:cBhvr>
                                        <p:cTn dur="1" fill="hold" id="46">
                                          <p:stCondLst>
                                            <p:cond delay="0"/>
                                          </p:stCondLst>
                                        </p:cTn>
                                        <p:tgtEl>
                                          <p:spTgt spid="76"/>
                                        </p:tgtEl>
                                        <p:attrNameLst>
                                          <p:attrName>style.visibility</p:attrName>
                                        </p:attrNameLst>
                                      </p:cBhvr>
                                      <p:to>
                                        <p:strVal val="visible"/>
                                      </p:to>
                                    </p:set>
                                    <p:animEffect filter="wipe(down)" transition="in">
                                      <p:cBhvr>
                                        <p:cTn dur="500" id="47"/>
                                        <p:tgtEl>
                                          <p:spTgt spid="76"/>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id="50" nodeType="clickEffect" presetClass="entr" presetID="10" presetSubtype="0">
                                  <p:stCondLst>
                                    <p:cond delay="0"/>
                                  </p:stCondLst>
                                  <p:childTnLst>
                                    <p:set>
                                      <p:cBhvr>
                                        <p:cTn dur="1" fill="hold" id="51">
                                          <p:stCondLst>
                                            <p:cond delay="0"/>
                                          </p:stCondLst>
                                        </p:cTn>
                                        <p:tgtEl>
                                          <p:spTgt spid="77"/>
                                        </p:tgtEl>
                                        <p:attrNameLst>
                                          <p:attrName>style.visibility</p:attrName>
                                        </p:attrNameLst>
                                      </p:cBhvr>
                                      <p:to>
                                        <p:strVal val="visible"/>
                                      </p:to>
                                    </p:set>
                                    <p:animEffect filter="fade" transition="in">
                                      <p:cBhvr>
                                        <p:cTn dur="500" id="52"/>
                                        <p:tgtEl>
                                          <p:spTgt spid="77"/>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74"/>
                                        </p:tgtEl>
                                        <p:attrNameLst>
                                          <p:attrName>style.visibility</p:attrName>
                                        </p:attrNameLst>
                                      </p:cBhvr>
                                      <p:to>
                                        <p:strVal val="visible"/>
                                      </p:to>
                                    </p:set>
                                    <p:animEffect filter="wipe(left)" transition="in">
                                      <p:cBhvr>
                                        <p:cTn dur="500" id="55"/>
                                        <p:tgtEl>
                                          <p:spTgt spid="74"/>
                                        </p:tgtEl>
                                      </p:cBhvr>
                                    </p:animEffect>
                                  </p:childTnLst>
                                </p:cTn>
                              </p:par>
                            </p:childTnLst>
                          </p:cTn>
                        </p:par>
                        <p:par>
                          <p:cTn fill="hold" id="56" nodeType="afterGroup">
                            <p:stCondLst>
                              <p:cond delay="500"/>
                            </p:stCondLst>
                            <p:childTnLst>
                              <p:par>
                                <p:cTn fill="hold" grpId="0" id="57" nodeType="afterEffect" presetClass="entr" presetID="10" presetSubtype="0">
                                  <p:stCondLst>
                                    <p:cond delay="0"/>
                                  </p:stCondLst>
                                  <p:childTnLst>
                                    <p:set>
                                      <p:cBhvr>
                                        <p:cTn dur="1" fill="hold" id="58">
                                          <p:stCondLst>
                                            <p:cond delay="0"/>
                                          </p:stCondLst>
                                        </p:cTn>
                                        <p:tgtEl>
                                          <p:spTgt spid="83"/>
                                        </p:tgtEl>
                                        <p:attrNameLst>
                                          <p:attrName>style.visibility</p:attrName>
                                        </p:attrNameLst>
                                      </p:cBhvr>
                                      <p:to>
                                        <p:strVal val="visible"/>
                                      </p:to>
                                    </p:set>
                                    <p:animEffect filter="fade" transition="in">
                                      <p:cBhvr>
                                        <p:cTn dur="700" id="59"/>
                                        <p:tgtEl>
                                          <p:spTgt spid="83"/>
                                        </p:tgtEl>
                                      </p:cBhvr>
                                    </p:animEffect>
                                  </p:childTnLst>
                                </p:cTn>
                              </p:par>
                            </p:childTnLst>
                          </p:cTn>
                        </p:par>
                        <p:par>
                          <p:cTn fill="hold" id="60" nodeType="afterGroup">
                            <p:stCondLst>
                              <p:cond delay="1200"/>
                            </p:stCondLst>
                            <p:childTnLst>
                              <p:par>
                                <p:cTn fill="hold" id="61" nodeType="afterEffect" presetClass="entr" presetID="22" presetSubtype="1">
                                  <p:stCondLst>
                                    <p:cond delay="0"/>
                                  </p:stCondLst>
                                  <p:childTnLst>
                                    <p:set>
                                      <p:cBhvr>
                                        <p:cTn dur="1" fill="hold" id="62">
                                          <p:stCondLst>
                                            <p:cond delay="0"/>
                                          </p:stCondLst>
                                        </p:cTn>
                                        <p:tgtEl>
                                          <p:spTgt spid="84"/>
                                        </p:tgtEl>
                                        <p:attrNameLst>
                                          <p:attrName>style.visibility</p:attrName>
                                        </p:attrNameLst>
                                      </p:cBhvr>
                                      <p:to>
                                        <p:strVal val="visible"/>
                                      </p:to>
                                    </p:set>
                                    <p:animEffect filter="wipe(up)" transition="in">
                                      <p:cBhvr>
                                        <p:cTn dur="500" id="63"/>
                                        <p:tgtEl>
                                          <p:spTgt spid="84"/>
                                        </p:tgtEl>
                                      </p:cBhvr>
                                    </p:animEffect>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id="66" nodeType="clickEffect" presetClass="entr" presetID="10" presetSubtype="0">
                                  <p:stCondLst>
                                    <p:cond delay="0"/>
                                  </p:stCondLst>
                                  <p:childTnLst>
                                    <p:set>
                                      <p:cBhvr>
                                        <p:cTn dur="1" fill="hold" id="67">
                                          <p:stCondLst>
                                            <p:cond delay="0"/>
                                          </p:stCondLst>
                                        </p:cTn>
                                        <p:tgtEl>
                                          <p:spTgt spid="85"/>
                                        </p:tgtEl>
                                        <p:attrNameLst>
                                          <p:attrName>style.visibility</p:attrName>
                                        </p:attrNameLst>
                                      </p:cBhvr>
                                      <p:to>
                                        <p:strVal val="visible"/>
                                      </p:to>
                                    </p:set>
                                    <p:animEffect filter="fade" transition="in">
                                      <p:cBhvr>
                                        <p:cTn dur="500" id="68"/>
                                        <p:tgtEl>
                                          <p:spTgt spid="85"/>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82"/>
                                        </p:tgtEl>
                                        <p:attrNameLst>
                                          <p:attrName>style.visibility</p:attrName>
                                        </p:attrNameLst>
                                      </p:cBhvr>
                                      <p:to>
                                        <p:strVal val="visible"/>
                                      </p:to>
                                    </p:set>
                                    <p:animEffect filter="wipe(left)" transition="in">
                                      <p:cBhvr>
                                        <p:cTn dur="500" id="71"/>
                                        <p:tgtEl>
                                          <p:spTgt spid="82"/>
                                        </p:tgtEl>
                                      </p:cBhvr>
                                    </p:animEffect>
                                  </p:childTnLst>
                                </p:cTn>
                              </p:par>
                            </p:childTnLst>
                          </p:cTn>
                        </p:par>
                        <p:par>
                          <p:cTn fill="hold" id="72" nodeType="afterGroup">
                            <p:stCondLst>
                              <p:cond delay="500"/>
                            </p:stCondLst>
                            <p:childTnLst>
                              <p:par>
                                <p:cTn fill="hold" grpId="0" id="73" nodeType="afterEffect" presetClass="entr" presetID="10" presetSubtype="0">
                                  <p:stCondLst>
                                    <p:cond delay="0"/>
                                  </p:stCondLst>
                                  <p:childTnLst>
                                    <p:set>
                                      <p:cBhvr>
                                        <p:cTn dur="1" fill="hold" id="74">
                                          <p:stCondLst>
                                            <p:cond delay="0"/>
                                          </p:stCondLst>
                                        </p:cTn>
                                        <p:tgtEl>
                                          <p:spTgt spid="93"/>
                                        </p:tgtEl>
                                        <p:attrNameLst>
                                          <p:attrName>style.visibility</p:attrName>
                                        </p:attrNameLst>
                                      </p:cBhvr>
                                      <p:to>
                                        <p:strVal val="visible"/>
                                      </p:to>
                                    </p:set>
                                    <p:animEffect filter="fade" transition="in">
                                      <p:cBhvr>
                                        <p:cTn dur="700" id="75"/>
                                        <p:tgtEl>
                                          <p:spTgt spid="93"/>
                                        </p:tgtEl>
                                      </p:cBhvr>
                                    </p:animEffect>
                                  </p:childTnLst>
                                </p:cTn>
                              </p:par>
                            </p:childTnLst>
                          </p:cTn>
                        </p:par>
                        <p:par>
                          <p:cTn fill="hold" id="76" nodeType="afterGroup">
                            <p:stCondLst>
                              <p:cond delay="1200"/>
                            </p:stCondLst>
                            <p:childTnLst>
                              <p:par>
                                <p:cTn fill="hold" id="77" nodeType="afterEffect" presetClass="entr" presetID="22" presetSubtype="4">
                                  <p:stCondLst>
                                    <p:cond delay="0"/>
                                  </p:stCondLst>
                                  <p:childTnLst>
                                    <p:set>
                                      <p:cBhvr>
                                        <p:cTn dur="1" fill="hold" id="78">
                                          <p:stCondLst>
                                            <p:cond delay="0"/>
                                          </p:stCondLst>
                                        </p:cTn>
                                        <p:tgtEl>
                                          <p:spTgt spid="94"/>
                                        </p:tgtEl>
                                        <p:attrNameLst>
                                          <p:attrName>style.visibility</p:attrName>
                                        </p:attrNameLst>
                                      </p:cBhvr>
                                      <p:to>
                                        <p:strVal val="visible"/>
                                      </p:to>
                                    </p:set>
                                    <p:animEffect filter="wipe(down)" transition="in">
                                      <p:cBhvr>
                                        <p:cTn dur="500" id="79"/>
                                        <p:tgtEl>
                                          <p:spTgt spid="94"/>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id="82" nodeType="clickEffect" presetClass="entr" presetID="10" presetSubtype="0">
                                  <p:stCondLst>
                                    <p:cond delay="0"/>
                                  </p:stCondLst>
                                  <p:childTnLst>
                                    <p:set>
                                      <p:cBhvr>
                                        <p:cTn dur="1" fill="hold" id="83">
                                          <p:stCondLst>
                                            <p:cond delay="0"/>
                                          </p:stCondLst>
                                        </p:cTn>
                                        <p:tgtEl>
                                          <p:spTgt spid="95"/>
                                        </p:tgtEl>
                                        <p:attrNameLst>
                                          <p:attrName>style.visibility</p:attrName>
                                        </p:attrNameLst>
                                      </p:cBhvr>
                                      <p:to>
                                        <p:strVal val="visible"/>
                                      </p:to>
                                    </p:set>
                                    <p:animEffect filter="fade" transition="in">
                                      <p:cBhvr>
                                        <p:cTn dur="500" id="84"/>
                                        <p:tgtEl>
                                          <p:spTgt spid="95"/>
                                        </p:tgtEl>
                                      </p:cBhvr>
                                    </p:animEffect>
                                  </p:childTnLst>
                                </p:cTn>
                              </p:par>
                              <p:par>
                                <p:cTn fill="hold" grpId="0" id="85" nodeType="withEffect" presetClass="entr" presetID="22" presetSubtype="8">
                                  <p:stCondLst>
                                    <p:cond delay="0"/>
                                  </p:stCondLst>
                                  <p:childTnLst>
                                    <p:set>
                                      <p:cBhvr>
                                        <p:cTn dur="1" fill="hold" id="86">
                                          <p:stCondLst>
                                            <p:cond delay="0"/>
                                          </p:stCondLst>
                                        </p:cTn>
                                        <p:tgtEl>
                                          <p:spTgt spid="92"/>
                                        </p:tgtEl>
                                        <p:attrNameLst>
                                          <p:attrName>style.visibility</p:attrName>
                                        </p:attrNameLst>
                                      </p:cBhvr>
                                      <p:to>
                                        <p:strVal val="visible"/>
                                      </p:to>
                                    </p:set>
                                    <p:animEffect filter="wipe(left)" transition="in">
                                      <p:cBhvr>
                                        <p:cTn dur="500" id="87"/>
                                        <p:tgtEl>
                                          <p:spTgt spid="92"/>
                                        </p:tgtEl>
                                      </p:cBhvr>
                                    </p:animEffect>
                                  </p:childTnLst>
                                </p:cTn>
                              </p:par>
                            </p:childTnLst>
                          </p:cTn>
                        </p:par>
                        <p:par>
                          <p:cTn fill="hold" id="88" nodeType="afterGroup">
                            <p:stCondLst>
                              <p:cond delay="500"/>
                            </p:stCondLst>
                            <p:childTnLst>
                              <p:par>
                                <p:cTn fill="hold" grpId="0" id="89" nodeType="afterEffect" presetClass="entr" presetID="10" presetSubtype="0">
                                  <p:stCondLst>
                                    <p:cond delay="0"/>
                                  </p:stCondLst>
                                  <p:childTnLst>
                                    <p:set>
                                      <p:cBhvr>
                                        <p:cTn dur="1" fill="hold" id="90">
                                          <p:stCondLst>
                                            <p:cond delay="0"/>
                                          </p:stCondLst>
                                        </p:cTn>
                                        <p:tgtEl>
                                          <p:spTgt spid="101"/>
                                        </p:tgtEl>
                                        <p:attrNameLst>
                                          <p:attrName>style.visibility</p:attrName>
                                        </p:attrNameLst>
                                      </p:cBhvr>
                                      <p:to>
                                        <p:strVal val="visible"/>
                                      </p:to>
                                    </p:set>
                                    <p:animEffect filter="fade" transition="in">
                                      <p:cBhvr>
                                        <p:cTn dur="700" id="91"/>
                                        <p:tgtEl>
                                          <p:spTgt spid="101"/>
                                        </p:tgtEl>
                                      </p:cBhvr>
                                    </p:animEffect>
                                  </p:childTnLst>
                                </p:cTn>
                              </p:par>
                            </p:childTnLst>
                          </p:cTn>
                        </p:par>
                        <p:par>
                          <p:cTn fill="hold" id="92" nodeType="afterGroup">
                            <p:stCondLst>
                              <p:cond delay="1200"/>
                            </p:stCondLst>
                            <p:childTnLst>
                              <p:par>
                                <p:cTn fill="hold" id="93" nodeType="afterEffect" presetClass="entr" presetID="22" presetSubtype="1">
                                  <p:stCondLst>
                                    <p:cond delay="0"/>
                                  </p:stCondLst>
                                  <p:childTnLst>
                                    <p:set>
                                      <p:cBhvr>
                                        <p:cTn dur="1" fill="hold" id="94">
                                          <p:stCondLst>
                                            <p:cond delay="0"/>
                                          </p:stCondLst>
                                        </p:cTn>
                                        <p:tgtEl>
                                          <p:spTgt spid="102"/>
                                        </p:tgtEl>
                                        <p:attrNameLst>
                                          <p:attrName>style.visibility</p:attrName>
                                        </p:attrNameLst>
                                      </p:cBhvr>
                                      <p:to>
                                        <p:strVal val="visible"/>
                                      </p:to>
                                    </p:set>
                                    <p:animEffect filter="wipe(up)" transition="in">
                                      <p:cBhvr>
                                        <p:cTn dur="500" id="95"/>
                                        <p:tgtEl>
                                          <p:spTgt spid="102"/>
                                        </p:tgtEl>
                                      </p:cBhvr>
                                    </p:animEffect>
                                  </p:childTnLst>
                                </p:cTn>
                              </p:par>
                            </p:childTnLst>
                          </p:cTn>
                        </p:par>
                      </p:childTnLst>
                    </p:cTn>
                  </p:par>
                  <p:par>
                    <p:cTn fill="hold" id="96" nodeType="clickPar">
                      <p:stCondLst>
                        <p:cond delay="indefinite"/>
                        <p:cond delay="0" evt="onBegin">
                          <p:tn val="95"/>
                        </p:cond>
                      </p:stCondLst>
                      <p:childTnLst>
                        <p:par>
                          <p:cTn fill="hold" id="97" nodeType="afterGroup">
                            <p:stCondLst>
                              <p:cond delay="0"/>
                            </p:stCondLst>
                            <p:childTnLst>
                              <p:par>
                                <p:cTn fill="hold" id="98" nodeType="clickEffect" presetClass="entr" presetID="10" presetSubtype="0">
                                  <p:stCondLst>
                                    <p:cond delay="0"/>
                                  </p:stCondLst>
                                  <p:childTnLst>
                                    <p:set>
                                      <p:cBhvr>
                                        <p:cTn dur="1" fill="hold" id="99">
                                          <p:stCondLst>
                                            <p:cond delay="0"/>
                                          </p:stCondLst>
                                        </p:cTn>
                                        <p:tgtEl>
                                          <p:spTgt spid="103"/>
                                        </p:tgtEl>
                                        <p:attrNameLst>
                                          <p:attrName>style.visibility</p:attrName>
                                        </p:attrNameLst>
                                      </p:cBhvr>
                                      <p:to>
                                        <p:strVal val="visible"/>
                                      </p:to>
                                    </p:set>
                                    <p:animEffect filter="fade" transition="in">
                                      <p:cBhvr>
                                        <p:cTn dur="500" id="100"/>
                                        <p:tgtEl>
                                          <p:spTgt spid="103"/>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100"/>
                                        </p:tgtEl>
                                        <p:attrNameLst>
                                          <p:attrName>style.visibility</p:attrName>
                                        </p:attrNameLst>
                                      </p:cBhvr>
                                      <p:to>
                                        <p:strVal val="visible"/>
                                      </p:to>
                                    </p:set>
                                    <p:animEffect filter="wipe(left)" transition="in">
                                      <p:cBhvr>
                                        <p:cTn dur="500" id="103"/>
                                        <p:tgtEl>
                                          <p:spTgt spid="100"/>
                                        </p:tgtEl>
                                      </p:cBhvr>
                                    </p:animEffect>
                                  </p:childTnLst>
                                </p:cTn>
                              </p:par>
                            </p:childTnLst>
                          </p:cTn>
                        </p:par>
                        <p:par>
                          <p:cTn fill="hold" id="104" nodeType="afterGroup">
                            <p:stCondLst>
                              <p:cond delay="500"/>
                            </p:stCondLst>
                            <p:childTnLst>
                              <p:par>
                                <p:cTn fill="hold" grpId="0" id="105" nodeType="afterEffect" presetClass="entr" presetID="10" presetSubtype="0">
                                  <p:stCondLst>
                                    <p:cond delay="0"/>
                                  </p:stCondLst>
                                  <p:childTnLst>
                                    <p:set>
                                      <p:cBhvr>
                                        <p:cTn dur="1" fill="hold" id="106">
                                          <p:stCondLst>
                                            <p:cond delay="0"/>
                                          </p:stCondLst>
                                        </p:cTn>
                                        <p:tgtEl>
                                          <p:spTgt spid="109"/>
                                        </p:tgtEl>
                                        <p:attrNameLst>
                                          <p:attrName>style.visibility</p:attrName>
                                        </p:attrNameLst>
                                      </p:cBhvr>
                                      <p:to>
                                        <p:strVal val="visible"/>
                                      </p:to>
                                    </p:set>
                                    <p:animEffect filter="fade" transition="in">
                                      <p:cBhvr>
                                        <p:cTn dur="700" id="107"/>
                                        <p:tgtEl>
                                          <p:spTgt spid="109"/>
                                        </p:tgtEl>
                                      </p:cBhvr>
                                    </p:animEffect>
                                  </p:childTnLst>
                                </p:cTn>
                              </p:par>
                            </p:childTnLst>
                          </p:cTn>
                        </p:par>
                        <p:par>
                          <p:cTn fill="hold" id="108" nodeType="afterGroup">
                            <p:stCondLst>
                              <p:cond delay="1200"/>
                            </p:stCondLst>
                            <p:childTnLst>
                              <p:par>
                                <p:cTn fill="hold" id="109" nodeType="afterEffect" presetClass="entr" presetID="22" presetSubtype="4">
                                  <p:stCondLst>
                                    <p:cond delay="0"/>
                                  </p:stCondLst>
                                  <p:childTnLst>
                                    <p:set>
                                      <p:cBhvr>
                                        <p:cTn dur="1" fill="hold" id="110">
                                          <p:stCondLst>
                                            <p:cond delay="0"/>
                                          </p:stCondLst>
                                        </p:cTn>
                                        <p:tgtEl>
                                          <p:spTgt spid="110"/>
                                        </p:tgtEl>
                                        <p:attrNameLst>
                                          <p:attrName>style.visibility</p:attrName>
                                        </p:attrNameLst>
                                      </p:cBhvr>
                                      <p:to>
                                        <p:strVal val="visible"/>
                                      </p:to>
                                    </p:set>
                                    <p:animEffect filter="wipe(down)" transition="in">
                                      <p:cBhvr>
                                        <p:cTn dur="500" id="111"/>
                                        <p:tgtEl>
                                          <p:spTgt spid="110"/>
                                        </p:tgtEl>
                                      </p:cBhvr>
                                    </p:animEffect>
                                  </p:childTnLst>
                                </p:cTn>
                              </p:par>
                            </p:childTnLst>
                          </p:cTn>
                        </p:par>
                      </p:childTnLst>
                    </p:cTn>
                  </p:par>
                  <p:par>
                    <p:cTn fill="hold" id="112" nodeType="clickPar">
                      <p:stCondLst>
                        <p:cond delay="indefinite"/>
                        <p:cond delay="0" evt="onBegin">
                          <p:tn val="111"/>
                        </p:cond>
                      </p:stCondLst>
                      <p:childTnLst>
                        <p:par>
                          <p:cTn fill="hold" id="113" nodeType="afterGroup">
                            <p:stCondLst>
                              <p:cond delay="0"/>
                            </p:stCondLst>
                            <p:childTnLst>
                              <p:par>
                                <p:cTn fill="hold" id="114" nodeType="clickEffect" presetClass="entr" presetID="10" presetSubtype="0">
                                  <p:stCondLst>
                                    <p:cond delay="0"/>
                                  </p:stCondLst>
                                  <p:childTnLst>
                                    <p:set>
                                      <p:cBhvr>
                                        <p:cTn dur="1" fill="hold" id="115">
                                          <p:stCondLst>
                                            <p:cond delay="0"/>
                                          </p:stCondLst>
                                        </p:cTn>
                                        <p:tgtEl>
                                          <p:spTgt spid="111"/>
                                        </p:tgtEl>
                                        <p:attrNameLst>
                                          <p:attrName>style.visibility</p:attrName>
                                        </p:attrNameLst>
                                      </p:cBhvr>
                                      <p:to>
                                        <p:strVal val="visible"/>
                                      </p:to>
                                    </p:set>
                                    <p:animEffect filter="fade" transition="in">
                                      <p:cBhvr>
                                        <p:cTn dur="500" id="116"/>
                                        <p:tgtEl>
                                          <p:spTgt spid="111"/>
                                        </p:tgtEl>
                                      </p:cBhvr>
                                    </p:animEffect>
                                  </p:childTnLst>
                                </p:cTn>
                              </p:par>
                              <p:par>
                                <p:cTn fill="hold" grpId="0" id="117" nodeType="withEffect" presetClass="entr" presetID="22" presetSubtype="8">
                                  <p:stCondLst>
                                    <p:cond delay="0"/>
                                  </p:stCondLst>
                                  <p:childTnLst>
                                    <p:set>
                                      <p:cBhvr>
                                        <p:cTn dur="1" fill="hold" id="118">
                                          <p:stCondLst>
                                            <p:cond delay="0"/>
                                          </p:stCondLst>
                                        </p:cTn>
                                        <p:tgtEl>
                                          <p:spTgt spid="108"/>
                                        </p:tgtEl>
                                        <p:attrNameLst>
                                          <p:attrName>style.visibility</p:attrName>
                                        </p:attrNameLst>
                                      </p:cBhvr>
                                      <p:to>
                                        <p:strVal val="visible"/>
                                      </p:to>
                                    </p:set>
                                    <p:animEffect filter="wipe(left)" transition="in">
                                      <p:cBhvr>
                                        <p:cTn dur="500" id="119"/>
                                        <p:tgtEl>
                                          <p:spTgt spid="1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8"/>
      <p:bldP grpId="0" spid="52"/>
      <p:bldP grpId="0" spid="53"/>
      <p:bldP grpId="0" spid="64"/>
      <p:bldP grpId="0" spid="65"/>
      <p:bldP grpId="0" spid="74"/>
      <p:bldP grpId="0" spid="75"/>
      <p:bldP grpId="0" spid="82"/>
      <p:bldP grpId="0" spid="83"/>
      <p:bldP grpId="0" spid="92"/>
      <p:bldP grpId="0" spid="93"/>
      <p:bldP grpId="0" spid="100"/>
      <p:bldP grpId="0" spid="101"/>
      <p:bldP grpId="0" spid="108"/>
      <p:bldP grpId="0" spid="10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0" name="原创设计师QQ598969553      _1"/>
          <p:cNvSpPr/>
          <p:nvPr/>
        </p:nvSpPr>
        <p:spPr>
          <a:xfrm>
            <a:off x="6148792" y="3461294"/>
            <a:ext cx="1824799" cy="1297332"/>
          </a:xfrm>
          <a:prstGeom prst="roundRect">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miter lim="800000"/>
          </a:ln>
          <a:effectLst>
            <a:outerShdw algn="tr" blurRad="152400" dir="8100000" dist="38100" rotWithShape="0">
              <a:prstClr val="black">
                <a:alpha val="34000"/>
              </a:prstClr>
            </a:outerShdw>
          </a:effectLst>
        </p:spPr>
        <p:txBody>
          <a:bodyPr anchor="ctr" rtlCol="0"/>
          <a:lstStyle/>
          <a:p>
            <a:pPr algn="ctr" defTabSz="685617">
              <a:defRPr/>
            </a:pPr>
            <a:endParaRPr kern="0" lang="en-US" sz="1050">
              <a:latin typeface="Agency FB"/>
              <a:ea charset="-122" pitchFamily="34" typeface="微软雅黑"/>
            </a:endParaRPr>
          </a:p>
        </p:txBody>
      </p:sp>
      <p:sp>
        <p:nvSpPr>
          <p:cNvPr id="89" name="原创设计师QQ598969553      _2"/>
          <p:cNvSpPr/>
          <p:nvPr/>
        </p:nvSpPr>
        <p:spPr>
          <a:xfrm>
            <a:off x="3836484" y="3461294"/>
            <a:ext cx="1824799" cy="1297332"/>
          </a:xfrm>
          <a:prstGeom prst="roundRect">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miter lim="800000"/>
          </a:ln>
          <a:effectLst>
            <a:outerShdw algn="tr" blurRad="152400" dir="8100000" dist="38100" rotWithShape="0">
              <a:prstClr val="black">
                <a:alpha val="34000"/>
              </a:prstClr>
            </a:outerShdw>
          </a:effectLst>
        </p:spPr>
        <p:txBody>
          <a:bodyPr anchor="ctr" rtlCol="0"/>
          <a:lstStyle/>
          <a:p>
            <a:pPr algn="ctr" defTabSz="685617">
              <a:defRPr/>
            </a:pPr>
            <a:endParaRPr kern="0" lang="en-US" sz="1050">
              <a:latin typeface="Agency FB"/>
              <a:ea charset="-122" pitchFamily="34" typeface="微软雅黑"/>
            </a:endParaRPr>
          </a:p>
        </p:txBody>
      </p:sp>
      <p:sp>
        <p:nvSpPr>
          <p:cNvPr id="88" name="原创设计师QQ598969553      _3"/>
          <p:cNvSpPr/>
          <p:nvPr/>
        </p:nvSpPr>
        <p:spPr>
          <a:xfrm>
            <a:off x="1494371" y="3461294"/>
            <a:ext cx="1824799" cy="1297332"/>
          </a:xfrm>
          <a:prstGeom prst="roundRect">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miter lim="800000"/>
          </a:ln>
          <a:effectLst>
            <a:outerShdw algn="tr" blurRad="152400" dir="8100000" dist="38100" rotWithShape="0">
              <a:prstClr val="black">
                <a:alpha val="34000"/>
              </a:prstClr>
            </a:outerShdw>
          </a:effectLst>
        </p:spPr>
        <p:txBody>
          <a:bodyPr anchor="ctr" rtlCol="0"/>
          <a:lstStyle/>
          <a:p>
            <a:pPr algn="ctr" defTabSz="685617">
              <a:defRPr/>
            </a:pPr>
            <a:endParaRPr kern="0" lang="en-US" sz="1050">
              <a:latin typeface="Agency FB"/>
              <a:ea charset="-122" pitchFamily="34" typeface="微软雅黑"/>
            </a:endParaRPr>
          </a:p>
        </p:txBody>
      </p:sp>
      <p:grpSp>
        <p:nvGrpSpPr>
          <p:cNvPr id="5" name="原创设计师QQ598969553      _5"/>
          <p:cNvGrpSpPr/>
          <p:nvPr/>
        </p:nvGrpSpPr>
        <p:grpSpPr>
          <a:xfrm>
            <a:off x="1537979" y="1174972"/>
            <a:ext cx="1604485" cy="1604485"/>
            <a:chOff x="1466435" y="1566992"/>
            <a:chExt cx="2139809" cy="2139809"/>
          </a:xfrm>
        </p:grpSpPr>
        <p:sp>
          <p:nvSpPr>
            <p:cNvPr id="32" name="椭圆 31"/>
            <p:cNvSpPr/>
            <p:nvPr/>
          </p:nvSpPr>
          <p:spPr bwMode="blackWhite">
            <a:xfrm>
              <a:off x="1466435" y="1566992"/>
              <a:ext cx="2139809" cy="2139809"/>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34" name="椭圆 33"/>
            <p:cNvSpPr/>
            <p:nvPr/>
          </p:nvSpPr>
          <p:spPr bwMode="auto">
            <a:xfrm>
              <a:off x="1561348" y="1661905"/>
              <a:ext cx="1949983" cy="1949983"/>
            </a:xfrm>
            <a:prstGeom prst="ellipse">
              <a:avLst/>
            </a:prstGeom>
            <a:gradFill>
              <a:gsLst>
                <a:gs pos="0">
                  <a:srgbClr val="DEDEDE"/>
                </a:gs>
                <a:gs pos="100000">
                  <a:srgbClr val="FBFBFB"/>
                </a:gs>
              </a:gsLst>
              <a:lin ang="5400000" scaled="1"/>
            </a:grad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pic>
          <p:nvPicPr>
            <p:cNvPr id="44" name="图片 43"/>
            <p:cNvPicPr>
              <a:picLocks noChangeAspect="1"/>
            </p:cNvPicPr>
            <p:nvPr/>
          </p:nvPicPr>
          <p:blipFill>
            <a:blip r:embed="rId3">
              <a:extLst>
                <a:ext uri="{28A0092B-C50C-407E-A947-70E740481C1C}">
                  <a14:useLocalDpi val="0"/>
                </a:ext>
              </a:extLst>
            </a:blip>
            <a:stretch>
              <a:fillRect/>
            </a:stretch>
          </p:blipFill>
          <p:spPr>
            <a:xfrm>
              <a:off x="1719857" y="1829622"/>
              <a:ext cx="1632964" cy="1614547"/>
            </a:xfrm>
            <a:prstGeom prst="ellipse">
              <a:avLst/>
            </a:prstGeom>
            <a:solidFill>
              <a:schemeClr val="bg1"/>
            </a:solidFill>
            <a:ln>
              <a:noFill/>
            </a:ln>
            <a:effectLst>
              <a:innerShdw blurRad="63500" dir="13500000" dist="50800">
                <a:prstClr val="black">
                  <a:alpha val="50000"/>
                </a:prstClr>
              </a:innerShdw>
            </a:effectLst>
          </p:spPr>
        </p:pic>
      </p:grpSp>
      <p:grpSp>
        <p:nvGrpSpPr>
          <p:cNvPr id="60" name="原创设计师QQ598969553      _6"/>
          <p:cNvGrpSpPr/>
          <p:nvPr/>
        </p:nvGrpSpPr>
        <p:grpSpPr>
          <a:xfrm>
            <a:off x="1783454" y="3003694"/>
            <a:ext cx="1276690" cy="313084"/>
            <a:chOff x="1793812" y="4421987"/>
            <a:chExt cx="1702648" cy="417543"/>
          </a:xfrm>
        </p:grpSpPr>
        <p:sp>
          <p:nvSpPr>
            <p:cNvPr id="61" name="圆角矩形 60"/>
            <p:cNvSpPr/>
            <p:nvPr/>
          </p:nvSpPr>
          <p:spPr>
            <a:xfrm>
              <a:off x="1793812" y="4421987"/>
              <a:ext cx="1702648" cy="404014"/>
            </a:xfrm>
            <a:prstGeom prst="round1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62" name="文本框 48"/>
            <p:cNvSpPr txBox="1"/>
            <p:nvPr/>
          </p:nvSpPr>
          <p:spPr>
            <a:xfrm>
              <a:off x="2065738" y="4439327"/>
              <a:ext cx="1158509" cy="396333"/>
            </a:xfrm>
            <a:prstGeom prst="round1Rect">
              <a:avLst/>
            </a:prstGeom>
            <a:noFill/>
          </p:spPr>
          <p:txBody>
            <a:bodyPr rtlCol="0" wrap="none">
              <a:spAutoFit/>
            </a:bodyPr>
            <a:lstStyle/>
            <a:p>
              <a:r>
                <a:rPr altLang="en-US" lang="zh-CN" sz="1350">
                  <a:solidFill>
                    <a:schemeClr val="bg1"/>
                  </a:solidFill>
                  <a:ea charset="-122" pitchFamily="34" typeface="微软雅黑"/>
                </a:rPr>
                <a:t>添加姓名</a:t>
              </a:r>
            </a:p>
          </p:txBody>
        </p:sp>
      </p:grpSp>
      <p:grpSp>
        <p:nvGrpSpPr>
          <p:cNvPr id="63" name="原创设计师QQ598969553      _7"/>
          <p:cNvGrpSpPr/>
          <p:nvPr/>
        </p:nvGrpSpPr>
        <p:grpSpPr>
          <a:xfrm>
            <a:off x="4087990" y="3003694"/>
            <a:ext cx="1276690" cy="313084"/>
            <a:chOff x="4128769" y="4421987"/>
            <a:chExt cx="1702648" cy="417543"/>
          </a:xfrm>
        </p:grpSpPr>
        <p:sp>
          <p:nvSpPr>
            <p:cNvPr id="64" name="圆角矩形 63"/>
            <p:cNvSpPr/>
            <p:nvPr/>
          </p:nvSpPr>
          <p:spPr>
            <a:xfrm flipH="1">
              <a:off x="4128769" y="4421987"/>
              <a:ext cx="1702648" cy="404014"/>
            </a:xfrm>
            <a:prstGeom prst="round1Rect">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65" name="文本框 49"/>
            <p:cNvSpPr txBox="1"/>
            <p:nvPr/>
          </p:nvSpPr>
          <p:spPr>
            <a:xfrm>
              <a:off x="4426095" y="4439327"/>
              <a:ext cx="1158509" cy="396333"/>
            </a:xfrm>
            <a:prstGeom prst="round1Rect">
              <a:avLst/>
            </a:prstGeom>
            <a:noFill/>
          </p:spPr>
          <p:txBody>
            <a:bodyPr rtlCol="0" wrap="none">
              <a:spAutoFit/>
            </a:bodyPr>
            <a:lstStyle/>
            <a:p>
              <a:r>
                <a:rPr altLang="en-US" lang="zh-CN" sz="1350">
                  <a:solidFill>
                    <a:schemeClr val="bg1"/>
                  </a:solidFill>
                  <a:ea charset="-122" pitchFamily="34" typeface="微软雅黑"/>
                </a:rPr>
                <a:t>添加姓名</a:t>
              </a:r>
            </a:p>
          </p:txBody>
        </p:sp>
      </p:grpSp>
      <p:grpSp>
        <p:nvGrpSpPr>
          <p:cNvPr id="66" name="原创设计师QQ598969553      _8"/>
          <p:cNvGrpSpPr/>
          <p:nvPr/>
        </p:nvGrpSpPr>
        <p:grpSpPr>
          <a:xfrm>
            <a:off x="6319070" y="3003694"/>
            <a:ext cx="1276690" cy="313084"/>
            <a:chOff x="6463726" y="4421987"/>
            <a:chExt cx="1702648" cy="417543"/>
          </a:xfrm>
        </p:grpSpPr>
        <p:sp>
          <p:nvSpPr>
            <p:cNvPr id="67" name="圆角矩形 66"/>
            <p:cNvSpPr/>
            <p:nvPr/>
          </p:nvSpPr>
          <p:spPr>
            <a:xfrm>
              <a:off x="6463726" y="4421987"/>
              <a:ext cx="1702648" cy="404014"/>
            </a:xfrm>
            <a:prstGeom prst="round1Rect">
              <a:avLst/>
            </a:prstGeom>
            <a:gradFill>
              <a:gsLst>
                <a:gs pos="100000">
                  <a:schemeClr val="accent3"/>
                </a:gs>
                <a:gs pos="0">
                  <a:schemeClr val="accent3">
                    <a:lumMod val="75000"/>
                  </a:schemeClr>
                </a:gs>
              </a:gsLst>
              <a:lin ang="5400000" scaled="1"/>
            </a:gradFill>
            <a:ln cap="flat" w="28575">
              <a:gradFill>
                <a:gsLst>
                  <a:gs pos="0">
                    <a:schemeClr val="accent3"/>
                  </a:gs>
                  <a:gs pos="100000">
                    <a:schemeClr val="accent3">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68" name="文本框 50"/>
            <p:cNvSpPr txBox="1"/>
            <p:nvPr/>
          </p:nvSpPr>
          <p:spPr>
            <a:xfrm>
              <a:off x="6761053" y="4439327"/>
              <a:ext cx="1158509" cy="396333"/>
            </a:xfrm>
            <a:prstGeom prst="round1Rect">
              <a:avLst/>
            </a:prstGeom>
            <a:noFill/>
          </p:spPr>
          <p:txBody>
            <a:bodyPr rtlCol="0" wrap="none">
              <a:spAutoFit/>
            </a:bodyPr>
            <a:lstStyle/>
            <a:p>
              <a:r>
                <a:rPr altLang="en-US" lang="zh-CN" sz="1350">
                  <a:solidFill>
                    <a:schemeClr val="bg1"/>
                  </a:solidFill>
                  <a:ea charset="-122" pitchFamily="34" typeface="微软雅黑"/>
                </a:rPr>
                <a:t>添加姓名</a:t>
              </a:r>
            </a:p>
          </p:txBody>
        </p:sp>
      </p:grpSp>
      <p:sp>
        <p:nvSpPr>
          <p:cNvPr id="72" name="原创设计师QQ598969553      _9"/>
          <p:cNvSpPr/>
          <p:nvPr/>
        </p:nvSpPr>
        <p:spPr>
          <a:xfrm>
            <a:off x="1694613" y="3669471"/>
            <a:ext cx="1473557" cy="914400"/>
          </a:xfrm>
          <a:prstGeom prst="rect">
            <a:avLst/>
          </a:prstGeom>
        </p:spPr>
        <p:txBody>
          <a:bodyPr wrap="square">
            <a:spAutoFit/>
          </a:bodyPr>
          <a:lstStyle/>
          <a:p>
            <a:pPr algn="ctr">
              <a:lnSpc>
                <a:spcPct val="150000"/>
              </a:lnSpc>
            </a:pPr>
            <a:r>
              <a:rPr altLang="en-US" lang="zh-CN" sz="900">
                <a:solidFill>
                  <a:prstClr val="black">
                    <a:lumMod val="50000"/>
                    <a:lumOff val="50000"/>
                  </a:prstClr>
                </a:solidFill>
                <a:latin typeface="造字工房悦黑（非商用）常规体"/>
                <a:ea charset="-122" pitchFamily="34" typeface="微软雅黑"/>
                <a:sym charset="0" typeface="Gill Sans"/>
              </a:rPr>
              <a:t>此处添加详细文本描述，建议与标题相关并符合整体语言风格，语言描述尽量简洁生动。</a:t>
            </a:r>
          </a:p>
        </p:txBody>
      </p:sp>
      <p:sp>
        <p:nvSpPr>
          <p:cNvPr id="73" name="原创设计师QQ598969553      _10"/>
          <p:cNvSpPr/>
          <p:nvPr/>
        </p:nvSpPr>
        <p:spPr>
          <a:xfrm>
            <a:off x="4016333" y="3669471"/>
            <a:ext cx="1473557" cy="914400"/>
          </a:xfrm>
          <a:prstGeom prst="rect">
            <a:avLst/>
          </a:prstGeom>
        </p:spPr>
        <p:txBody>
          <a:bodyPr wrap="square">
            <a:spAutoFit/>
          </a:bodyPr>
          <a:lstStyle/>
          <a:p>
            <a:pPr algn="ctr">
              <a:lnSpc>
                <a:spcPct val="150000"/>
              </a:lnSpc>
            </a:pPr>
            <a:r>
              <a:rPr altLang="en-US" lang="zh-CN" sz="900">
                <a:solidFill>
                  <a:prstClr val="black">
                    <a:lumMod val="50000"/>
                    <a:lumOff val="50000"/>
                  </a:prstClr>
                </a:solidFill>
                <a:latin typeface="造字工房悦黑（非商用）常规体"/>
                <a:ea charset="-122" pitchFamily="34" typeface="微软雅黑"/>
                <a:sym charset="0" typeface="Gill Sans"/>
              </a:rPr>
              <a:t>此处添加详细文本描述，建议与标题相关并符合整体语言风格，语言描述尽量简洁生动。</a:t>
            </a:r>
          </a:p>
        </p:txBody>
      </p:sp>
      <p:sp>
        <p:nvSpPr>
          <p:cNvPr id="74" name="原创设计师QQ598969553      _11"/>
          <p:cNvSpPr/>
          <p:nvPr/>
        </p:nvSpPr>
        <p:spPr>
          <a:xfrm>
            <a:off x="6336965" y="3659940"/>
            <a:ext cx="1473557" cy="914400"/>
          </a:xfrm>
          <a:prstGeom prst="rect">
            <a:avLst/>
          </a:prstGeom>
        </p:spPr>
        <p:txBody>
          <a:bodyPr wrap="square">
            <a:spAutoFit/>
          </a:bodyPr>
          <a:lstStyle/>
          <a:p>
            <a:pPr algn="ctr">
              <a:lnSpc>
                <a:spcPct val="150000"/>
              </a:lnSpc>
            </a:pPr>
            <a:r>
              <a:rPr altLang="en-US" lang="zh-CN" sz="900">
                <a:solidFill>
                  <a:prstClr val="black">
                    <a:lumMod val="50000"/>
                    <a:lumOff val="50000"/>
                  </a:prstClr>
                </a:solidFill>
                <a:latin typeface="造字工房悦黑（非商用）常规体"/>
                <a:ea charset="-122" pitchFamily="34" typeface="微软雅黑"/>
                <a:sym charset="0" typeface="Gill Sans"/>
              </a:rPr>
              <a:t>此处添加详细文本描述，建议与标题相关并符合整体语言风格，语言描述尽量简洁生动。</a:t>
            </a:r>
          </a:p>
        </p:txBody>
      </p:sp>
      <p:grpSp>
        <p:nvGrpSpPr>
          <p:cNvPr id="76" name="原创设计师QQ598969553      _12"/>
          <p:cNvGrpSpPr/>
          <p:nvPr/>
        </p:nvGrpSpPr>
        <p:grpSpPr>
          <a:xfrm>
            <a:off x="3913969" y="1174972"/>
            <a:ext cx="1604485" cy="1604485"/>
            <a:chOff x="1466435" y="1566992"/>
            <a:chExt cx="2139809" cy="2139809"/>
          </a:xfrm>
        </p:grpSpPr>
        <p:sp>
          <p:nvSpPr>
            <p:cNvPr id="77" name="椭圆 76"/>
            <p:cNvSpPr/>
            <p:nvPr/>
          </p:nvSpPr>
          <p:spPr bwMode="blackWhite">
            <a:xfrm>
              <a:off x="1466435" y="1566992"/>
              <a:ext cx="2139809" cy="2139809"/>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78" name="椭圆 77"/>
            <p:cNvSpPr/>
            <p:nvPr/>
          </p:nvSpPr>
          <p:spPr bwMode="auto">
            <a:xfrm>
              <a:off x="1561348" y="1661905"/>
              <a:ext cx="1949983" cy="1949983"/>
            </a:xfrm>
            <a:prstGeom prst="ellipse">
              <a:avLst/>
            </a:prstGeom>
            <a:gradFill>
              <a:gsLst>
                <a:gs pos="0">
                  <a:srgbClr val="DEDEDE"/>
                </a:gs>
                <a:gs pos="100000">
                  <a:srgbClr val="FBFBFB"/>
                </a:gs>
              </a:gsLst>
              <a:lin ang="5400000" scaled="1"/>
            </a:grad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pic>
          <p:nvPicPr>
            <p:cNvPr id="79" name="图片 78"/>
            <p:cNvPicPr>
              <a:picLocks noChangeAspect="1"/>
            </p:cNvPicPr>
            <p:nvPr/>
          </p:nvPicPr>
          <p:blipFill>
            <a:blip r:embed="rId3">
              <a:extLst>
                <a:ext uri="{28A0092B-C50C-407E-A947-70E740481C1C}">
                  <a14:useLocalDpi val="0"/>
                </a:ext>
              </a:extLst>
            </a:blip>
            <a:stretch>
              <a:fillRect/>
            </a:stretch>
          </p:blipFill>
          <p:spPr>
            <a:xfrm>
              <a:off x="1719857" y="1829622"/>
              <a:ext cx="1632964" cy="1614547"/>
            </a:xfrm>
            <a:prstGeom prst="ellipse">
              <a:avLst/>
            </a:prstGeom>
            <a:solidFill>
              <a:schemeClr val="bg1"/>
            </a:solidFill>
            <a:ln>
              <a:noFill/>
            </a:ln>
            <a:effectLst>
              <a:innerShdw blurRad="63500" dir="13500000" dist="50800">
                <a:prstClr val="black">
                  <a:alpha val="50000"/>
                </a:prstClr>
              </a:innerShdw>
            </a:effectLst>
          </p:spPr>
        </p:pic>
      </p:grpSp>
      <p:grpSp>
        <p:nvGrpSpPr>
          <p:cNvPr id="80" name="原创设计师QQ598969553      _13"/>
          <p:cNvGrpSpPr/>
          <p:nvPr/>
        </p:nvGrpSpPr>
        <p:grpSpPr>
          <a:xfrm>
            <a:off x="6206037" y="1174972"/>
            <a:ext cx="1604485" cy="1604485"/>
            <a:chOff x="1466435" y="1566992"/>
            <a:chExt cx="2139809" cy="2139809"/>
          </a:xfrm>
        </p:grpSpPr>
        <p:sp>
          <p:nvSpPr>
            <p:cNvPr id="81" name="椭圆 80"/>
            <p:cNvSpPr/>
            <p:nvPr/>
          </p:nvSpPr>
          <p:spPr bwMode="blackWhite">
            <a:xfrm>
              <a:off x="1466435" y="1566992"/>
              <a:ext cx="2139809" cy="2139809"/>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82" name="椭圆 81"/>
            <p:cNvSpPr/>
            <p:nvPr/>
          </p:nvSpPr>
          <p:spPr bwMode="auto">
            <a:xfrm>
              <a:off x="1561348" y="1661905"/>
              <a:ext cx="1949983" cy="1949983"/>
            </a:xfrm>
            <a:prstGeom prst="ellipse">
              <a:avLst/>
            </a:prstGeom>
            <a:gradFill>
              <a:gsLst>
                <a:gs pos="0">
                  <a:srgbClr val="DEDEDE"/>
                </a:gs>
                <a:gs pos="100000">
                  <a:srgbClr val="FBFBFB"/>
                </a:gs>
              </a:gsLst>
              <a:lin ang="5400000" scaled="1"/>
            </a:grad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pic>
          <p:nvPicPr>
            <p:cNvPr id="83" name="图片 82"/>
            <p:cNvPicPr>
              <a:picLocks noChangeAspect="1"/>
            </p:cNvPicPr>
            <p:nvPr/>
          </p:nvPicPr>
          <p:blipFill>
            <a:blip r:embed="rId3">
              <a:extLst>
                <a:ext uri="{28A0092B-C50C-407E-A947-70E740481C1C}">
                  <a14:useLocalDpi val="0"/>
                </a:ext>
              </a:extLst>
            </a:blip>
            <a:stretch>
              <a:fillRect/>
            </a:stretch>
          </p:blipFill>
          <p:spPr>
            <a:xfrm>
              <a:off x="1719857" y="1829622"/>
              <a:ext cx="1632964" cy="1614547"/>
            </a:xfrm>
            <a:prstGeom prst="ellipse">
              <a:avLst/>
            </a:prstGeom>
            <a:solidFill>
              <a:schemeClr val="bg1"/>
            </a:solidFill>
            <a:ln>
              <a:noFill/>
            </a:ln>
            <a:effectLst>
              <a:innerShdw blurRad="63500" dir="13500000" dist="50800">
                <a:prstClr val="black">
                  <a:alpha val="50000"/>
                </a:prstClr>
              </a:innerShdw>
            </a:effectLst>
          </p:spPr>
        </p:pic>
      </p:grpSp>
      <p:pic>
        <p:nvPicPr>
          <p:cNvPr id="30"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268197389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76"/>
                                        </p:tgtEl>
                                        <p:attrNameLst>
                                          <p:attrName>style.visibility</p:attrName>
                                        </p:attrNameLst>
                                      </p:cBhvr>
                                      <p:to>
                                        <p:strVal val="visible"/>
                                      </p:to>
                                    </p:set>
                                    <p:anim calcmode="lin" valueType="num">
                                      <p:cBhvr additive="base">
                                        <p:cTn dur="500" fill="hold" id="11"/>
                                        <p:tgtEl>
                                          <p:spTgt spid="76"/>
                                        </p:tgtEl>
                                        <p:attrNameLst>
                                          <p:attrName>ppt_x</p:attrName>
                                        </p:attrNameLst>
                                      </p:cBhvr>
                                      <p:tavLst>
                                        <p:tav tm="0">
                                          <p:val>
                                            <p:strVal val="#ppt_x"/>
                                          </p:val>
                                        </p:tav>
                                        <p:tav tm="100000">
                                          <p:val>
                                            <p:strVal val="#ppt_x"/>
                                          </p:val>
                                        </p:tav>
                                      </p:tavLst>
                                    </p:anim>
                                    <p:anim calcmode="lin" valueType="num">
                                      <p:cBhvr additive="base">
                                        <p:cTn dur="500" fill="hold" id="12"/>
                                        <p:tgtEl>
                                          <p:spTgt spid="76"/>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80"/>
                                        </p:tgtEl>
                                        <p:attrNameLst>
                                          <p:attrName>style.visibility</p:attrName>
                                        </p:attrNameLst>
                                      </p:cBhvr>
                                      <p:to>
                                        <p:strVal val="visible"/>
                                      </p:to>
                                    </p:set>
                                    <p:anim calcmode="lin" valueType="num">
                                      <p:cBhvr additive="base">
                                        <p:cTn dur="500" fill="hold" id="15"/>
                                        <p:tgtEl>
                                          <p:spTgt spid="80"/>
                                        </p:tgtEl>
                                        <p:attrNameLst>
                                          <p:attrName>ppt_x</p:attrName>
                                        </p:attrNameLst>
                                      </p:cBhvr>
                                      <p:tavLst>
                                        <p:tav tm="0">
                                          <p:val>
                                            <p:strVal val="#ppt_x"/>
                                          </p:val>
                                        </p:tav>
                                        <p:tav tm="100000">
                                          <p:val>
                                            <p:strVal val="#ppt_x"/>
                                          </p:val>
                                        </p:tav>
                                      </p:tavLst>
                                    </p:anim>
                                    <p:anim calcmode="lin" valueType="num">
                                      <p:cBhvr additive="base">
                                        <p:cTn dur="500" fill="hold" id="16"/>
                                        <p:tgtEl>
                                          <p:spTgt spid="80"/>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47" presetSubtype="0">
                                  <p:stCondLst>
                                    <p:cond delay="0"/>
                                  </p:stCondLst>
                                  <p:childTnLst>
                                    <p:set>
                                      <p:cBhvr>
                                        <p:cTn dur="1" fill="hold" id="19">
                                          <p:stCondLst>
                                            <p:cond delay="0"/>
                                          </p:stCondLst>
                                        </p:cTn>
                                        <p:tgtEl>
                                          <p:spTgt spid="60"/>
                                        </p:tgtEl>
                                        <p:attrNameLst>
                                          <p:attrName>style.visibility</p:attrName>
                                        </p:attrNameLst>
                                      </p:cBhvr>
                                      <p:to>
                                        <p:strVal val="visible"/>
                                      </p:to>
                                    </p:set>
                                    <p:animEffect filter="fade" transition="in">
                                      <p:cBhvr>
                                        <p:cTn dur="500" id="20"/>
                                        <p:tgtEl>
                                          <p:spTgt spid="60"/>
                                        </p:tgtEl>
                                      </p:cBhvr>
                                    </p:animEffect>
                                    <p:anim calcmode="lin" valueType="num">
                                      <p:cBhvr>
                                        <p:cTn dur="500" fill="hold" id="21"/>
                                        <p:tgtEl>
                                          <p:spTgt spid="60"/>
                                        </p:tgtEl>
                                        <p:attrNameLst>
                                          <p:attrName>ppt_x</p:attrName>
                                        </p:attrNameLst>
                                      </p:cBhvr>
                                      <p:tavLst>
                                        <p:tav tm="0">
                                          <p:val>
                                            <p:strVal val="#ppt_x"/>
                                          </p:val>
                                        </p:tav>
                                        <p:tav tm="100000">
                                          <p:val>
                                            <p:strVal val="#ppt_x"/>
                                          </p:val>
                                        </p:tav>
                                      </p:tavLst>
                                    </p:anim>
                                    <p:anim calcmode="lin" valueType="num">
                                      <p:cBhvr>
                                        <p:cTn dur="500" fill="hold" id="22"/>
                                        <p:tgtEl>
                                          <p:spTgt spid="6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88"/>
                                        </p:tgtEl>
                                        <p:attrNameLst>
                                          <p:attrName>style.visibility</p:attrName>
                                        </p:attrNameLst>
                                      </p:cBhvr>
                                      <p:to>
                                        <p:strVal val="visible"/>
                                      </p:to>
                                    </p:set>
                                    <p:animEffect filter="fade" transition="in">
                                      <p:cBhvr>
                                        <p:cTn dur="500" id="26"/>
                                        <p:tgtEl>
                                          <p:spTgt spid="88"/>
                                        </p:tgtEl>
                                      </p:cBhvr>
                                    </p:animEffect>
                                  </p:childTnLst>
                                </p:cTn>
                              </p:par>
                            </p:childTnLst>
                          </p:cTn>
                        </p:par>
                        <p:par>
                          <p:cTn fill="hold" id="27" nodeType="afterGroup">
                            <p:stCondLst>
                              <p:cond delay="1500"/>
                            </p:stCondLst>
                            <p:childTnLst>
                              <p:par>
                                <p:cTn fill="hold" grpId="0" id="28" nodeType="afterEffect" presetClass="entr" presetID="22" presetSubtype="1">
                                  <p:stCondLst>
                                    <p:cond delay="0"/>
                                  </p:stCondLst>
                                  <p:childTnLst>
                                    <p:set>
                                      <p:cBhvr>
                                        <p:cTn dur="1" fill="hold" id="29">
                                          <p:stCondLst>
                                            <p:cond delay="0"/>
                                          </p:stCondLst>
                                        </p:cTn>
                                        <p:tgtEl>
                                          <p:spTgt spid="72"/>
                                        </p:tgtEl>
                                        <p:attrNameLst>
                                          <p:attrName>style.visibility</p:attrName>
                                        </p:attrNameLst>
                                      </p:cBhvr>
                                      <p:to>
                                        <p:strVal val="visible"/>
                                      </p:to>
                                    </p:set>
                                    <p:animEffect filter="wipe(up)" transition="in">
                                      <p:cBhvr>
                                        <p:cTn dur="500" id="30"/>
                                        <p:tgtEl>
                                          <p:spTgt spid="72"/>
                                        </p:tgtEl>
                                      </p:cBhvr>
                                    </p:animEffect>
                                  </p:childTnLst>
                                </p:cTn>
                              </p:par>
                            </p:childTnLst>
                          </p:cTn>
                        </p:par>
                        <p:par>
                          <p:cTn fill="hold" id="31" nodeType="afterGroup">
                            <p:stCondLst>
                              <p:cond delay="2000"/>
                            </p:stCondLst>
                            <p:childTnLst>
                              <p:par>
                                <p:cTn fill="hold" id="32" nodeType="afterEffect" presetClass="entr" presetID="47" presetSubtype="0">
                                  <p:stCondLst>
                                    <p:cond delay="0"/>
                                  </p:stCondLst>
                                  <p:childTnLst>
                                    <p:set>
                                      <p:cBhvr>
                                        <p:cTn dur="1" fill="hold" id="33">
                                          <p:stCondLst>
                                            <p:cond delay="0"/>
                                          </p:stCondLst>
                                        </p:cTn>
                                        <p:tgtEl>
                                          <p:spTgt spid="63"/>
                                        </p:tgtEl>
                                        <p:attrNameLst>
                                          <p:attrName>style.visibility</p:attrName>
                                        </p:attrNameLst>
                                      </p:cBhvr>
                                      <p:to>
                                        <p:strVal val="visible"/>
                                      </p:to>
                                    </p:set>
                                    <p:animEffect filter="fade" transition="in">
                                      <p:cBhvr>
                                        <p:cTn dur="500" id="34"/>
                                        <p:tgtEl>
                                          <p:spTgt spid="63"/>
                                        </p:tgtEl>
                                      </p:cBhvr>
                                    </p:animEffect>
                                    <p:anim calcmode="lin" valueType="num">
                                      <p:cBhvr>
                                        <p:cTn dur="500" fill="hold" id="35"/>
                                        <p:tgtEl>
                                          <p:spTgt spid="63"/>
                                        </p:tgtEl>
                                        <p:attrNameLst>
                                          <p:attrName>ppt_x</p:attrName>
                                        </p:attrNameLst>
                                      </p:cBhvr>
                                      <p:tavLst>
                                        <p:tav tm="0">
                                          <p:val>
                                            <p:strVal val="#ppt_x"/>
                                          </p:val>
                                        </p:tav>
                                        <p:tav tm="100000">
                                          <p:val>
                                            <p:strVal val="#ppt_x"/>
                                          </p:val>
                                        </p:tav>
                                      </p:tavLst>
                                    </p:anim>
                                    <p:anim calcmode="lin" valueType="num">
                                      <p:cBhvr>
                                        <p:cTn dur="500" fill="hold" id="36"/>
                                        <p:tgtEl>
                                          <p:spTgt spid="63"/>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10" presetSubtype="0">
                                  <p:stCondLst>
                                    <p:cond delay="0"/>
                                  </p:stCondLst>
                                  <p:childTnLst>
                                    <p:set>
                                      <p:cBhvr>
                                        <p:cTn dur="1" fill="hold" id="39">
                                          <p:stCondLst>
                                            <p:cond delay="0"/>
                                          </p:stCondLst>
                                        </p:cTn>
                                        <p:tgtEl>
                                          <p:spTgt spid="89"/>
                                        </p:tgtEl>
                                        <p:attrNameLst>
                                          <p:attrName>style.visibility</p:attrName>
                                        </p:attrNameLst>
                                      </p:cBhvr>
                                      <p:to>
                                        <p:strVal val="visible"/>
                                      </p:to>
                                    </p:set>
                                    <p:animEffect filter="fade" transition="in">
                                      <p:cBhvr>
                                        <p:cTn dur="500" id="40"/>
                                        <p:tgtEl>
                                          <p:spTgt spid="89"/>
                                        </p:tgtEl>
                                      </p:cBhvr>
                                    </p:animEffect>
                                  </p:childTnLst>
                                </p:cTn>
                              </p:par>
                            </p:childTnLst>
                          </p:cTn>
                        </p:par>
                        <p:par>
                          <p:cTn fill="hold" id="41" nodeType="afterGroup">
                            <p:stCondLst>
                              <p:cond delay="3000"/>
                            </p:stCondLst>
                            <p:childTnLst>
                              <p:par>
                                <p:cTn fill="hold" grpId="0" id="42" nodeType="afterEffect" presetClass="entr" presetID="22" presetSubtype="1">
                                  <p:stCondLst>
                                    <p:cond delay="0"/>
                                  </p:stCondLst>
                                  <p:childTnLst>
                                    <p:set>
                                      <p:cBhvr>
                                        <p:cTn dur="1" fill="hold" id="43">
                                          <p:stCondLst>
                                            <p:cond delay="0"/>
                                          </p:stCondLst>
                                        </p:cTn>
                                        <p:tgtEl>
                                          <p:spTgt spid="73"/>
                                        </p:tgtEl>
                                        <p:attrNameLst>
                                          <p:attrName>style.visibility</p:attrName>
                                        </p:attrNameLst>
                                      </p:cBhvr>
                                      <p:to>
                                        <p:strVal val="visible"/>
                                      </p:to>
                                    </p:set>
                                    <p:animEffect filter="wipe(up)" transition="in">
                                      <p:cBhvr>
                                        <p:cTn dur="500" id="44"/>
                                        <p:tgtEl>
                                          <p:spTgt spid="73"/>
                                        </p:tgtEl>
                                      </p:cBhvr>
                                    </p:animEffect>
                                  </p:childTnLst>
                                </p:cTn>
                              </p:par>
                            </p:childTnLst>
                          </p:cTn>
                        </p:par>
                        <p:par>
                          <p:cTn fill="hold" id="45" nodeType="afterGroup">
                            <p:stCondLst>
                              <p:cond delay="3500"/>
                            </p:stCondLst>
                            <p:childTnLst>
                              <p:par>
                                <p:cTn fill="hold" id="46" nodeType="afterEffect" presetClass="entr" presetID="47" presetSubtype="0">
                                  <p:stCondLst>
                                    <p:cond delay="0"/>
                                  </p:stCondLst>
                                  <p:childTnLst>
                                    <p:set>
                                      <p:cBhvr>
                                        <p:cTn dur="1" fill="hold" id="47">
                                          <p:stCondLst>
                                            <p:cond delay="0"/>
                                          </p:stCondLst>
                                        </p:cTn>
                                        <p:tgtEl>
                                          <p:spTgt spid="66"/>
                                        </p:tgtEl>
                                        <p:attrNameLst>
                                          <p:attrName>style.visibility</p:attrName>
                                        </p:attrNameLst>
                                      </p:cBhvr>
                                      <p:to>
                                        <p:strVal val="visible"/>
                                      </p:to>
                                    </p:set>
                                    <p:animEffect filter="fade" transition="in">
                                      <p:cBhvr>
                                        <p:cTn dur="500" id="48"/>
                                        <p:tgtEl>
                                          <p:spTgt spid="66"/>
                                        </p:tgtEl>
                                      </p:cBhvr>
                                    </p:animEffect>
                                    <p:anim calcmode="lin" valueType="num">
                                      <p:cBhvr>
                                        <p:cTn dur="500" fill="hold" id="49"/>
                                        <p:tgtEl>
                                          <p:spTgt spid="66"/>
                                        </p:tgtEl>
                                        <p:attrNameLst>
                                          <p:attrName>ppt_x</p:attrName>
                                        </p:attrNameLst>
                                      </p:cBhvr>
                                      <p:tavLst>
                                        <p:tav tm="0">
                                          <p:val>
                                            <p:strVal val="#ppt_x"/>
                                          </p:val>
                                        </p:tav>
                                        <p:tav tm="100000">
                                          <p:val>
                                            <p:strVal val="#ppt_x"/>
                                          </p:val>
                                        </p:tav>
                                      </p:tavLst>
                                    </p:anim>
                                    <p:anim calcmode="lin" valueType="num">
                                      <p:cBhvr>
                                        <p:cTn dur="500" fill="hold" id="50"/>
                                        <p:tgtEl>
                                          <p:spTgt spid="66"/>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4000"/>
                            </p:stCondLst>
                            <p:childTnLst>
                              <p:par>
                                <p:cTn fill="hold" grpId="0" id="52" nodeType="afterEffect" presetClass="entr" presetID="10" presetSubtype="0">
                                  <p:stCondLst>
                                    <p:cond delay="0"/>
                                  </p:stCondLst>
                                  <p:childTnLst>
                                    <p:set>
                                      <p:cBhvr>
                                        <p:cTn dur="1" fill="hold" id="53">
                                          <p:stCondLst>
                                            <p:cond delay="0"/>
                                          </p:stCondLst>
                                        </p:cTn>
                                        <p:tgtEl>
                                          <p:spTgt spid="90"/>
                                        </p:tgtEl>
                                        <p:attrNameLst>
                                          <p:attrName>style.visibility</p:attrName>
                                        </p:attrNameLst>
                                      </p:cBhvr>
                                      <p:to>
                                        <p:strVal val="visible"/>
                                      </p:to>
                                    </p:set>
                                    <p:animEffect filter="fade" transition="in">
                                      <p:cBhvr>
                                        <p:cTn dur="500" id="54"/>
                                        <p:tgtEl>
                                          <p:spTgt spid="90"/>
                                        </p:tgtEl>
                                      </p:cBhvr>
                                    </p:animEffect>
                                  </p:childTnLst>
                                </p:cTn>
                              </p:par>
                            </p:childTnLst>
                          </p:cTn>
                        </p:par>
                        <p:par>
                          <p:cTn fill="hold" id="55" nodeType="afterGroup">
                            <p:stCondLst>
                              <p:cond delay="4500"/>
                            </p:stCondLst>
                            <p:childTnLst>
                              <p:par>
                                <p:cTn fill="hold" grpId="0" id="56" nodeType="afterEffect" presetClass="entr" presetID="22" presetSubtype="1">
                                  <p:stCondLst>
                                    <p:cond delay="0"/>
                                  </p:stCondLst>
                                  <p:childTnLst>
                                    <p:set>
                                      <p:cBhvr>
                                        <p:cTn dur="1" fill="hold" id="57">
                                          <p:stCondLst>
                                            <p:cond delay="0"/>
                                          </p:stCondLst>
                                        </p:cTn>
                                        <p:tgtEl>
                                          <p:spTgt spid="74"/>
                                        </p:tgtEl>
                                        <p:attrNameLst>
                                          <p:attrName>style.visibility</p:attrName>
                                        </p:attrNameLst>
                                      </p:cBhvr>
                                      <p:to>
                                        <p:strVal val="visible"/>
                                      </p:to>
                                    </p:set>
                                    <p:animEffect filter="wipe(up)" transition="in">
                                      <p:cBhvr>
                                        <p:cTn dur="500" id="58"/>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89"/>
      <p:bldP grpId="0" spid="88"/>
      <p:bldP grpId="0" spid="72"/>
      <p:bldP grpId="0" spid="73"/>
      <p:bldP grpId="0" spid="7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原创设计师QQ598969553      _1"/>
          <p:cNvSpPr/>
          <p:nvPr/>
        </p:nvSpPr>
        <p:spPr>
          <a:xfrm>
            <a:off x="3459473" y="3708372"/>
            <a:ext cx="4861620" cy="974156"/>
          </a:xfrm>
          <a:prstGeom prst="roundRect">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miter lim="800000"/>
          </a:ln>
          <a:effectLst>
            <a:outerShdw algn="tr" blurRad="152400" dir="8100000" dist="38100" rotWithShape="0">
              <a:prstClr val="black">
                <a:alpha val="34000"/>
              </a:prstClr>
            </a:outerShdw>
          </a:effectLst>
        </p:spPr>
        <p:txBody>
          <a:bodyPr anchor="ctr" rtlCol="0"/>
          <a:lstStyle/>
          <a:p>
            <a:pPr algn="ctr" defTabSz="685617">
              <a:defRPr/>
            </a:pPr>
            <a:endParaRPr kern="0" lang="en-US" sz="1050">
              <a:latin typeface="Agency FB"/>
              <a:ea charset="-122" pitchFamily="34" typeface="微软雅黑"/>
            </a:endParaRPr>
          </a:p>
        </p:txBody>
      </p:sp>
      <p:sp>
        <p:nvSpPr>
          <p:cNvPr id="90" name="原创设计师QQ598969553      _3"/>
          <p:cNvSpPr txBox="1">
            <a:spLocks noChangeArrowheads="1"/>
          </p:cNvSpPr>
          <p:nvPr/>
        </p:nvSpPr>
        <p:spPr bwMode="auto">
          <a:xfrm>
            <a:off x="1084479" y="4195450"/>
            <a:ext cx="1597749" cy="3200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lnSpc>
                <a:spcPct val="130000"/>
              </a:lnSpc>
            </a:pPr>
            <a:r>
              <a:rPr altLang="en-US" lang="zh-CN" sz="1200">
                <a:solidFill>
                  <a:schemeClr val="bg2"/>
                </a:solidFill>
                <a:latin charset="-122" pitchFamily="34" typeface="微软雅黑"/>
              </a:rPr>
              <a:t>此处可填写职位</a:t>
            </a:r>
          </a:p>
        </p:txBody>
      </p:sp>
      <p:sp>
        <p:nvSpPr>
          <p:cNvPr id="120" name="原创设计师QQ598969553      _4"/>
          <p:cNvSpPr txBox="1">
            <a:spLocks noChangeArrowheads="1"/>
          </p:cNvSpPr>
          <p:nvPr/>
        </p:nvSpPr>
        <p:spPr bwMode="auto">
          <a:xfrm>
            <a:off x="3654111" y="3759607"/>
            <a:ext cx="4421840" cy="108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7783" lIns="95566" rIns="95566" tIns="47783"/>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fontAlgn="base">
              <a:lnSpc>
                <a:spcPct val="150000"/>
              </a:lnSpc>
              <a:spcBef>
                <a:spcPts val="900"/>
              </a:spcBef>
              <a:spcAft>
                <a:spcPct val="0"/>
              </a:spcAft>
            </a:pPr>
            <a:r>
              <a:rPr altLang="en-US" lang="zh-CN" sz="1050">
                <a:solidFill>
                  <a:prstClr val="black">
                    <a:lumMod val="50000"/>
                    <a:lumOff val="50000"/>
                  </a:prstClr>
                </a:solidFill>
                <a:latin charset="-122" pitchFamily="34" typeface="微软雅黑"/>
                <a:sym charset="0" typeface="Gill Sans"/>
              </a:rPr>
              <a:t>此处添加详细文本描述，建议与标题相关并符合整体语言风格，语言描述尽量简洁生动。尽量将每页幻灯片的字数控制在  200字以内，据统计每页幻灯片的最好控制在5分钟之内。</a:t>
            </a:r>
          </a:p>
        </p:txBody>
      </p:sp>
      <p:grpSp>
        <p:nvGrpSpPr>
          <p:cNvPr id="41" name="原创设计师QQ598969553      _5"/>
          <p:cNvGrpSpPr/>
          <p:nvPr/>
        </p:nvGrpSpPr>
        <p:grpSpPr>
          <a:xfrm>
            <a:off x="1225963" y="3784518"/>
            <a:ext cx="1276690" cy="313084"/>
            <a:chOff x="1793812" y="4421987"/>
            <a:chExt cx="1702648" cy="417543"/>
          </a:xfrm>
        </p:grpSpPr>
        <p:sp>
          <p:nvSpPr>
            <p:cNvPr id="42" name="圆角矩形 41"/>
            <p:cNvSpPr/>
            <p:nvPr/>
          </p:nvSpPr>
          <p:spPr>
            <a:xfrm>
              <a:off x="1793812" y="4421987"/>
              <a:ext cx="1702648" cy="404014"/>
            </a:xfrm>
            <a:prstGeom prst="roundRect">
              <a:avLst>
                <a:gd fmla="val 50000" name="adj"/>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43" name="文本框 48"/>
            <p:cNvSpPr txBox="1"/>
            <p:nvPr/>
          </p:nvSpPr>
          <p:spPr>
            <a:xfrm>
              <a:off x="2065738" y="4439328"/>
              <a:ext cx="1158509" cy="396333"/>
            </a:xfrm>
            <a:prstGeom prst="rect">
              <a:avLst/>
            </a:prstGeom>
            <a:noFill/>
          </p:spPr>
          <p:txBody>
            <a:bodyPr rtlCol="0" wrap="none">
              <a:spAutoFit/>
            </a:bodyPr>
            <a:lstStyle/>
            <a:p>
              <a:r>
                <a:rPr altLang="en-US" lang="zh-CN" sz="1350">
                  <a:solidFill>
                    <a:schemeClr val="bg1"/>
                  </a:solidFill>
                  <a:ea charset="-122" pitchFamily="34" typeface="微软雅黑"/>
                </a:rPr>
                <a:t>添加姓名</a:t>
              </a:r>
            </a:p>
          </p:txBody>
        </p:sp>
      </p:grpSp>
      <p:grpSp>
        <p:nvGrpSpPr>
          <p:cNvPr id="32" name="原创设计师QQ598969553      _6"/>
          <p:cNvGrpSpPr/>
          <p:nvPr/>
        </p:nvGrpSpPr>
        <p:grpSpPr>
          <a:xfrm>
            <a:off x="673544" y="995133"/>
            <a:ext cx="2343102" cy="2343102"/>
            <a:chOff x="1466435" y="1566992"/>
            <a:chExt cx="2139809" cy="2139809"/>
          </a:xfrm>
        </p:grpSpPr>
        <p:sp>
          <p:nvSpPr>
            <p:cNvPr id="33" name="椭圆 32"/>
            <p:cNvSpPr/>
            <p:nvPr/>
          </p:nvSpPr>
          <p:spPr bwMode="blackWhite">
            <a:xfrm>
              <a:off x="1466435" y="1566992"/>
              <a:ext cx="2139809" cy="2139809"/>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34" name="椭圆 33"/>
            <p:cNvSpPr/>
            <p:nvPr/>
          </p:nvSpPr>
          <p:spPr bwMode="auto">
            <a:xfrm>
              <a:off x="1561348" y="1661905"/>
              <a:ext cx="1949983" cy="1949983"/>
            </a:xfrm>
            <a:prstGeom prst="ellipse">
              <a:avLst/>
            </a:prstGeom>
            <a:gradFill>
              <a:gsLst>
                <a:gs pos="0">
                  <a:srgbClr val="DEDEDE"/>
                </a:gs>
                <a:gs pos="100000">
                  <a:srgbClr val="FBFBFB"/>
                </a:gs>
              </a:gsLst>
              <a:lin ang="5400000" scaled="1"/>
            </a:gradFill>
            <a:ln cap="flat" w="31750">
              <a:gradFill>
                <a:gsLst>
                  <a:gs pos="0">
                    <a:schemeClr val="bg1"/>
                  </a:gs>
                  <a:gs pos="100000">
                    <a:srgbClr val="DDDDDD"/>
                  </a:gs>
                </a:gsLst>
                <a:lin ang="5400000" scaled="1"/>
              </a:gradFill>
              <a:prstDash val="solid"/>
              <a:miter lim="800000"/>
            </a:ln>
            <a:effectLst>
              <a:outerShdw algn="t" blurRad="228600" dir="5400000" dist="101600" rotWithShape="0">
                <a:schemeClr val="tx1">
                  <a:lumMod val="85000"/>
                  <a:lumOff val="15000"/>
                  <a:alpha val="33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pic>
          <p:nvPicPr>
            <p:cNvPr id="35" name="图片 34"/>
            <p:cNvPicPr>
              <a:picLocks noChangeAspect="1"/>
            </p:cNvPicPr>
            <p:nvPr/>
          </p:nvPicPr>
          <p:blipFill>
            <a:blip r:embed="rId3">
              <a:extLst>
                <a:ext uri="{28A0092B-C50C-407E-A947-70E740481C1C}">
                  <a14:useLocalDpi val="0"/>
                </a:ext>
              </a:extLst>
            </a:blip>
            <a:stretch>
              <a:fillRect/>
            </a:stretch>
          </p:blipFill>
          <p:spPr>
            <a:xfrm>
              <a:off x="1719857" y="1829622"/>
              <a:ext cx="1632964" cy="1614547"/>
            </a:xfrm>
            <a:prstGeom prst="ellipse">
              <a:avLst/>
            </a:prstGeom>
            <a:solidFill>
              <a:schemeClr val="bg1"/>
            </a:solidFill>
            <a:ln>
              <a:noFill/>
            </a:ln>
            <a:effectLst>
              <a:innerShdw blurRad="63500" dir="13500000" dist="50800">
                <a:prstClr val="black">
                  <a:alpha val="50000"/>
                </a:prstClr>
              </a:innerShdw>
            </a:effectLst>
          </p:spPr>
        </p:pic>
      </p:grpSp>
      <p:sp>
        <p:nvSpPr>
          <p:cNvPr id="40" name="原创设计师QQ598969553      _7"/>
          <p:cNvSpPr/>
          <p:nvPr/>
        </p:nvSpPr>
        <p:spPr>
          <a:xfrm>
            <a:off x="3555574" y="1267612"/>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44" name="原创设计师QQ598969553      _8"/>
          <p:cNvSpPr/>
          <p:nvPr/>
        </p:nvSpPr>
        <p:spPr>
          <a:xfrm>
            <a:off x="3555574" y="2608971"/>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45" name="原创设计师QQ598969553      _9"/>
          <p:cNvSpPr/>
          <p:nvPr/>
        </p:nvSpPr>
        <p:spPr>
          <a:xfrm>
            <a:off x="3555574" y="3279649"/>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46" name="原创设计师QQ598969553      _10"/>
          <p:cNvSpPr/>
          <p:nvPr/>
        </p:nvSpPr>
        <p:spPr>
          <a:xfrm>
            <a:off x="3555574" y="1938292"/>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7198">
              <a:ea charset="-122" pitchFamily="34" typeface="微软雅黑"/>
            </a:endParaRPr>
          </a:p>
        </p:txBody>
      </p:sp>
      <p:sp>
        <p:nvSpPr>
          <p:cNvPr id="47" name="原创设计师QQ598969553      _11"/>
          <p:cNvSpPr/>
          <p:nvPr/>
        </p:nvSpPr>
        <p:spPr>
          <a:xfrm>
            <a:off x="3555573" y="1267612"/>
            <a:ext cx="2528245" cy="188021"/>
          </a:xfrm>
          <a:prstGeom prst="homePlate">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48" name="原创设计师QQ598969553      _12"/>
          <p:cNvSpPr/>
          <p:nvPr/>
        </p:nvSpPr>
        <p:spPr>
          <a:xfrm>
            <a:off x="3555573" y="1938292"/>
            <a:ext cx="1901659" cy="188021"/>
          </a:xfrm>
          <a:prstGeom prst="homePlate">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49" name="原创设计师QQ598969553      _13"/>
          <p:cNvSpPr/>
          <p:nvPr/>
        </p:nvSpPr>
        <p:spPr>
          <a:xfrm>
            <a:off x="3555576" y="2608971"/>
            <a:ext cx="2334708" cy="188021"/>
          </a:xfrm>
          <a:prstGeom prst="homePlate">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50" name="原创设计师QQ598969553      _14"/>
          <p:cNvSpPr/>
          <p:nvPr/>
        </p:nvSpPr>
        <p:spPr>
          <a:xfrm>
            <a:off x="3555573" y="3279649"/>
            <a:ext cx="1167356" cy="188021"/>
          </a:xfrm>
          <a:prstGeom prst="homePlate">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51" name="原创设计师QQ598969553      _15"/>
          <p:cNvSpPr txBox="1"/>
          <p:nvPr/>
        </p:nvSpPr>
        <p:spPr>
          <a:xfrm>
            <a:off x="7698261" y="1168727"/>
            <a:ext cx="979180" cy="347026"/>
          </a:xfrm>
          <a:prstGeom prst="rect">
            <a:avLst/>
          </a:prstGeom>
          <a:noFill/>
        </p:spPr>
        <p:txBody>
          <a:bodyPr bIns="47783" lIns="95566" rIns="95566" rtlCol="0" tIns="47783" wrap="square">
            <a:spAutoFit/>
          </a:bodyPr>
          <a:lstStyle/>
          <a:p>
            <a:r>
              <a:rPr altLang="zh-CN" lang="en-US" sz="1650">
                <a:solidFill>
                  <a:schemeClr val="tx1">
                    <a:lumMod val="75000"/>
                    <a:lumOff val="25000"/>
                  </a:schemeClr>
                </a:solidFill>
                <a:latin charset="-122" pitchFamily="34" typeface="微软雅黑"/>
                <a:ea charset="-122" pitchFamily="34" typeface="微软雅黑"/>
                <a:cs charset="-122" pitchFamily="34" typeface="Arial Unicode MS"/>
              </a:rPr>
              <a:t>65%</a:t>
            </a:r>
          </a:p>
        </p:txBody>
      </p:sp>
      <p:sp>
        <p:nvSpPr>
          <p:cNvPr id="52" name="原创设计师QQ598969553      _16"/>
          <p:cNvSpPr txBox="1"/>
          <p:nvPr/>
        </p:nvSpPr>
        <p:spPr>
          <a:xfrm>
            <a:off x="7698261" y="1839407"/>
            <a:ext cx="979180" cy="347026"/>
          </a:xfrm>
          <a:prstGeom prst="rect">
            <a:avLst/>
          </a:prstGeom>
          <a:noFill/>
        </p:spPr>
        <p:txBody>
          <a:bodyPr bIns="47783" lIns="95566" rIns="95566" rtlCol="0" tIns="47783" wrap="square">
            <a:spAutoFit/>
          </a:bodyPr>
          <a:lstStyle/>
          <a:p>
            <a:r>
              <a:rPr altLang="zh-CN" lang="en-US" sz="1650">
                <a:solidFill>
                  <a:schemeClr val="tx1">
                    <a:lumMod val="75000"/>
                    <a:lumOff val="25000"/>
                  </a:schemeClr>
                </a:solidFill>
                <a:latin charset="-122" pitchFamily="34" typeface="微软雅黑"/>
                <a:ea charset="-122" pitchFamily="34" typeface="微软雅黑"/>
                <a:cs charset="-122" pitchFamily="34" typeface="Arial Unicode MS"/>
              </a:rPr>
              <a:t>45%</a:t>
            </a:r>
          </a:p>
        </p:txBody>
      </p:sp>
      <p:sp>
        <p:nvSpPr>
          <p:cNvPr id="53" name="原创设计师QQ598969553      _17"/>
          <p:cNvSpPr txBox="1"/>
          <p:nvPr/>
        </p:nvSpPr>
        <p:spPr>
          <a:xfrm>
            <a:off x="7698261" y="2510087"/>
            <a:ext cx="979180" cy="347026"/>
          </a:xfrm>
          <a:prstGeom prst="rect">
            <a:avLst/>
          </a:prstGeom>
          <a:noFill/>
        </p:spPr>
        <p:txBody>
          <a:bodyPr bIns="47783" lIns="95566" rIns="95566" rtlCol="0" tIns="47783" wrap="square">
            <a:spAutoFit/>
          </a:bodyPr>
          <a:lstStyle/>
          <a:p>
            <a:r>
              <a:rPr altLang="zh-CN" lang="en-US" sz="1650">
                <a:solidFill>
                  <a:schemeClr val="tx1">
                    <a:lumMod val="75000"/>
                    <a:lumOff val="25000"/>
                  </a:schemeClr>
                </a:solidFill>
                <a:latin charset="-122" pitchFamily="34" typeface="微软雅黑"/>
                <a:ea charset="-122" pitchFamily="34" typeface="微软雅黑"/>
                <a:cs charset="-122" pitchFamily="34" typeface="Arial Unicode MS"/>
              </a:rPr>
              <a:t>50%</a:t>
            </a:r>
          </a:p>
        </p:txBody>
      </p:sp>
      <p:sp>
        <p:nvSpPr>
          <p:cNvPr id="54" name="原创设计师QQ598969553      _18"/>
          <p:cNvSpPr txBox="1"/>
          <p:nvPr/>
        </p:nvSpPr>
        <p:spPr>
          <a:xfrm>
            <a:off x="7698261" y="3180764"/>
            <a:ext cx="979180" cy="347026"/>
          </a:xfrm>
          <a:prstGeom prst="rect">
            <a:avLst/>
          </a:prstGeom>
          <a:noFill/>
        </p:spPr>
        <p:txBody>
          <a:bodyPr bIns="47783" lIns="95566" rIns="95566" rtlCol="0" tIns="47783" wrap="square">
            <a:spAutoFit/>
          </a:bodyPr>
          <a:lstStyle/>
          <a:p>
            <a:r>
              <a:rPr altLang="zh-CN" lang="en-US" sz="1650">
                <a:solidFill>
                  <a:schemeClr val="tx1">
                    <a:lumMod val="75000"/>
                    <a:lumOff val="25000"/>
                  </a:schemeClr>
                </a:solidFill>
                <a:latin charset="-122" pitchFamily="34" typeface="微软雅黑"/>
                <a:ea charset="-122" pitchFamily="34" typeface="微软雅黑"/>
                <a:cs charset="-122" pitchFamily="34" typeface="Arial Unicode MS"/>
              </a:rPr>
              <a:t>15%</a:t>
            </a:r>
          </a:p>
        </p:txBody>
      </p:sp>
      <p:sp>
        <p:nvSpPr>
          <p:cNvPr id="55" name="原创设计师QQ598969553      _19"/>
          <p:cNvSpPr txBox="1"/>
          <p:nvPr/>
        </p:nvSpPr>
        <p:spPr>
          <a:xfrm>
            <a:off x="3555574" y="932738"/>
            <a:ext cx="979180" cy="289876"/>
          </a:xfrm>
          <a:prstGeom prst="rect">
            <a:avLst/>
          </a:prstGeom>
          <a:noFill/>
        </p:spPr>
        <p:txBody>
          <a:bodyPr bIns="47783" lIns="95566" rIns="95566" rtlCol="0" tIns="47783" wrap="square">
            <a:spAutoFit/>
          </a:bodyPr>
          <a:lstStyle/>
          <a:p>
            <a:r>
              <a:rPr altLang="en-US" lang="zh-CN" sz="1275">
                <a:solidFill>
                  <a:schemeClr val="tx1">
                    <a:lumMod val="75000"/>
                    <a:lumOff val="25000"/>
                  </a:schemeClr>
                </a:solidFill>
                <a:latin charset="-122" pitchFamily="34" typeface="微软雅黑"/>
                <a:ea charset="-122" pitchFamily="34" typeface="微软雅黑"/>
              </a:rPr>
              <a:t>领导力</a:t>
            </a:r>
          </a:p>
        </p:txBody>
      </p:sp>
      <p:sp>
        <p:nvSpPr>
          <p:cNvPr id="56" name="原创设计师QQ598969553      _20"/>
          <p:cNvSpPr txBox="1"/>
          <p:nvPr/>
        </p:nvSpPr>
        <p:spPr>
          <a:xfrm>
            <a:off x="3555574" y="1586667"/>
            <a:ext cx="1207289" cy="289876"/>
          </a:xfrm>
          <a:prstGeom prst="homePlate">
            <a:avLst/>
          </a:prstGeom>
          <a:noFill/>
        </p:spPr>
        <p:txBody>
          <a:bodyPr bIns="47783" lIns="95566" rIns="95566" rtlCol="0" tIns="47783" wrap="square">
            <a:spAutoFit/>
          </a:bodyPr>
          <a:lstStyle/>
          <a:p>
            <a:r>
              <a:rPr altLang="en-US" lang="zh-CN" sz="1275">
                <a:solidFill>
                  <a:schemeClr val="tx1">
                    <a:lumMod val="75000"/>
                    <a:lumOff val="25000"/>
                  </a:schemeClr>
                </a:solidFill>
                <a:latin charset="-122" pitchFamily="34" typeface="微软雅黑"/>
                <a:ea charset="-122" pitchFamily="34" typeface="微软雅黑"/>
              </a:rPr>
              <a:t>创作激情</a:t>
            </a:r>
          </a:p>
        </p:txBody>
      </p:sp>
      <p:sp>
        <p:nvSpPr>
          <p:cNvPr id="57" name="原创设计师QQ598969553      _21"/>
          <p:cNvSpPr txBox="1"/>
          <p:nvPr/>
        </p:nvSpPr>
        <p:spPr>
          <a:xfrm>
            <a:off x="3555574" y="2264200"/>
            <a:ext cx="906003" cy="289876"/>
          </a:xfrm>
          <a:prstGeom prst="homePlate">
            <a:avLst/>
          </a:prstGeom>
          <a:noFill/>
        </p:spPr>
        <p:txBody>
          <a:bodyPr bIns="47783" lIns="95566" rIns="95566" rtlCol="0" tIns="47783" wrap="square">
            <a:spAutoFit/>
          </a:bodyPr>
          <a:lstStyle/>
          <a:p>
            <a:r>
              <a:rPr altLang="en-US" lang="zh-CN" sz="1275">
                <a:solidFill>
                  <a:schemeClr val="tx1">
                    <a:lumMod val="75000"/>
                    <a:lumOff val="25000"/>
                  </a:schemeClr>
                </a:solidFill>
                <a:latin charset="-122" pitchFamily="34" typeface="微软雅黑"/>
                <a:ea charset="-122" pitchFamily="34" typeface="微软雅黑"/>
              </a:rPr>
              <a:t>运动量</a:t>
            </a:r>
          </a:p>
        </p:txBody>
      </p:sp>
      <p:sp>
        <p:nvSpPr>
          <p:cNvPr id="58" name="原创设计师QQ598969553      _22"/>
          <p:cNvSpPr txBox="1"/>
          <p:nvPr/>
        </p:nvSpPr>
        <p:spPr>
          <a:xfrm>
            <a:off x="3555574" y="2941153"/>
            <a:ext cx="1207289" cy="289876"/>
          </a:xfrm>
          <a:prstGeom prst="homePlate">
            <a:avLst/>
          </a:prstGeom>
          <a:noFill/>
        </p:spPr>
        <p:txBody>
          <a:bodyPr bIns="47783" lIns="95566" rIns="95566" rtlCol="0" tIns="47783" wrap="square">
            <a:spAutoFit/>
          </a:bodyPr>
          <a:lstStyle/>
          <a:p>
            <a:r>
              <a:rPr altLang="en-US" lang="zh-CN" sz="1275">
                <a:solidFill>
                  <a:schemeClr val="tx1">
                    <a:lumMod val="75000"/>
                    <a:lumOff val="25000"/>
                  </a:schemeClr>
                </a:solidFill>
                <a:latin charset="-122" pitchFamily="34" typeface="微软雅黑"/>
                <a:ea charset="-122" pitchFamily="34" typeface="微软雅黑"/>
              </a:rPr>
              <a:t>工作热情</a:t>
            </a:r>
          </a:p>
        </p:txBody>
      </p:sp>
      <p:pic>
        <p:nvPicPr>
          <p:cNvPr id="29"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144482442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ppt_x"/>
                                          </p:val>
                                        </p:tav>
                                        <p:tav tm="100000">
                                          <p:val>
                                            <p:strVal val="#ppt_x"/>
                                          </p:val>
                                        </p:tav>
                                      </p:tavLst>
                                    </p:anim>
                                    <p:anim calcmode="lin" valueType="num">
                                      <p:cBhvr additive="base">
                                        <p:cTn dur="500" fill="hold" id="8"/>
                                        <p:tgtEl>
                                          <p:spTgt spid="32"/>
                                        </p:tgtEl>
                                        <p:attrNameLst>
                                          <p:attrName>ppt_y</p:attrName>
                                        </p:attrNameLst>
                                      </p:cBhvr>
                                      <p:tavLst>
                                        <p:tav tm="0">
                                          <p:val>
                                            <p:strVal val="1+#ppt_h/2"/>
                                          </p:val>
                                        </p:tav>
                                        <p:tav tm="100000">
                                          <p:val>
                                            <p:strVal val="#ppt_y"/>
                                          </p:val>
                                        </p:tav>
                                      </p:tavLst>
                                    </p:anim>
                                  </p:childTnLst>
                                </p:cTn>
                              </p:par>
                              <p:par>
                                <p:cTn fill="hold" id="9" nodeType="withEffect" presetClass="entr" presetID="47" presetSubtype="0">
                                  <p:stCondLst>
                                    <p:cond delay="0"/>
                                  </p:stCondLst>
                                  <p:childTnLst>
                                    <p:set>
                                      <p:cBhvr>
                                        <p:cTn dur="1" fill="hold" id="10">
                                          <p:stCondLst>
                                            <p:cond delay="0"/>
                                          </p:stCondLst>
                                        </p:cTn>
                                        <p:tgtEl>
                                          <p:spTgt spid="41"/>
                                        </p:tgtEl>
                                        <p:attrNameLst>
                                          <p:attrName>style.visibility</p:attrName>
                                        </p:attrNameLst>
                                      </p:cBhvr>
                                      <p:to>
                                        <p:strVal val="visible"/>
                                      </p:to>
                                    </p:set>
                                    <p:animEffect filter="fade" transition="in">
                                      <p:cBhvr>
                                        <p:cTn dur="500" id="11"/>
                                        <p:tgtEl>
                                          <p:spTgt spid="41"/>
                                        </p:tgtEl>
                                      </p:cBhvr>
                                    </p:animEffect>
                                    <p:anim calcmode="lin" valueType="num">
                                      <p:cBhvr>
                                        <p:cTn dur="500" fill="hold" id="12"/>
                                        <p:tgtEl>
                                          <p:spTgt spid="41"/>
                                        </p:tgtEl>
                                        <p:attrNameLst>
                                          <p:attrName>ppt_x</p:attrName>
                                        </p:attrNameLst>
                                      </p:cBhvr>
                                      <p:tavLst>
                                        <p:tav tm="0">
                                          <p:val>
                                            <p:strVal val="#ppt_x"/>
                                          </p:val>
                                        </p:tav>
                                        <p:tav tm="100000">
                                          <p:val>
                                            <p:strVal val="#ppt_x"/>
                                          </p:val>
                                        </p:tav>
                                      </p:tavLst>
                                    </p:anim>
                                    <p:anim calcmode="lin" valueType="num">
                                      <p:cBhvr>
                                        <p:cTn dur="500" fill="hold" id="13"/>
                                        <p:tgtEl>
                                          <p:spTgt spid="4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500"/>
                            </p:stCondLst>
                            <p:childTnLst>
                              <p:par>
                                <p:cTn fill="hold" id="15" nodeType="afterEffect" presetClass="entr" presetID="10" presetSubtype="0">
                                  <p:stCondLst>
                                    <p:cond delay="0"/>
                                  </p:stCondLst>
                                  <p:childTnLst>
                                    <p:set>
                                      <p:cBhvr>
                                        <p:cTn dur="1" fill="hold" id="16">
                                          <p:stCondLst>
                                            <p:cond delay="0"/>
                                          </p:stCondLst>
                                        </p:cTn>
                                        <p:tgtEl>
                                          <p:spTgt spid="90">
                                            <p:txEl>
                                              <p:pRg end="0" st="0"/>
                                            </p:txEl>
                                          </p:spTgt>
                                        </p:tgtEl>
                                        <p:attrNameLst>
                                          <p:attrName>style.visibility</p:attrName>
                                        </p:attrNameLst>
                                      </p:cBhvr>
                                      <p:to>
                                        <p:strVal val="visible"/>
                                      </p:to>
                                    </p:set>
                                    <p:animEffect filter="fade" transition="in">
                                      <p:cBhvr>
                                        <p:cTn dur="500" id="17"/>
                                        <p:tgtEl>
                                          <p:spTgt spid="90">
                                            <p:txEl>
                                              <p:pRg end="0" st="0"/>
                                            </p:txEl>
                                          </p:spTgt>
                                        </p:tgtEl>
                                      </p:cBhvr>
                                    </p:animEffect>
                                  </p:childTnLst>
                                </p:cTn>
                              </p:par>
                            </p:childTnLst>
                          </p:cTn>
                        </p:par>
                        <p:par>
                          <p:cTn fill="hold" id="18" nodeType="afterGroup">
                            <p:stCondLst>
                              <p:cond delay="1000"/>
                            </p:stCondLst>
                            <p:childTnLst>
                              <p:par>
                                <p:cTn fill="hold" grpId="0" id="19" nodeType="afterEffect" presetClass="entr" presetID="10" presetSubtype="0">
                                  <p:stCondLst>
                                    <p:cond delay="0"/>
                                  </p:stCondLst>
                                  <p:childTnLst>
                                    <p:set>
                                      <p:cBhvr>
                                        <p:cTn dur="1" fill="hold" id="20">
                                          <p:stCondLst>
                                            <p:cond delay="0"/>
                                          </p:stCondLst>
                                        </p:cTn>
                                        <p:tgtEl>
                                          <p:spTgt spid="59"/>
                                        </p:tgtEl>
                                        <p:attrNameLst>
                                          <p:attrName>style.visibility</p:attrName>
                                        </p:attrNameLst>
                                      </p:cBhvr>
                                      <p:to>
                                        <p:strVal val="visible"/>
                                      </p:to>
                                    </p:set>
                                    <p:animEffect filter="fade" transition="in">
                                      <p:cBhvr>
                                        <p:cTn dur="500" id="21"/>
                                        <p:tgtEl>
                                          <p:spTgt spid="59"/>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120"/>
                                        </p:tgtEl>
                                        <p:attrNameLst>
                                          <p:attrName>style.visibility</p:attrName>
                                        </p:attrNameLst>
                                      </p:cBhvr>
                                      <p:to>
                                        <p:strVal val="visible"/>
                                      </p:to>
                                    </p:set>
                                    <p:animEffect filter="wipe(left)" transition="in">
                                      <p:cBhvr>
                                        <p:cTn dur="500" id="25"/>
                                        <p:tgtEl>
                                          <p:spTgt spid="120"/>
                                        </p:tgtEl>
                                      </p:cBhvr>
                                    </p:animEffect>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40"/>
                                        </p:tgtEl>
                                        <p:attrNameLst>
                                          <p:attrName>style.visibility</p:attrName>
                                        </p:attrNameLst>
                                      </p:cBhvr>
                                      <p:to>
                                        <p:strVal val="visible"/>
                                      </p:to>
                                    </p:set>
                                    <p:animEffect filter="wipe(left)" transition="in">
                                      <p:cBhvr>
                                        <p:cTn dur="750" id="29"/>
                                        <p:tgtEl>
                                          <p:spTgt spid="40"/>
                                        </p:tgtEl>
                                      </p:cBhvr>
                                    </p:animEffect>
                                  </p:childTnLst>
                                </p:cTn>
                              </p:par>
                              <p:par>
                                <p:cTn fill="hold" grpId="0" id="30" nodeType="withEffect" presetClass="entr" presetID="22" presetSubtype="8">
                                  <p:stCondLst>
                                    <p:cond delay="150"/>
                                  </p:stCondLst>
                                  <p:childTnLst>
                                    <p:set>
                                      <p:cBhvr>
                                        <p:cTn dur="1" fill="hold" id="31">
                                          <p:stCondLst>
                                            <p:cond delay="0"/>
                                          </p:stCondLst>
                                        </p:cTn>
                                        <p:tgtEl>
                                          <p:spTgt spid="47"/>
                                        </p:tgtEl>
                                        <p:attrNameLst>
                                          <p:attrName>style.visibility</p:attrName>
                                        </p:attrNameLst>
                                      </p:cBhvr>
                                      <p:to>
                                        <p:strVal val="visible"/>
                                      </p:to>
                                    </p:set>
                                    <p:animEffect filter="wipe(left)" transition="in">
                                      <p:cBhvr>
                                        <p:cTn dur="750" id="32"/>
                                        <p:tgtEl>
                                          <p:spTgt spid="47"/>
                                        </p:tgtEl>
                                      </p:cBhvr>
                                    </p:animEffect>
                                  </p:childTnLst>
                                </p:cTn>
                              </p:par>
                              <p:par>
                                <p:cTn fill="hold" grpId="0" id="33" nodeType="withEffect" presetClass="entr" presetID="22" presetSubtype="8">
                                  <p:stCondLst>
                                    <p:cond delay="150"/>
                                  </p:stCondLst>
                                  <p:childTnLst>
                                    <p:set>
                                      <p:cBhvr>
                                        <p:cTn dur="1" fill="hold" id="34">
                                          <p:stCondLst>
                                            <p:cond delay="0"/>
                                          </p:stCondLst>
                                        </p:cTn>
                                        <p:tgtEl>
                                          <p:spTgt spid="55"/>
                                        </p:tgtEl>
                                        <p:attrNameLst>
                                          <p:attrName>style.visibility</p:attrName>
                                        </p:attrNameLst>
                                      </p:cBhvr>
                                      <p:to>
                                        <p:strVal val="visible"/>
                                      </p:to>
                                    </p:set>
                                    <p:animEffect filter="wipe(left)" transition="in">
                                      <p:cBhvr>
                                        <p:cTn dur="500" id="35"/>
                                        <p:tgtEl>
                                          <p:spTgt spid="55"/>
                                        </p:tgtEl>
                                      </p:cBhvr>
                                    </p:animEffect>
                                  </p:childTnLst>
                                </p:cTn>
                              </p:par>
                              <p:par>
                                <p:cTn fill="hold" grpId="0" id="36" nodeType="withEffect" presetClass="entr" presetID="22" presetSubtype="8">
                                  <p:stCondLst>
                                    <p:cond delay="150"/>
                                  </p:stCondLst>
                                  <p:childTnLst>
                                    <p:set>
                                      <p:cBhvr>
                                        <p:cTn dur="1" fill="hold" id="37">
                                          <p:stCondLst>
                                            <p:cond delay="0"/>
                                          </p:stCondLst>
                                        </p:cTn>
                                        <p:tgtEl>
                                          <p:spTgt spid="51"/>
                                        </p:tgtEl>
                                        <p:attrNameLst>
                                          <p:attrName>style.visibility</p:attrName>
                                        </p:attrNameLst>
                                      </p:cBhvr>
                                      <p:to>
                                        <p:strVal val="visible"/>
                                      </p:to>
                                    </p:set>
                                    <p:animEffect filter="wipe(left)" transition="in">
                                      <p:cBhvr>
                                        <p:cTn dur="500" id="38"/>
                                        <p:tgtEl>
                                          <p:spTgt spid="51"/>
                                        </p:tgtEl>
                                      </p:cBhvr>
                                    </p:animEffect>
                                  </p:childTnLst>
                                </p:cTn>
                              </p:par>
                              <p:par>
                                <p:cTn fill="hold" grpId="0" id="39" nodeType="withEffect" presetClass="entr" presetID="22" presetSubtype="8">
                                  <p:stCondLst>
                                    <p:cond delay="250"/>
                                  </p:stCondLst>
                                  <p:childTnLst>
                                    <p:set>
                                      <p:cBhvr>
                                        <p:cTn dur="1" fill="hold" id="40">
                                          <p:stCondLst>
                                            <p:cond delay="0"/>
                                          </p:stCondLst>
                                        </p:cTn>
                                        <p:tgtEl>
                                          <p:spTgt spid="46"/>
                                        </p:tgtEl>
                                        <p:attrNameLst>
                                          <p:attrName>style.visibility</p:attrName>
                                        </p:attrNameLst>
                                      </p:cBhvr>
                                      <p:to>
                                        <p:strVal val="visible"/>
                                      </p:to>
                                    </p:set>
                                    <p:animEffect filter="wipe(left)" transition="in">
                                      <p:cBhvr>
                                        <p:cTn dur="750" id="41"/>
                                        <p:tgtEl>
                                          <p:spTgt spid="46"/>
                                        </p:tgtEl>
                                      </p:cBhvr>
                                    </p:animEffect>
                                  </p:childTnLst>
                                </p:cTn>
                              </p:par>
                              <p:par>
                                <p:cTn fill="hold" grpId="0" id="42" nodeType="withEffect" presetClass="entr" presetID="22" presetSubtype="8">
                                  <p:stCondLst>
                                    <p:cond delay="400"/>
                                  </p:stCondLst>
                                  <p:childTnLst>
                                    <p:set>
                                      <p:cBhvr>
                                        <p:cTn dur="1" fill="hold" id="43">
                                          <p:stCondLst>
                                            <p:cond delay="0"/>
                                          </p:stCondLst>
                                        </p:cTn>
                                        <p:tgtEl>
                                          <p:spTgt spid="48"/>
                                        </p:tgtEl>
                                        <p:attrNameLst>
                                          <p:attrName>style.visibility</p:attrName>
                                        </p:attrNameLst>
                                      </p:cBhvr>
                                      <p:to>
                                        <p:strVal val="visible"/>
                                      </p:to>
                                    </p:set>
                                    <p:animEffect filter="wipe(left)" transition="in">
                                      <p:cBhvr>
                                        <p:cTn dur="750" id="44"/>
                                        <p:tgtEl>
                                          <p:spTgt spid="48"/>
                                        </p:tgtEl>
                                      </p:cBhvr>
                                    </p:animEffect>
                                  </p:childTnLst>
                                </p:cTn>
                              </p:par>
                              <p:par>
                                <p:cTn fill="hold" grpId="0" id="45" nodeType="withEffect" presetClass="entr" presetID="22" presetSubtype="8">
                                  <p:stCondLst>
                                    <p:cond delay="400"/>
                                  </p:stCondLst>
                                  <p:childTnLst>
                                    <p:set>
                                      <p:cBhvr>
                                        <p:cTn dur="1" fill="hold" id="46">
                                          <p:stCondLst>
                                            <p:cond delay="0"/>
                                          </p:stCondLst>
                                        </p:cTn>
                                        <p:tgtEl>
                                          <p:spTgt spid="56"/>
                                        </p:tgtEl>
                                        <p:attrNameLst>
                                          <p:attrName>style.visibility</p:attrName>
                                        </p:attrNameLst>
                                      </p:cBhvr>
                                      <p:to>
                                        <p:strVal val="visible"/>
                                      </p:to>
                                    </p:set>
                                    <p:animEffect filter="wipe(left)" transition="in">
                                      <p:cBhvr>
                                        <p:cTn dur="500" id="47"/>
                                        <p:tgtEl>
                                          <p:spTgt spid="56"/>
                                        </p:tgtEl>
                                      </p:cBhvr>
                                    </p:animEffect>
                                  </p:childTnLst>
                                </p:cTn>
                              </p:par>
                              <p:par>
                                <p:cTn fill="hold" grpId="0" id="48" nodeType="withEffect" presetClass="entr" presetID="22" presetSubtype="8">
                                  <p:stCondLst>
                                    <p:cond delay="400"/>
                                  </p:stCondLst>
                                  <p:childTnLst>
                                    <p:set>
                                      <p:cBhvr>
                                        <p:cTn dur="1" fill="hold" id="49">
                                          <p:stCondLst>
                                            <p:cond delay="0"/>
                                          </p:stCondLst>
                                        </p:cTn>
                                        <p:tgtEl>
                                          <p:spTgt spid="52"/>
                                        </p:tgtEl>
                                        <p:attrNameLst>
                                          <p:attrName>style.visibility</p:attrName>
                                        </p:attrNameLst>
                                      </p:cBhvr>
                                      <p:to>
                                        <p:strVal val="visible"/>
                                      </p:to>
                                    </p:set>
                                    <p:animEffect filter="wipe(left)" transition="in">
                                      <p:cBhvr>
                                        <p:cTn dur="500" id="50"/>
                                        <p:tgtEl>
                                          <p:spTgt spid="52"/>
                                        </p:tgtEl>
                                      </p:cBhvr>
                                    </p:animEffect>
                                  </p:childTnLst>
                                </p:cTn>
                              </p:par>
                              <p:par>
                                <p:cTn fill="hold" grpId="0" id="51" nodeType="withEffect" presetClass="entr" presetID="22" presetSubtype="8">
                                  <p:stCondLst>
                                    <p:cond delay="500"/>
                                  </p:stCondLst>
                                  <p:childTnLst>
                                    <p:set>
                                      <p:cBhvr>
                                        <p:cTn dur="1" fill="hold" id="52">
                                          <p:stCondLst>
                                            <p:cond delay="0"/>
                                          </p:stCondLst>
                                        </p:cTn>
                                        <p:tgtEl>
                                          <p:spTgt spid="44"/>
                                        </p:tgtEl>
                                        <p:attrNameLst>
                                          <p:attrName>style.visibility</p:attrName>
                                        </p:attrNameLst>
                                      </p:cBhvr>
                                      <p:to>
                                        <p:strVal val="visible"/>
                                      </p:to>
                                    </p:set>
                                    <p:animEffect filter="wipe(left)" transition="in">
                                      <p:cBhvr>
                                        <p:cTn dur="750" id="53"/>
                                        <p:tgtEl>
                                          <p:spTgt spid="44"/>
                                        </p:tgtEl>
                                      </p:cBhvr>
                                    </p:animEffect>
                                  </p:childTnLst>
                                </p:cTn>
                              </p:par>
                              <p:par>
                                <p:cTn fill="hold" grpId="0" id="54" nodeType="withEffect" presetClass="entr" presetID="22" presetSubtype="8">
                                  <p:stCondLst>
                                    <p:cond delay="650"/>
                                  </p:stCondLst>
                                  <p:childTnLst>
                                    <p:set>
                                      <p:cBhvr>
                                        <p:cTn dur="1" fill="hold" id="55">
                                          <p:stCondLst>
                                            <p:cond delay="0"/>
                                          </p:stCondLst>
                                        </p:cTn>
                                        <p:tgtEl>
                                          <p:spTgt spid="49"/>
                                        </p:tgtEl>
                                        <p:attrNameLst>
                                          <p:attrName>style.visibility</p:attrName>
                                        </p:attrNameLst>
                                      </p:cBhvr>
                                      <p:to>
                                        <p:strVal val="visible"/>
                                      </p:to>
                                    </p:set>
                                    <p:animEffect filter="wipe(left)" transition="in">
                                      <p:cBhvr>
                                        <p:cTn dur="750" id="56"/>
                                        <p:tgtEl>
                                          <p:spTgt spid="49"/>
                                        </p:tgtEl>
                                      </p:cBhvr>
                                    </p:animEffect>
                                  </p:childTnLst>
                                </p:cTn>
                              </p:par>
                              <p:par>
                                <p:cTn fill="hold" grpId="0" id="57" nodeType="withEffect" presetClass="entr" presetID="22" presetSubtype="8">
                                  <p:stCondLst>
                                    <p:cond delay="650"/>
                                  </p:stCondLst>
                                  <p:childTnLst>
                                    <p:set>
                                      <p:cBhvr>
                                        <p:cTn dur="1" fill="hold" id="58">
                                          <p:stCondLst>
                                            <p:cond delay="0"/>
                                          </p:stCondLst>
                                        </p:cTn>
                                        <p:tgtEl>
                                          <p:spTgt spid="57"/>
                                        </p:tgtEl>
                                        <p:attrNameLst>
                                          <p:attrName>style.visibility</p:attrName>
                                        </p:attrNameLst>
                                      </p:cBhvr>
                                      <p:to>
                                        <p:strVal val="visible"/>
                                      </p:to>
                                    </p:set>
                                    <p:animEffect filter="wipe(left)" transition="in">
                                      <p:cBhvr>
                                        <p:cTn dur="500" id="59"/>
                                        <p:tgtEl>
                                          <p:spTgt spid="57"/>
                                        </p:tgtEl>
                                      </p:cBhvr>
                                    </p:animEffect>
                                  </p:childTnLst>
                                </p:cTn>
                              </p:par>
                              <p:par>
                                <p:cTn fill="hold" grpId="0" id="60" nodeType="withEffect" presetClass="entr" presetID="22" presetSubtype="8">
                                  <p:stCondLst>
                                    <p:cond delay="650"/>
                                  </p:stCondLst>
                                  <p:childTnLst>
                                    <p:set>
                                      <p:cBhvr>
                                        <p:cTn dur="1" fill="hold" id="61">
                                          <p:stCondLst>
                                            <p:cond delay="0"/>
                                          </p:stCondLst>
                                        </p:cTn>
                                        <p:tgtEl>
                                          <p:spTgt spid="53"/>
                                        </p:tgtEl>
                                        <p:attrNameLst>
                                          <p:attrName>style.visibility</p:attrName>
                                        </p:attrNameLst>
                                      </p:cBhvr>
                                      <p:to>
                                        <p:strVal val="visible"/>
                                      </p:to>
                                    </p:set>
                                    <p:animEffect filter="wipe(left)" transition="in">
                                      <p:cBhvr>
                                        <p:cTn dur="500" id="62"/>
                                        <p:tgtEl>
                                          <p:spTgt spid="53"/>
                                        </p:tgtEl>
                                      </p:cBhvr>
                                    </p:animEffect>
                                  </p:childTnLst>
                                </p:cTn>
                              </p:par>
                              <p:par>
                                <p:cTn fill="hold" grpId="0" id="63" nodeType="withEffect" presetClass="entr" presetID="22" presetSubtype="8">
                                  <p:stCondLst>
                                    <p:cond delay="750"/>
                                  </p:stCondLst>
                                  <p:childTnLst>
                                    <p:set>
                                      <p:cBhvr>
                                        <p:cTn dur="1" fill="hold" id="64">
                                          <p:stCondLst>
                                            <p:cond delay="0"/>
                                          </p:stCondLst>
                                        </p:cTn>
                                        <p:tgtEl>
                                          <p:spTgt spid="45"/>
                                        </p:tgtEl>
                                        <p:attrNameLst>
                                          <p:attrName>style.visibility</p:attrName>
                                        </p:attrNameLst>
                                      </p:cBhvr>
                                      <p:to>
                                        <p:strVal val="visible"/>
                                      </p:to>
                                    </p:set>
                                    <p:animEffect filter="wipe(left)" transition="in">
                                      <p:cBhvr>
                                        <p:cTn dur="750" id="65"/>
                                        <p:tgtEl>
                                          <p:spTgt spid="45"/>
                                        </p:tgtEl>
                                      </p:cBhvr>
                                    </p:animEffect>
                                  </p:childTnLst>
                                </p:cTn>
                              </p:par>
                              <p:par>
                                <p:cTn fill="hold" grpId="0" id="66" nodeType="withEffect" presetClass="entr" presetID="22" presetSubtype="8">
                                  <p:stCondLst>
                                    <p:cond delay="900"/>
                                  </p:stCondLst>
                                  <p:childTnLst>
                                    <p:set>
                                      <p:cBhvr>
                                        <p:cTn dur="1" fill="hold" id="67">
                                          <p:stCondLst>
                                            <p:cond delay="0"/>
                                          </p:stCondLst>
                                        </p:cTn>
                                        <p:tgtEl>
                                          <p:spTgt spid="50"/>
                                        </p:tgtEl>
                                        <p:attrNameLst>
                                          <p:attrName>style.visibility</p:attrName>
                                        </p:attrNameLst>
                                      </p:cBhvr>
                                      <p:to>
                                        <p:strVal val="visible"/>
                                      </p:to>
                                    </p:set>
                                    <p:animEffect filter="wipe(left)" transition="in">
                                      <p:cBhvr>
                                        <p:cTn dur="750" id="68"/>
                                        <p:tgtEl>
                                          <p:spTgt spid="50"/>
                                        </p:tgtEl>
                                      </p:cBhvr>
                                    </p:animEffect>
                                  </p:childTnLst>
                                </p:cTn>
                              </p:par>
                              <p:par>
                                <p:cTn fill="hold" grpId="0" id="69" nodeType="withEffect" presetClass="entr" presetID="22" presetSubtype="8">
                                  <p:stCondLst>
                                    <p:cond delay="900"/>
                                  </p:stCondLst>
                                  <p:childTnLst>
                                    <p:set>
                                      <p:cBhvr>
                                        <p:cTn dur="1" fill="hold" id="70">
                                          <p:stCondLst>
                                            <p:cond delay="0"/>
                                          </p:stCondLst>
                                        </p:cTn>
                                        <p:tgtEl>
                                          <p:spTgt spid="58"/>
                                        </p:tgtEl>
                                        <p:attrNameLst>
                                          <p:attrName>style.visibility</p:attrName>
                                        </p:attrNameLst>
                                      </p:cBhvr>
                                      <p:to>
                                        <p:strVal val="visible"/>
                                      </p:to>
                                    </p:set>
                                    <p:animEffect filter="wipe(left)" transition="in">
                                      <p:cBhvr>
                                        <p:cTn dur="500" id="71"/>
                                        <p:tgtEl>
                                          <p:spTgt spid="58"/>
                                        </p:tgtEl>
                                      </p:cBhvr>
                                    </p:animEffect>
                                  </p:childTnLst>
                                </p:cTn>
                              </p:par>
                              <p:par>
                                <p:cTn fill="hold" grpId="0" id="72" nodeType="withEffect" presetClass="entr" presetID="22" presetSubtype="8">
                                  <p:stCondLst>
                                    <p:cond delay="900"/>
                                  </p:stCondLst>
                                  <p:childTnLst>
                                    <p:set>
                                      <p:cBhvr>
                                        <p:cTn dur="1" fill="hold" id="73">
                                          <p:stCondLst>
                                            <p:cond delay="0"/>
                                          </p:stCondLst>
                                        </p:cTn>
                                        <p:tgtEl>
                                          <p:spTgt spid="54"/>
                                        </p:tgtEl>
                                        <p:attrNameLst>
                                          <p:attrName>style.visibility</p:attrName>
                                        </p:attrNameLst>
                                      </p:cBhvr>
                                      <p:to>
                                        <p:strVal val="visible"/>
                                      </p:to>
                                    </p:set>
                                    <p:animEffect filter="wipe(left)" transition="in">
                                      <p:cBhvr>
                                        <p:cTn dur="500" id="74"/>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120"/>
      <p:bldP grpId="0" spid="40"/>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 name="原创设计师QQ598969553      _1"/>
          <p:cNvSpPr/>
          <p:nvPr/>
        </p:nvSpPr>
        <p:spPr>
          <a:xfrm rot="16200000">
            <a:off x="259271" y="2367422"/>
            <a:ext cx="1575784" cy="566869"/>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95" name="原创设计师QQ598969553      _2"/>
          <p:cNvSpPr/>
          <p:nvPr/>
        </p:nvSpPr>
        <p:spPr>
          <a:xfrm rot="16200000">
            <a:off x="1212167" y="2681464"/>
            <a:ext cx="947697" cy="566869"/>
          </a:xfrm>
          <a:prstGeom prst="roundRect">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113" name="原创设计师QQ598969553      _3"/>
          <p:cNvSpPr/>
          <p:nvPr/>
        </p:nvSpPr>
        <p:spPr>
          <a:xfrm rot="16200000">
            <a:off x="1625657" y="2456106"/>
            <a:ext cx="1398419" cy="566869"/>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114" name="原创设计师QQ598969553      _4"/>
          <p:cNvSpPr/>
          <p:nvPr/>
        </p:nvSpPr>
        <p:spPr>
          <a:xfrm rot="16200000">
            <a:off x="2413312" y="2593063"/>
            <a:ext cx="1124503" cy="566869"/>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115" name="原创设计师QQ598969553      _5"/>
          <p:cNvSpPr/>
          <p:nvPr/>
        </p:nvSpPr>
        <p:spPr>
          <a:xfrm rot="16200000">
            <a:off x="2908983" y="2456106"/>
            <a:ext cx="1398417" cy="566869"/>
          </a:xfrm>
          <a:prstGeom prst="roundRect">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116" name="原创设计师QQ598969553      _6"/>
          <p:cNvSpPr/>
          <p:nvPr/>
        </p:nvSpPr>
        <p:spPr>
          <a:xfrm rot="16200000">
            <a:off x="3245861" y="2147741"/>
            <a:ext cx="2015148" cy="566869"/>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119" name="原创设计师QQ598969553      _7"/>
          <p:cNvSpPr txBox="1"/>
          <p:nvPr/>
        </p:nvSpPr>
        <p:spPr>
          <a:xfrm>
            <a:off x="792615" y="1497454"/>
            <a:ext cx="600932"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1月</a:t>
            </a:r>
          </a:p>
        </p:txBody>
      </p:sp>
      <p:sp>
        <p:nvSpPr>
          <p:cNvPr id="120" name="原创设计师QQ598969553      _8"/>
          <p:cNvSpPr txBox="1"/>
          <p:nvPr/>
        </p:nvSpPr>
        <p:spPr>
          <a:xfrm>
            <a:off x="1402579" y="2119658"/>
            <a:ext cx="600932"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2月</a:t>
            </a:r>
          </a:p>
        </p:txBody>
      </p:sp>
      <p:sp>
        <p:nvSpPr>
          <p:cNvPr id="126" name="原创设计师QQ598969553      _9"/>
          <p:cNvSpPr txBox="1"/>
          <p:nvPr/>
        </p:nvSpPr>
        <p:spPr>
          <a:xfrm>
            <a:off x="2062791" y="1640899"/>
            <a:ext cx="600932"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3月</a:t>
            </a:r>
          </a:p>
        </p:txBody>
      </p:sp>
      <p:sp>
        <p:nvSpPr>
          <p:cNvPr id="127" name="原创设计师QQ598969553      _10"/>
          <p:cNvSpPr txBox="1"/>
          <p:nvPr/>
        </p:nvSpPr>
        <p:spPr>
          <a:xfrm>
            <a:off x="2692129" y="1884573"/>
            <a:ext cx="715508"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4月</a:t>
            </a:r>
          </a:p>
        </p:txBody>
      </p:sp>
      <p:sp>
        <p:nvSpPr>
          <p:cNvPr id="128" name="原创设计师QQ598969553      _11"/>
          <p:cNvSpPr txBox="1"/>
          <p:nvPr/>
        </p:nvSpPr>
        <p:spPr>
          <a:xfrm>
            <a:off x="3307724" y="1640899"/>
            <a:ext cx="657417"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5月</a:t>
            </a:r>
          </a:p>
        </p:txBody>
      </p:sp>
      <p:sp>
        <p:nvSpPr>
          <p:cNvPr id="129" name="原创设计师QQ598969553      _12"/>
          <p:cNvSpPr txBox="1"/>
          <p:nvPr/>
        </p:nvSpPr>
        <p:spPr>
          <a:xfrm>
            <a:off x="3965138" y="1041943"/>
            <a:ext cx="702202"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6月</a:t>
            </a:r>
          </a:p>
        </p:txBody>
      </p:sp>
      <p:sp>
        <p:nvSpPr>
          <p:cNvPr id="130" name="原创设计师QQ598969553      _13"/>
          <p:cNvSpPr>
            <a:spLocks noChangeArrowheads="1"/>
          </p:cNvSpPr>
          <p:nvPr/>
        </p:nvSpPr>
        <p:spPr bwMode="auto">
          <a:xfrm>
            <a:off x="2950226" y="3835184"/>
            <a:ext cx="5579379" cy="816074"/>
          </a:xfrm>
          <a:prstGeom prst="rect">
            <a:avLst/>
          </a:prstGeom>
          <a:noFill/>
          <a:ln w="9525">
            <a:noFill/>
            <a:miter lim="800000"/>
          </a:ln>
        </p:spPr>
        <p:txBody>
          <a:bodyPr bIns="51421" lIns="102841" rIns="102841" tIns="51421" wrap="square">
            <a:spAutoFit/>
          </a:bodyPr>
          <a:lstStyle/>
          <a:p>
            <a:pPr>
              <a:lnSpc>
                <a:spcPct val="130000"/>
              </a:lnSpc>
            </a:pPr>
            <a:r>
              <a:rPr altLang="en-US" lang="zh-CN" sz="900">
                <a:solidFill>
                  <a:schemeClr val="bg2"/>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您的内容打在这里，或者通过复制您的文本后，在此框中选择粘贴。您的内容打在这里，或者通过复制您的文本后在此框中选择粘贴。您的内容打在这里或者通过复制您的文本后，在此框中选择粘贴。</a:t>
            </a:r>
          </a:p>
        </p:txBody>
      </p:sp>
      <p:grpSp>
        <p:nvGrpSpPr>
          <p:cNvPr id="131" name="原创设计师QQ598969553      _14"/>
          <p:cNvGrpSpPr/>
          <p:nvPr/>
        </p:nvGrpSpPr>
        <p:grpSpPr>
          <a:xfrm>
            <a:off x="998469" y="3813601"/>
            <a:ext cx="1771396" cy="868606"/>
            <a:chOff x="1244794" y="1445952"/>
            <a:chExt cx="1772036" cy="868603"/>
          </a:xfrm>
        </p:grpSpPr>
        <p:cxnSp>
          <p:nvCxnSpPr>
            <p:cNvPr id="132" name="Straight Connector 38"/>
            <p:cNvCxnSpPr/>
            <p:nvPr/>
          </p:nvCxnSpPr>
          <p:spPr bwMode="auto">
            <a:xfrm flipH="1" flipV="1">
              <a:off x="2998903" y="1445952"/>
              <a:ext cx="17927" cy="845456"/>
            </a:xfrm>
            <a:prstGeom prst="line">
              <a:avLst/>
            </a:prstGeom>
            <a:ln cap="rnd"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1244794" y="1463818"/>
              <a:ext cx="1584422" cy="850737"/>
              <a:chOff x="1244794" y="1463818"/>
              <a:chExt cx="1584422" cy="850737"/>
            </a:xfrm>
          </p:grpSpPr>
          <p:sp>
            <p:nvSpPr>
              <p:cNvPr id="134" name="Rounded Rectangle 43"/>
              <p:cNvSpPr/>
              <p:nvPr/>
            </p:nvSpPr>
            <p:spPr>
              <a:xfrm>
                <a:off x="1244794" y="1463818"/>
                <a:ext cx="1427324" cy="483482"/>
              </a:xfrm>
              <a:prstGeom prst="roundRect">
                <a:avLst>
                  <a:gd fmla="val 46832" name="adj"/>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lang="id-ID" sz="1350">
                  <a:solidFill>
                    <a:prstClr val="black"/>
                  </a:solidFill>
                  <a:ea charset="-122" pitchFamily="34" typeface="微软雅黑"/>
                </a:endParaRPr>
              </a:p>
            </p:txBody>
          </p:sp>
          <p:sp>
            <p:nvSpPr>
              <p:cNvPr id="135" name="TextBox 134"/>
              <p:cNvSpPr txBox="1"/>
              <p:nvPr/>
            </p:nvSpPr>
            <p:spPr>
              <a:xfrm>
                <a:off x="1519743" y="1567092"/>
                <a:ext cx="868994" cy="297180"/>
              </a:xfrm>
              <a:prstGeom prst="rect">
                <a:avLst/>
              </a:prstGeom>
              <a:noFill/>
            </p:spPr>
            <p:txBody>
              <a:bodyPr rtlCol="0" wrap="none">
                <a:spAutoFit/>
              </a:bodyPr>
              <a:lstStyle/>
              <a:p>
                <a:pPr algn="ctr"/>
                <a:r>
                  <a:rPr altLang="en-US" lang="zh-CN" sz="1350">
                    <a:solidFill>
                      <a:schemeClr val="bg1"/>
                    </a:solidFill>
                    <a:latin charset="-122" pitchFamily="34" typeface="微软雅黑"/>
                    <a:ea charset="-122" pitchFamily="34" typeface="微软雅黑"/>
                  </a:rPr>
                  <a:t>添加内容</a:t>
                </a:r>
              </a:p>
            </p:txBody>
          </p:sp>
          <p:sp>
            <p:nvSpPr>
              <p:cNvPr id="136" name="TextBox 135"/>
              <p:cNvSpPr txBox="1"/>
              <p:nvPr/>
            </p:nvSpPr>
            <p:spPr>
              <a:xfrm>
                <a:off x="1379144" y="2014474"/>
                <a:ext cx="1450072" cy="297180"/>
              </a:xfrm>
              <a:prstGeom prst="rect">
                <a:avLst/>
              </a:prstGeom>
              <a:noFill/>
            </p:spPr>
            <p:txBody>
              <a:bodyPr rtlCol="0" wrap="square">
                <a:spAutoFit/>
              </a:bodyPr>
              <a:lstStyle/>
              <a:p>
                <a:r>
                  <a:rPr altLang="zh-CN" lang="en-US" sz="1350">
                    <a:solidFill>
                      <a:schemeClr val="tx1">
                        <a:lumMod val="75000"/>
                        <a:lumOff val="25000"/>
                      </a:schemeClr>
                    </a:solidFill>
                    <a:latin charset="-122" pitchFamily="34" typeface="微软雅黑"/>
                    <a:ea charset="-122" pitchFamily="34" typeface="微软雅黑"/>
                  </a:rPr>
                  <a:t>Add Content</a:t>
                </a:r>
              </a:p>
            </p:txBody>
          </p:sp>
        </p:grpSp>
      </p:grpSp>
      <p:sp>
        <p:nvSpPr>
          <p:cNvPr id="137" name="原创设计师QQ598969553      _15"/>
          <p:cNvSpPr txBox="1"/>
          <p:nvPr/>
        </p:nvSpPr>
        <p:spPr>
          <a:xfrm>
            <a:off x="770137"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30%</a:t>
            </a:r>
          </a:p>
        </p:txBody>
      </p:sp>
      <p:sp>
        <p:nvSpPr>
          <p:cNvPr id="138" name="原创设计师QQ598969553      _16"/>
          <p:cNvSpPr txBox="1"/>
          <p:nvPr/>
        </p:nvSpPr>
        <p:spPr>
          <a:xfrm>
            <a:off x="1420193"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40%</a:t>
            </a:r>
          </a:p>
        </p:txBody>
      </p:sp>
      <p:sp>
        <p:nvSpPr>
          <p:cNvPr id="139" name="原创设计师QQ598969553      _17"/>
          <p:cNvSpPr txBox="1"/>
          <p:nvPr/>
        </p:nvSpPr>
        <p:spPr>
          <a:xfrm>
            <a:off x="2077995"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65%</a:t>
            </a:r>
          </a:p>
        </p:txBody>
      </p:sp>
      <p:sp>
        <p:nvSpPr>
          <p:cNvPr id="140" name="原创设计师QQ598969553      _18"/>
          <p:cNvSpPr txBox="1"/>
          <p:nvPr/>
        </p:nvSpPr>
        <p:spPr>
          <a:xfrm>
            <a:off x="2728131"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50%</a:t>
            </a:r>
          </a:p>
        </p:txBody>
      </p:sp>
      <p:sp>
        <p:nvSpPr>
          <p:cNvPr id="141" name="原创设计师QQ598969553      _19"/>
          <p:cNvSpPr txBox="1"/>
          <p:nvPr/>
        </p:nvSpPr>
        <p:spPr>
          <a:xfrm>
            <a:off x="3353579"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63%</a:t>
            </a:r>
          </a:p>
        </p:txBody>
      </p:sp>
      <p:sp>
        <p:nvSpPr>
          <p:cNvPr id="142" name="原创设计师QQ598969553      _20"/>
          <p:cNvSpPr txBox="1"/>
          <p:nvPr/>
        </p:nvSpPr>
        <p:spPr>
          <a:xfrm>
            <a:off x="3991346"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80%</a:t>
            </a:r>
          </a:p>
        </p:txBody>
      </p:sp>
      <p:sp>
        <p:nvSpPr>
          <p:cNvPr id="33" name="原创设计师QQ598969553      _21"/>
          <p:cNvSpPr/>
          <p:nvPr/>
        </p:nvSpPr>
        <p:spPr>
          <a:xfrm rot="16200000">
            <a:off x="4121536" y="2367422"/>
            <a:ext cx="1575784" cy="566869"/>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34" name="原创设计师QQ598969553      _22"/>
          <p:cNvSpPr/>
          <p:nvPr/>
        </p:nvSpPr>
        <p:spPr>
          <a:xfrm rot="16200000">
            <a:off x="5074432" y="2681464"/>
            <a:ext cx="947697" cy="566869"/>
          </a:xfrm>
          <a:prstGeom prst="roundRect">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35" name="原创设计师QQ598969553      _23"/>
          <p:cNvSpPr/>
          <p:nvPr/>
        </p:nvSpPr>
        <p:spPr>
          <a:xfrm rot="16200000">
            <a:off x="5487922" y="2456106"/>
            <a:ext cx="1398419" cy="566869"/>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36" name="原创设计师QQ598969553      _24"/>
          <p:cNvSpPr/>
          <p:nvPr/>
        </p:nvSpPr>
        <p:spPr>
          <a:xfrm rot="16200000">
            <a:off x="6275577" y="2593063"/>
            <a:ext cx="1124503" cy="566869"/>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37" name="原创设计师QQ598969553      _25"/>
          <p:cNvSpPr/>
          <p:nvPr/>
        </p:nvSpPr>
        <p:spPr>
          <a:xfrm rot="16200000">
            <a:off x="6771248" y="2456106"/>
            <a:ext cx="1398417" cy="566869"/>
          </a:xfrm>
          <a:prstGeom prst="roundRect">
            <a:avLst/>
          </a:prstGeom>
          <a:gradFill>
            <a:gsLst>
              <a:gs pos="100000">
                <a:srgbClr val="0090F2"/>
              </a:gs>
              <a:gs pos="0">
                <a:srgbClr val="00B0F0"/>
              </a:gs>
            </a:gsLst>
            <a:lin ang="5400000" scaled="1"/>
          </a:gradFill>
          <a:ln cap="flat" w="28575">
            <a:gradFill>
              <a:gsLst>
                <a:gs pos="0">
                  <a:srgbClr val="0090F2"/>
                </a:gs>
                <a:gs pos="100000">
                  <a:srgbClr val="00B0F0"/>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38" name="原创设计师QQ598969553      _26"/>
          <p:cNvSpPr/>
          <p:nvPr/>
        </p:nvSpPr>
        <p:spPr>
          <a:xfrm rot="16200000">
            <a:off x="7108127" y="2147741"/>
            <a:ext cx="2015148" cy="566869"/>
          </a:xfrm>
          <a:prstGeom prst="roundRect">
            <a:avLst/>
          </a:prstGeom>
          <a:gradFill>
            <a:gsLst>
              <a:gs pos="100000">
                <a:schemeClr val="accent1"/>
              </a:gs>
              <a:gs pos="0">
                <a:schemeClr val="accent1">
                  <a:lumMod val="75000"/>
                </a:schemeClr>
              </a:gs>
            </a:gsLst>
            <a:lin ang="5400000" scaled="1"/>
          </a:gradFill>
          <a:ln cap="flat" w="28575">
            <a:gradFill>
              <a:gsLst>
                <a:gs pos="0">
                  <a:schemeClr val="accent1"/>
                </a:gs>
                <a:gs pos="100000">
                  <a:schemeClr val="accent1">
                    <a:lumMod val="75000"/>
                  </a:schemeClr>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82" compatLnSpc="1" lIns="68564" numCol="1" rIns="68564" tIns="34282" vert="horz" wrap="square">
            <a:prstTxWarp prst="textNoShape">
              <a:avLst/>
            </a:prstTxWarp>
          </a:bodyPr>
          <a:lstStyle/>
          <a:p>
            <a:endParaRPr altLang="en-US" lang="zh-CN" sz="1350">
              <a:solidFill>
                <a:prstClr val="black"/>
              </a:solidFill>
              <a:ea charset="-122" pitchFamily="34" typeface="微软雅黑"/>
            </a:endParaRPr>
          </a:p>
        </p:txBody>
      </p:sp>
      <p:sp>
        <p:nvSpPr>
          <p:cNvPr id="39" name="原创设计师QQ598969553      _27"/>
          <p:cNvSpPr txBox="1"/>
          <p:nvPr/>
        </p:nvSpPr>
        <p:spPr>
          <a:xfrm>
            <a:off x="4654881" y="1497454"/>
            <a:ext cx="600932"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7月</a:t>
            </a:r>
          </a:p>
        </p:txBody>
      </p:sp>
      <p:sp>
        <p:nvSpPr>
          <p:cNvPr id="40" name="原创设计师QQ598969553      _28"/>
          <p:cNvSpPr txBox="1"/>
          <p:nvPr/>
        </p:nvSpPr>
        <p:spPr>
          <a:xfrm>
            <a:off x="5264844" y="2119658"/>
            <a:ext cx="600932"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8月</a:t>
            </a:r>
          </a:p>
        </p:txBody>
      </p:sp>
      <p:sp>
        <p:nvSpPr>
          <p:cNvPr id="41" name="原创设计师QQ598969553      _29"/>
          <p:cNvSpPr txBox="1"/>
          <p:nvPr/>
        </p:nvSpPr>
        <p:spPr>
          <a:xfrm>
            <a:off x="5925056" y="1640899"/>
            <a:ext cx="600932"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9月</a:t>
            </a:r>
          </a:p>
        </p:txBody>
      </p:sp>
      <p:sp>
        <p:nvSpPr>
          <p:cNvPr id="42" name="原创设计师QQ598969553      _30"/>
          <p:cNvSpPr txBox="1"/>
          <p:nvPr/>
        </p:nvSpPr>
        <p:spPr>
          <a:xfrm>
            <a:off x="6554393" y="1884573"/>
            <a:ext cx="715508"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10月</a:t>
            </a:r>
          </a:p>
        </p:txBody>
      </p:sp>
      <p:sp>
        <p:nvSpPr>
          <p:cNvPr id="43" name="原创设计师QQ598969553      _31"/>
          <p:cNvSpPr txBox="1"/>
          <p:nvPr/>
        </p:nvSpPr>
        <p:spPr>
          <a:xfrm>
            <a:off x="7169988" y="1640899"/>
            <a:ext cx="657417"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11月</a:t>
            </a:r>
          </a:p>
        </p:txBody>
      </p:sp>
      <p:sp>
        <p:nvSpPr>
          <p:cNvPr id="44" name="原创设计师QQ598969553      _32"/>
          <p:cNvSpPr txBox="1"/>
          <p:nvPr/>
        </p:nvSpPr>
        <p:spPr>
          <a:xfrm>
            <a:off x="7827402" y="1041943"/>
            <a:ext cx="702202" cy="308542"/>
          </a:xfrm>
          <a:prstGeom prst="rect">
            <a:avLst/>
          </a:prstGeom>
          <a:noFill/>
        </p:spPr>
        <p:txBody>
          <a:bodyPr bIns="45686" lIns="91372" rIns="91372" rtlCol="0" tIns="45686" wrap="square">
            <a:spAutoFit/>
          </a:bodyPr>
          <a:lstStyle/>
          <a:p>
            <a:r>
              <a:rPr altLang="zh-CN" lang="en-US" sz="1425">
                <a:solidFill>
                  <a:schemeClr val="tx1">
                    <a:lumMod val="65000"/>
                    <a:lumOff val="35000"/>
                  </a:schemeClr>
                </a:solidFill>
                <a:latin charset="-122" pitchFamily="34" typeface="微软雅黑"/>
                <a:ea charset="-122" pitchFamily="34" typeface="微软雅黑"/>
              </a:rPr>
              <a:t>12月</a:t>
            </a:r>
          </a:p>
        </p:txBody>
      </p:sp>
      <p:sp>
        <p:nvSpPr>
          <p:cNvPr id="45" name="原创设计师QQ598969553      _33"/>
          <p:cNvSpPr txBox="1"/>
          <p:nvPr/>
        </p:nvSpPr>
        <p:spPr>
          <a:xfrm>
            <a:off x="4632402"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30%</a:t>
            </a:r>
          </a:p>
        </p:txBody>
      </p:sp>
      <p:sp>
        <p:nvSpPr>
          <p:cNvPr id="46" name="原创设计师QQ598969553      _34"/>
          <p:cNvSpPr txBox="1"/>
          <p:nvPr/>
        </p:nvSpPr>
        <p:spPr>
          <a:xfrm>
            <a:off x="5282458"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40%</a:t>
            </a:r>
          </a:p>
        </p:txBody>
      </p:sp>
      <p:sp>
        <p:nvSpPr>
          <p:cNvPr id="47" name="原创设计师QQ598969553      _35"/>
          <p:cNvSpPr txBox="1"/>
          <p:nvPr/>
        </p:nvSpPr>
        <p:spPr>
          <a:xfrm>
            <a:off x="5940261"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65%</a:t>
            </a:r>
          </a:p>
        </p:txBody>
      </p:sp>
      <p:sp>
        <p:nvSpPr>
          <p:cNvPr id="48" name="原创设计师QQ598969553      _36"/>
          <p:cNvSpPr txBox="1"/>
          <p:nvPr/>
        </p:nvSpPr>
        <p:spPr>
          <a:xfrm>
            <a:off x="6590395"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50%</a:t>
            </a:r>
          </a:p>
        </p:txBody>
      </p:sp>
      <p:sp>
        <p:nvSpPr>
          <p:cNvPr id="49" name="原创设计师QQ598969553      _37"/>
          <p:cNvSpPr txBox="1"/>
          <p:nvPr/>
        </p:nvSpPr>
        <p:spPr>
          <a:xfrm>
            <a:off x="7215845"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63%</a:t>
            </a:r>
          </a:p>
        </p:txBody>
      </p:sp>
      <p:sp>
        <p:nvSpPr>
          <p:cNvPr id="50" name="原创设计师QQ598969553      _38"/>
          <p:cNvSpPr txBox="1"/>
          <p:nvPr/>
        </p:nvSpPr>
        <p:spPr>
          <a:xfrm>
            <a:off x="7853612" y="3047782"/>
            <a:ext cx="565701" cy="297112"/>
          </a:xfrm>
          <a:prstGeom prst="rect">
            <a:avLst/>
          </a:prstGeom>
          <a:noFill/>
        </p:spPr>
        <p:txBody>
          <a:bodyPr bIns="45686" lIns="91372" rIns="91372" rtlCol="0" tIns="45686" wrap="square">
            <a:spAutoFit/>
          </a:bodyPr>
          <a:lstStyle/>
          <a:p>
            <a:r>
              <a:rPr altLang="zh-CN" lang="en-US" sz="1350">
                <a:solidFill>
                  <a:schemeClr val="bg1"/>
                </a:solidFill>
                <a:ea charset="-122" pitchFamily="34" typeface="微软雅黑"/>
              </a:rPr>
              <a:t>80%</a:t>
            </a:r>
          </a:p>
        </p:txBody>
      </p:sp>
      <p:pic>
        <p:nvPicPr>
          <p:cNvPr id="51"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3583616" y="17705564"/>
            <a:ext cx="1976768" cy="511028"/>
          </a:xfrm>
          <a:prstGeom prst="rect">
            <a:avLst/>
          </a:prstGeom>
        </p:spPr>
      </p:pic>
    </p:spTree>
    <p:extLst>
      <p:ext uri="{BB962C8B-B14F-4D97-AF65-F5344CB8AC3E}">
        <p14:creationId val="393638478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94"/>
                                        </p:tgtEl>
                                        <p:attrNameLst>
                                          <p:attrName>style.visibility</p:attrName>
                                        </p:attrNameLst>
                                      </p:cBhvr>
                                      <p:to>
                                        <p:strVal val="visible"/>
                                      </p:to>
                                    </p:set>
                                    <p:anim calcmode="lin" valueType="num">
                                      <p:cBhvr additive="base">
                                        <p:cTn dur="300" id="7"/>
                                        <p:tgtEl>
                                          <p:spTgt spid="94"/>
                                        </p:tgtEl>
                                        <p:attrNameLst>
                                          <p:attrName>ppt_y</p:attrName>
                                        </p:attrNameLst>
                                      </p:cBhvr>
                                      <p:tavLst>
                                        <p:tav tm="0">
                                          <p:val>
                                            <p:strVal val="#ppt_y+#ppt_h*1.125000"/>
                                          </p:val>
                                        </p:tav>
                                        <p:tav tm="100000">
                                          <p:val>
                                            <p:strVal val="#ppt_y"/>
                                          </p:val>
                                        </p:tav>
                                      </p:tavLst>
                                    </p:anim>
                                    <p:animEffect filter="wipe(up)" transition="in">
                                      <p:cBhvr>
                                        <p:cTn dur="300" id="8"/>
                                        <p:tgtEl>
                                          <p:spTgt spid="94"/>
                                        </p:tgtEl>
                                      </p:cBhvr>
                                    </p:animEffect>
                                  </p:childTnLst>
                                </p:cTn>
                              </p:par>
                              <p:par>
                                <p:cTn fill="hold" grpId="0" id="9" nodeType="withEffect" presetClass="entr" presetID="10" presetSubtype="0">
                                  <p:stCondLst>
                                    <p:cond delay="0"/>
                                  </p:stCondLst>
                                  <p:childTnLst>
                                    <p:set>
                                      <p:cBhvr>
                                        <p:cTn dur="1" fill="hold" id="10">
                                          <p:stCondLst>
                                            <p:cond delay="0"/>
                                          </p:stCondLst>
                                        </p:cTn>
                                        <p:tgtEl>
                                          <p:spTgt spid="137"/>
                                        </p:tgtEl>
                                        <p:attrNameLst>
                                          <p:attrName>style.visibility</p:attrName>
                                        </p:attrNameLst>
                                      </p:cBhvr>
                                      <p:to>
                                        <p:strVal val="visible"/>
                                      </p:to>
                                    </p:set>
                                    <p:animEffect filter="fade" transition="in">
                                      <p:cBhvr>
                                        <p:cTn dur="500" id="11"/>
                                        <p:tgtEl>
                                          <p:spTgt spid="137"/>
                                        </p:tgtEl>
                                      </p:cBhvr>
                                    </p:animEffect>
                                  </p:childTnLst>
                                </p:cTn>
                              </p:par>
                            </p:childTnLst>
                          </p:cTn>
                        </p:par>
                        <p:par>
                          <p:cTn fill="hold" id="12" nodeType="afterGroup">
                            <p:stCondLst>
                              <p:cond delay="500"/>
                            </p:stCondLst>
                            <p:childTnLst>
                              <p:par>
                                <p:cTn fill="hold" grpId="0" id="13" nodeType="afterEffect" presetClass="entr" presetID="12" presetSubtype="4">
                                  <p:stCondLst>
                                    <p:cond delay="0"/>
                                  </p:stCondLst>
                                  <p:childTnLst>
                                    <p:set>
                                      <p:cBhvr>
                                        <p:cTn dur="1" fill="hold" id="14">
                                          <p:stCondLst>
                                            <p:cond delay="0"/>
                                          </p:stCondLst>
                                        </p:cTn>
                                        <p:tgtEl>
                                          <p:spTgt spid="95"/>
                                        </p:tgtEl>
                                        <p:attrNameLst>
                                          <p:attrName>style.visibility</p:attrName>
                                        </p:attrNameLst>
                                      </p:cBhvr>
                                      <p:to>
                                        <p:strVal val="visible"/>
                                      </p:to>
                                    </p:set>
                                    <p:anim calcmode="lin" valueType="num">
                                      <p:cBhvr additive="base">
                                        <p:cTn dur="300" id="15"/>
                                        <p:tgtEl>
                                          <p:spTgt spid="95"/>
                                        </p:tgtEl>
                                        <p:attrNameLst>
                                          <p:attrName>ppt_y</p:attrName>
                                        </p:attrNameLst>
                                      </p:cBhvr>
                                      <p:tavLst>
                                        <p:tav tm="0">
                                          <p:val>
                                            <p:strVal val="#ppt_y+#ppt_h*1.125000"/>
                                          </p:val>
                                        </p:tav>
                                        <p:tav tm="100000">
                                          <p:val>
                                            <p:strVal val="#ppt_y"/>
                                          </p:val>
                                        </p:tav>
                                      </p:tavLst>
                                    </p:anim>
                                    <p:animEffect filter="wipe(up)" transition="in">
                                      <p:cBhvr>
                                        <p:cTn dur="300" id="16"/>
                                        <p:tgtEl>
                                          <p:spTgt spid="95"/>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38"/>
                                        </p:tgtEl>
                                        <p:attrNameLst>
                                          <p:attrName>style.visibility</p:attrName>
                                        </p:attrNameLst>
                                      </p:cBhvr>
                                      <p:to>
                                        <p:strVal val="visible"/>
                                      </p:to>
                                    </p:set>
                                    <p:animEffect filter="fade" transition="in">
                                      <p:cBhvr>
                                        <p:cTn dur="500" id="19"/>
                                        <p:tgtEl>
                                          <p:spTgt spid="138"/>
                                        </p:tgtEl>
                                      </p:cBhvr>
                                    </p:animEffect>
                                  </p:childTnLst>
                                </p:cTn>
                              </p:par>
                            </p:childTnLst>
                          </p:cTn>
                        </p:par>
                        <p:par>
                          <p:cTn fill="hold" id="20" nodeType="afterGroup">
                            <p:stCondLst>
                              <p:cond delay="1000"/>
                            </p:stCondLst>
                            <p:childTnLst>
                              <p:par>
                                <p:cTn fill="hold" grpId="0" id="21" nodeType="afterEffect" presetClass="entr" presetID="12" presetSubtype="4">
                                  <p:stCondLst>
                                    <p:cond delay="0"/>
                                  </p:stCondLst>
                                  <p:childTnLst>
                                    <p:set>
                                      <p:cBhvr>
                                        <p:cTn dur="1" fill="hold" id="22">
                                          <p:stCondLst>
                                            <p:cond delay="0"/>
                                          </p:stCondLst>
                                        </p:cTn>
                                        <p:tgtEl>
                                          <p:spTgt spid="113"/>
                                        </p:tgtEl>
                                        <p:attrNameLst>
                                          <p:attrName>style.visibility</p:attrName>
                                        </p:attrNameLst>
                                      </p:cBhvr>
                                      <p:to>
                                        <p:strVal val="visible"/>
                                      </p:to>
                                    </p:set>
                                    <p:anim calcmode="lin" valueType="num">
                                      <p:cBhvr additive="base">
                                        <p:cTn dur="300" id="23"/>
                                        <p:tgtEl>
                                          <p:spTgt spid="113"/>
                                        </p:tgtEl>
                                        <p:attrNameLst>
                                          <p:attrName>ppt_y</p:attrName>
                                        </p:attrNameLst>
                                      </p:cBhvr>
                                      <p:tavLst>
                                        <p:tav tm="0">
                                          <p:val>
                                            <p:strVal val="#ppt_y+#ppt_h*1.125000"/>
                                          </p:val>
                                        </p:tav>
                                        <p:tav tm="100000">
                                          <p:val>
                                            <p:strVal val="#ppt_y"/>
                                          </p:val>
                                        </p:tav>
                                      </p:tavLst>
                                    </p:anim>
                                    <p:animEffect filter="wipe(up)" transition="in">
                                      <p:cBhvr>
                                        <p:cTn dur="300" id="24"/>
                                        <p:tgtEl>
                                          <p:spTgt spid="113"/>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39"/>
                                        </p:tgtEl>
                                        <p:attrNameLst>
                                          <p:attrName>style.visibility</p:attrName>
                                        </p:attrNameLst>
                                      </p:cBhvr>
                                      <p:to>
                                        <p:strVal val="visible"/>
                                      </p:to>
                                    </p:set>
                                    <p:animEffect filter="fade" transition="in">
                                      <p:cBhvr>
                                        <p:cTn dur="500" id="27"/>
                                        <p:tgtEl>
                                          <p:spTgt spid="139"/>
                                        </p:tgtEl>
                                      </p:cBhvr>
                                    </p:animEffect>
                                  </p:childTnLst>
                                </p:cTn>
                              </p:par>
                            </p:childTnLst>
                          </p:cTn>
                        </p:par>
                        <p:par>
                          <p:cTn fill="hold" id="28" nodeType="afterGroup">
                            <p:stCondLst>
                              <p:cond delay="1500"/>
                            </p:stCondLst>
                            <p:childTnLst>
                              <p:par>
                                <p:cTn fill="hold" grpId="0" id="29" nodeType="afterEffect" presetClass="entr" presetID="12" presetSubtype="4">
                                  <p:stCondLst>
                                    <p:cond delay="0"/>
                                  </p:stCondLst>
                                  <p:childTnLst>
                                    <p:set>
                                      <p:cBhvr>
                                        <p:cTn dur="1" fill="hold" id="30">
                                          <p:stCondLst>
                                            <p:cond delay="0"/>
                                          </p:stCondLst>
                                        </p:cTn>
                                        <p:tgtEl>
                                          <p:spTgt spid="114"/>
                                        </p:tgtEl>
                                        <p:attrNameLst>
                                          <p:attrName>style.visibility</p:attrName>
                                        </p:attrNameLst>
                                      </p:cBhvr>
                                      <p:to>
                                        <p:strVal val="visible"/>
                                      </p:to>
                                    </p:set>
                                    <p:anim calcmode="lin" valueType="num">
                                      <p:cBhvr additive="base">
                                        <p:cTn dur="300" id="31"/>
                                        <p:tgtEl>
                                          <p:spTgt spid="114"/>
                                        </p:tgtEl>
                                        <p:attrNameLst>
                                          <p:attrName>ppt_y</p:attrName>
                                        </p:attrNameLst>
                                      </p:cBhvr>
                                      <p:tavLst>
                                        <p:tav tm="0">
                                          <p:val>
                                            <p:strVal val="#ppt_y+#ppt_h*1.125000"/>
                                          </p:val>
                                        </p:tav>
                                        <p:tav tm="100000">
                                          <p:val>
                                            <p:strVal val="#ppt_y"/>
                                          </p:val>
                                        </p:tav>
                                      </p:tavLst>
                                    </p:anim>
                                    <p:animEffect filter="wipe(up)" transition="in">
                                      <p:cBhvr>
                                        <p:cTn dur="300" id="32"/>
                                        <p:tgtEl>
                                          <p:spTgt spid="114"/>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40"/>
                                        </p:tgtEl>
                                        <p:attrNameLst>
                                          <p:attrName>style.visibility</p:attrName>
                                        </p:attrNameLst>
                                      </p:cBhvr>
                                      <p:to>
                                        <p:strVal val="visible"/>
                                      </p:to>
                                    </p:set>
                                    <p:animEffect filter="fade" transition="in">
                                      <p:cBhvr>
                                        <p:cTn dur="500" id="35"/>
                                        <p:tgtEl>
                                          <p:spTgt spid="140"/>
                                        </p:tgtEl>
                                      </p:cBhvr>
                                    </p:animEffect>
                                  </p:childTnLst>
                                </p:cTn>
                              </p:par>
                            </p:childTnLst>
                          </p:cTn>
                        </p:par>
                        <p:par>
                          <p:cTn fill="hold" id="36" nodeType="afterGroup">
                            <p:stCondLst>
                              <p:cond delay="2000"/>
                            </p:stCondLst>
                            <p:childTnLst>
                              <p:par>
                                <p:cTn fill="hold" grpId="0" id="37" nodeType="afterEffect" presetClass="entr" presetID="12" presetSubtype="4">
                                  <p:stCondLst>
                                    <p:cond delay="0"/>
                                  </p:stCondLst>
                                  <p:childTnLst>
                                    <p:set>
                                      <p:cBhvr>
                                        <p:cTn dur="1" fill="hold" id="38">
                                          <p:stCondLst>
                                            <p:cond delay="0"/>
                                          </p:stCondLst>
                                        </p:cTn>
                                        <p:tgtEl>
                                          <p:spTgt spid="115"/>
                                        </p:tgtEl>
                                        <p:attrNameLst>
                                          <p:attrName>style.visibility</p:attrName>
                                        </p:attrNameLst>
                                      </p:cBhvr>
                                      <p:to>
                                        <p:strVal val="visible"/>
                                      </p:to>
                                    </p:set>
                                    <p:anim calcmode="lin" valueType="num">
                                      <p:cBhvr additive="base">
                                        <p:cTn dur="300" id="39"/>
                                        <p:tgtEl>
                                          <p:spTgt spid="115"/>
                                        </p:tgtEl>
                                        <p:attrNameLst>
                                          <p:attrName>ppt_y</p:attrName>
                                        </p:attrNameLst>
                                      </p:cBhvr>
                                      <p:tavLst>
                                        <p:tav tm="0">
                                          <p:val>
                                            <p:strVal val="#ppt_y+#ppt_h*1.125000"/>
                                          </p:val>
                                        </p:tav>
                                        <p:tav tm="100000">
                                          <p:val>
                                            <p:strVal val="#ppt_y"/>
                                          </p:val>
                                        </p:tav>
                                      </p:tavLst>
                                    </p:anim>
                                    <p:animEffect filter="wipe(up)" transition="in">
                                      <p:cBhvr>
                                        <p:cTn dur="300" id="40"/>
                                        <p:tgtEl>
                                          <p:spTgt spid="115"/>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41"/>
                                        </p:tgtEl>
                                        <p:attrNameLst>
                                          <p:attrName>style.visibility</p:attrName>
                                        </p:attrNameLst>
                                      </p:cBhvr>
                                      <p:to>
                                        <p:strVal val="visible"/>
                                      </p:to>
                                    </p:set>
                                    <p:animEffect filter="fade" transition="in">
                                      <p:cBhvr>
                                        <p:cTn dur="500" id="43"/>
                                        <p:tgtEl>
                                          <p:spTgt spid="141"/>
                                        </p:tgtEl>
                                      </p:cBhvr>
                                    </p:animEffect>
                                  </p:childTnLst>
                                </p:cTn>
                              </p:par>
                            </p:childTnLst>
                          </p:cTn>
                        </p:par>
                        <p:par>
                          <p:cTn fill="hold" id="44" nodeType="afterGroup">
                            <p:stCondLst>
                              <p:cond delay="2500"/>
                            </p:stCondLst>
                            <p:childTnLst>
                              <p:par>
                                <p:cTn fill="hold" grpId="0" id="45" nodeType="afterEffect" presetClass="entr" presetID="12" presetSubtype="4">
                                  <p:stCondLst>
                                    <p:cond delay="0"/>
                                  </p:stCondLst>
                                  <p:childTnLst>
                                    <p:set>
                                      <p:cBhvr>
                                        <p:cTn dur="1" fill="hold" id="46">
                                          <p:stCondLst>
                                            <p:cond delay="0"/>
                                          </p:stCondLst>
                                        </p:cTn>
                                        <p:tgtEl>
                                          <p:spTgt spid="116"/>
                                        </p:tgtEl>
                                        <p:attrNameLst>
                                          <p:attrName>style.visibility</p:attrName>
                                        </p:attrNameLst>
                                      </p:cBhvr>
                                      <p:to>
                                        <p:strVal val="visible"/>
                                      </p:to>
                                    </p:set>
                                    <p:anim calcmode="lin" valueType="num">
                                      <p:cBhvr additive="base">
                                        <p:cTn dur="300" id="47"/>
                                        <p:tgtEl>
                                          <p:spTgt spid="116"/>
                                        </p:tgtEl>
                                        <p:attrNameLst>
                                          <p:attrName>ppt_y</p:attrName>
                                        </p:attrNameLst>
                                      </p:cBhvr>
                                      <p:tavLst>
                                        <p:tav tm="0">
                                          <p:val>
                                            <p:strVal val="#ppt_y+#ppt_h*1.125000"/>
                                          </p:val>
                                        </p:tav>
                                        <p:tav tm="100000">
                                          <p:val>
                                            <p:strVal val="#ppt_y"/>
                                          </p:val>
                                        </p:tav>
                                      </p:tavLst>
                                    </p:anim>
                                    <p:animEffect filter="wipe(up)" transition="in">
                                      <p:cBhvr>
                                        <p:cTn dur="300" id="48"/>
                                        <p:tgtEl>
                                          <p:spTgt spid="116"/>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42"/>
                                        </p:tgtEl>
                                        <p:attrNameLst>
                                          <p:attrName>style.visibility</p:attrName>
                                        </p:attrNameLst>
                                      </p:cBhvr>
                                      <p:to>
                                        <p:strVal val="visible"/>
                                      </p:to>
                                    </p:set>
                                    <p:animEffect filter="fade" transition="in">
                                      <p:cBhvr>
                                        <p:cTn dur="500" id="51"/>
                                        <p:tgtEl>
                                          <p:spTgt spid="142"/>
                                        </p:tgtEl>
                                      </p:cBhvr>
                                    </p:animEffect>
                                  </p:childTnLst>
                                </p:cTn>
                              </p:par>
                            </p:childTnLst>
                          </p:cTn>
                        </p:par>
                        <p:par>
                          <p:cTn fill="hold" id="52" nodeType="afterGroup">
                            <p:stCondLst>
                              <p:cond delay="3000"/>
                            </p:stCondLst>
                            <p:childTnLst>
                              <p:par>
                                <p:cTn fill="hold" grpId="0" id="53" nodeType="afterEffect" presetClass="entr" presetID="12" presetSubtype="4">
                                  <p:stCondLst>
                                    <p:cond delay="0"/>
                                  </p:stCondLst>
                                  <p:childTnLst>
                                    <p:set>
                                      <p:cBhvr>
                                        <p:cTn dur="1" fill="hold" id="54">
                                          <p:stCondLst>
                                            <p:cond delay="0"/>
                                          </p:stCondLst>
                                        </p:cTn>
                                        <p:tgtEl>
                                          <p:spTgt spid="33"/>
                                        </p:tgtEl>
                                        <p:attrNameLst>
                                          <p:attrName>style.visibility</p:attrName>
                                        </p:attrNameLst>
                                      </p:cBhvr>
                                      <p:to>
                                        <p:strVal val="visible"/>
                                      </p:to>
                                    </p:set>
                                    <p:anim calcmode="lin" valueType="num">
                                      <p:cBhvr additive="base">
                                        <p:cTn dur="300" id="55"/>
                                        <p:tgtEl>
                                          <p:spTgt spid="33"/>
                                        </p:tgtEl>
                                        <p:attrNameLst>
                                          <p:attrName>ppt_y</p:attrName>
                                        </p:attrNameLst>
                                      </p:cBhvr>
                                      <p:tavLst>
                                        <p:tav tm="0">
                                          <p:val>
                                            <p:strVal val="#ppt_y+#ppt_h*1.125000"/>
                                          </p:val>
                                        </p:tav>
                                        <p:tav tm="100000">
                                          <p:val>
                                            <p:strVal val="#ppt_y"/>
                                          </p:val>
                                        </p:tav>
                                      </p:tavLst>
                                    </p:anim>
                                    <p:animEffect filter="wipe(up)" transition="in">
                                      <p:cBhvr>
                                        <p:cTn dur="300" id="56"/>
                                        <p:tgtEl>
                                          <p:spTgt spid="33"/>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45"/>
                                        </p:tgtEl>
                                        <p:attrNameLst>
                                          <p:attrName>style.visibility</p:attrName>
                                        </p:attrNameLst>
                                      </p:cBhvr>
                                      <p:to>
                                        <p:strVal val="visible"/>
                                      </p:to>
                                    </p:set>
                                    <p:animEffect filter="fade" transition="in">
                                      <p:cBhvr>
                                        <p:cTn dur="500" id="59"/>
                                        <p:tgtEl>
                                          <p:spTgt spid="45"/>
                                        </p:tgtEl>
                                      </p:cBhvr>
                                    </p:animEffect>
                                  </p:childTnLst>
                                </p:cTn>
                              </p:par>
                            </p:childTnLst>
                          </p:cTn>
                        </p:par>
                        <p:par>
                          <p:cTn fill="hold" id="60" nodeType="afterGroup">
                            <p:stCondLst>
                              <p:cond delay="3500"/>
                            </p:stCondLst>
                            <p:childTnLst>
                              <p:par>
                                <p:cTn fill="hold" grpId="0" id="61" nodeType="afterEffect" presetClass="entr" presetID="12" presetSubtype="4">
                                  <p:stCondLst>
                                    <p:cond delay="0"/>
                                  </p:stCondLst>
                                  <p:childTnLst>
                                    <p:set>
                                      <p:cBhvr>
                                        <p:cTn dur="1" fill="hold" id="62">
                                          <p:stCondLst>
                                            <p:cond delay="0"/>
                                          </p:stCondLst>
                                        </p:cTn>
                                        <p:tgtEl>
                                          <p:spTgt spid="34"/>
                                        </p:tgtEl>
                                        <p:attrNameLst>
                                          <p:attrName>style.visibility</p:attrName>
                                        </p:attrNameLst>
                                      </p:cBhvr>
                                      <p:to>
                                        <p:strVal val="visible"/>
                                      </p:to>
                                    </p:set>
                                    <p:anim calcmode="lin" valueType="num">
                                      <p:cBhvr additive="base">
                                        <p:cTn dur="300" id="63"/>
                                        <p:tgtEl>
                                          <p:spTgt spid="34"/>
                                        </p:tgtEl>
                                        <p:attrNameLst>
                                          <p:attrName>ppt_y</p:attrName>
                                        </p:attrNameLst>
                                      </p:cBhvr>
                                      <p:tavLst>
                                        <p:tav tm="0">
                                          <p:val>
                                            <p:strVal val="#ppt_y+#ppt_h*1.125000"/>
                                          </p:val>
                                        </p:tav>
                                        <p:tav tm="100000">
                                          <p:val>
                                            <p:strVal val="#ppt_y"/>
                                          </p:val>
                                        </p:tav>
                                      </p:tavLst>
                                    </p:anim>
                                    <p:animEffect filter="wipe(up)" transition="in">
                                      <p:cBhvr>
                                        <p:cTn dur="300" id="64"/>
                                        <p:tgtEl>
                                          <p:spTgt spid="34"/>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46"/>
                                        </p:tgtEl>
                                        <p:attrNameLst>
                                          <p:attrName>style.visibility</p:attrName>
                                        </p:attrNameLst>
                                      </p:cBhvr>
                                      <p:to>
                                        <p:strVal val="visible"/>
                                      </p:to>
                                    </p:set>
                                    <p:animEffect filter="fade" transition="in">
                                      <p:cBhvr>
                                        <p:cTn dur="500" id="67"/>
                                        <p:tgtEl>
                                          <p:spTgt spid="46"/>
                                        </p:tgtEl>
                                      </p:cBhvr>
                                    </p:animEffect>
                                  </p:childTnLst>
                                </p:cTn>
                              </p:par>
                            </p:childTnLst>
                          </p:cTn>
                        </p:par>
                        <p:par>
                          <p:cTn fill="hold" id="68" nodeType="afterGroup">
                            <p:stCondLst>
                              <p:cond delay="4000"/>
                            </p:stCondLst>
                            <p:childTnLst>
                              <p:par>
                                <p:cTn fill="hold" grpId="0" id="69" nodeType="afterEffect" presetClass="entr" presetID="12" presetSubtype="4">
                                  <p:stCondLst>
                                    <p:cond delay="0"/>
                                  </p:stCondLst>
                                  <p:childTnLst>
                                    <p:set>
                                      <p:cBhvr>
                                        <p:cTn dur="1" fill="hold" id="70">
                                          <p:stCondLst>
                                            <p:cond delay="0"/>
                                          </p:stCondLst>
                                        </p:cTn>
                                        <p:tgtEl>
                                          <p:spTgt spid="35"/>
                                        </p:tgtEl>
                                        <p:attrNameLst>
                                          <p:attrName>style.visibility</p:attrName>
                                        </p:attrNameLst>
                                      </p:cBhvr>
                                      <p:to>
                                        <p:strVal val="visible"/>
                                      </p:to>
                                    </p:set>
                                    <p:anim calcmode="lin" valueType="num">
                                      <p:cBhvr additive="base">
                                        <p:cTn dur="300" id="71"/>
                                        <p:tgtEl>
                                          <p:spTgt spid="35"/>
                                        </p:tgtEl>
                                        <p:attrNameLst>
                                          <p:attrName>ppt_y</p:attrName>
                                        </p:attrNameLst>
                                      </p:cBhvr>
                                      <p:tavLst>
                                        <p:tav tm="0">
                                          <p:val>
                                            <p:strVal val="#ppt_y+#ppt_h*1.125000"/>
                                          </p:val>
                                        </p:tav>
                                        <p:tav tm="100000">
                                          <p:val>
                                            <p:strVal val="#ppt_y"/>
                                          </p:val>
                                        </p:tav>
                                      </p:tavLst>
                                    </p:anim>
                                    <p:animEffect filter="wipe(up)" transition="in">
                                      <p:cBhvr>
                                        <p:cTn dur="300" id="72"/>
                                        <p:tgtEl>
                                          <p:spTgt spid="35"/>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47"/>
                                        </p:tgtEl>
                                        <p:attrNameLst>
                                          <p:attrName>style.visibility</p:attrName>
                                        </p:attrNameLst>
                                      </p:cBhvr>
                                      <p:to>
                                        <p:strVal val="visible"/>
                                      </p:to>
                                    </p:set>
                                    <p:animEffect filter="fade" transition="in">
                                      <p:cBhvr>
                                        <p:cTn dur="500" id="75"/>
                                        <p:tgtEl>
                                          <p:spTgt spid="47"/>
                                        </p:tgtEl>
                                      </p:cBhvr>
                                    </p:animEffect>
                                  </p:childTnLst>
                                </p:cTn>
                              </p:par>
                            </p:childTnLst>
                          </p:cTn>
                        </p:par>
                        <p:par>
                          <p:cTn fill="hold" id="76" nodeType="afterGroup">
                            <p:stCondLst>
                              <p:cond delay="4500"/>
                            </p:stCondLst>
                            <p:childTnLst>
                              <p:par>
                                <p:cTn fill="hold" grpId="0" id="77" nodeType="afterEffect" presetClass="entr" presetID="12" presetSubtype="4">
                                  <p:stCondLst>
                                    <p:cond delay="0"/>
                                  </p:stCondLst>
                                  <p:childTnLst>
                                    <p:set>
                                      <p:cBhvr>
                                        <p:cTn dur="1" fill="hold" id="78">
                                          <p:stCondLst>
                                            <p:cond delay="0"/>
                                          </p:stCondLst>
                                        </p:cTn>
                                        <p:tgtEl>
                                          <p:spTgt spid="36"/>
                                        </p:tgtEl>
                                        <p:attrNameLst>
                                          <p:attrName>style.visibility</p:attrName>
                                        </p:attrNameLst>
                                      </p:cBhvr>
                                      <p:to>
                                        <p:strVal val="visible"/>
                                      </p:to>
                                    </p:set>
                                    <p:anim calcmode="lin" valueType="num">
                                      <p:cBhvr additive="base">
                                        <p:cTn dur="300" id="79"/>
                                        <p:tgtEl>
                                          <p:spTgt spid="36"/>
                                        </p:tgtEl>
                                        <p:attrNameLst>
                                          <p:attrName>ppt_y</p:attrName>
                                        </p:attrNameLst>
                                      </p:cBhvr>
                                      <p:tavLst>
                                        <p:tav tm="0">
                                          <p:val>
                                            <p:strVal val="#ppt_y+#ppt_h*1.125000"/>
                                          </p:val>
                                        </p:tav>
                                        <p:tav tm="100000">
                                          <p:val>
                                            <p:strVal val="#ppt_y"/>
                                          </p:val>
                                        </p:tav>
                                      </p:tavLst>
                                    </p:anim>
                                    <p:animEffect filter="wipe(up)" transition="in">
                                      <p:cBhvr>
                                        <p:cTn dur="300" id="80"/>
                                        <p:tgtEl>
                                          <p:spTgt spid="36"/>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48"/>
                                        </p:tgtEl>
                                        <p:attrNameLst>
                                          <p:attrName>style.visibility</p:attrName>
                                        </p:attrNameLst>
                                      </p:cBhvr>
                                      <p:to>
                                        <p:strVal val="visible"/>
                                      </p:to>
                                    </p:set>
                                    <p:animEffect filter="fade" transition="in">
                                      <p:cBhvr>
                                        <p:cTn dur="500" id="83"/>
                                        <p:tgtEl>
                                          <p:spTgt spid="48"/>
                                        </p:tgtEl>
                                      </p:cBhvr>
                                    </p:animEffect>
                                  </p:childTnLst>
                                </p:cTn>
                              </p:par>
                            </p:childTnLst>
                          </p:cTn>
                        </p:par>
                        <p:par>
                          <p:cTn fill="hold" id="84" nodeType="afterGroup">
                            <p:stCondLst>
                              <p:cond delay="5000"/>
                            </p:stCondLst>
                            <p:childTnLst>
                              <p:par>
                                <p:cTn fill="hold" grpId="0" id="85" nodeType="afterEffect" presetClass="entr" presetID="12" presetSubtype="4">
                                  <p:stCondLst>
                                    <p:cond delay="0"/>
                                  </p:stCondLst>
                                  <p:childTnLst>
                                    <p:set>
                                      <p:cBhvr>
                                        <p:cTn dur="1" fill="hold" id="86">
                                          <p:stCondLst>
                                            <p:cond delay="0"/>
                                          </p:stCondLst>
                                        </p:cTn>
                                        <p:tgtEl>
                                          <p:spTgt spid="37"/>
                                        </p:tgtEl>
                                        <p:attrNameLst>
                                          <p:attrName>style.visibility</p:attrName>
                                        </p:attrNameLst>
                                      </p:cBhvr>
                                      <p:to>
                                        <p:strVal val="visible"/>
                                      </p:to>
                                    </p:set>
                                    <p:anim calcmode="lin" valueType="num">
                                      <p:cBhvr additive="base">
                                        <p:cTn dur="300" id="87"/>
                                        <p:tgtEl>
                                          <p:spTgt spid="37"/>
                                        </p:tgtEl>
                                        <p:attrNameLst>
                                          <p:attrName>ppt_y</p:attrName>
                                        </p:attrNameLst>
                                      </p:cBhvr>
                                      <p:tavLst>
                                        <p:tav tm="0">
                                          <p:val>
                                            <p:strVal val="#ppt_y+#ppt_h*1.125000"/>
                                          </p:val>
                                        </p:tav>
                                        <p:tav tm="100000">
                                          <p:val>
                                            <p:strVal val="#ppt_y"/>
                                          </p:val>
                                        </p:tav>
                                      </p:tavLst>
                                    </p:anim>
                                    <p:animEffect filter="wipe(up)" transition="in">
                                      <p:cBhvr>
                                        <p:cTn dur="300" id="88"/>
                                        <p:tgtEl>
                                          <p:spTgt spid="37"/>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49"/>
                                        </p:tgtEl>
                                        <p:attrNameLst>
                                          <p:attrName>style.visibility</p:attrName>
                                        </p:attrNameLst>
                                      </p:cBhvr>
                                      <p:to>
                                        <p:strVal val="visible"/>
                                      </p:to>
                                    </p:set>
                                    <p:animEffect filter="fade" transition="in">
                                      <p:cBhvr>
                                        <p:cTn dur="500" id="91"/>
                                        <p:tgtEl>
                                          <p:spTgt spid="49"/>
                                        </p:tgtEl>
                                      </p:cBhvr>
                                    </p:animEffect>
                                  </p:childTnLst>
                                </p:cTn>
                              </p:par>
                            </p:childTnLst>
                          </p:cTn>
                        </p:par>
                        <p:par>
                          <p:cTn fill="hold" id="92" nodeType="afterGroup">
                            <p:stCondLst>
                              <p:cond delay="5500"/>
                            </p:stCondLst>
                            <p:childTnLst>
                              <p:par>
                                <p:cTn fill="hold" grpId="0" id="93" nodeType="afterEffect" presetClass="entr" presetID="12" presetSubtype="4">
                                  <p:stCondLst>
                                    <p:cond delay="0"/>
                                  </p:stCondLst>
                                  <p:childTnLst>
                                    <p:set>
                                      <p:cBhvr>
                                        <p:cTn dur="1" fill="hold" id="94">
                                          <p:stCondLst>
                                            <p:cond delay="0"/>
                                          </p:stCondLst>
                                        </p:cTn>
                                        <p:tgtEl>
                                          <p:spTgt spid="38"/>
                                        </p:tgtEl>
                                        <p:attrNameLst>
                                          <p:attrName>style.visibility</p:attrName>
                                        </p:attrNameLst>
                                      </p:cBhvr>
                                      <p:to>
                                        <p:strVal val="visible"/>
                                      </p:to>
                                    </p:set>
                                    <p:anim calcmode="lin" valueType="num">
                                      <p:cBhvr additive="base">
                                        <p:cTn dur="300" id="95"/>
                                        <p:tgtEl>
                                          <p:spTgt spid="38"/>
                                        </p:tgtEl>
                                        <p:attrNameLst>
                                          <p:attrName>ppt_y</p:attrName>
                                        </p:attrNameLst>
                                      </p:cBhvr>
                                      <p:tavLst>
                                        <p:tav tm="0">
                                          <p:val>
                                            <p:strVal val="#ppt_y+#ppt_h*1.125000"/>
                                          </p:val>
                                        </p:tav>
                                        <p:tav tm="100000">
                                          <p:val>
                                            <p:strVal val="#ppt_y"/>
                                          </p:val>
                                        </p:tav>
                                      </p:tavLst>
                                    </p:anim>
                                    <p:animEffect filter="wipe(up)" transition="in">
                                      <p:cBhvr>
                                        <p:cTn dur="300" id="96"/>
                                        <p:tgtEl>
                                          <p:spTgt spid="38"/>
                                        </p:tgtEl>
                                      </p:cBhvr>
                                    </p:animEffect>
                                  </p:childTnLst>
                                </p:cTn>
                              </p:par>
                              <p:par>
                                <p:cTn fill="hold" grpId="0" id="97" nodeType="withEffect" presetClass="entr" presetID="10" presetSubtype="0">
                                  <p:stCondLst>
                                    <p:cond delay="0"/>
                                  </p:stCondLst>
                                  <p:childTnLst>
                                    <p:set>
                                      <p:cBhvr>
                                        <p:cTn dur="1" fill="hold" id="98">
                                          <p:stCondLst>
                                            <p:cond delay="0"/>
                                          </p:stCondLst>
                                        </p:cTn>
                                        <p:tgtEl>
                                          <p:spTgt spid="119"/>
                                        </p:tgtEl>
                                        <p:attrNameLst>
                                          <p:attrName>style.visibility</p:attrName>
                                        </p:attrNameLst>
                                      </p:cBhvr>
                                      <p:to>
                                        <p:strVal val="visible"/>
                                      </p:to>
                                    </p:set>
                                    <p:animEffect filter="fade" transition="in">
                                      <p:cBhvr>
                                        <p:cTn dur="500" id="99"/>
                                        <p:tgtEl>
                                          <p:spTgt spid="119"/>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120"/>
                                        </p:tgtEl>
                                        <p:attrNameLst>
                                          <p:attrName>style.visibility</p:attrName>
                                        </p:attrNameLst>
                                      </p:cBhvr>
                                      <p:to>
                                        <p:strVal val="visible"/>
                                      </p:to>
                                    </p:set>
                                    <p:animEffect filter="fade" transition="in">
                                      <p:cBhvr>
                                        <p:cTn dur="500" id="102"/>
                                        <p:tgtEl>
                                          <p:spTgt spid="120"/>
                                        </p:tgtEl>
                                      </p:cBhvr>
                                    </p:animEffect>
                                  </p:childTnLst>
                                </p:cTn>
                              </p:par>
                              <p:par>
                                <p:cTn fill="hold" grpId="0" id="103" nodeType="withEffect" presetClass="entr" presetID="10" presetSubtype="0">
                                  <p:stCondLst>
                                    <p:cond delay="0"/>
                                  </p:stCondLst>
                                  <p:childTnLst>
                                    <p:set>
                                      <p:cBhvr>
                                        <p:cTn dur="1" fill="hold" id="104">
                                          <p:stCondLst>
                                            <p:cond delay="0"/>
                                          </p:stCondLst>
                                        </p:cTn>
                                        <p:tgtEl>
                                          <p:spTgt spid="126"/>
                                        </p:tgtEl>
                                        <p:attrNameLst>
                                          <p:attrName>style.visibility</p:attrName>
                                        </p:attrNameLst>
                                      </p:cBhvr>
                                      <p:to>
                                        <p:strVal val="visible"/>
                                      </p:to>
                                    </p:set>
                                    <p:animEffect filter="fade" transition="in">
                                      <p:cBhvr>
                                        <p:cTn dur="500" id="105"/>
                                        <p:tgtEl>
                                          <p:spTgt spid="126"/>
                                        </p:tgtEl>
                                      </p:cBhvr>
                                    </p:animEffect>
                                  </p:childTnLst>
                                </p:cTn>
                              </p:par>
                              <p:par>
                                <p:cTn fill="hold" grpId="0" id="106" nodeType="withEffect" presetClass="entr" presetID="10" presetSubtype="0">
                                  <p:stCondLst>
                                    <p:cond delay="0"/>
                                  </p:stCondLst>
                                  <p:childTnLst>
                                    <p:set>
                                      <p:cBhvr>
                                        <p:cTn dur="1" fill="hold" id="107">
                                          <p:stCondLst>
                                            <p:cond delay="0"/>
                                          </p:stCondLst>
                                        </p:cTn>
                                        <p:tgtEl>
                                          <p:spTgt spid="127"/>
                                        </p:tgtEl>
                                        <p:attrNameLst>
                                          <p:attrName>style.visibility</p:attrName>
                                        </p:attrNameLst>
                                      </p:cBhvr>
                                      <p:to>
                                        <p:strVal val="visible"/>
                                      </p:to>
                                    </p:set>
                                    <p:animEffect filter="fade" transition="in">
                                      <p:cBhvr>
                                        <p:cTn dur="500" id="108"/>
                                        <p:tgtEl>
                                          <p:spTgt spid="127"/>
                                        </p:tgtEl>
                                      </p:cBhvr>
                                    </p:animEffect>
                                  </p:childTnLst>
                                </p:cTn>
                              </p:par>
                              <p:par>
                                <p:cTn fill="hold" grpId="0" id="109" nodeType="withEffect" presetClass="entr" presetID="10" presetSubtype="0">
                                  <p:stCondLst>
                                    <p:cond delay="0"/>
                                  </p:stCondLst>
                                  <p:childTnLst>
                                    <p:set>
                                      <p:cBhvr>
                                        <p:cTn dur="1" fill="hold" id="110">
                                          <p:stCondLst>
                                            <p:cond delay="0"/>
                                          </p:stCondLst>
                                        </p:cTn>
                                        <p:tgtEl>
                                          <p:spTgt spid="128"/>
                                        </p:tgtEl>
                                        <p:attrNameLst>
                                          <p:attrName>style.visibility</p:attrName>
                                        </p:attrNameLst>
                                      </p:cBhvr>
                                      <p:to>
                                        <p:strVal val="visible"/>
                                      </p:to>
                                    </p:set>
                                    <p:animEffect filter="fade" transition="in">
                                      <p:cBhvr>
                                        <p:cTn dur="500" id="111"/>
                                        <p:tgtEl>
                                          <p:spTgt spid="128"/>
                                        </p:tgtEl>
                                      </p:cBhvr>
                                    </p:animEffect>
                                  </p:childTnLst>
                                </p:cTn>
                              </p:par>
                              <p:par>
                                <p:cTn fill="hold" grpId="0" id="112" nodeType="withEffect" presetClass="entr" presetID="10" presetSubtype="0">
                                  <p:stCondLst>
                                    <p:cond delay="0"/>
                                  </p:stCondLst>
                                  <p:childTnLst>
                                    <p:set>
                                      <p:cBhvr>
                                        <p:cTn dur="1" fill="hold" id="113">
                                          <p:stCondLst>
                                            <p:cond delay="0"/>
                                          </p:stCondLst>
                                        </p:cTn>
                                        <p:tgtEl>
                                          <p:spTgt spid="129"/>
                                        </p:tgtEl>
                                        <p:attrNameLst>
                                          <p:attrName>style.visibility</p:attrName>
                                        </p:attrNameLst>
                                      </p:cBhvr>
                                      <p:to>
                                        <p:strVal val="visible"/>
                                      </p:to>
                                    </p:set>
                                    <p:animEffect filter="fade" transition="in">
                                      <p:cBhvr>
                                        <p:cTn dur="500" id="114"/>
                                        <p:tgtEl>
                                          <p:spTgt spid="129"/>
                                        </p:tgtEl>
                                      </p:cBhvr>
                                    </p:animEffect>
                                  </p:childTnLst>
                                </p:cTn>
                              </p:par>
                              <p:par>
                                <p:cTn fill="hold" grpId="0" id="115" nodeType="withEffect" presetClass="entr" presetID="10" presetSubtype="0">
                                  <p:stCondLst>
                                    <p:cond delay="0"/>
                                  </p:stCondLst>
                                  <p:childTnLst>
                                    <p:set>
                                      <p:cBhvr>
                                        <p:cTn dur="1" fill="hold" id="116">
                                          <p:stCondLst>
                                            <p:cond delay="0"/>
                                          </p:stCondLst>
                                        </p:cTn>
                                        <p:tgtEl>
                                          <p:spTgt spid="50"/>
                                        </p:tgtEl>
                                        <p:attrNameLst>
                                          <p:attrName>style.visibility</p:attrName>
                                        </p:attrNameLst>
                                      </p:cBhvr>
                                      <p:to>
                                        <p:strVal val="visible"/>
                                      </p:to>
                                    </p:set>
                                    <p:animEffect filter="fade" transition="in">
                                      <p:cBhvr>
                                        <p:cTn dur="500" id="117"/>
                                        <p:tgtEl>
                                          <p:spTgt spid="50"/>
                                        </p:tgtEl>
                                      </p:cBhvr>
                                    </p:animEffect>
                                  </p:childTnLst>
                                </p:cTn>
                              </p:par>
                              <p:par>
                                <p:cTn fill="hold" grpId="0" id="118" nodeType="withEffect" presetClass="entr" presetID="10" presetSubtype="0">
                                  <p:stCondLst>
                                    <p:cond delay="0"/>
                                  </p:stCondLst>
                                  <p:childTnLst>
                                    <p:set>
                                      <p:cBhvr>
                                        <p:cTn dur="1" fill="hold" id="119">
                                          <p:stCondLst>
                                            <p:cond delay="0"/>
                                          </p:stCondLst>
                                        </p:cTn>
                                        <p:tgtEl>
                                          <p:spTgt spid="39"/>
                                        </p:tgtEl>
                                        <p:attrNameLst>
                                          <p:attrName>style.visibility</p:attrName>
                                        </p:attrNameLst>
                                      </p:cBhvr>
                                      <p:to>
                                        <p:strVal val="visible"/>
                                      </p:to>
                                    </p:set>
                                    <p:animEffect filter="fade" transition="in">
                                      <p:cBhvr>
                                        <p:cTn dur="500" id="120"/>
                                        <p:tgtEl>
                                          <p:spTgt spid="39"/>
                                        </p:tgtEl>
                                      </p:cBhvr>
                                    </p:animEffect>
                                  </p:childTnLst>
                                </p:cTn>
                              </p:par>
                              <p:par>
                                <p:cTn fill="hold" grpId="0" id="121" nodeType="withEffect" presetClass="entr" presetID="10" presetSubtype="0">
                                  <p:stCondLst>
                                    <p:cond delay="0"/>
                                  </p:stCondLst>
                                  <p:childTnLst>
                                    <p:set>
                                      <p:cBhvr>
                                        <p:cTn dur="1" fill="hold" id="122">
                                          <p:stCondLst>
                                            <p:cond delay="0"/>
                                          </p:stCondLst>
                                        </p:cTn>
                                        <p:tgtEl>
                                          <p:spTgt spid="40"/>
                                        </p:tgtEl>
                                        <p:attrNameLst>
                                          <p:attrName>style.visibility</p:attrName>
                                        </p:attrNameLst>
                                      </p:cBhvr>
                                      <p:to>
                                        <p:strVal val="visible"/>
                                      </p:to>
                                    </p:set>
                                    <p:animEffect filter="fade" transition="in">
                                      <p:cBhvr>
                                        <p:cTn dur="500" id="123"/>
                                        <p:tgtEl>
                                          <p:spTgt spid="40"/>
                                        </p:tgtEl>
                                      </p:cBhvr>
                                    </p:animEffect>
                                  </p:childTnLst>
                                </p:cTn>
                              </p:par>
                              <p:par>
                                <p:cTn fill="hold" grpId="0" id="124" nodeType="withEffect" presetClass="entr" presetID="10" presetSubtype="0">
                                  <p:stCondLst>
                                    <p:cond delay="0"/>
                                  </p:stCondLst>
                                  <p:childTnLst>
                                    <p:set>
                                      <p:cBhvr>
                                        <p:cTn dur="1" fill="hold" id="125">
                                          <p:stCondLst>
                                            <p:cond delay="0"/>
                                          </p:stCondLst>
                                        </p:cTn>
                                        <p:tgtEl>
                                          <p:spTgt spid="41"/>
                                        </p:tgtEl>
                                        <p:attrNameLst>
                                          <p:attrName>style.visibility</p:attrName>
                                        </p:attrNameLst>
                                      </p:cBhvr>
                                      <p:to>
                                        <p:strVal val="visible"/>
                                      </p:to>
                                    </p:set>
                                    <p:animEffect filter="fade" transition="in">
                                      <p:cBhvr>
                                        <p:cTn dur="500" id="126"/>
                                        <p:tgtEl>
                                          <p:spTgt spid="41"/>
                                        </p:tgtEl>
                                      </p:cBhvr>
                                    </p:animEffect>
                                  </p:childTnLst>
                                </p:cTn>
                              </p:par>
                              <p:par>
                                <p:cTn fill="hold" grpId="0" id="127" nodeType="withEffect" presetClass="entr" presetID="10" presetSubtype="0">
                                  <p:stCondLst>
                                    <p:cond delay="0"/>
                                  </p:stCondLst>
                                  <p:childTnLst>
                                    <p:set>
                                      <p:cBhvr>
                                        <p:cTn dur="1" fill="hold" id="128">
                                          <p:stCondLst>
                                            <p:cond delay="0"/>
                                          </p:stCondLst>
                                        </p:cTn>
                                        <p:tgtEl>
                                          <p:spTgt spid="42"/>
                                        </p:tgtEl>
                                        <p:attrNameLst>
                                          <p:attrName>style.visibility</p:attrName>
                                        </p:attrNameLst>
                                      </p:cBhvr>
                                      <p:to>
                                        <p:strVal val="visible"/>
                                      </p:to>
                                    </p:set>
                                    <p:animEffect filter="fade" transition="in">
                                      <p:cBhvr>
                                        <p:cTn dur="500" id="129"/>
                                        <p:tgtEl>
                                          <p:spTgt spid="42"/>
                                        </p:tgtEl>
                                      </p:cBhvr>
                                    </p:animEffect>
                                  </p:childTnLst>
                                </p:cTn>
                              </p:par>
                              <p:par>
                                <p:cTn fill="hold" grpId="0" id="130" nodeType="withEffect" presetClass="entr" presetID="10" presetSubtype="0">
                                  <p:stCondLst>
                                    <p:cond delay="0"/>
                                  </p:stCondLst>
                                  <p:childTnLst>
                                    <p:set>
                                      <p:cBhvr>
                                        <p:cTn dur="1" fill="hold" id="131">
                                          <p:stCondLst>
                                            <p:cond delay="0"/>
                                          </p:stCondLst>
                                        </p:cTn>
                                        <p:tgtEl>
                                          <p:spTgt spid="43"/>
                                        </p:tgtEl>
                                        <p:attrNameLst>
                                          <p:attrName>style.visibility</p:attrName>
                                        </p:attrNameLst>
                                      </p:cBhvr>
                                      <p:to>
                                        <p:strVal val="visible"/>
                                      </p:to>
                                    </p:set>
                                    <p:animEffect filter="fade" transition="in">
                                      <p:cBhvr>
                                        <p:cTn dur="500" id="132"/>
                                        <p:tgtEl>
                                          <p:spTgt spid="43"/>
                                        </p:tgtEl>
                                      </p:cBhvr>
                                    </p:animEffect>
                                  </p:childTnLst>
                                </p:cTn>
                              </p:par>
                              <p:par>
                                <p:cTn fill="hold" grpId="0" id="133" nodeType="withEffect" presetClass="entr" presetID="10" presetSubtype="0">
                                  <p:stCondLst>
                                    <p:cond delay="0"/>
                                  </p:stCondLst>
                                  <p:childTnLst>
                                    <p:set>
                                      <p:cBhvr>
                                        <p:cTn dur="1" fill="hold" id="134">
                                          <p:stCondLst>
                                            <p:cond delay="0"/>
                                          </p:stCondLst>
                                        </p:cTn>
                                        <p:tgtEl>
                                          <p:spTgt spid="44"/>
                                        </p:tgtEl>
                                        <p:attrNameLst>
                                          <p:attrName>style.visibility</p:attrName>
                                        </p:attrNameLst>
                                      </p:cBhvr>
                                      <p:to>
                                        <p:strVal val="visible"/>
                                      </p:to>
                                    </p:set>
                                    <p:animEffect filter="fade" transition="in">
                                      <p:cBhvr>
                                        <p:cTn dur="500" id="135"/>
                                        <p:tgtEl>
                                          <p:spTgt spid="44"/>
                                        </p:tgtEl>
                                      </p:cBhvr>
                                    </p:animEffect>
                                  </p:childTnLst>
                                </p:cTn>
                              </p:par>
                            </p:childTnLst>
                          </p:cTn>
                        </p:par>
                        <p:par>
                          <p:cTn fill="hold" id="136" nodeType="afterGroup">
                            <p:stCondLst>
                              <p:cond delay="6000"/>
                            </p:stCondLst>
                            <p:childTnLst>
                              <p:par>
                                <p:cTn fill="hold" id="137" nodeType="afterEffect" presetClass="entr" presetID="14" presetSubtype="10">
                                  <p:stCondLst>
                                    <p:cond delay="0"/>
                                  </p:stCondLst>
                                  <p:childTnLst>
                                    <p:set>
                                      <p:cBhvr>
                                        <p:cTn dur="1" fill="hold" id="138">
                                          <p:stCondLst>
                                            <p:cond delay="0"/>
                                          </p:stCondLst>
                                        </p:cTn>
                                        <p:tgtEl>
                                          <p:spTgt spid="131"/>
                                        </p:tgtEl>
                                        <p:attrNameLst>
                                          <p:attrName>style.visibility</p:attrName>
                                        </p:attrNameLst>
                                      </p:cBhvr>
                                      <p:to>
                                        <p:strVal val="visible"/>
                                      </p:to>
                                    </p:set>
                                    <p:animEffect filter="randombar(horizontal)" transition="in">
                                      <p:cBhvr>
                                        <p:cTn dur="500" id="139"/>
                                        <p:tgtEl>
                                          <p:spTgt spid="131"/>
                                        </p:tgtEl>
                                      </p:cBhvr>
                                    </p:animEffect>
                                  </p:childTnLst>
                                </p:cTn>
                              </p:par>
                            </p:childTnLst>
                          </p:cTn>
                        </p:par>
                        <p:par>
                          <p:cTn fill="hold" id="140" nodeType="afterGroup">
                            <p:stCondLst>
                              <p:cond delay="6500"/>
                            </p:stCondLst>
                            <p:childTnLst>
                              <p:par>
                                <p:cTn fill="hold" grpId="0" id="141" nodeType="afterEffect" presetClass="entr" presetID="12" presetSubtype="1">
                                  <p:stCondLst>
                                    <p:cond delay="0"/>
                                  </p:stCondLst>
                                  <p:childTnLst>
                                    <p:set>
                                      <p:cBhvr>
                                        <p:cTn dur="1" fill="hold" id="142">
                                          <p:stCondLst>
                                            <p:cond delay="0"/>
                                          </p:stCondLst>
                                        </p:cTn>
                                        <p:tgtEl>
                                          <p:spTgt spid="130"/>
                                        </p:tgtEl>
                                        <p:attrNameLst>
                                          <p:attrName>style.visibility</p:attrName>
                                        </p:attrNameLst>
                                      </p:cBhvr>
                                      <p:to>
                                        <p:strVal val="visible"/>
                                      </p:to>
                                    </p:set>
                                    <p:anim calcmode="lin" valueType="num">
                                      <p:cBhvr additive="base">
                                        <p:cTn dur="1000" id="143"/>
                                        <p:tgtEl>
                                          <p:spTgt spid="130"/>
                                        </p:tgtEl>
                                        <p:attrNameLst>
                                          <p:attrName>ppt_y</p:attrName>
                                        </p:attrNameLst>
                                      </p:cBhvr>
                                      <p:tavLst>
                                        <p:tav tm="0">
                                          <p:val>
                                            <p:strVal val="#ppt_y-#ppt_h*1.125000"/>
                                          </p:val>
                                        </p:tav>
                                        <p:tav tm="100000">
                                          <p:val>
                                            <p:strVal val="#ppt_y"/>
                                          </p:val>
                                        </p:tav>
                                      </p:tavLst>
                                    </p:anim>
                                    <p:animEffect filter="wipe(down)" transition="in">
                                      <p:cBhvr>
                                        <p:cTn dur="1000" id="144"/>
                                        <p:tgtEl>
                                          <p:spTgt spid="1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5"/>
      <p:bldP grpId="0" spid="113"/>
      <p:bldP grpId="0" spid="114"/>
      <p:bldP grpId="0" spid="115"/>
      <p:bldP grpId="0" spid="116"/>
      <p:bldP grpId="0" spid="119"/>
      <p:bldP grpId="0" spid="120"/>
      <p:bldP grpId="0" spid="126"/>
      <p:bldP grpId="0" spid="127"/>
      <p:bldP grpId="0" spid="128"/>
      <p:bldP grpId="0" spid="129"/>
      <p:bldP grpId="0" spid="130"/>
      <p:bldP grpId="0" spid="137"/>
      <p:bldP grpId="0" spid="138"/>
      <p:bldP grpId="0" spid="139"/>
      <p:bldP grpId="0" spid="140"/>
      <p:bldP grpId="0" spid="141"/>
      <p:bldP grpId="0" spid="14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Lst>
  </p:timing>
</p:sld>
</file>

<file path=ppt/tags/tag1.xml><?xml version="1.0" encoding="utf-8"?>
<p:tagLst xmlns:p="http://schemas.openxmlformats.org/presentationml/2006/main">
  <p:tag name="MH" val="20151208221311"/>
  <p:tag name="MH_LIBRARY" val="GRAPHIC"/>
  <p:tag name="MH_ORDER" val="2"/>
  <p:tag name="MH_TYPE" val="Other"/>
</p:tagLst>
</file>

<file path=ppt/tags/tag2.xml><?xml version="1.0" encoding="utf-8"?>
<p:tagLst xmlns:p="http://schemas.openxmlformats.org/presentationml/2006/main">
  <p:tag name="MH" val="20151208221311"/>
  <p:tag name="MH_LIBRARY" val="GRAPHIC"/>
  <p:tag name="MH_ORDER" val="2"/>
  <p:tag name="MH_TYPE" val="Other"/>
</p:tagLst>
</file>

<file path=ppt/tags/tag3.xml><?xml version="1.0" encoding="utf-8"?>
<p:tagLst xmlns:p="http://schemas.openxmlformats.org/presentationml/2006/main">
  <p:tag name="MH" val="20151208221311"/>
  <p:tag name="MH_LIBRARY" val="GRAPHIC"/>
  <p:tag name="MH_ORDER" val="2"/>
  <p:tag name="MH_TYPE" val="Other"/>
</p:tagLst>
</file>

<file path=ppt/tags/tag4.xml><?xml version="1.0" encoding="utf-8"?>
<p:tagLst xmlns:p="http://schemas.openxmlformats.org/presentationml/2006/main">
  <p:tag name="MH" val="20151208221311"/>
  <p:tag name="MH_LIBRARY" val="GRAPHIC"/>
  <p:tag name="MH_ORDER" val="2"/>
  <p:tag name="MH_TYPE" val="Other"/>
</p:tagLst>
</file>

<file path=ppt/tags/tag5.xml><?xml version="1.0" encoding="utf-8"?>
<p:tagLst xmlns:p="http://schemas.openxmlformats.org/presentationml/2006/main">
  <p:tag name="MH" val="20151208221311"/>
  <p:tag name="MH_LIBRARY" val="GRAPHIC"/>
  <p:tag name="MH_ORDER" val="2"/>
  <p:tag name="MH_TYPE" val="Other"/>
</p:tagLst>
</file>

<file path=ppt/tags/tag6.xml><?xml version="1.0" encoding="utf-8"?>
<p:tagLst xmlns:p="http://schemas.openxmlformats.org/presentationml/2006/main">
  <p:tag name="MH" val="20151208221311"/>
  <p:tag name="MH_LIBRARY" val="GRAPHIC"/>
  <p:tag name="MH_ORDER" val="2"/>
  <p:tag name="MH_TYPE" val="Other"/>
</p:tagLst>
</file>

<file path=ppt/tags/tag7.xml><?xml version="1.0" encoding="utf-8"?>
<p:tagLst xmlns:p="http://schemas.openxmlformats.org/presentationml/2006/main">
  <p:tag name="MH" val="20151208221311"/>
  <p:tag name="MH_LIBRARY" val="GRAPHIC"/>
  <p:tag name="MH_ORDER" val="2"/>
  <p:tag name="MH_TYPE" val="Other"/>
</p:tagLst>
</file>

<file path=ppt/tags/tag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56"/>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44546A"/>
      </a:dk2>
      <a:lt2>
        <a:srgbClr val="E7E6E6"/>
      </a:lt2>
      <a:accent1>
        <a:srgbClr val="0073C3"/>
      </a:accent1>
      <a:accent2>
        <a:srgbClr val="01B0F1"/>
      </a:accent2>
      <a:accent3>
        <a:srgbClr val="0073C3"/>
      </a:accent3>
      <a:accent4>
        <a:srgbClr val="01B0F1"/>
      </a:accent4>
      <a:accent5>
        <a:srgbClr val="0073C3"/>
      </a:accent5>
      <a:accent6>
        <a:srgbClr val="01B0F1"/>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iTianKong.com</Company>
  <PresentationFormat>On-screen Show (16:9)</PresentationFormat>
  <Paragraphs>340</Paragraphs>
  <Slides>36</Slides>
  <Notes>36</Notes>
  <TotalTime>771</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36</vt:i4>
      </vt:variant>
    </vt:vector>
  </HeadingPairs>
  <TitlesOfParts>
    <vt:vector baseType="lpstr" size="54">
      <vt:lpstr>Arial</vt:lpstr>
      <vt:lpstr>Calibri</vt:lpstr>
      <vt:lpstr>宋体</vt:lpstr>
      <vt:lpstr>微软雅黑</vt:lpstr>
      <vt:lpstr>Calibri Light</vt:lpstr>
      <vt:lpstr>Tahoma</vt:lpstr>
      <vt:lpstr>Agency FB</vt:lpstr>
      <vt:lpstr>方正兰亭黑_GBK</vt:lpstr>
      <vt:lpstr>Gill Sans</vt:lpstr>
      <vt:lpstr>Lato Light</vt:lpstr>
      <vt:lpstr>造字工房悦黑（非商用）常规体</vt:lpstr>
      <vt:lpstr>Arial Narrow</vt:lpstr>
      <vt:lpstr>Arial Unicode MS</vt:lpstr>
      <vt:lpstr>Impact</vt:lpstr>
      <vt:lpstr>华文黑体</vt:lpstr>
      <vt:lpstr>Aller Light</vt:lpstr>
      <vt:lpstr>方正兰亭细黑_GBK_M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2015-12-26T16:30:42Z</dcterms:created>
  <cp:lastModifiedBy>Administrator</cp:lastModifiedBy>
  <dcterms:modified xsi:type="dcterms:W3CDTF">2021-08-20T10:51:12Z</dcterms:modified>
  <cp:revision>64</cp:revision>
  <dc:title>PowerPoint 演示文稿</dc:title>
</cp:coreProperties>
</file>