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2" r:id="rId4"/>
    <p:sldId id="257" r:id="rId5"/>
    <p:sldId id="260" r:id="rId6"/>
    <p:sldId id="271" r:id="rId7"/>
    <p:sldId id="264" r:id="rId8"/>
    <p:sldId id="272" r:id="rId9"/>
    <p:sldId id="273" r:id="rId10"/>
    <p:sldId id="277" r:id="rId11"/>
    <p:sldId id="269" r:id="rId12"/>
    <p:sldId id="276" r:id="rId13"/>
    <p:sldId id="280" r:id="rId14"/>
    <p:sldId id="279" r:id="rId15"/>
    <p:sldId id="281" r:id="rId16"/>
    <p:sldId id="275" r:id="rId17"/>
    <p:sldId id="282" r:id="rId1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Meiryo" panose="020B0604030504040204" pitchFamily="34" charset="-128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方正中倩简体" panose="03000509000000000000" pitchFamily="65" charset="-122"/>
      <p:regular r:id="rId27"/>
    </p:embeddedFont>
    <p:embeddedFont>
      <p:font typeface="方正大黑简体" panose="03000509000000000000" pitchFamily="65" charset="-122"/>
      <p:regular r:id="rId28"/>
    </p:embeddedFont>
    <p:embeddedFont>
      <p:font typeface="方正黑体简体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7" autoAdjust="0"/>
  </p:normalViewPr>
  <p:slideViewPr>
    <p:cSldViewPr>
      <p:cViewPr varScale="1">
        <p:scale>
          <a:sx n="114" d="100"/>
          <a:sy n="114" d="100"/>
        </p:scale>
        <p:origin x="576" y="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fonts/font1.fntdata" Type="http://schemas.openxmlformats.org/officeDocument/2006/relationships/font"/><Relationship Id="rId21" Target="fonts/font2.fntdata" Type="http://schemas.openxmlformats.org/officeDocument/2006/relationships/font"/><Relationship Id="rId22" Target="fonts/font3.fntdata" Type="http://schemas.openxmlformats.org/officeDocument/2006/relationships/font"/><Relationship Id="rId23" Target="fonts/font4.fntdata" Type="http://schemas.openxmlformats.org/officeDocument/2006/relationships/font"/><Relationship Id="rId24" Target="fonts/font5.fntdata" Type="http://schemas.openxmlformats.org/officeDocument/2006/relationships/font"/><Relationship Id="rId25" Target="fonts/font6.fntdata" Type="http://schemas.openxmlformats.org/officeDocument/2006/relationships/font"/><Relationship Id="rId26" Target="fonts/font7.fntdata" Type="http://schemas.openxmlformats.org/officeDocument/2006/relationships/font"/><Relationship Id="rId27" Target="fonts/font8.fntdata" Type="http://schemas.openxmlformats.org/officeDocument/2006/relationships/font"/><Relationship Id="rId28" Target="fonts/font9.fntdata" Type="http://schemas.openxmlformats.org/officeDocument/2006/relationships/font"/><Relationship Id="rId29" Target="fonts/font10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11.fntdata" Type="http://schemas.openxmlformats.org/officeDocument/2006/relationships/font"/><Relationship Id="rId31" Target="fonts/font12.fntdata" Type="http://schemas.openxmlformats.org/officeDocument/2006/relationships/font"/><Relationship Id="rId32" Target="fonts/font13.fntdata" Type="http://schemas.openxmlformats.org/officeDocument/2006/relationships/font"/><Relationship Id="rId33" Target="fonts/font14.fntdata" Type="http://schemas.openxmlformats.org/officeDocument/2006/relationships/font"/><Relationship Id="rId34" Target="fonts/font15.fntdata" Type="http://schemas.openxmlformats.org/officeDocument/2006/relationships/font"/><Relationship Id="rId35" Target="fonts/font16.fntdata" Type="http://schemas.openxmlformats.org/officeDocument/2006/relationships/font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0B40-35D3-4268-8C6C-D1F7A79C53A4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9B8E2-5446-468A-B995-41538436CD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418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086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086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086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086270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867353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324359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764004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080667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74836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12826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71615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011114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85562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7194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46439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11" name="矩形 10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299" y="19400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412B"/>
                  </a:solidFill>
                  <a:latin typeface="方正中倩简体" pitchFamily="65" charset="-122"/>
                  <a:ea typeface="方正中倩简体" pitchFamily="65" charset="-122"/>
                </a:rPr>
                <a:t>个人经历</a:t>
              </a:r>
              <a:endParaRPr lang="zh-CN" altLang="en-US" sz="2000" b="1">
                <a:solidFill>
                  <a:srgbClr val="FF412B"/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8512" y="636799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33804318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2220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85025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71711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39278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38865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34394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20238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41321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76839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206298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6F2F-0E1B-4B37-ACBF-4763C2F684C9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ADD1-84A9-4748-9E45-492CA952B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4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43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5.jpe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1" y="844550"/>
            <a:ext cx="9154511" cy="91440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1301750"/>
            <a:ext cx="9144000" cy="0"/>
          </a:xfrm>
          <a:prstGeom prst="line">
            <a:avLst/>
          </a:prstGeom>
          <a:ln w="28575">
            <a:solidFill>
              <a:srgbClr val="00B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1493058" y="3685268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rot="20849436">
            <a:off x="3199" y="6672670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rot="20849436">
            <a:off x="511141" y="7141317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 rot="1522215">
            <a:off x="462081" y="6592648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 rot="20057196">
            <a:off x="-2165721" y="3894129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 rot="749730">
            <a:off x="34829" y="6661406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841070" lon="19937300" rev="10218416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 rot="974058">
            <a:off x="-2348870" y="5016462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671957" y="6515896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451703" lon="20698572" rev="900073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 rot="1522215">
            <a:off x="-839839" y="5549230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 rot="1522215">
            <a:off x="-90910" y="6748562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 rot="20849436">
            <a:off x="-1365174" y="4209783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 rot="20849436">
            <a:off x="-2815313" y="3033309"/>
            <a:ext cx="306034" cy="306034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 rot="20849436">
            <a:off x="-344983" y="5025559"/>
            <a:ext cx="150518" cy="150518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 rot="20849436">
            <a:off x="1540192" y="7676846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 rot="20849436">
            <a:off x="-1630699" y="4106610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 rot="20849436">
            <a:off x="-862893" y="6425510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 rot="20849436">
            <a:off x="-276134" y="5150823"/>
            <a:ext cx="144738" cy="144738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 rot="20849436">
            <a:off x="-1160374" y="4936792"/>
            <a:ext cx="378541" cy="378541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 rot="20849436">
            <a:off x="-1132025" y="4231460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 rot="20849436">
            <a:off x="-670945" y="4861094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-614128" y="5043172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1657780" lon="4210028" rev="1355940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-1184382" y="4753438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61405" lon="2131548" rev="1280701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-907035" y="6162987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4251962" lon="17562052" rev="7217391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-537462" y="5112173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 rot="1522215">
            <a:off x="-1168619" y="4562506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 rot="1522215">
            <a:off x="958865" y="7172212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481084" lon="2605037" rev="13215374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 rot="1522215">
            <a:off x="-6543" y="539318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566271" lon="20107882" rev="1063927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 rot="1522215">
            <a:off x="142450" y="6473698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841070" lon="19937300" rev="9318416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 rot="1522215">
            <a:off x="-372115" y="4930451"/>
            <a:ext cx="162018" cy="18002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548170" lon="19196288" rev="879377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-2022649" y="3710364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00448" lon="3765372" rev="13311437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 rot="1522215">
            <a:off x="1295981" y="7591947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/>
          <p:cNvSpPr/>
          <p:nvPr/>
        </p:nvSpPr>
        <p:spPr>
          <a:xfrm rot="1522215">
            <a:off x="550103" y="7408736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808677" lon="1569205" rev="12308986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 rot="1522215">
            <a:off x="-2367313" y="3660905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816854" lon="3614125" rev="1312161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 rot="1522215">
            <a:off x="-611320" y="5616728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-940120" y="6316166"/>
            <a:ext cx="324036" cy="36004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3912990" lon="918320" rev="1172186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>
            <a:off x="-5519" y="6739532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 rot="997961">
            <a:off x="-2393054" y="3404389"/>
            <a:ext cx="234982" cy="261091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182547" lon="18065866" rev="797997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-2313109" y="3509173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-703542" y="5435670"/>
            <a:ext cx="234982" cy="261091"/>
          </a:xfrm>
          <a:prstGeom prst="rect">
            <a:avLst/>
          </a:prstGeom>
          <a:solidFill>
            <a:srgbClr val="FF412B">
              <a:alpha val="80000"/>
            </a:srgbClr>
          </a:solidFill>
          <a:ln>
            <a:noFill/>
          </a:ln>
          <a:scene3d>
            <a:camera prst="orthographicFront">
              <a:rot lat="4091390" lon="20982326" rev="11575564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 rot="248687">
            <a:off x="-1456064" y="3955108"/>
            <a:ext cx="234982" cy="261091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-2282022" y="5567493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 rot="20883014">
            <a:off x="-2147947" y="3591341"/>
            <a:ext cx="234982" cy="261091"/>
          </a:xfrm>
          <a:prstGeom prst="rect">
            <a:avLst/>
          </a:prstGeom>
          <a:solidFill>
            <a:srgbClr val="00BFD1">
              <a:alpha val="63922"/>
            </a:srgbClr>
          </a:solidFill>
          <a:ln>
            <a:noFill/>
          </a:ln>
          <a:scene3d>
            <a:camera prst="orthographicFront">
              <a:rot lat="4158568" lon="18429368" rev="7437972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 rot="20849436">
            <a:off x="-1047624" y="6281189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20849436">
            <a:off x="-731193" y="5583445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 rot="20849436">
            <a:off x="-745797" y="4807956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 rot="20849436">
            <a:off x="-2224863" y="354597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 rot="20849436">
            <a:off x="-126569" y="6597281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 rot="20849436">
            <a:off x="-201164" y="6609546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 rot="20849436">
            <a:off x="-870180" y="5537490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 rot="20849436">
            <a:off x="1271582" y="7719232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 rot="20849436">
            <a:off x="542858" y="7133672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矩形 70"/>
          <p:cNvSpPr/>
          <p:nvPr/>
        </p:nvSpPr>
        <p:spPr>
          <a:xfrm rot="20849436">
            <a:off x="-2299452" y="543067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矩形 71"/>
          <p:cNvSpPr/>
          <p:nvPr/>
        </p:nvSpPr>
        <p:spPr>
          <a:xfrm rot="20849436">
            <a:off x="-883068" y="6543297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矩形 72"/>
          <p:cNvSpPr/>
          <p:nvPr/>
        </p:nvSpPr>
        <p:spPr>
          <a:xfrm rot="20849436">
            <a:off x="1123973" y="7404643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矩形 73"/>
          <p:cNvSpPr/>
          <p:nvPr/>
        </p:nvSpPr>
        <p:spPr>
          <a:xfrm rot="20849436">
            <a:off x="-550514" y="4998505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矩形 74"/>
          <p:cNvSpPr/>
          <p:nvPr/>
        </p:nvSpPr>
        <p:spPr>
          <a:xfrm rot="20849436">
            <a:off x="-509895" y="5057535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矩形 75"/>
          <p:cNvSpPr/>
          <p:nvPr/>
        </p:nvSpPr>
        <p:spPr>
          <a:xfrm rot="20057196">
            <a:off x="-2145231" y="4070798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77"/>
          <p:cNvSpPr/>
          <p:nvPr/>
        </p:nvSpPr>
        <p:spPr>
          <a:xfrm rot="1522215">
            <a:off x="77861" y="5356358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 rot="1522215">
            <a:off x="1379813" y="7620527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rot="20849436">
            <a:off x="-2365583" y="5402216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矩形 80"/>
          <p:cNvSpPr/>
          <p:nvPr/>
        </p:nvSpPr>
        <p:spPr>
          <a:xfrm rot="20849436">
            <a:off x="-2147834" y="3445791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矩形 81"/>
          <p:cNvSpPr/>
          <p:nvPr/>
        </p:nvSpPr>
        <p:spPr>
          <a:xfrm>
            <a:off x="-753383" y="5840926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矩形 82"/>
          <p:cNvSpPr/>
          <p:nvPr/>
        </p:nvSpPr>
        <p:spPr>
          <a:xfrm>
            <a:off x="-649375" y="5607465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矩形 83"/>
          <p:cNvSpPr/>
          <p:nvPr/>
        </p:nvSpPr>
        <p:spPr>
          <a:xfrm>
            <a:off x="-990332" y="4839524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矩形 84"/>
          <p:cNvSpPr/>
          <p:nvPr/>
        </p:nvSpPr>
        <p:spPr>
          <a:xfrm rot="20849436">
            <a:off x="-950602" y="6355113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矩形 85"/>
          <p:cNvSpPr/>
          <p:nvPr/>
        </p:nvSpPr>
        <p:spPr>
          <a:xfrm rot="20849436">
            <a:off x="-1667363" y="3943242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>
            <a:off x="-1584684" y="4731990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87"/>
          <p:cNvSpPr/>
          <p:nvPr/>
        </p:nvSpPr>
        <p:spPr>
          <a:xfrm>
            <a:off x="-2662665" y="6133540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 rot="20849436">
            <a:off x="-1328966" y="7664791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rot="20849436">
            <a:off x="-677008" y="8795026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矩形 90"/>
          <p:cNvSpPr/>
          <p:nvPr/>
        </p:nvSpPr>
        <p:spPr>
          <a:xfrm rot="1522215">
            <a:off x="-870084" y="7584769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矩形 91"/>
          <p:cNvSpPr/>
          <p:nvPr/>
        </p:nvSpPr>
        <p:spPr>
          <a:xfrm rot="20057196">
            <a:off x="-2254413" y="6414409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矩形 92"/>
          <p:cNvSpPr/>
          <p:nvPr/>
        </p:nvSpPr>
        <p:spPr>
          <a:xfrm rot="749730">
            <a:off x="-1297336" y="7653527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841070" lon="19937300" rev="10218416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矩形 93"/>
          <p:cNvSpPr/>
          <p:nvPr/>
        </p:nvSpPr>
        <p:spPr>
          <a:xfrm rot="974058">
            <a:off x="-5178612" y="4787273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矩形 94"/>
          <p:cNvSpPr/>
          <p:nvPr/>
        </p:nvSpPr>
        <p:spPr>
          <a:xfrm>
            <a:off x="-660208" y="7508017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451703" lon="20698572" rev="900073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矩形 95"/>
          <p:cNvSpPr/>
          <p:nvPr/>
        </p:nvSpPr>
        <p:spPr>
          <a:xfrm rot="1522215">
            <a:off x="-2063180" y="612529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矩形 96"/>
          <p:cNvSpPr/>
          <p:nvPr/>
        </p:nvSpPr>
        <p:spPr>
          <a:xfrm rot="1522215">
            <a:off x="-1135043" y="9063859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矩形 97"/>
          <p:cNvSpPr/>
          <p:nvPr/>
        </p:nvSpPr>
        <p:spPr>
          <a:xfrm rot="20849436">
            <a:off x="-1562690" y="7146120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矩形 98"/>
          <p:cNvSpPr/>
          <p:nvPr/>
        </p:nvSpPr>
        <p:spPr>
          <a:xfrm rot="20849436">
            <a:off x="-3984920" y="5481581"/>
            <a:ext cx="306034" cy="306034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 rot="20849436">
            <a:off x="-2649239" y="5529615"/>
            <a:ext cx="150518" cy="150518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 rot="20849436">
            <a:off x="-908080" y="7519314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矩形 101"/>
          <p:cNvSpPr/>
          <p:nvPr/>
        </p:nvSpPr>
        <p:spPr>
          <a:xfrm rot="20849436">
            <a:off x="-1828215" y="7042947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矩形 102"/>
          <p:cNvSpPr/>
          <p:nvPr/>
        </p:nvSpPr>
        <p:spPr>
          <a:xfrm rot="20849436">
            <a:off x="-2086234" y="7001574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矩形 103"/>
          <p:cNvSpPr/>
          <p:nvPr/>
        </p:nvSpPr>
        <p:spPr>
          <a:xfrm rot="20849436">
            <a:off x="-2580390" y="5654879"/>
            <a:ext cx="144738" cy="144738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矩形 104"/>
          <p:cNvSpPr/>
          <p:nvPr/>
        </p:nvSpPr>
        <p:spPr>
          <a:xfrm rot="20849436">
            <a:off x="-3464630" y="5440848"/>
            <a:ext cx="378541" cy="378541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矩形 105"/>
          <p:cNvSpPr/>
          <p:nvPr/>
        </p:nvSpPr>
        <p:spPr>
          <a:xfrm rot="20849436">
            <a:off x="-1329541" y="7167797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矩形 106"/>
          <p:cNvSpPr/>
          <p:nvPr/>
        </p:nvSpPr>
        <p:spPr>
          <a:xfrm rot="20849436">
            <a:off x="-2975201" y="5365150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矩形 107"/>
          <p:cNvSpPr/>
          <p:nvPr/>
        </p:nvSpPr>
        <p:spPr>
          <a:xfrm>
            <a:off x="-2918384" y="5547228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1657780" lon="4210028" rev="1355940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矩形 108"/>
          <p:cNvSpPr/>
          <p:nvPr/>
        </p:nvSpPr>
        <p:spPr>
          <a:xfrm>
            <a:off x="-3488638" y="5257494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61405" lon="2131548" rev="1280701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-2130376" y="6739051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4251962" lon="17562052" rev="7217391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矩形 110"/>
          <p:cNvSpPr/>
          <p:nvPr/>
        </p:nvSpPr>
        <p:spPr>
          <a:xfrm>
            <a:off x="-2841718" y="5616229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矩形 111"/>
          <p:cNvSpPr/>
          <p:nvPr/>
        </p:nvSpPr>
        <p:spPr>
          <a:xfrm rot="1522215">
            <a:off x="-1366135" y="7498843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矩形 112"/>
          <p:cNvSpPr/>
          <p:nvPr/>
        </p:nvSpPr>
        <p:spPr>
          <a:xfrm rot="1522215">
            <a:off x="-229284" y="8825921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481084" lon="2605037" rev="13215374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矩形 113"/>
          <p:cNvSpPr/>
          <p:nvPr/>
        </p:nvSpPr>
        <p:spPr>
          <a:xfrm rot="1522215">
            <a:off x="-2310799" y="5897240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566271" lon="20107882" rev="1063927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矩形 114"/>
          <p:cNvSpPr/>
          <p:nvPr/>
        </p:nvSpPr>
        <p:spPr>
          <a:xfrm rot="1522215">
            <a:off x="-1189715" y="7465819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841070" lon="19937300" rev="9318416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矩形 115"/>
          <p:cNvSpPr/>
          <p:nvPr/>
        </p:nvSpPr>
        <p:spPr>
          <a:xfrm rot="1522215">
            <a:off x="-2676371" y="5434507"/>
            <a:ext cx="162018" cy="18002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548170" lon="19196288" rev="879377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矩形 116"/>
          <p:cNvSpPr/>
          <p:nvPr/>
        </p:nvSpPr>
        <p:spPr>
          <a:xfrm>
            <a:off x="-2111341" y="6230644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00448" lon="3765372" rev="13311437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矩形 117"/>
          <p:cNvSpPr/>
          <p:nvPr/>
        </p:nvSpPr>
        <p:spPr>
          <a:xfrm rot="1522215">
            <a:off x="-1152291" y="7434415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矩形 118"/>
          <p:cNvSpPr/>
          <p:nvPr/>
        </p:nvSpPr>
        <p:spPr>
          <a:xfrm rot="1522215">
            <a:off x="-638046" y="9062445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808677" lon="1569205" rev="12308986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矩形 119"/>
          <p:cNvSpPr/>
          <p:nvPr/>
        </p:nvSpPr>
        <p:spPr>
          <a:xfrm rot="1522215">
            <a:off x="-3536920" y="6109177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816854" lon="3614125" rev="1312161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矩形 120"/>
          <p:cNvSpPr/>
          <p:nvPr/>
        </p:nvSpPr>
        <p:spPr>
          <a:xfrm rot="1522215">
            <a:off x="-1834661" y="6192792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矩形 121"/>
          <p:cNvSpPr/>
          <p:nvPr/>
        </p:nvSpPr>
        <p:spPr>
          <a:xfrm>
            <a:off x="-2163461" y="6892230"/>
            <a:ext cx="324036" cy="36004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3912990" lon="918320" rev="1172186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矩形 122"/>
          <p:cNvSpPr/>
          <p:nvPr/>
        </p:nvSpPr>
        <p:spPr>
          <a:xfrm>
            <a:off x="-1193668" y="8393241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矩形 123"/>
          <p:cNvSpPr/>
          <p:nvPr/>
        </p:nvSpPr>
        <p:spPr>
          <a:xfrm rot="997961">
            <a:off x="-3562661" y="5852661"/>
            <a:ext cx="234982" cy="261091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182547" lon="18065866" rev="797997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矩形 124"/>
          <p:cNvSpPr/>
          <p:nvPr/>
        </p:nvSpPr>
        <p:spPr>
          <a:xfrm>
            <a:off x="-2401801" y="6029453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矩形 125"/>
          <p:cNvSpPr/>
          <p:nvPr/>
        </p:nvSpPr>
        <p:spPr>
          <a:xfrm>
            <a:off x="-1926883" y="6011734"/>
            <a:ext cx="234982" cy="261091"/>
          </a:xfrm>
          <a:prstGeom prst="rect">
            <a:avLst/>
          </a:prstGeom>
          <a:solidFill>
            <a:srgbClr val="FF412B">
              <a:alpha val="80000"/>
            </a:srgbClr>
          </a:solidFill>
          <a:ln>
            <a:noFill/>
          </a:ln>
          <a:scene3d>
            <a:camera prst="orthographicFront">
              <a:rot lat="4091390" lon="20982326" rev="11575564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 rot="248687">
            <a:off x="-1653580" y="6891445"/>
            <a:ext cx="234982" cy="261091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矩形 127"/>
          <p:cNvSpPr/>
          <p:nvPr/>
        </p:nvSpPr>
        <p:spPr>
          <a:xfrm>
            <a:off x="-5111764" y="5338304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矩形 128"/>
          <p:cNvSpPr/>
          <p:nvPr/>
        </p:nvSpPr>
        <p:spPr>
          <a:xfrm rot="20883014">
            <a:off x="-2236639" y="6111621"/>
            <a:ext cx="234982" cy="261091"/>
          </a:xfrm>
          <a:prstGeom prst="rect">
            <a:avLst/>
          </a:prstGeom>
          <a:solidFill>
            <a:srgbClr val="00BFD1">
              <a:alpha val="63922"/>
            </a:srgbClr>
          </a:solidFill>
          <a:ln>
            <a:noFill/>
          </a:ln>
          <a:scene3d>
            <a:camera prst="orthographicFront">
              <a:rot lat="4158568" lon="18429368" rev="7437972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矩形 129"/>
          <p:cNvSpPr/>
          <p:nvPr/>
        </p:nvSpPr>
        <p:spPr>
          <a:xfrm rot="20849436">
            <a:off x="-2270965" y="6857253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 rot="20849436">
            <a:off x="-1954534" y="6159509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矩形 131"/>
          <p:cNvSpPr/>
          <p:nvPr/>
        </p:nvSpPr>
        <p:spPr>
          <a:xfrm rot="20849436">
            <a:off x="-3050053" y="5312012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 rot="20849436">
            <a:off x="-2313555" y="606625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矩形 133"/>
          <p:cNvSpPr/>
          <p:nvPr/>
        </p:nvSpPr>
        <p:spPr>
          <a:xfrm rot="20849436">
            <a:off x="-1458734" y="7589402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矩形 134"/>
          <p:cNvSpPr/>
          <p:nvPr/>
        </p:nvSpPr>
        <p:spPr>
          <a:xfrm rot="20849436">
            <a:off x="-1533329" y="7601667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矩形 135"/>
          <p:cNvSpPr/>
          <p:nvPr/>
        </p:nvSpPr>
        <p:spPr>
          <a:xfrm rot="20849436">
            <a:off x="-2093521" y="6113554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矩形 136"/>
          <p:cNvSpPr/>
          <p:nvPr/>
        </p:nvSpPr>
        <p:spPr>
          <a:xfrm rot="20849436">
            <a:off x="-1176690" y="7561700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8" name="矩形 137"/>
          <p:cNvSpPr/>
          <p:nvPr/>
        </p:nvSpPr>
        <p:spPr>
          <a:xfrm rot="20849436">
            <a:off x="-645291" y="8787381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矩形 138"/>
          <p:cNvSpPr/>
          <p:nvPr/>
        </p:nvSpPr>
        <p:spPr>
          <a:xfrm rot="20849436">
            <a:off x="-5129194" y="5201481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0" name="矩形 139"/>
          <p:cNvSpPr/>
          <p:nvPr/>
        </p:nvSpPr>
        <p:spPr>
          <a:xfrm rot="20849436">
            <a:off x="-2106409" y="7119361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矩形 140"/>
          <p:cNvSpPr/>
          <p:nvPr/>
        </p:nvSpPr>
        <p:spPr>
          <a:xfrm rot="20849436">
            <a:off x="-1324299" y="7247111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2" name="矩形 141"/>
          <p:cNvSpPr/>
          <p:nvPr/>
        </p:nvSpPr>
        <p:spPr>
          <a:xfrm rot="20849436">
            <a:off x="-2854770" y="5502561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 rot="20849436">
            <a:off x="-2814151" y="5561591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4" name="矩形 143"/>
          <p:cNvSpPr/>
          <p:nvPr/>
        </p:nvSpPr>
        <p:spPr>
          <a:xfrm rot="20057196">
            <a:off x="-2233923" y="6591078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 rot="1522215">
            <a:off x="-2226395" y="586041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 rot="1522215">
            <a:off x="-1068459" y="7462995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 rot="20849436">
            <a:off x="-5195325" y="5173027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 rot="20849436">
            <a:off x="-2236526" y="5966071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9" name="矩形 148"/>
          <p:cNvSpPr/>
          <p:nvPr/>
        </p:nvSpPr>
        <p:spPr>
          <a:xfrm>
            <a:off x="-1976724" y="6416990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0" name="矩形 149"/>
          <p:cNvSpPr/>
          <p:nvPr/>
        </p:nvSpPr>
        <p:spPr>
          <a:xfrm>
            <a:off x="-1872716" y="6183529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1" name="矩形 150"/>
          <p:cNvSpPr/>
          <p:nvPr/>
        </p:nvSpPr>
        <p:spPr>
          <a:xfrm>
            <a:off x="-3294588" y="5343580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2" name="矩形 151"/>
          <p:cNvSpPr/>
          <p:nvPr/>
        </p:nvSpPr>
        <p:spPr>
          <a:xfrm rot="20849436">
            <a:off x="-2173943" y="6931177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3" name="矩形 152"/>
          <p:cNvSpPr/>
          <p:nvPr/>
        </p:nvSpPr>
        <p:spPr>
          <a:xfrm rot="20849436">
            <a:off x="-1864879" y="6879579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4" name="矩形 153"/>
          <p:cNvSpPr/>
          <p:nvPr/>
        </p:nvSpPr>
        <p:spPr>
          <a:xfrm>
            <a:off x="-1782200" y="7668327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6" name="TextBox 155"/>
          <p:cNvSpPr txBox="1"/>
          <p:nvPr/>
        </p:nvSpPr>
        <p:spPr>
          <a:xfrm>
            <a:off x="318200" y="699542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83678" y="699542"/>
            <a:ext cx="6464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A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248343" y="695381"/>
            <a:ext cx="8385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M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04704" y="699542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85733" y="695011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891845" y="695010"/>
            <a:ext cx="44640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I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144539" y="695009"/>
            <a:ext cx="6781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644096" y="701585"/>
            <a:ext cx="56229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E.</a:t>
            </a:r>
          </a:p>
        </p:txBody>
      </p:sp>
      <p:sp>
        <p:nvSpPr>
          <p:cNvPr id="164" name="矩形 163"/>
          <p:cNvSpPr/>
          <p:nvPr/>
        </p:nvSpPr>
        <p:spPr>
          <a:xfrm>
            <a:off x="539552" y="0"/>
            <a:ext cx="1152128" cy="45719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19842" y="84257"/>
            <a:ext cx="1208740" cy="396240"/>
            <a:chOff x="519842" y="84257"/>
            <a:chExt cx="1208740" cy="396240"/>
          </a:xfrm>
        </p:grpSpPr>
        <p:sp>
          <p:nvSpPr>
            <p:cNvPr id="165" name="TextBox 164"/>
            <p:cNvSpPr txBox="1"/>
            <p:nvPr/>
          </p:nvSpPr>
          <p:spPr>
            <a:xfrm>
              <a:off x="519842" y="84257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rgbClr val="00BFD1"/>
                  </a:solidFill>
                  <a:latin charset="-122" pitchFamily="65" typeface="方正中倩简体"/>
                  <a:ea charset="-122" pitchFamily="65" typeface="方正中倩简体"/>
                </a:rPr>
                <a:t>个人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037702" y="84257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latin charset="-122" pitchFamily="65" typeface="方正中倩简体"/>
                  <a:ea charset="-122" pitchFamily="65" typeface="方正中倩简体"/>
                </a:rPr>
                <a:t>简历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-2556792" y="3435846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-2196752" y="4948014"/>
            <a:ext cx="6464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A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-1027235" y="6195957"/>
            <a:ext cx="8385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M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81247" y="6411981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-2268760" y="3867894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-1828085" y="6414831"/>
            <a:ext cx="44640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I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-793323" y="7636117"/>
            <a:ext cx="6781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-1190927" y="6672512"/>
            <a:ext cx="562293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E</a:t>
            </a:r>
          </a:p>
        </p:txBody>
      </p:sp>
    </p:spTree>
    <p:extLst>
      <p:ext uri="{BB962C8B-B14F-4D97-AF65-F5344CB8AC3E}">
        <p14:creationId val="3131272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0" presetSubtype="0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" nodeType="withEffect" presetClass="path" presetID="0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" nodeType="withEffect" presetClass="path" presetID="0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path" presetID="0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4.16667E-06 -3.69202E-06 L 1.34653 -1.34384" pathEditMode="relative" ptsTypes="AA" rAng="0">
                                      <p:cBhvr>
                                        <p:cTn dur="20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6" y="-67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9" nodeType="withEffect" presetClass="path" presetID="0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path" presetID="0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3.88889E-06 1.97653E-07 L 1.30487 -1.51328" pathEditMode="relative" ptsTypes="AA" rAng="0">
                                      <p:cBhvr>
                                        <p:cTn dur="2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-756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3" nodeType="withEffect" presetClass="path" presetID="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5" nodeType="withEffect" presetClass="path" presetID="0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7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9" nodeType="withEffect" presetClass="path" presetID="0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1" nodeType="withEffect" presetClass="path" presetID="0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3" nodeType="withEffect" presetClass="path" presetID="0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7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9" nodeType="withEffect" presetClass="path" presetID="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2222E-06 -2.47684E-06 L 1.23194 -1.59234" pathEditMode="relative" ptsTypes="AA" rAng="0">
                                      <p:cBhvr>
                                        <p:cTn dur="20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7" y="-796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1" nodeType="withEffect" presetClass="path" presetID="0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3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5" nodeType="withEffect" presetClass="path" presetID="0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2222E-06 -3.70599E-07 L 1.42569 -1.15936" pathEditMode="relative" ptsTypes="AA" rAng="0">
                                      <p:cBhvr>
                                        <p:cTn dur="20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85" y="-57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7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9" nodeType="withEffect" presetClass="path" presetID="0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44444E-06 -7.16492E-07 L 1.21423 -1.56238" pathEditMode="relative" ptsTypes="AA" rAng="0">
                                      <p:cBhvr>
                                        <p:cTn dur="20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12" y="-781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1" nodeType="withEffect" presetClass="path" presetID="0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07 1.27857E-06 L 0.64201 -1.70908" pathEditMode="relative" ptsTypes="AA" rAng="0">
                                      <p:cBhvr>
                                        <p:cTn dur="2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-854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3" nodeType="withEffect" presetClass="path" presetID="0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5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7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9" nodeType="withEffect" presetClass="path" presetID="0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path" presetID="0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3" nodeType="withEffect" presetClass="path" presetID="0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7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9" nodeType="withEffect" presetClass="path" presetID="0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1" nodeType="withEffect" presetClass="path" presetID="0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3" nodeType="withEffect" presetClass="path" presetID="0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4.16667E-06 3.68746E-06 L 1.59913 -0.98086" pathEditMode="relative" ptsTypes="AA" rAng="0">
                                      <p:cBhvr>
                                        <p:cTn dur="20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48" y="-4904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5" nodeType="withEffect" presetClass="path" presetID="0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7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38889E-06 -3.64422E-06 L 1.80886 -0.7239" pathEditMode="relative" ptsTypes="AA" rAng="0">
                                      <p:cBhvr>
                                        <p:cTn dur="2000" fill="hold" id="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34" y="-361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9" nodeType="withEffect" presetClass="path" presetID="0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1" nodeType="withEffect" presetClass="path" presetID="0" presetSubtype="0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3" nodeType="withEffect" presetClass="path" presetID="0" presetSubtype="0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5556E-06 -1.91476E-06 L 1.60417 -1.12322" pathEditMode="relative" ptsTypes="AA" rAng="0">
                                      <p:cBhvr>
                                        <p:cTn dur="2000" fill="hold" id="9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08" y="-561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5" nodeType="withEffect" presetClass="path" presetID="0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2.65596E-06 L 1.66129 -1.07783" pathEditMode="relative" ptsTypes="AA" rAng="0">
                                      <p:cBhvr>
                                        <p:cTn dur="2000" fill="hold" id="9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56" y="-538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7" nodeType="withEffect" presetClass="path" presetID="0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9" nodeType="withEffect" presetClass="path" presetID="0" presetSubtype="0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1" nodeType="withEffect" presetClass="path" presetID="0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3" nodeType="withEffect" presetClass="path" presetID="0" presetSubtype="0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5" nodeType="withEffect" presetClass="path" presetID="0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06 -1.6924E-06 L 1.43976 -1.26745" pathEditMode="relative" ptsTypes="AA" rAng="0">
                                      <p:cBhvr>
                                        <p:cTn dur="2000" fill="hold" id="10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79" y="-633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7" nodeType="withEffect" presetClass="path" presetID="0" presetSubtype="0">
                                  <p:stCondLst>
                                    <p:cond delay="2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9" nodeType="withEffect" presetClass="path" presetID="0" presetSubtype="0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11111E-06 4.19395E-06 L 1.38594 -1.62354" pathEditMode="relative" ptsTypes="AA" rAng="0">
                                      <p:cBhvr>
                                        <p:cTn dur="2000" fill="hold" id="11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88" y="-81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1" nodeType="withEffect" presetClass="path" presetID="0" presetSubtype="0">
                                  <p:stCondLst>
                                    <p:cond delay="2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3" nodeType="withEffect" presetClass="path" presetID="0" presetSubtype="0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5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11111E-06 1.36504E-06 L 1.53108 -1.1155" pathEditMode="relative" ptsTypes="AA" rAng="0">
                                      <p:cBhvr>
                                        <p:cTn dur="2000" fill="hold" id="1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45" y="-557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7" nodeType="withEffect" presetClass="path" presetID="0" presetSubtype="0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9" nodeType="withEffect" presetClass="path" presetID="0" presetSubtype="0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2.77778E-06 1.45151E-06 L 1.39271 -1.43298" pathEditMode="relative" ptsTypes="AA" rAng="0">
                                      <p:cBhvr>
                                        <p:cTn dur="2000" fill="hold" id="1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35" y="-716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1" nodeType="withEffect" presetClass="path" presetID="0" presetSubtype="0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3" nodeType="withEffect" presetClass="path" presetID="0" presetSubtype="0">
                                  <p:stCondLst>
                                    <p:cond delay="2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5" nodeType="withEffect" presetClass="path" presetID="0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07 -3.88511E-06 L 1.10052 -1.38264" pathEditMode="relative" ptsTypes="AA" rAng="0">
                                      <p:cBhvr>
                                        <p:cTn dur="2000" fill="hold" id="12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691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7" nodeType="withEffect" presetClass="path" presetID="0" presetSubtype="0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-0.02605 -0.06609 L 1.56232 -1.17109" pathEditMode="relative" ptsTypes="AA" rAng="0">
                                      <p:cBhvr>
                                        <p:cTn dur="2000" fill="hold" id="12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10" y="-552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9" nodeType="withEffect" presetClass="path" presetID="0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38889E-06 -4.87338E-06 L 1.26997 -1.84403" pathEditMode="relative" ptsTypes="AA" rAng="0">
                                      <p:cBhvr>
                                        <p:cTn dur="2000" fill="hold" id="1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90" y="-922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1" nodeType="withEffect" presetClass="path" presetID="0" presetSubtype="0">
                                  <p:stCondLst>
                                    <p:cond delay="3150"/>
                                  </p:stCondLst>
                                  <p:childTnLst>
                                    <p:animMotion origin="layout" path="M -3.88889E-06 -4.91044E-06 L 1.24914 -1.6714" pathEditMode="relative" ptsTypes="AA" rAng="0">
                                      <p:cBhvr>
                                        <p:cTn dur="2000" fill="hold" id="13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835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3" nodeType="withEffect" presetClass="path" presetID="0" presetSubtype="0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4.72222E-06 -1.92712E-06 L 1.52013 -0.99228" pathEditMode="relative" ptsTypes="AA" rAng="0">
                                      <p:cBhvr>
                                        <p:cTn dur="2000" fill="hold" id="13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7" y="-4962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5" nodeType="withEffect" presetClass="path" presetID="0" presetSubtype="0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3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7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44444E-06 1.89623E-06 L 1.22257 -1.61798" pathEditMode="relative" ptsTypes="AA" rAng="0">
                                      <p:cBhvr>
                                        <p:cTn dur="2000" fill="hold" id="13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28" y="-8091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9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1" nodeType="withEffect" presetClass="path" presetID="0" presetSubtype="0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3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5" nodeType="withEffect" presetClass="path" presetID="0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7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9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1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3" nodeType="withEffect" presetClass="path" presetID="0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5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7" nodeType="withEffect" presetClass="path" presetID="0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9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1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3" nodeType="withEffect" presetClass="path" presetID="0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5" nodeType="withEffect" presetClass="path" presetID="0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3.88889E-06 1.97653E-07 L 1.30487 -1.51328" pathEditMode="relative" ptsTypes="AA" rAng="0">
                                      <p:cBhvr>
                                        <p:cTn dur="2000" fill="hold" id="16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-756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7" nodeType="withEffect" presetClass="path" presetID="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9" nodeType="withEffect" presetClass="path" presetID="0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1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3" nodeType="withEffect" presetClass="path" presetID="0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5" nodeType="withEffect" presetClass="path" presetID="0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7" nodeType="withEffect" presetClass="path" presetID="0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9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1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3" nodeType="withEffect" presetClass="path" presetID="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2222E-06 -2.47684E-06 L 1.23194 -1.59234" pathEditMode="relative" ptsTypes="AA" rAng="0">
                                      <p:cBhvr>
                                        <p:cTn dur="2000" fill="hold" id="18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7" y="-796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5" nodeType="withEffect" presetClass="path" presetID="0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7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9" nodeType="withEffect" presetClass="path" presetID="0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2222E-06 -3.70599E-07 L 1.42569 -1.15936" pathEditMode="relative" ptsTypes="AA" rAng="0">
                                      <p:cBhvr>
                                        <p:cTn dur="2000" fill="hold" id="1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85" y="-57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1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9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3" nodeType="withEffect" presetClass="path" presetID="0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44444E-06 -7.16492E-07 L 1.21423 -1.56238" pathEditMode="relative" ptsTypes="AA" rAng="0">
                                      <p:cBhvr>
                                        <p:cTn dur="2000" fill="hold" id="19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12" y="-781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5" nodeType="withEffect" presetClass="path" presetID="0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07 1.27857E-06 L 0.64201 -1.70908" pathEditMode="relative" ptsTypes="AA" rAng="0">
                                      <p:cBhvr>
                                        <p:cTn dur="2000" fill="hold" id="19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-854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7" nodeType="withEffect" presetClass="path" presetID="0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9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9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1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3" nodeType="withEffect" presetClass="path" presetID="0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5" nodeType="withEffect" presetClass="path" presetID="0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7" nodeType="withEffect" presetClass="path" presetID="0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9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1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3" nodeType="withEffect" presetClass="path" presetID="0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5" nodeType="withEffect" presetClass="path" presetID="0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7" nodeType="withEffect" presetClass="path" presetID="0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4.16667E-06 3.68746E-06 L 1.59913 -0.98086" pathEditMode="relative" ptsTypes="AA" rAng="0">
                                      <p:cBhvr>
                                        <p:cTn dur="2000" fill="hold" id="2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48" y="-4904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9" nodeType="withEffect" presetClass="path" presetID="0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1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38889E-06 -3.64422E-06 L 1.80886 -0.7239" pathEditMode="relative" ptsTypes="AA" rAng="0">
                                      <p:cBhvr>
                                        <p:cTn dur="2000" fill="hold" id="22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34" y="-361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3" nodeType="withEffect" presetClass="path" presetID="0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5" nodeType="withEffect" presetClass="path" presetID="0" presetSubtype="0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7" nodeType="withEffect" presetClass="path" presetID="0" presetSubtype="0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5556E-06 -1.91476E-06 L 1.60417 -1.12322" pathEditMode="relative" ptsTypes="AA" rAng="0">
                                      <p:cBhvr>
                                        <p:cTn dur="2000" fill="hold" id="22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08" y="-561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9" nodeType="withEffect" presetClass="path" presetID="0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2.65596E-06 L 1.66129 -1.07783" pathEditMode="relative" ptsTypes="AA" rAng="0">
                                      <p:cBhvr>
                                        <p:cTn dur="2000" fill="hold" id="23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56" y="-538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1" nodeType="withEffect" presetClass="path" presetID="0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3" nodeType="withEffect" presetClass="path" presetID="0" presetSubtype="0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5" nodeType="withEffect" presetClass="path" presetID="0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7" nodeType="withEffect" presetClass="path" presetID="0" presetSubtype="0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9" nodeType="withEffect" presetClass="path" presetID="0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06 -1.6924E-06 L 1.43976 -1.26745" pathEditMode="relative" ptsTypes="AA" rAng="0">
                                      <p:cBhvr>
                                        <p:cTn dur="2000" fill="hold" id="24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79" y="-633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1" nodeType="withEffect" presetClass="path" presetID="0" presetSubtype="0">
                                  <p:stCondLst>
                                    <p:cond delay="2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3" nodeType="withEffect" presetClass="path" presetID="0" presetSubtype="0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11111E-06 4.19395E-06 L 1.38594 -1.62354" pathEditMode="relative" ptsTypes="AA" rAng="0">
                                      <p:cBhvr>
                                        <p:cTn dur="2000" fill="hold" id="24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88" y="-81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5" nodeType="withEffect" presetClass="path" presetID="0" presetSubtype="0">
                                  <p:stCondLst>
                                    <p:cond delay="2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7" nodeType="withEffect" presetClass="path" presetID="0" presetSubtype="0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8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11111E-06 1.36504E-06 L 1.53108 -1.1155" pathEditMode="relative" ptsTypes="AA" rAng="0">
                                      <p:cBhvr>
                                        <p:cTn dur="2000" fill="hold" id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45" y="-557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1" nodeType="withEffect" presetClass="path" presetID="0" presetSubtype="0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3" nodeType="withEffect" presetClass="path" presetID="0" presetSubtype="0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2.77778E-06 1.45151E-06 L 1.39271 -1.43298" pathEditMode="relative" ptsTypes="AA" rAng="0">
                                      <p:cBhvr>
                                        <p:cTn dur="2000" fill="hold" id="25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35" y="-716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5" nodeType="withEffect" presetClass="path" presetID="0" presetSubtype="0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7" nodeType="withEffect" presetClass="path" presetID="0" presetSubtype="0">
                                  <p:stCondLst>
                                    <p:cond delay="2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8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9" nodeType="withEffect" presetClass="path" presetID="0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8958 0.51853 L 1.3901 -0.86411" pathEditMode="relative" ptsTypes="AA" rAng="0">
                                      <p:cBhvr>
                                        <p:cTn dur="2000" fill="hold" id="26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691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1" nodeType="withEffect" presetClass="path" presetID="0" presetSubtype="0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-0.02605 -0.06609 L 1.56232 -1.17109" pathEditMode="relative" ptsTypes="AA" rAng="0">
                                      <p:cBhvr>
                                        <p:cTn dur="2000" fill="hold" id="26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10" y="-552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3" nodeType="withEffect" presetClass="path" presetID="0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38889E-06 -4.87338E-06 L 1.26997 -1.84403" pathEditMode="relative" ptsTypes="AA" rAng="0">
                                      <p:cBhvr>
                                        <p:cTn dur="2000" fill="hold" id="26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90" y="-922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5" nodeType="withEffect" presetClass="path" presetID="0" presetSubtype="0">
                                  <p:stCondLst>
                                    <p:cond delay="3150"/>
                                  </p:stCondLst>
                                  <p:childTnLst>
                                    <p:animMotion origin="layout" path="M -3.88889E-06 -4.91044E-06 L 1.24914 -1.6714" pathEditMode="relative" ptsTypes="AA" rAng="0">
                                      <p:cBhvr>
                                        <p:cTn dur="2000" fill="hold" id="266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835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7" nodeType="withEffect" presetClass="path" presetID="0" presetSubtype="0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4.72222E-06 -1.92712E-06 L 1.52013 -0.99228" pathEditMode="relative" ptsTypes="AA" rAng="0">
                                      <p:cBhvr>
                                        <p:cTn dur="2000" fill="hold" id="268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7" y="-4962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9" nodeType="withEffect" presetClass="path" presetID="0" presetSubtype="0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7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1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44444E-06 1.89623E-06 L 1.22257 -1.61798" pathEditMode="relative" ptsTypes="AA" rAng="0">
                                      <p:cBhvr>
                                        <p:cTn dur="2000" fill="hold" id="27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28" y="-8091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3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7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75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77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78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9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80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8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8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8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8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8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87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88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89" nodeType="withEffect" presetClass="entr" presetID="4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9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9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9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94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9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96" nodeType="withEffect" presetClass="entr" presetID="4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9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99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01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0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03" nodeType="withEffect" presetClass="entr" presetID="45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05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06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07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08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0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10" nodeType="withEffect" presetClass="entr" presetID="4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12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13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15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1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17" nodeType="withEffect" presetClass="entr" presetID="4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19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2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22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23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24" nodeType="withEffect" presetClass="entr" presetID="45" presetSubtype="0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26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2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8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22" presetSubtype="8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3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2" nodeType="withEffect" presetClass="entr" presetID="16" presetSubtype="42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3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3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8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9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1" nodeType="withEffect" presetClass="entr" presetID="47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4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9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1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3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1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4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8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9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1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3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4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8"/>
      <p:bldP grpId="0" spid="19"/>
      <p:bldP grpId="0" spid="20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145"/>
      <p:bldP grpId="0" spid="146"/>
      <p:bldP grpId="0" spid="147"/>
      <p:bldP grpId="0" spid="148"/>
      <p:bldP grpId="0" spid="149"/>
      <p:bldP grpId="0" spid="150"/>
      <p:bldP grpId="0" spid="151"/>
      <p:bldP grpId="0" spid="152"/>
      <p:bldP grpId="0" spid="153"/>
      <p:bldP grpId="0" spid="154"/>
      <p:bldP grpId="0" spid="156"/>
      <p:bldP grpId="0" spid="157"/>
      <p:bldP grpId="0" spid="158"/>
      <p:bldP grpId="0" spid="159"/>
      <p:bldP grpId="0" spid="160"/>
      <p:bldP grpId="0" spid="161"/>
      <p:bldP grpId="0" spid="162"/>
      <p:bldP grpId="0" spid="163"/>
      <p:bldP grpId="0" spid="164"/>
      <p:bldP grpId="0" spid="167"/>
      <p:bldP grpId="1" spid="167"/>
      <p:bldP grpId="0" spid="168"/>
      <p:bldP grpId="1" spid="168"/>
      <p:bldP grpId="0" spid="169"/>
      <p:bldP grpId="1" spid="169"/>
      <p:bldP grpId="0" spid="170"/>
      <p:bldP grpId="1" spid="170"/>
      <p:bldP grpId="0" spid="171"/>
      <p:bldP grpId="1" spid="171"/>
      <p:bldP grpId="0" spid="172"/>
      <p:bldP grpId="1" spid="172"/>
      <p:bldP grpId="0" spid="173"/>
      <p:bldP grpId="1" spid="173"/>
      <p:bldP grpId="0" spid="174"/>
      <p:bldP grpId="1" spid="17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矩形 64"/>
          <p:cNvSpPr/>
          <p:nvPr/>
        </p:nvSpPr>
        <p:spPr>
          <a:xfrm flipH="1">
            <a:off x="2289540" y="-9693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 flipH="1">
            <a:off x="4570187" y="-9693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 flipH="1">
            <a:off x="6859675" y="-9693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52" y="-9694"/>
            <a:ext cx="2289488" cy="627533"/>
            <a:chOff x="-8512" y="0"/>
            <a:chExt cx="2289488" cy="627533"/>
          </a:xfrm>
        </p:grpSpPr>
        <p:sp>
          <p:nvSpPr>
            <p:cNvPr id="69" name="矩形 68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所获奖项</a:t>
              </a:r>
            </a:p>
          </p:txBody>
        </p:sp>
      </p:grpSp>
      <p:sp>
        <p:nvSpPr>
          <p:cNvPr id="71" name="矩形 70"/>
          <p:cNvSpPr/>
          <p:nvPr/>
        </p:nvSpPr>
        <p:spPr>
          <a:xfrm flipH="1">
            <a:off x="52" y="-9693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矩形 74"/>
          <p:cNvSpPr/>
          <p:nvPr/>
        </p:nvSpPr>
        <p:spPr>
          <a:xfrm>
            <a:off x="52" y="627105"/>
            <a:ext cx="704954" cy="4516395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TextBox 75"/>
          <p:cNvSpPr txBox="1"/>
          <p:nvPr/>
        </p:nvSpPr>
        <p:spPr>
          <a:xfrm rot="5400000">
            <a:off x="-726270" y="2251937"/>
            <a:ext cx="2891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奖项/证书</a:t>
            </a:r>
          </a:p>
        </p:txBody>
      </p:sp>
      <p:sp>
        <p:nvSpPr>
          <p:cNvPr id="3" name="TextBox 2"/>
          <p:cNvSpPr txBox="1"/>
          <p:nvPr/>
        </p:nvSpPr>
        <p:spPr>
          <a:xfrm rot="3120000">
            <a:off x="2485071" y="2379768"/>
            <a:ext cx="53041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00BFD1"/>
                </a:solidFill>
                <a:latin charset="-122" pitchFamily="65" typeface="方正大黑简体"/>
                <a:ea charset="-122" pitchFamily="65" typeface="方正大黑简体"/>
              </a:rPr>
              <a:t>PPT六级 优秀P民 校志愿者 校P民杯 省挑战杯</a:t>
            </a:r>
          </a:p>
        </p:txBody>
      </p:sp>
      <p:sp>
        <p:nvSpPr>
          <p:cNvPr id="4" name="TextBox 3"/>
          <p:cNvSpPr txBox="1"/>
          <p:nvPr/>
        </p:nvSpPr>
        <p:spPr>
          <a:xfrm rot="19326856">
            <a:off x="3887819" y="230011"/>
            <a:ext cx="15243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2013年12月</a:t>
            </a:r>
          </a:p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获PPT等级六级证书</a:t>
            </a:r>
          </a:p>
        </p:txBody>
      </p:sp>
      <p:sp>
        <p:nvSpPr>
          <p:cNvPr id="20" name="TextBox 19"/>
          <p:cNvSpPr txBox="1"/>
          <p:nvPr/>
        </p:nvSpPr>
        <p:spPr>
          <a:xfrm rot="19326856">
            <a:off x="5076637" y="1606483"/>
            <a:ext cx="2164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2014年3月</a:t>
            </a:r>
          </a:p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获校级节操月优秀志愿者称号</a:t>
            </a:r>
          </a:p>
        </p:txBody>
      </p:sp>
      <p:sp>
        <p:nvSpPr>
          <p:cNvPr id="21" name="TextBox 20"/>
          <p:cNvSpPr txBox="1"/>
          <p:nvPr/>
        </p:nvSpPr>
        <p:spPr>
          <a:xfrm rot="19326856">
            <a:off x="6334857" y="2996253"/>
            <a:ext cx="28959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2016年</a:t>
            </a:r>
          </a:p>
          <a:p>
            <a:pPr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获广东省“泡泡她”PPT射击大赛第五名</a:t>
            </a:r>
          </a:p>
        </p:txBody>
      </p:sp>
      <p:sp>
        <p:nvSpPr>
          <p:cNvPr id="24" name="TextBox 23"/>
          <p:cNvSpPr txBox="1"/>
          <p:nvPr/>
        </p:nvSpPr>
        <p:spPr>
          <a:xfrm rot="19326856">
            <a:off x="2200153" y="2295030"/>
            <a:ext cx="24101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2013年及2014年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连续两年获校级“优秀P民”称号</a:t>
            </a:r>
          </a:p>
        </p:txBody>
      </p:sp>
      <p:sp>
        <p:nvSpPr>
          <p:cNvPr id="25" name="TextBox 24"/>
          <p:cNvSpPr txBox="1"/>
          <p:nvPr/>
        </p:nvSpPr>
        <p:spPr>
          <a:xfrm rot="19326856">
            <a:off x="3870323" y="3842265"/>
            <a:ext cx="195294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2015年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1200">
                <a:latin charset="-122" pitchFamily="34" typeface="微软雅黑"/>
                <a:ea charset="-122" pitchFamily="34" typeface="微软雅黑"/>
              </a:rPr>
              <a:t>获校P民杯射击大赛第一名</a:t>
            </a:r>
          </a:p>
        </p:txBody>
      </p:sp>
      <p:cxnSp>
        <p:nvCxnSpPr>
          <p:cNvPr id="8" name="直接连接符 7"/>
          <p:cNvCxnSpPr/>
          <p:nvPr/>
        </p:nvCxnSpPr>
        <p:spPr>
          <a:xfrm rot="3120000">
            <a:off x="2139557" y="1753417"/>
            <a:ext cx="4248472" cy="0"/>
          </a:xfrm>
          <a:prstGeom prst="line">
            <a:avLst/>
          </a:prstGeom>
          <a:ln w="28575">
            <a:solidFill>
              <a:srgbClr val="00B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3120000">
            <a:off x="3894368" y="3464006"/>
            <a:ext cx="4248472" cy="0"/>
          </a:xfrm>
          <a:prstGeom prst="line">
            <a:avLst/>
          </a:prstGeom>
          <a:ln w="28575">
            <a:solidFill>
              <a:srgbClr val="FF4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-1217505" y="-4124994"/>
            <a:ext cx="11785212" cy="11785212"/>
          </a:xfrm>
          <a:prstGeom prst="ellipse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672160" y="1727200"/>
            <a:ext cx="153468" cy="153468"/>
          </a:xfrm>
          <a:prstGeom prst="ellipse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2094450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3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3" id="44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6" nodeType="withEffect" presetClass="exit" presetID="19" presetSubtype="10" repeatCount="400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fill="hold" grpId="0" id="5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8520000">
                                      <p:cBhvr>
                                        <p:cTn dur="1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20"/>
      <p:bldP grpId="0" spid="21"/>
      <p:bldP grpId="0" spid="24"/>
      <p:bldP grpId="0" spid="25"/>
      <p:bldP grpId="0" spid="10"/>
      <p:bldP grpId="1" spid="10"/>
      <p:bldP grpId="2" spid="10"/>
      <p:bldP grpId="3" spid="10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矩形 70"/>
          <p:cNvSpPr/>
          <p:nvPr/>
        </p:nvSpPr>
        <p:spPr>
          <a:xfrm flipH="1">
            <a:off x="13032" y="9266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4" name="矩形 3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专业技能</a:t>
              </a:r>
            </a:p>
          </p:txBody>
        </p:sp>
      </p:grpSp>
      <p:sp>
        <p:nvSpPr>
          <p:cNvPr id="70" name="矩形 69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470652" y="18957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专业技能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7544" y="19150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专业技能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16280"/>
            <a:ext cx="9154509" cy="5157382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837382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专</a:t>
            </a:r>
          </a:p>
        </p:txBody>
      </p:sp>
      <p:sp>
        <p:nvSpPr>
          <p:cNvPr id="9" name="矩形 8"/>
          <p:cNvSpPr/>
          <p:nvPr/>
        </p:nvSpPr>
        <p:spPr>
          <a:xfrm>
            <a:off x="-8512" y="636799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5400000">
            <a:off x="-734832" y="2414650"/>
            <a:ext cx="2891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defRPr>
            </a:lvl1pPr>
          </a:lstStyle>
          <a:p>
            <a:r>
              <a:rPr altLang="en-US" lang="zh-CN" smtClean="0"/>
              <a:t>软件/技能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2219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业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1619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5181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能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9167540" y="1665081"/>
            <a:ext cx="69977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-7006260" y="3814042"/>
            <a:ext cx="69977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8778906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22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0" nodeType="withEffect" presetClass="exit" presetID="2" presetSubtype="4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xit" presetID="2" presetSubtype="1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8" nodeType="withEffect" presetClass="exit" presetID="2" presetSubtype="4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2" nodeType="withEffect" presetClass="exit" presetID="2" presetSubtype="1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7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7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1" id="77" nodeType="after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7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  <p:bldP grpId="1" spid="71"/>
      <p:bldP grpId="0" spid="5"/>
      <p:bldP grpId="0" spid="6"/>
      <p:bldP grpId="0" spid="7"/>
      <p:bldP grpId="0" spid="70"/>
      <p:bldP build="p" grpId="0" spid="72"/>
      <p:bldP build="p" grpId="0" spid="73"/>
      <p:bldP grpId="0" spid="21"/>
      <p:bldP build="p" grpId="0" spid="3"/>
      <p:bldP build="allAtOnce" grpId="1" spid="3"/>
      <p:bldP grpId="0" spid="9"/>
      <p:bldP grpId="0" spid="8"/>
      <p:bldP build="p" grpId="0" spid="42"/>
      <p:bldP build="allAtOnce" grpId="1" spid="42"/>
      <p:bldP build="p" grpId="0" spid="43"/>
      <p:bldP build="allAtOnce" grpId="1" spid="43"/>
      <p:bldP build="p" grpId="0" spid="44"/>
      <p:bldP build="allAtOnce" grpId="1" spid="4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9" name="矩形 8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专业技能</a:t>
              </a:r>
            </a:p>
          </p:txBody>
        </p:sp>
      </p:grpSp>
      <p:sp>
        <p:nvSpPr>
          <p:cNvPr id="11" name="矩形 10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-8512" y="636799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 rot="5400000">
            <a:off x="-734832" y="2414650"/>
            <a:ext cx="2891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defRPr>
            </a:lvl1pPr>
          </a:lstStyle>
          <a:p>
            <a:r>
              <a:rPr altLang="en-US" lang="zh-CN" smtClean="0"/>
              <a:t>软件/技能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4971" y="2414864"/>
            <a:ext cx="428625" cy="381000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1347" y="2726379"/>
            <a:ext cx="504762" cy="476191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14599" y="3203105"/>
            <a:ext cx="476191" cy="457143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06166" y="3547483"/>
            <a:ext cx="485714" cy="457143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13793" y="3882093"/>
            <a:ext cx="554581" cy="554581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grpSp>
        <p:nvGrpSpPr>
          <p:cNvPr id="45" name="组合 44"/>
          <p:cNvGrpSpPr/>
          <p:nvPr/>
        </p:nvGrpSpPr>
        <p:grpSpPr>
          <a:xfrm>
            <a:off x="2035585" y="2693175"/>
            <a:ext cx="255912" cy="1023419"/>
            <a:chOff x="2035585" y="2693175"/>
            <a:chExt cx="255912" cy="1023419"/>
          </a:xfrm>
        </p:grpSpPr>
        <p:sp>
          <p:nvSpPr>
            <p:cNvPr id="23" name="五角星 22"/>
            <p:cNvSpPr/>
            <p:nvPr/>
          </p:nvSpPr>
          <p:spPr>
            <a:xfrm>
              <a:off x="2035585" y="3460682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4" name="五角星 23"/>
            <p:cNvSpPr/>
            <p:nvPr/>
          </p:nvSpPr>
          <p:spPr>
            <a:xfrm>
              <a:off x="2035585" y="3076371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5" name="五角星 24"/>
            <p:cNvSpPr/>
            <p:nvPr/>
          </p:nvSpPr>
          <p:spPr>
            <a:xfrm>
              <a:off x="2035585" y="2693175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  <p:sp>
        <p:nvSpPr>
          <p:cNvPr id="26" name="五角星 25"/>
          <p:cNvSpPr/>
          <p:nvPr/>
        </p:nvSpPr>
        <p:spPr>
          <a:xfrm>
            <a:off x="7247871" y="1599530"/>
            <a:ext cx="255912" cy="255912"/>
          </a:xfrm>
          <a:prstGeom prst="star5">
            <a:avLst/>
          </a:prstGeom>
          <a:solidFill>
            <a:srgbClr val="FF412B"/>
          </a:solidFill>
          <a:ln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grpSp>
        <p:nvGrpSpPr>
          <p:cNvPr id="46" name="组合 45"/>
          <p:cNvGrpSpPr/>
          <p:nvPr/>
        </p:nvGrpSpPr>
        <p:grpSpPr>
          <a:xfrm>
            <a:off x="3111201" y="2376711"/>
            <a:ext cx="255912" cy="1025022"/>
            <a:chOff x="3111201" y="2376711"/>
            <a:chExt cx="255912" cy="1025022"/>
          </a:xfrm>
        </p:grpSpPr>
        <p:sp>
          <p:nvSpPr>
            <p:cNvPr id="28" name="五角星 27"/>
            <p:cNvSpPr/>
            <p:nvPr/>
          </p:nvSpPr>
          <p:spPr>
            <a:xfrm>
              <a:off x="3111201" y="3145821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3111201" y="2756778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3111201" y="2376711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24739" y="2057633"/>
            <a:ext cx="255912" cy="1025022"/>
            <a:chOff x="4124739" y="2057633"/>
            <a:chExt cx="255912" cy="1025022"/>
          </a:xfrm>
        </p:grpSpPr>
        <p:sp>
          <p:nvSpPr>
            <p:cNvPr id="31" name="五角星 30"/>
            <p:cNvSpPr/>
            <p:nvPr/>
          </p:nvSpPr>
          <p:spPr>
            <a:xfrm>
              <a:off x="4124739" y="2826743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4124739" y="2437700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4124739" y="2057633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97854" y="1235718"/>
            <a:ext cx="255912" cy="1392014"/>
            <a:chOff x="5097854" y="1235718"/>
            <a:chExt cx="255912" cy="1392014"/>
          </a:xfrm>
        </p:grpSpPr>
        <p:sp>
          <p:nvSpPr>
            <p:cNvPr id="34" name="五角星 33"/>
            <p:cNvSpPr/>
            <p:nvPr/>
          </p:nvSpPr>
          <p:spPr>
            <a:xfrm>
              <a:off x="5097854" y="2371820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5" name="五角星 34"/>
            <p:cNvSpPr/>
            <p:nvPr/>
          </p:nvSpPr>
          <p:spPr>
            <a:xfrm>
              <a:off x="5097854" y="1982777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6" name="五角星 35"/>
            <p:cNvSpPr/>
            <p:nvPr/>
          </p:nvSpPr>
          <p:spPr>
            <a:xfrm>
              <a:off x="5097854" y="1602711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7" name="五角星 36"/>
            <p:cNvSpPr/>
            <p:nvPr/>
          </p:nvSpPr>
          <p:spPr>
            <a:xfrm>
              <a:off x="5097854" y="1235718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84305" y="915566"/>
            <a:ext cx="255912" cy="1324095"/>
            <a:chOff x="6184305" y="915566"/>
            <a:chExt cx="255912" cy="1324095"/>
          </a:xfrm>
        </p:grpSpPr>
        <p:sp>
          <p:nvSpPr>
            <p:cNvPr id="38" name="五角星 37"/>
            <p:cNvSpPr/>
            <p:nvPr/>
          </p:nvSpPr>
          <p:spPr>
            <a:xfrm>
              <a:off x="6184305" y="1679644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39" name="五角星 38"/>
            <p:cNvSpPr/>
            <p:nvPr/>
          </p:nvSpPr>
          <p:spPr>
            <a:xfrm>
              <a:off x="6184305" y="1290602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40" name="五角星 39"/>
            <p:cNvSpPr/>
            <p:nvPr/>
          </p:nvSpPr>
          <p:spPr>
            <a:xfrm>
              <a:off x="6184305" y="1983749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41" name="五角星 40"/>
            <p:cNvSpPr/>
            <p:nvPr/>
          </p:nvSpPr>
          <p:spPr>
            <a:xfrm>
              <a:off x="6184305" y="915566"/>
              <a:ext cx="255912" cy="255912"/>
            </a:xfrm>
            <a:prstGeom prst="star5">
              <a:avLst/>
            </a:prstGeom>
            <a:solidFill>
              <a:srgbClr val="FF412B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092280" y="2014110"/>
            <a:ext cx="589280" cy="335280"/>
          </a:xfrm>
          <a:prstGeom prst="roundRect">
            <a:avLst/>
          </a:prstGeom>
          <a:solidFill>
            <a:srgbClr val="00B0F0"/>
          </a:solidFill>
          <a:effectLst>
            <a:reflection algn="bl" blurRad="6350" dir="5400000" dist="50800" endA="300" endPos="55500" rotWithShape="0" stA="50000" sy="-100000"/>
          </a:effectLst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节操</a:t>
            </a:r>
          </a:p>
        </p:txBody>
      </p:sp>
      <p:sp>
        <p:nvSpPr>
          <p:cNvPr id="51" name="五角星 50"/>
          <p:cNvSpPr/>
          <p:nvPr/>
        </p:nvSpPr>
        <p:spPr>
          <a:xfrm>
            <a:off x="7230699" y="1235718"/>
            <a:ext cx="255912" cy="255912"/>
          </a:xfrm>
          <a:prstGeom prst="star5">
            <a:avLst/>
          </a:prstGeom>
          <a:solidFill>
            <a:srgbClr val="FF412B"/>
          </a:solidFill>
          <a:ln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52" name="五角星 51"/>
          <p:cNvSpPr/>
          <p:nvPr/>
        </p:nvSpPr>
        <p:spPr>
          <a:xfrm>
            <a:off x="-10851546" y="-16808814"/>
            <a:ext cx="36454745" cy="36454745"/>
          </a:xfrm>
          <a:prstGeom prst="star5">
            <a:avLst/>
          </a:prstGeom>
          <a:solidFill>
            <a:srgbClr val="FF412B"/>
          </a:solidFill>
          <a:ln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</p:spTree>
    <p:extLst>
      <p:ext uri="{BB962C8B-B14F-4D97-AF65-F5344CB8AC3E}">
        <p14:creationId val="245279485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6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7" nodeType="after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8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43"/>
      <p:bldP grpId="0" spid="51"/>
      <p:bldP grpId="0" spid="5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矩形 70"/>
          <p:cNvSpPr/>
          <p:nvPr/>
        </p:nvSpPr>
        <p:spPr>
          <a:xfrm flipH="1">
            <a:off x="13032" y="9266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4" name="矩形 3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专业技能</a:t>
              </a:r>
            </a:p>
          </p:txBody>
        </p:sp>
      </p:grpSp>
      <p:sp>
        <p:nvSpPr>
          <p:cNvPr id="70" name="矩形 69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470652" y="18957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专业技能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7544" y="19150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专业技能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16280"/>
            <a:ext cx="9154509" cy="5157382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837382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2219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于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1619" y="1635646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5181" y="1635646"/>
            <a:ext cx="1870392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…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9167540" y="3723878"/>
            <a:ext cx="69977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7082712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1" presetSubtype="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1" presetSubtype="0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1" id="31" nodeType="afterEffect" presetClass="exit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exit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7" nodeType="withEffect" presetClass="exit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2"/>
      <p:bldP grpId="1" spid="42"/>
      <p:bldP grpId="0" spid="43"/>
      <p:bldP grpId="1" spid="43"/>
      <p:bldP build="p" grpId="0" spid="44"/>
      <p:bldP build="allAtOnce" grpId="2" spid="4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31"/>
          <p:cNvSpPr txBox="1"/>
          <p:nvPr/>
        </p:nvSpPr>
        <p:spPr>
          <a:xfrm>
            <a:off x="7260683" y="2172801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rgbClr val="00BFD1">
                    <a:alpha val="7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纯洁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192546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00BFD1">
                    <a:alpha val="7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创意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3234" y="2766868"/>
            <a:ext cx="1667192" cy="457200"/>
          </a:xfrm>
          <a:prstGeom prst="rect">
            <a:avLst/>
          </a:prstGeom>
          <a:solidFill>
            <a:srgbClr val="00BFD1">
              <a:alpha val="69000"/>
            </a:srgbClr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标签&amp;印象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036" y="2780223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00BFD1">
                    <a:alpha val="6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热爱妹纸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8436" y="1131590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00BFD1">
                    <a:alpha val="99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疯狂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1698" y="1995686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412B">
                    <a:alpha val="78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技术宅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061" y="1707654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412B">
                    <a:alpha val="95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乐观自信爱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6253" y="1059582"/>
            <a:ext cx="123856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00BFD1">
                    <a:alpha val="85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PPTer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6268" y="2047377"/>
            <a:ext cx="2240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ysClr lastClr="000000" val="windowText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关于我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13032" y="9266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23" name="矩形 22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299" y="194005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关于我</a:t>
              </a:r>
            </a:p>
          </p:txBody>
        </p:sp>
      </p:grpSp>
      <p:sp>
        <p:nvSpPr>
          <p:cNvPr id="25" name="矩形 24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479119" y="198044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关于我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199969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关于我</a:t>
            </a:r>
          </a:p>
        </p:txBody>
      </p:sp>
      <p:sp>
        <p:nvSpPr>
          <p:cNvPr id="28" name="TextBox 27">
            <a:hlinkHover action="ppaction://noaction" highlightClick="1"/>
          </p:cNvPr>
          <p:cNvSpPr txBox="1"/>
          <p:nvPr/>
        </p:nvSpPr>
        <p:spPr>
          <a:xfrm>
            <a:off x="3078991" y="3746524"/>
            <a:ext cx="18592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400">
                <a:solidFill>
                  <a:srgbClr val="FF412B">
                    <a:alpha val="7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伪文艺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2817" y="3838277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FF412B">
                    <a:alpha val="94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正太脸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4484" y="3324928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rgbClr val="00BFD1">
                    <a:alpha val="9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挑战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7795" y="1275606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rgbClr val="FF412B">
                    <a:alpha val="95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节操</a:t>
            </a:r>
          </a:p>
        </p:txBody>
      </p:sp>
      <p:sp>
        <p:nvSpPr>
          <p:cNvPr id="33" name="TextBox 32">
            <a:hlinkHover action="ppaction://noaction" highlightClick="1"/>
          </p:cNvPr>
          <p:cNvSpPr txBox="1"/>
          <p:nvPr/>
        </p:nvSpPr>
        <p:spPr>
          <a:xfrm>
            <a:off x="6884837" y="3253502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412B">
                    <a:alpha val="70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乐于助人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2720" y="4219223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0BFD1">
                    <a:alpha val="49000"/>
                  </a:srgbClr>
                </a:solidFill>
                <a:latin charset="-122" pitchFamily="65" typeface="方正中倩简体"/>
                <a:ea charset="-122" pitchFamily="65" typeface="方正中倩简体"/>
              </a:rPr>
              <a:t>大叔心</a:t>
            </a:r>
          </a:p>
        </p:txBody>
      </p:sp>
      <p:sp>
        <p:nvSpPr>
          <p:cNvPr id="35" name="矩形 34"/>
          <p:cNvSpPr/>
          <p:nvPr/>
        </p:nvSpPr>
        <p:spPr>
          <a:xfrm>
            <a:off x="-5254" y="-6941"/>
            <a:ext cx="9154509" cy="5157382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-8512" y="636799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TextBox 36"/>
          <p:cNvSpPr txBox="1"/>
          <p:nvPr/>
        </p:nvSpPr>
        <p:spPr>
          <a:xfrm rot="5400000">
            <a:off x="-734833" y="2414650"/>
            <a:ext cx="2891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8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defRPr>
            </a:lvl1pPr>
          </a:lstStyle>
          <a:p>
            <a:r>
              <a:rPr altLang="en-US" lang="zh-CN"/>
              <a:t>标签/印象</a:t>
            </a:r>
          </a:p>
        </p:txBody>
      </p:sp>
    </p:spTree>
    <p:extLst>
      <p:ext uri="{BB962C8B-B14F-4D97-AF65-F5344CB8AC3E}">
        <p14:creationId val="1801113763"/>
      </p:ext>
    </p:extLst>
  </p:cSld>
  <p:clrMapOvr>
    <a:masterClrMapping/>
  </p:clrMapOvr>
  <mc:AlternateContent>
    <mc:Choice Requires="p14">
      <p:transition advTm="7500" p14:dur="2000" spd="slow"/>
    </mc:Choice>
    <mc:Fallback>
      <p:transition advTm="75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35" nodeType="after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8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3" presetSubtype="28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0"/>
      <p:bldP grpId="0" spid="15"/>
      <p:bldP grpId="1" spid="15"/>
      <p:bldP grpId="0" spid="9"/>
      <p:bldP grpId="0" spid="11"/>
      <p:bldP grpId="0" spid="12"/>
      <p:bldP grpId="0" spid="13"/>
      <p:bldP grpId="0" spid="14"/>
      <p:bldP grpId="0" spid="2"/>
      <p:bldP grpId="1" spid="2"/>
      <p:bldP grpId="0" spid="18"/>
      <p:bldP grpId="1" spid="18"/>
      <p:bldP grpId="0" spid="19"/>
      <p:bldP grpId="0" spid="20"/>
      <p:bldP grpId="0" spid="21"/>
      <p:bldP grpId="0" spid="25"/>
      <p:bldP build="p" grpId="0" spid="26"/>
      <p:bldP build="p" grpId="0" spid="27"/>
      <p:bldP grpId="0" spid="28"/>
      <p:bldP grpId="0" spid="29"/>
      <p:bldP grpId="0" spid="10"/>
      <p:bldP grpId="0" spid="31"/>
      <p:bldP grpId="0" spid="33"/>
      <p:bldP grpId="0" spid="34"/>
      <p:bldP grpId="0" spid="35"/>
      <p:bldP grpId="0" spid="36"/>
      <p:bldP grpId="0" spid="3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1" y="844550"/>
            <a:ext cx="9154511" cy="91440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1301750"/>
            <a:ext cx="9144000" cy="0"/>
          </a:xfrm>
          <a:prstGeom prst="line">
            <a:avLst/>
          </a:prstGeom>
          <a:ln w="28575">
            <a:solidFill>
              <a:srgbClr val="00B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1493058" y="3685268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rot="20849436">
            <a:off x="3199" y="6672670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rot="20849436">
            <a:off x="511141" y="7141317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 rot="1522215">
            <a:off x="462081" y="6592648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 rot="20057196">
            <a:off x="-2165721" y="3894129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 rot="749730">
            <a:off x="34829" y="6661406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841070" lon="19937300" rev="10218416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 rot="974058">
            <a:off x="-2348870" y="5016462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671957" y="6515896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451703" lon="20698572" rev="900073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 rot="1522215">
            <a:off x="-839839" y="5549230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 rot="1522215">
            <a:off x="-90910" y="6748562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 rot="20849436">
            <a:off x="-1365174" y="4209783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 rot="20849436">
            <a:off x="-2815313" y="3033309"/>
            <a:ext cx="306034" cy="306034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 rot="20849436">
            <a:off x="-344983" y="5025559"/>
            <a:ext cx="150518" cy="150518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 rot="20849436">
            <a:off x="1540192" y="7676846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 rot="20849436">
            <a:off x="-1630699" y="4106610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 rot="20849436">
            <a:off x="-862893" y="6425510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 rot="20849436">
            <a:off x="-276134" y="5150823"/>
            <a:ext cx="144738" cy="144738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 rot="20849436">
            <a:off x="-1160374" y="4936792"/>
            <a:ext cx="378541" cy="378541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 rot="20849436">
            <a:off x="-1132025" y="4231460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 rot="20849436">
            <a:off x="-670945" y="4861094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-614128" y="5043172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1657780" lon="4210028" rev="1355940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-1184382" y="4753438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61405" lon="2131548" rev="1280701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-907035" y="6162987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4251962" lon="17562052" rev="7217391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-537462" y="5112173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 rot="1522215">
            <a:off x="-1168619" y="4562506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 rot="1522215">
            <a:off x="958865" y="7172212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481084" lon="2605037" rev="13215374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 rot="1522215">
            <a:off x="-6543" y="539318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566271" lon="20107882" rev="1063927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 rot="1522215">
            <a:off x="142450" y="6473698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841070" lon="19937300" rev="9318416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 rot="1522215">
            <a:off x="-372115" y="4930451"/>
            <a:ext cx="162018" cy="18002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548170" lon="19196288" rev="879377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-2022649" y="3710364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00448" lon="3765372" rev="13311437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 rot="1522215">
            <a:off x="1295981" y="7591947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/>
          <p:cNvSpPr/>
          <p:nvPr/>
        </p:nvSpPr>
        <p:spPr>
          <a:xfrm rot="1522215">
            <a:off x="550103" y="7408736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808677" lon="1569205" rev="12308986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 rot="1522215">
            <a:off x="-2367313" y="3660905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816854" lon="3614125" rev="1312161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 rot="1522215">
            <a:off x="-611320" y="5616728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-940120" y="6316166"/>
            <a:ext cx="324036" cy="36004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3912990" lon="918320" rev="1172186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>
            <a:off x="-5519" y="6739532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 rot="997961">
            <a:off x="-2393054" y="3404389"/>
            <a:ext cx="234982" cy="261091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182547" lon="18065866" rev="797997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-2313109" y="3509173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-703542" y="5435670"/>
            <a:ext cx="234982" cy="261091"/>
          </a:xfrm>
          <a:prstGeom prst="rect">
            <a:avLst/>
          </a:prstGeom>
          <a:solidFill>
            <a:srgbClr val="FF412B">
              <a:alpha val="80000"/>
            </a:srgbClr>
          </a:solidFill>
          <a:ln>
            <a:noFill/>
          </a:ln>
          <a:scene3d>
            <a:camera prst="orthographicFront">
              <a:rot lat="4091390" lon="20982326" rev="11575564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 rot="248687">
            <a:off x="-1456064" y="3955108"/>
            <a:ext cx="234982" cy="261091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-2282022" y="5567493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 rot="20883014">
            <a:off x="-2147947" y="3591341"/>
            <a:ext cx="234982" cy="261091"/>
          </a:xfrm>
          <a:prstGeom prst="rect">
            <a:avLst/>
          </a:prstGeom>
          <a:solidFill>
            <a:srgbClr val="00BFD1">
              <a:alpha val="63922"/>
            </a:srgbClr>
          </a:solidFill>
          <a:ln>
            <a:noFill/>
          </a:ln>
          <a:scene3d>
            <a:camera prst="orthographicFront">
              <a:rot lat="4158568" lon="18429368" rev="7437972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 rot="20849436">
            <a:off x="-1047624" y="6281189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20849436">
            <a:off x="-731193" y="5583445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 rot="20849436">
            <a:off x="-745797" y="4807956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 rot="20849436">
            <a:off x="-2224863" y="354597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 rot="20849436">
            <a:off x="-126569" y="6597281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 rot="20849436">
            <a:off x="-201164" y="6609546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 rot="20849436">
            <a:off x="-870180" y="5537490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 rot="20849436">
            <a:off x="1271582" y="7719232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 rot="20849436">
            <a:off x="542858" y="7133672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矩形 70"/>
          <p:cNvSpPr/>
          <p:nvPr/>
        </p:nvSpPr>
        <p:spPr>
          <a:xfrm rot="20849436">
            <a:off x="-2299452" y="543067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矩形 71"/>
          <p:cNvSpPr/>
          <p:nvPr/>
        </p:nvSpPr>
        <p:spPr>
          <a:xfrm rot="20849436">
            <a:off x="-883068" y="6543297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矩形 72"/>
          <p:cNvSpPr/>
          <p:nvPr/>
        </p:nvSpPr>
        <p:spPr>
          <a:xfrm rot="20849436">
            <a:off x="1123973" y="7404643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矩形 73"/>
          <p:cNvSpPr/>
          <p:nvPr/>
        </p:nvSpPr>
        <p:spPr>
          <a:xfrm rot="20849436">
            <a:off x="-550514" y="4998505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矩形 74"/>
          <p:cNvSpPr/>
          <p:nvPr/>
        </p:nvSpPr>
        <p:spPr>
          <a:xfrm rot="20849436">
            <a:off x="-509895" y="5057535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矩形 75"/>
          <p:cNvSpPr/>
          <p:nvPr/>
        </p:nvSpPr>
        <p:spPr>
          <a:xfrm rot="20057196">
            <a:off x="-2145231" y="4070798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77"/>
          <p:cNvSpPr/>
          <p:nvPr/>
        </p:nvSpPr>
        <p:spPr>
          <a:xfrm rot="1522215">
            <a:off x="77861" y="5356358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 rot="1522215">
            <a:off x="1379813" y="7620527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rot="20849436">
            <a:off x="-2365583" y="5402216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矩形 80"/>
          <p:cNvSpPr/>
          <p:nvPr/>
        </p:nvSpPr>
        <p:spPr>
          <a:xfrm rot="20849436">
            <a:off x="-2147834" y="3445791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矩形 81"/>
          <p:cNvSpPr/>
          <p:nvPr/>
        </p:nvSpPr>
        <p:spPr>
          <a:xfrm>
            <a:off x="-753383" y="5840926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矩形 82"/>
          <p:cNvSpPr/>
          <p:nvPr/>
        </p:nvSpPr>
        <p:spPr>
          <a:xfrm>
            <a:off x="-649375" y="5607465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矩形 83"/>
          <p:cNvSpPr/>
          <p:nvPr/>
        </p:nvSpPr>
        <p:spPr>
          <a:xfrm>
            <a:off x="-990332" y="4839524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矩形 84"/>
          <p:cNvSpPr/>
          <p:nvPr/>
        </p:nvSpPr>
        <p:spPr>
          <a:xfrm rot="20849436">
            <a:off x="-950602" y="6355113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矩形 85"/>
          <p:cNvSpPr/>
          <p:nvPr/>
        </p:nvSpPr>
        <p:spPr>
          <a:xfrm rot="20849436">
            <a:off x="-1667363" y="3943242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>
            <a:off x="-1584684" y="4731990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87"/>
          <p:cNvSpPr/>
          <p:nvPr/>
        </p:nvSpPr>
        <p:spPr>
          <a:xfrm>
            <a:off x="-2662665" y="6133540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 rot="20849436">
            <a:off x="-1328966" y="7664791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rot="20849436">
            <a:off x="-677008" y="8795026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矩形 90"/>
          <p:cNvSpPr/>
          <p:nvPr/>
        </p:nvSpPr>
        <p:spPr>
          <a:xfrm rot="1522215">
            <a:off x="-870084" y="7584769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矩形 91"/>
          <p:cNvSpPr/>
          <p:nvPr/>
        </p:nvSpPr>
        <p:spPr>
          <a:xfrm rot="20057196">
            <a:off x="-2254413" y="6414409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矩形 92"/>
          <p:cNvSpPr/>
          <p:nvPr/>
        </p:nvSpPr>
        <p:spPr>
          <a:xfrm rot="749730">
            <a:off x="-1297336" y="7653527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841070" lon="19937300" rev="10218416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矩形 93"/>
          <p:cNvSpPr/>
          <p:nvPr/>
        </p:nvSpPr>
        <p:spPr>
          <a:xfrm rot="974058">
            <a:off x="-5178612" y="4787273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矩形 94"/>
          <p:cNvSpPr/>
          <p:nvPr/>
        </p:nvSpPr>
        <p:spPr>
          <a:xfrm>
            <a:off x="-660208" y="7508017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451703" lon="20698572" rev="900073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矩形 95"/>
          <p:cNvSpPr/>
          <p:nvPr/>
        </p:nvSpPr>
        <p:spPr>
          <a:xfrm rot="1522215">
            <a:off x="-2063180" y="612529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矩形 96"/>
          <p:cNvSpPr/>
          <p:nvPr/>
        </p:nvSpPr>
        <p:spPr>
          <a:xfrm rot="1522215">
            <a:off x="-1135043" y="9063859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矩形 97"/>
          <p:cNvSpPr/>
          <p:nvPr/>
        </p:nvSpPr>
        <p:spPr>
          <a:xfrm rot="20849436">
            <a:off x="-1562690" y="7146120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矩形 98"/>
          <p:cNvSpPr/>
          <p:nvPr/>
        </p:nvSpPr>
        <p:spPr>
          <a:xfrm rot="20849436">
            <a:off x="-3984920" y="5481581"/>
            <a:ext cx="306034" cy="306034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99"/>
          <p:cNvSpPr/>
          <p:nvPr/>
        </p:nvSpPr>
        <p:spPr>
          <a:xfrm rot="20849436">
            <a:off x="-2649239" y="5529615"/>
            <a:ext cx="150518" cy="150518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 rot="20849436">
            <a:off x="-908080" y="7519314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矩形 101"/>
          <p:cNvSpPr/>
          <p:nvPr/>
        </p:nvSpPr>
        <p:spPr>
          <a:xfrm rot="20849436">
            <a:off x="-1828215" y="7042947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矩形 102"/>
          <p:cNvSpPr/>
          <p:nvPr/>
        </p:nvSpPr>
        <p:spPr>
          <a:xfrm rot="20849436">
            <a:off x="-2086234" y="7001574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矩形 103"/>
          <p:cNvSpPr/>
          <p:nvPr/>
        </p:nvSpPr>
        <p:spPr>
          <a:xfrm rot="20849436">
            <a:off x="-2580390" y="5654879"/>
            <a:ext cx="144738" cy="144738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矩形 104"/>
          <p:cNvSpPr/>
          <p:nvPr/>
        </p:nvSpPr>
        <p:spPr>
          <a:xfrm rot="20849436">
            <a:off x="-3464630" y="5440848"/>
            <a:ext cx="378541" cy="378541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矩形 105"/>
          <p:cNvSpPr/>
          <p:nvPr/>
        </p:nvSpPr>
        <p:spPr>
          <a:xfrm rot="20849436">
            <a:off x="-1329541" y="7167797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矩形 106"/>
          <p:cNvSpPr/>
          <p:nvPr/>
        </p:nvSpPr>
        <p:spPr>
          <a:xfrm rot="20849436">
            <a:off x="-2975201" y="5365150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矩形 107"/>
          <p:cNvSpPr/>
          <p:nvPr/>
        </p:nvSpPr>
        <p:spPr>
          <a:xfrm>
            <a:off x="-2918384" y="5547228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1657780" lon="4210028" rev="1355940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矩形 108"/>
          <p:cNvSpPr/>
          <p:nvPr/>
        </p:nvSpPr>
        <p:spPr>
          <a:xfrm>
            <a:off x="-3488638" y="5257494"/>
            <a:ext cx="469965" cy="522183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61405" lon="2131548" rev="12807010"/>
            </a:camera>
            <a:lightRig dir="t" rig="balanced"/>
          </a:scene3d>
          <a:sp3d contourW="12700" extrusionH="4254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-2130376" y="6739051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4251962" lon="17562052" rev="7217391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矩形 110"/>
          <p:cNvSpPr/>
          <p:nvPr/>
        </p:nvSpPr>
        <p:spPr>
          <a:xfrm>
            <a:off x="-2841718" y="5616229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矩形 111"/>
          <p:cNvSpPr/>
          <p:nvPr/>
        </p:nvSpPr>
        <p:spPr>
          <a:xfrm rot="1522215">
            <a:off x="-1366135" y="7498843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矩形 112"/>
          <p:cNvSpPr/>
          <p:nvPr/>
        </p:nvSpPr>
        <p:spPr>
          <a:xfrm rot="1522215">
            <a:off x="-229284" y="8825921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481084" lon="2605037" rev="13215374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矩形 113"/>
          <p:cNvSpPr/>
          <p:nvPr/>
        </p:nvSpPr>
        <p:spPr>
          <a:xfrm rot="1522215">
            <a:off x="-2310799" y="5897240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566271" lon="20107882" rev="1063927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矩形 114"/>
          <p:cNvSpPr/>
          <p:nvPr/>
        </p:nvSpPr>
        <p:spPr>
          <a:xfrm rot="1522215">
            <a:off x="-1189715" y="7465819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2841070" lon="19937300" rev="9318416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矩形 115"/>
          <p:cNvSpPr/>
          <p:nvPr/>
        </p:nvSpPr>
        <p:spPr>
          <a:xfrm rot="1522215">
            <a:off x="-2676371" y="5434507"/>
            <a:ext cx="162018" cy="18002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548170" lon="19196288" rev="879377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矩形 116"/>
          <p:cNvSpPr/>
          <p:nvPr/>
        </p:nvSpPr>
        <p:spPr>
          <a:xfrm>
            <a:off x="-2111341" y="6230644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00448" lon="3765372" rev="13311437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矩形 117"/>
          <p:cNvSpPr/>
          <p:nvPr/>
        </p:nvSpPr>
        <p:spPr>
          <a:xfrm rot="1522215">
            <a:off x="-1152291" y="7434415"/>
            <a:ext cx="45719" cy="50799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矩形 118"/>
          <p:cNvSpPr/>
          <p:nvPr/>
        </p:nvSpPr>
        <p:spPr>
          <a:xfrm rot="1522215">
            <a:off x="-638046" y="9062445"/>
            <a:ext cx="162018" cy="18002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808677" lon="1569205" rev="12308986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矩形 119"/>
          <p:cNvSpPr/>
          <p:nvPr/>
        </p:nvSpPr>
        <p:spPr>
          <a:xfrm rot="1522215">
            <a:off x="-3536920" y="6109177"/>
            <a:ext cx="81009" cy="9001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2816854" lon="3614125" rev="13121613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矩形 120"/>
          <p:cNvSpPr/>
          <p:nvPr/>
        </p:nvSpPr>
        <p:spPr>
          <a:xfrm rot="1522215">
            <a:off x="-1834661" y="6192792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矩形 121"/>
          <p:cNvSpPr/>
          <p:nvPr/>
        </p:nvSpPr>
        <p:spPr>
          <a:xfrm>
            <a:off x="-2163461" y="6892230"/>
            <a:ext cx="324036" cy="360040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3912990" lon="918320" rev="1172186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矩形 122"/>
          <p:cNvSpPr/>
          <p:nvPr/>
        </p:nvSpPr>
        <p:spPr>
          <a:xfrm>
            <a:off x="-1193668" y="8393241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矩形 123"/>
          <p:cNvSpPr/>
          <p:nvPr/>
        </p:nvSpPr>
        <p:spPr>
          <a:xfrm rot="997961">
            <a:off x="-3562661" y="5852661"/>
            <a:ext cx="234982" cy="261091"/>
          </a:xfrm>
          <a:prstGeom prst="rect">
            <a:avLst/>
          </a:prstGeom>
          <a:solidFill>
            <a:srgbClr val="00BFD1">
              <a:alpha val="47059"/>
            </a:srgbClr>
          </a:solidFill>
          <a:ln>
            <a:noFill/>
          </a:ln>
          <a:scene3d>
            <a:camera prst="orthographicFront">
              <a:rot lat="2182547" lon="18065866" rev="7979979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矩形 124"/>
          <p:cNvSpPr/>
          <p:nvPr/>
        </p:nvSpPr>
        <p:spPr>
          <a:xfrm>
            <a:off x="-2401801" y="6029453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矩形 125"/>
          <p:cNvSpPr/>
          <p:nvPr/>
        </p:nvSpPr>
        <p:spPr>
          <a:xfrm>
            <a:off x="-1926883" y="6011734"/>
            <a:ext cx="234982" cy="261091"/>
          </a:xfrm>
          <a:prstGeom prst="rect">
            <a:avLst/>
          </a:prstGeom>
          <a:solidFill>
            <a:srgbClr val="FF412B">
              <a:alpha val="80000"/>
            </a:srgbClr>
          </a:solidFill>
          <a:ln>
            <a:noFill/>
          </a:ln>
          <a:scene3d>
            <a:camera prst="orthographicFront">
              <a:rot lat="4091390" lon="20982326" rev="11575564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 rot="248687">
            <a:off x="-1653580" y="6891445"/>
            <a:ext cx="234982" cy="261091"/>
          </a:xfrm>
          <a:prstGeom prst="rect">
            <a:avLst/>
          </a:prstGeom>
          <a:solidFill>
            <a:srgbClr val="00BFD1">
              <a:alpha val="85098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矩形 127"/>
          <p:cNvSpPr/>
          <p:nvPr/>
        </p:nvSpPr>
        <p:spPr>
          <a:xfrm>
            <a:off x="-5111764" y="5338304"/>
            <a:ext cx="234982" cy="261091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9" name="矩形 128"/>
          <p:cNvSpPr/>
          <p:nvPr/>
        </p:nvSpPr>
        <p:spPr>
          <a:xfrm rot="20883014">
            <a:off x="-2236639" y="6111621"/>
            <a:ext cx="234982" cy="261091"/>
          </a:xfrm>
          <a:prstGeom prst="rect">
            <a:avLst/>
          </a:prstGeom>
          <a:solidFill>
            <a:srgbClr val="00BFD1">
              <a:alpha val="63922"/>
            </a:srgbClr>
          </a:solidFill>
          <a:ln>
            <a:noFill/>
          </a:ln>
          <a:scene3d>
            <a:camera prst="orthographicFront">
              <a:rot lat="4158568" lon="18429368" rev="7437972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矩形 129"/>
          <p:cNvSpPr/>
          <p:nvPr/>
        </p:nvSpPr>
        <p:spPr>
          <a:xfrm rot="20849436">
            <a:off x="-2270965" y="6857253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 rot="20849436">
            <a:off x="-1954534" y="6159509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2" name="矩形 131"/>
          <p:cNvSpPr/>
          <p:nvPr/>
        </p:nvSpPr>
        <p:spPr>
          <a:xfrm rot="20849436">
            <a:off x="-3050053" y="5312012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 rot="20849436">
            <a:off x="-2313555" y="6066250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矩形 133"/>
          <p:cNvSpPr/>
          <p:nvPr/>
        </p:nvSpPr>
        <p:spPr>
          <a:xfrm rot="20849436">
            <a:off x="-1458734" y="7589402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矩形 134"/>
          <p:cNvSpPr/>
          <p:nvPr/>
        </p:nvSpPr>
        <p:spPr>
          <a:xfrm rot="20849436">
            <a:off x="-1533329" y="7601667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矩形 135"/>
          <p:cNvSpPr/>
          <p:nvPr/>
        </p:nvSpPr>
        <p:spPr>
          <a:xfrm rot="20849436">
            <a:off x="-2093521" y="6113554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矩形 136"/>
          <p:cNvSpPr/>
          <p:nvPr/>
        </p:nvSpPr>
        <p:spPr>
          <a:xfrm rot="20849436">
            <a:off x="-1176690" y="7561700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8" name="矩形 137"/>
          <p:cNvSpPr/>
          <p:nvPr/>
        </p:nvSpPr>
        <p:spPr>
          <a:xfrm rot="20849436">
            <a:off x="-645291" y="8787381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矩形 138"/>
          <p:cNvSpPr/>
          <p:nvPr/>
        </p:nvSpPr>
        <p:spPr>
          <a:xfrm rot="20849436">
            <a:off x="-5129194" y="5201481"/>
            <a:ext cx="203839" cy="20383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0" name="矩形 139"/>
          <p:cNvSpPr/>
          <p:nvPr/>
        </p:nvSpPr>
        <p:spPr>
          <a:xfrm rot="20849436">
            <a:off x="-2106409" y="7119361"/>
            <a:ext cx="252569" cy="252569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1" name="矩形 140"/>
          <p:cNvSpPr/>
          <p:nvPr/>
        </p:nvSpPr>
        <p:spPr>
          <a:xfrm rot="20849436">
            <a:off x="-1324299" y="7247111"/>
            <a:ext cx="320752" cy="32075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2" name="矩形 141"/>
          <p:cNvSpPr/>
          <p:nvPr/>
        </p:nvSpPr>
        <p:spPr>
          <a:xfrm rot="20849436">
            <a:off x="-2854770" y="5502561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3" name="矩形 142"/>
          <p:cNvSpPr/>
          <p:nvPr/>
        </p:nvSpPr>
        <p:spPr>
          <a:xfrm rot="20849436">
            <a:off x="-2814151" y="5561591"/>
            <a:ext cx="306034" cy="306034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4" name="矩形 143"/>
          <p:cNvSpPr/>
          <p:nvPr/>
        </p:nvSpPr>
        <p:spPr>
          <a:xfrm rot="20057196">
            <a:off x="-2233923" y="6591078"/>
            <a:ext cx="162018" cy="18002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2765835" lon="17748060" rev="7539321"/>
            </a:camera>
            <a:lightRig dir="t" rig="balanced"/>
          </a:scene3d>
          <a:sp3d contourW="12700" extrusionH="139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5" name="矩形 144"/>
          <p:cNvSpPr/>
          <p:nvPr/>
        </p:nvSpPr>
        <p:spPr>
          <a:xfrm rot="1522215">
            <a:off x="-2226395" y="5860414"/>
            <a:ext cx="81009" cy="90010"/>
          </a:xfrm>
          <a:prstGeom prst="rect">
            <a:avLst/>
          </a:prstGeom>
          <a:solidFill>
            <a:srgbClr val="00BFD1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762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6" name="矩形 145"/>
          <p:cNvSpPr/>
          <p:nvPr/>
        </p:nvSpPr>
        <p:spPr>
          <a:xfrm rot="1522215">
            <a:off x="-1068459" y="7462995"/>
            <a:ext cx="45719" cy="50799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6350" extrusionH="381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7" name="矩形 146"/>
          <p:cNvSpPr/>
          <p:nvPr/>
        </p:nvSpPr>
        <p:spPr>
          <a:xfrm rot="20849436">
            <a:off x="-5195325" y="5173027"/>
            <a:ext cx="254962" cy="254962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 rot="20849436">
            <a:off x="-2236526" y="5966071"/>
            <a:ext cx="223676" cy="223676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9" name="矩形 148"/>
          <p:cNvSpPr/>
          <p:nvPr/>
        </p:nvSpPr>
        <p:spPr>
          <a:xfrm>
            <a:off x="-1976724" y="6416990"/>
            <a:ext cx="324036" cy="360040"/>
          </a:xfrm>
          <a:prstGeom prst="rect">
            <a:avLst/>
          </a:prstGeom>
          <a:solidFill>
            <a:srgbClr val="FF412B"/>
          </a:solidFill>
          <a:ln>
            <a:noFill/>
          </a:ln>
          <a:scene3d>
            <a:camera prst="orthographicFront">
              <a:rot lat="3786803" lon="16305024" rev="6329543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0" name="矩形 149"/>
          <p:cNvSpPr/>
          <p:nvPr/>
        </p:nvSpPr>
        <p:spPr>
          <a:xfrm>
            <a:off x="-1872716" y="6183529"/>
            <a:ext cx="324036" cy="360040"/>
          </a:xfrm>
          <a:prstGeom prst="rect">
            <a:avLst/>
          </a:prstGeom>
          <a:solidFill>
            <a:srgbClr val="FF412B">
              <a:alpha val="67843"/>
            </a:srgbClr>
          </a:solidFill>
          <a:ln>
            <a:noFill/>
          </a:ln>
          <a:scene3d>
            <a:camera prst="orthographicFront">
              <a:rot lat="3912985" lon="918328" rev="11721868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1" name="矩形 150"/>
          <p:cNvSpPr/>
          <p:nvPr/>
        </p:nvSpPr>
        <p:spPr>
          <a:xfrm>
            <a:off x="-3294588" y="5343580"/>
            <a:ext cx="234982" cy="261091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159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2" name="矩形 151"/>
          <p:cNvSpPr/>
          <p:nvPr/>
        </p:nvSpPr>
        <p:spPr>
          <a:xfrm rot="20849436">
            <a:off x="-2173943" y="6931177"/>
            <a:ext cx="95655" cy="95655"/>
          </a:xfrm>
          <a:prstGeom prst="rect">
            <a:avLst/>
          </a:prstGeom>
          <a:noFill/>
          <a:ln>
            <a:solidFill>
              <a:srgbClr val="FF412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3" name="矩形 152"/>
          <p:cNvSpPr/>
          <p:nvPr/>
        </p:nvSpPr>
        <p:spPr>
          <a:xfrm rot="20849436">
            <a:off x="-1864879" y="6879579"/>
            <a:ext cx="222387" cy="222387"/>
          </a:xfrm>
          <a:prstGeom prst="rect">
            <a:avLst/>
          </a:prstGeom>
          <a:noFill/>
          <a:ln>
            <a:solidFill>
              <a:srgbClr val="00BFD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4" name="矩形 153"/>
          <p:cNvSpPr/>
          <p:nvPr/>
        </p:nvSpPr>
        <p:spPr>
          <a:xfrm>
            <a:off x="-1782200" y="7668327"/>
            <a:ext cx="324036" cy="360040"/>
          </a:xfrm>
          <a:prstGeom prst="rect">
            <a:avLst/>
          </a:prstGeom>
          <a:solidFill>
            <a:srgbClr val="00BFD1">
              <a:alpha val="65882"/>
            </a:srgbClr>
          </a:solidFill>
          <a:ln>
            <a:noFill/>
          </a:ln>
          <a:scene3d>
            <a:camera prst="orthographicFront">
              <a:rot lat="3625946" lon="19177870" rev="8700000"/>
            </a:camera>
            <a:lightRig dir="t" rig="balanced"/>
          </a:scene3d>
          <a:sp3d contourW="12700" extrusionH="2794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6" name="TextBox 155"/>
          <p:cNvSpPr txBox="1"/>
          <p:nvPr/>
        </p:nvSpPr>
        <p:spPr>
          <a:xfrm>
            <a:off x="318200" y="699542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83678" y="699542"/>
            <a:ext cx="6464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A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248343" y="695381"/>
            <a:ext cx="8385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M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04704" y="699542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85733" y="695011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891845" y="695010"/>
            <a:ext cx="44640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I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144539" y="695009"/>
            <a:ext cx="6781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644096" y="701585"/>
            <a:ext cx="56229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itchFamily="34" typeface="Impact"/>
              </a:rPr>
              <a:t>E.</a:t>
            </a:r>
          </a:p>
        </p:txBody>
      </p:sp>
      <p:sp>
        <p:nvSpPr>
          <p:cNvPr id="164" name="矩形 163"/>
          <p:cNvSpPr/>
          <p:nvPr/>
        </p:nvSpPr>
        <p:spPr>
          <a:xfrm>
            <a:off x="539552" y="0"/>
            <a:ext cx="1152128" cy="45719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19842" y="84257"/>
            <a:ext cx="1218693" cy="400110"/>
            <a:chOff x="519842" y="84257"/>
            <a:chExt cx="1218693" cy="400110"/>
          </a:xfrm>
        </p:grpSpPr>
        <p:sp>
          <p:nvSpPr>
            <p:cNvPr id="165" name="TextBox 164"/>
            <p:cNvSpPr txBox="1"/>
            <p:nvPr/>
          </p:nvSpPr>
          <p:spPr>
            <a:xfrm>
              <a:off x="519842" y="84257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rgbClr val="00BFD1"/>
                  </a:solidFill>
                  <a:latin charset="-122" pitchFamily="65" typeface="方正中倩简体"/>
                  <a:ea charset="-122" pitchFamily="65" typeface="方正中倩简体"/>
                </a:rPr>
                <a:t>个人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037702" y="84257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latin charset="-122" pitchFamily="65" typeface="方正中倩简体"/>
                  <a:ea charset="-122" pitchFamily="65" typeface="方正中倩简体"/>
                </a:rPr>
                <a:t>简历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-2556792" y="3435846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-2196752" y="4948014"/>
            <a:ext cx="6464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A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-1027235" y="6195957"/>
            <a:ext cx="8385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M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81247" y="6411981"/>
            <a:ext cx="65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-2268760" y="3867894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-1828085" y="6414831"/>
            <a:ext cx="44640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I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-793323" y="7636117"/>
            <a:ext cx="6781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-1190927" y="6672512"/>
            <a:ext cx="562293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321550" y="2205320"/>
            <a:ext cx="46532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88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谢谢观赏</a:t>
            </a:r>
          </a:p>
        </p:txBody>
      </p:sp>
    </p:spTree>
    <p:extLst>
      <p:ext uri="{BB962C8B-B14F-4D97-AF65-F5344CB8AC3E}">
        <p14:creationId val="2711868557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0" presetSubtype="0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" nodeType="withEffect" presetClass="path" presetID="0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" nodeType="withEffect" presetClass="path" presetID="0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path" presetID="0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4.16667E-06 -3.69202E-06 L 1.34653 -1.34384" pathEditMode="relative" ptsTypes="AA" rAng="0">
                                      <p:cBhvr>
                                        <p:cTn dur="20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6" y="-67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9" nodeType="withEffect" presetClass="path" presetID="0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path" presetID="0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3.88889E-06 1.97653E-07 L 1.30487 -1.51328" pathEditMode="relative" ptsTypes="AA" rAng="0">
                                      <p:cBhvr>
                                        <p:cTn dur="2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-756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3" nodeType="withEffect" presetClass="path" presetID="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5" nodeType="withEffect" presetClass="path" presetID="0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7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39" nodeType="withEffect" presetClass="path" presetID="0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1" nodeType="withEffect" presetClass="path" presetID="0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3" nodeType="withEffect" presetClass="path" presetID="0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7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9" nodeType="withEffect" presetClass="path" presetID="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2222E-06 -2.47684E-06 L 1.23194 -1.59234" pathEditMode="relative" ptsTypes="AA" rAng="0">
                                      <p:cBhvr>
                                        <p:cTn dur="20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7" y="-796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1" nodeType="withEffect" presetClass="path" presetID="0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3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5" nodeType="withEffect" presetClass="path" presetID="0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2222E-06 -3.70599E-07 L 1.42569 -1.15936" pathEditMode="relative" ptsTypes="AA" rAng="0">
                                      <p:cBhvr>
                                        <p:cTn dur="20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85" y="-57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7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59" nodeType="withEffect" presetClass="path" presetID="0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44444E-06 -7.16492E-07 L 1.21423 -1.56238" pathEditMode="relative" ptsTypes="AA" rAng="0">
                                      <p:cBhvr>
                                        <p:cTn dur="20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12" y="-781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1" nodeType="withEffect" presetClass="path" presetID="0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07 1.27857E-06 L 0.64201 -1.70908" pathEditMode="relative" ptsTypes="AA" rAng="0">
                                      <p:cBhvr>
                                        <p:cTn dur="2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-854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3" nodeType="withEffect" presetClass="path" presetID="0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5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7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69" nodeType="withEffect" presetClass="path" presetID="0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path" presetID="0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3" nodeType="withEffect" presetClass="path" presetID="0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7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9" nodeType="withEffect" presetClass="path" presetID="0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1" nodeType="withEffect" presetClass="path" presetID="0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3" nodeType="withEffect" presetClass="path" presetID="0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4.16667E-06 3.68746E-06 L 1.59913 -0.98086" pathEditMode="relative" ptsTypes="AA" rAng="0">
                                      <p:cBhvr>
                                        <p:cTn dur="20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48" y="-4904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5" nodeType="withEffect" presetClass="path" presetID="0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7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38889E-06 -3.64422E-06 L 1.80886 -0.7239" pathEditMode="relative" ptsTypes="AA" rAng="0">
                                      <p:cBhvr>
                                        <p:cTn dur="2000" fill="hold" id="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34" y="-361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89" nodeType="withEffect" presetClass="path" presetID="0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1" nodeType="withEffect" presetClass="path" presetID="0" presetSubtype="0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3" nodeType="withEffect" presetClass="path" presetID="0" presetSubtype="0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5556E-06 -1.91476E-06 L 1.60417 -1.12322" pathEditMode="relative" ptsTypes="AA" rAng="0">
                                      <p:cBhvr>
                                        <p:cTn dur="2000" fill="hold" id="9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08" y="-561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5" nodeType="withEffect" presetClass="path" presetID="0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2.65596E-06 L 1.66129 -1.07783" pathEditMode="relative" ptsTypes="AA" rAng="0">
                                      <p:cBhvr>
                                        <p:cTn dur="2000" fill="hold" id="9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56" y="-538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7" nodeType="withEffect" presetClass="path" presetID="0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9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9" nodeType="withEffect" presetClass="path" presetID="0" presetSubtype="0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1" nodeType="withEffect" presetClass="path" presetID="0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3" nodeType="withEffect" presetClass="path" presetID="0" presetSubtype="0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5" nodeType="withEffect" presetClass="path" presetID="0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06 -1.6924E-06 L 1.43976 -1.26745" pathEditMode="relative" ptsTypes="AA" rAng="0">
                                      <p:cBhvr>
                                        <p:cTn dur="2000" fill="hold" id="10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79" y="-633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7" nodeType="withEffect" presetClass="path" presetID="0" presetSubtype="0">
                                  <p:stCondLst>
                                    <p:cond delay="2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0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09" nodeType="withEffect" presetClass="path" presetID="0" presetSubtype="0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11111E-06 4.19395E-06 L 1.38594 -1.62354" pathEditMode="relative" ptsTypes="AA" rAng="0">
                                      <p:cBhvr>
                                        <p:cTn dur="2000" fill="hold" id="11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88" y="-81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1" nodeType="withEffect" presetClass="path" presetID="0" presetSubtype="0">
                                  <p:stCondLst>
                                    <p:cond delay="2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3" nodeType="withEffect" presetClass="path" presetID="0" presetSubtype="0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5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11111E-06 1.36504E-06 L 1.53108 -1.1155" pathEditMode="relative" ptsTypes="AA" rAng="0">
                                      <p:cBhvr>
                                        <p:cTn dur="2000" fill="hold" id="1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45" y="-557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7" nodeType="withEffect" presetClass="path" presetID="0" presetSubtype="0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1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9" nodeType="withEffect" presetClass="path" presetID="0" presetSubtype="0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2.77778E-06 1.45151E-06 L 1.39271 -1.43298" pathEditMode="relative" ptsTypes="AA" rAng="0">
                                      <p:cBhvr>
                                        <p:cTn dur="2000" fill="hold" id="1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35" y="-716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1" nodeType="withEffect" presetClass="path" presetID="0" presetSubtype="0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3" nodeType="withEffect" presetClass="path" presetID="0" presetSubtype="0">
                                  <p:stCondLst>
                                    <p:cond delay="2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5" nodeType="withEffect" presetClass="path" presetID="0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07 -3.88511E-06 L 1.10052 -1.38264" pathEditMode="relative" ptsTypes="AA" rAng="0">
                                      <p:cBhvr>
                                        <p:cTn dur="2000" fill="hold" id="12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691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7" nodeType="withEffect" presetClass="path" presetID="0" presetSubtype="0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-0.02605 -0.06609 L 1.56232 -1.17109" pathEditMode="relative" ptsTypes="AA" rAng="0">
                                      <p:cBhvr>
                                        <p:cTn dur="2000" fill="hold" id="12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10" y="-552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9" nodeType="withEffect" presetClass="path" presetID="0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38889E-06 -4.87338E-06 L 1.26997 -1.84403" pathEditMode="relative" ptsTypes="AA" rAng="0">
                                      <p:cBhvr>
                                        <p:cTn dur="2000" fill="hold" id="1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90" y="-922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1" nodeType="withEffect" presetClass="path" presetID="0" presetSubtype="0">
                                  <p:stCondLst>
                                    <p:cond delay="3150"/>
                                  </p:stCondLst>
                                  <p:childTnLst>
                                    <p:animMotion origin="layout" path="M -3.88889E-06 -4.91044E-06 L 1.24914 -1.6714" pathEditMode="relative" ptsTypes="AA" rAng="0">
                                      <p:cBhvr>
                                        <p:cTn dur="2000" fill="hold" id="13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835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3" nodeType="withEffect" presetClass="path" presetID="0" presetSubtype="0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4.72222E-06 -1.92712E-06 L 1.52013 -0.99228" pathEditMode="relative" ptsTypes="AA" rAng="0">
                                      <p:cBhvr>
                                        <p:cTn dur="2000" fill="hold" id="13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7" y="-4962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5" nodeType="withEffect" presetClass="path" presetID="0" presetSubtype="0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3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7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44444E-06 1.89623E-06 L 1.22257 -1.61798" pathEditMode="relative" ptsTypes="AA" rAng="0">
                                      <p:cBhvr>
                                        <p:cTn dur="2000" fill="hold" id="13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28" y="-8091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9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1" nodeType="withEffect" presetClass="path" presetID="0" presetSubtype="0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3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5" nodeType="withEffect" presetClass="path" presetID="0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7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4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49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1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3" nodeType="withEffect" presetClass="path" presetID="0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5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7" nodeType="withEffect" presetClass="path" presetID="0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5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59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1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3" nodeType="withEffect" presetClass="path" presetID="0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5" nodeType="withEffect" presetClass="path" presetID="0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3.88889E-06 1.97653E-07 L 1.30487 -1.51328" pathEditMode="relative" ptsTypes="AA" rAng="0">
                                      <p:cBhvr>
                                        <p:cTn dur="2000" fill="hold" id="16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-756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7" nodeType="withEffect" presetClass="path" presetID="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6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69" nodeType="withEffect" presetClass="path" presetID="0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1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3" nodeType="withEffect" presetClass="path" presetID="0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5" nodeType="withEffect" presetClass="path" presetID="0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7" nodeType="withEffect" presetClass="path" presetID="0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7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79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1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3" nodeType="withEffect" presetClass="path" presetID="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2222E-06 -2.47684E-06 L 1.23194 -1.59234" pathEditMode="relative" ptsTypes="AA" rAng="0">
                                      <p:cBhvr>
                                        <p:cTn dur="2000" fill="hold" id="18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7" y="-796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5" nodeType="withEffect" presetClass="path" presetID="0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7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8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89" nodeType="withEffect" presetClass="path" presetID="0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72222E-06 -3.70599E-07 L 1.42569 -1.15936" pathEditMode="relative" ptsTypes="AA" rAng="0">
                                      <p:cBhvr>
                                        <p:cTn dur="2000" fill="hold" id="1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85" y="-57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1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9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3" nodeType="withEffect" presetClass="path" presetID="0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44444E-06 -7.16492E-07 L 1.21423 -1.56238" pathEditMode="relative" ptsTypes="AA" rAng="0">
                                      <p:cBhvr>
                                        <p:cTn dur="2000" fill="hold" id="19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12" y="-781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5" nodeType="withEffect" presetClass="path" presetID="0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07 1.27857E-06 L 0.64201 -1.70908" pathEditMode="relative" ptsTypes="AA" rAng="0">
                                      <p:cBhvr>
                                        <p:cTn dur="2000" fill="hold" id="19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-854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7" nodeType="withEffect" presetClass="path" presetID="0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19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99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1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3" nodeType="withEffect" presetClass="path" presetID="0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5" nodeType="withEffect" presetClass="path" presetID="0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7" nodeType="withEffect" presetClass="path" presetID="0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0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09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1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3" nodeType="withEffect" presetClass="path" presetID="0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5" nodeType="withEffect" presetClass="path" presetID="0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1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7" nodeType="withEffect" presetClass="path" presetID="0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4.16667E-06 3.68746E-06 L 1.59913 -0.98086" pathEditMode="relative" ptsTypes="AA" rAng="0">
                                      <p:cBhvr>
                                        <p:cTn dur="2000" fill="hold" id="2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48" y="-4904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19" nodeType="withEffect" presetClass="path" presetID="0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1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38889E-06 -3.64422E-06 L 1.80886 -0.7239" pathEditMode="relative" ptsTypes="AA" rAng="0">
                                      <p:cBhvr>
                                        <p:cTn dur="2000" fill="hold" id="22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34" y="-361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3" nodeType="withEffect" presetClass="path" presetID="0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5" nodeType="withEffect" presetClass="path" presetID="0" presetSubtype="0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2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7" nodeType="withEffect" presetClass="path" presetID="0" presetSubtype="0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5556E-06 -1.91476E-06 L 1.60417 -1.12322" pathEditMode="relative" ptsTypes="AA" rAng="0">
                                      <p:cBhvr>
                                        <p:cTn dur="2000" fill="hold" id="22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08" y="-561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29" nodeType="withEffect" presetClass="path" presetID="0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2.65596E-06 L 1.66129 -1.07783" pathEditMode="relative" ptsTypes="AA" rAng="0">
                                      <p:cBhvr>
                                        <p:cTn dur="2000" fill="hold" id="23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56" y="-5389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1" nodeType="withEffect" presetClass="path" presetID="0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3" nodeType="withEffect" presetClass="path" presetID="0" presetSubtype="0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5" nodeType="withEffect" presetClass="path" presetID="0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7" nodeType="withEffect" presetClass="path" presetID="0" presetSubtype="0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3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39" nodeType="withEffect" presetClass="path" presetID="0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06 -1.6924E-06 L 1.43976 -1.26745" pathEditMode="relative" ptsTypes="AA" rAng="0">
                                      <p:cBhvr>
                                        <p:cTn dur="2000" fill="hold" id="24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79" y="-633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1" nodeType="withEffect" presetClass="path" presetID="0" presetSubtype="0">
                                  <p:stCondLst>
                                    <p:cond delay="2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3" nodeType="withEffect" presetClass="path" presetID="0" presetSubtype="0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11111E-06 4.19395E-06 L 1.38594 -1.62354" pathEditMode="relative" ptsTypes="AA" rAng="0">
                                      <p:cBhvr>
                                        <p:cTn dur="2000" fill="hold" id="24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88" y="-8119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5" nodeType="withEffect" presetClass="path" presetID="0" presetSubtype="0">
                                  <p:stCondLst>
                                    <p:cond delay="26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7" nodeType="withEffect" presetClass="path" presetID="0" presetSubtype="0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48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11111E-06 1.36504E-06 L 1.53108 -1.1155" pathEditMode="relative" ptsTypes="AA" rAng="0">
                                      <p:cBhvr>
                                        <p:cTn dur="2000" fill="hold" id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45" y="-5577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1" nodeType="withEffect" presetClass="path" presetID="0" presetSubtype="0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3" nodeType="withEffect" presetClass="path" presetID="0" presetSubtype="0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2.77778E-06 1.45151E-06 L 1.39271 -1.43298" pathEditMode="relative" ptsTypes="AA" rAng="0">
                                      <p:cBhvr>
                                        <p:cTn dur="2000" fill="hold" id="25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35" y="-716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5" nodeType="withEffect" presetClass="path" presetID="0" presetSubtype="0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7" nodeType="withEffect" presetClass="path" presetID="0" presetSubtype="0">
                                  <p:stCondLst>
                                    <p:cond delay="29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58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59" nodeType="withEffect" presetClass="path" presetID="0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8958 0.51853 L 1.3901 -0.86411" pathEditMode="relative" ptsTypes="AA" rAng="0">
                                      <p:cBhvr>
                                        <p:cTn dur="2000" fill="hold" id="26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691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1" nodeType="withEffect" presetClass="path" presetID="0" presetSubtype="0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-0.02605 -0.06609 L 1.56232 -1.17109" pathEditMode="relative" ptsTypes="AA" rAng="0">
                                      <p:cBhvr>
                                        <p:cTn dur="2000" fill="hold" id="26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10" y="-552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3" nodeType="withEffect" presetClass="path" presetID="0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38889E-06 -4.87338E-06 L 1.26997 -1.84403" pathEditMode="relative" ptsTypes="AA" rAng="0">
                                      <p:cBhvr>
                                        <p:cTn dur="2000" fill="hold" id="26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90" y="-922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5" nodeType="withEffect" presetClass="path" presetID="0" presetSubtype="0">
                                  <p:stCondLst>
                                    <p:cond delay="3150"/>
                                  </p:stCondLst>
                                  <p:childTnLst>
                                    <p:animMotion origin="layout" path="M -3.88889E-06 -4.91044E-06 L 1.24914 -1.6714" pathEditMode="relative" ptsTypes="AA" rAng="0">
                                      <p:cBhvr>
                                        <p:cTn dur="2000" fill="hold" id="266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48" y="-835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7" nodeType="withEffect" presetClass="path" presetID="0" presetSubtype="0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4.72222E-06 -1.92712E-06 L 1.52013 -0.99228" pathEditMode="relative" ptsTypes="AA" rAng="0">
                                      <p:cBhvr>
                                        <p:cTn dur="2000" fill="hold" id="268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7" y="-4962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9" nodeType="withEffect" presetClass="path" presetID="0" presetSubtype="0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000" fill="hold" id="27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1" nodeType="withEffect" presetClass="path" presetID="0" presetSubtype="0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44444E-06 1.89623E-06 L 1.22257 -1.61798" pathEditMode="relative" ptsTypes="AA" rAng="0">
                                      <p:cBhvr>
                                        <p:cTn dur="2000" fill="hold" id="27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28" y="-8091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73" nodeType="withEffect" presetClass="path" presetID="0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7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75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77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78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9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80" nodeType="withEffect" presetClass="path" presetID="0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8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8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8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8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8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87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88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89" nodeType="withEffect" presetClass="entr" presetID="4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9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9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9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94" nodeType="withEffect" presetClass="path" presetID="0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29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96" nodeType="withEffect" presetClass="entr" presetID="4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29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299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01" nodeType="withEffect" presetClass="path" presetID="0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0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03" nodeType="withEffect" presetClass="entr" presetID="45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05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06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07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08" nodeType="withEffect" presetClass="path" presetID="0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0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10" nodeType="withEffect" presetClass="entr" presetID="4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12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13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15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1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17" nodeType="withEffect" presetClass="entr" presetID="4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19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2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22" nodeType="withEffect" presetClass="path" presetID="0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0 0 L 1.34653 -1.34373" pathEditMode="relative" ptsTypes="AA">
                                      <p:cBhvr>
                                        <p:cTn dur="2500" fill="hold" id="323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24" nodeType="withEffect" presetClass="entr" presetID="45" presetSubtype="0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26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2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8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22" presetSubtype="8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3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2" nodeType="withEffect" presetClass="entr" presetID="16" presetSubtype="42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3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3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8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9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1" nodeType="withEffect" presetClass="entr" presetID="47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4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9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1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3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1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4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8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9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1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3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4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8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6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7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8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9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0" tmFilter="0,0; .5, 1; 1, 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8"/>
      <p:bldP grpId="0" spid="19"/>
      <p:bldP grpId="0" spid="20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145"/>
      <p:bldP grpId="0" spid="146"/>
      <p:bldP grpId="0" spid="147"/>
      <p:bldP grpId="0" spid="148"/>
      <p:bldP grpId="0" spid="149"/>
      <p:bldP grpId="0" spid="150"/>
      <p:bldP grpId="0" spid="151"/>
      <p:bldP grpId="0" spid="152"/>
      <p:bldP grpId="0" spid="153"/>
      <p:bldP grpId="0" spid="154"/>
      <p:bldP grpId="0" spid="156"/>
      <p:bldP grpId="0" spid="157"/>
      <p:bldP grpId="0" spid="158"/>
      <p:bldP grpId="0" spid="159"/>
      <p:bldP grpId="0" spid="160"/>
      <p:bldP grpId="0" spid="161"/>
      <p:bldP grpId="0" spid="162"/>
      <p:bldP grpId="0" spid="163"/>
      <p:bldP grpId="0" spid="164"/>
      <p:bldP grpId="0" spid="167"/>
      <p:bldP grpId="1" spid="167"/>
      <p:bldP grpId="0" spid="168"/>
      <p:bldP grpId="1" spid="168"/>
      <p:bldP grpId="0" spid="169"/>
      <p:bldP grpId="1" spid="169"/>
      <p:bldP grpId="0" spid="170"/>
      <p:bldP grpId="1" spid="170"/>
      <p:bldP grpId="0" spid="171"/>
      <p:bldP grpId="1" spid="171"/>
      <p:bldP grpId="0" spid="172"/>
      <p:bldP grpId="1" spid="172"/>
      <p:bldP grpId="0" spid="173"/>
      <p:bldP grpId="1" spid="173"/>
      <p:bldP grpId="0" spid="174"/>
      <p:bldP grpId="1" spid="174"/>
      <p:bldP grpId="0" spid="17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TextBox 48"/>
          <p:cNvSpPr txBox="1"/>
          <p:nvPr/>
        </p:nvSpPr>
        <p:spPr>
          <a:xfrm>
            <a:off x="312239" y="699542"/>
            <a:ext cx="38944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00BFD1"/>
                </a:solidFill>
                <a:latin charset="0" pitchFamily="34" typeface="Impact"/>
              </a:rPr>
              <a:t>SAMSHINE.</a:t>
            </a:r>
          </a:p>
        </p:txBody>
      </p:sp>
      <p:pic>
        <p:nvPicPr>
          <p:cNvPr descr="C:\Users\pc\Desktop\未标题-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0273" y="195486"/>
            <a:ext cx="2123726" cy="327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9143999" cy="59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920" y="1681366"/>
            <a:ext cx="20180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2C2C2C"/>
                </a:solidFill>
                <a:latin charset="0" pitchFamily="34" typeface="Impact"/>
              </a:rPr>
              <a:t>ZHAO.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55776" y="1832620"/>
            <a:ext cx="33843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3456384"/>
            <a:ext cx="9144000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3671900" y="1832620"/>
            <a:ext cx="169218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微软大学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PPT专业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2017届 | 本科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1840939"/>
            <a:ext cx="86868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rtlCol="0"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itchFamily="65" typeface="方正中倩简体"/>
                <a:ea charset="-122" pitchFamily="65" typeface="方正中倩简体"/>
              </a:rPr>
              <a:t>默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52" y="0"/>
            <a:ext cx="1152128" cy="45719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519842" y="84257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00BFD1"/>
                </a:solidFill>
                <a:latin charset="-122" pitchFamily="65" typeface="方正中倩简体"/>
                <a:ea charset="-122" pitchFamily="65" typeface="方正中倩简体"/>
              </a:rPr>
              <a:t>个人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7702" y="84257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itchFamily="65" typeface="方正中倩简体"/>
                <a:ea charset="-122" pitchFamily="65" typeface="方正中倩简体"/>
              </a:rPr>
              <a:t>简历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-8512" y="3874704"/>
            <a:ext cx="9153099" cy="1433350"/>
            <a:chOff x="-8512" y="3874704"/>
            <a:chExt cx="9153099" cy="1433350"/>
          </a:xfrm>
        </p:grpSpPr>
        <p:sp>
          <p:nvSpPr>
            <p:cNvPr id="30" name="矩形 29"/>
            <p:cNvSpPr/>
            <p:nvPr/>
          </p:nvSpPr>
          <p:spPr>
            <a:xfrm flipH="1">
              <a:off x="-8512" y="3874704"/>
              <a:ext cx="2289488" cy="1433350"/>
            </a:xfrm>
            <a:prstGeom prst="rect">
              <a:avLst/>
            </a:prstGeom>
            <a:solidFill>
              <a:srgbClr val="FF4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 flipH="1">
              <a:off x="2280976" y="3874704"/>
              <a:ext cx="2293476" cy="143335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4561623" y="3874704"/>
              <a:ext cx="2289488" cy="1433350"/>
            </a:xfrm>
            <a:prstGeom prst="rect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6851111" y="3874704"/>
              <a:ext cx="2293476" cy="143335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3920" y="4178572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itchFamily="65" typeface="方正中倩简体"/>
                <a:ea charset="-122" pitchFamily="65" typeface="方正中倩简体"/>
              </a:rPr>
              <a:t>黑犬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5221" y="3515480"/>
            <a:ext cx="791996" cy="338554"/>
            <a:chOff x="125221" y="3515480"/>
            <a:chExt cx="791996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125221" y="3515480"/>
              <a:ext cx="5892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rgbClr val="2C2C2C"/>
                  </a:solidFill>
                  <a:latin charset="-122" pitchFamily="34" typeface="微软雅黑"/>
                  <a:ea charset="-122" pitchFamily="34" typeface="微软雅黑"/>
                </a:rPr>
                <a:t>姓名</a:t>
              </a: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769268" y="3691059"/>
              <a:ext cx="147949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644610" y="3515480"/>
            <a:ext cx="1166081" cy="338554"/>
            <a:chOff x="4644610" y="3515480"/>
            <a:chExt cx="1166081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4644610" y="35154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rgbClr val="2C2C2C"/>
                  </a:solidFill>
                  <a:latin charset="-122" pitchFamily="34" typeface="微软雅黑"/>
                  <a:ea charset="-122" pitchFamily="34" typeface="微软雅黑"/>
                </a:rPr>
                <a:t>求职意向</a:t>
              </a:r>
            </a:p>
          </p:txBody>
        </p:sp>
        <p:cxnSp>
          <p:nvCxnSpPr>
            <p:cNvPr id="40" name="直接箭头连接符 39"/>
            <p:cNvCxnSpPr/>
            <p:nvPr/>
          </p:nvCxnSpPr>
          <p:spPr>
            <a:xfrm>
              <a:off x="5662742" y="3691059"/>
              <a:ext cx="147949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566160" y="4227934"/>
            <a:ext cx="23291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itchFamily="65" typeface="方正中倩简体"/>
                <a:ea charset="-122" pitchFamily="65" typeface="方正中倩简体"/>
              </a:rPr>
              <a:t>PPT射击湿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202" y="4166436"/>
            <a:ext cx="2376264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zh-CN" lang="en-US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Tel：12345678910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zh-CN" lang="en-US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微博：@默月轻了个狂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zh-CN" lang="en-US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演界网：@轻狂小店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" y="695009"/>
            <a:ext cx="9144000" cy="1206905"/>
            <a:chOff x="-1" y="695009"/>
            <a:chExt cx="9144000" cy="1206905"/>
          </a:xfrm>
        </p:grpSpPr>
        <p:sp>
          <p:nvSpPr>
            <p:cNvPr id="3" name="TextBox 2"/>
            <p:cNvSpPr txBox="1"/>
            <p:nvPr/>
          </p:nvSpPr>
          <p:spPr>
            <a:xfrm>
              <a:off x="318200" y="699542"/>
              <a:ext cx="389445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00BFD1"/>
                  </a:solidFill>
                  <a:latin charset="0" pitchFamily="34" typeface="Impact"/>
                </a:rPr>
                <a:t>SAMSHINE.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-1" y="842506"/>
              <a:ext cx="9144000" cy="914400"/>
            </a:xfrm>
            <a:prstGeom prst="rect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8200" y="699542"/>
              <a:ext cx="65595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678" y="699542"/>
              <a:ext cx="64643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48343" y="695381"/>
              <a:ext cx="838518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4704" y="699542"/>
              <a:ext cx="65595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85733" y="695011"/>
              <a:ext cx="690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H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1845" y="695010"/>
              <a:ext cx="4464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I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44539" y="695009"/>
              <a:ext cx="6781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44097" y="701585"/>
              <a:ext cx="562292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chemeClr val="bg1"/>
                  </a:solidFill>
                  <a:latin charset="0" pitchFamily="34" typeface="Impact"/>
                </a:rPr>
                <a:t>E.</a:t>
              </a: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-9462854" y="-488446"/>
            <a:ext cx="25452649" cy="6120392"/>
          </a:xfrm>
          <a:prstGeom prst="round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2555776" y="2887320"/>
            <a:ext cx="1392290" cy="329238"/>
            <a:chOff x="2555776" y="2887320"/>
            <a:chExt cx="1392290" cy="329238"/>
          </a:xfrm>
        </p:grpSpPr>
        <p:sp>
          <p:nvSpPr>
            <p:cNvPr id="15" name="圆角矩形 14"/>
            <p:cNvSpPr/>
            <p:nvPr/>
          </p:nvSpPr>
          <p:spPr>
            <a:xfrm>
              <a:off x="2578876" y="2887320"/>
              <a:ext cx="1369190" cy="329238"/>
            </a:xfrm>
            <a:prstGeom prst="roundRect">
              <a:avLst/>
            </a:prstGeom>
            <a:solidFill>
              <a:srgbClr val="FF4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5776" y="2895932"/>
              <a:ext cx="114966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4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Know more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3716671" y="3050406"/>
              <a:ext cx="14794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2602381" y="2895932"/>
            <a:ext cx="72008" cy="32062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 flipH="1">
            <a:off x="3862395" y="2895600"/>
            <a:ext cx="45720" cy="32095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3714119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1000" id="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autoRev="1" decel="50000" fill="hold" grpId="0" id="80" nodeType="after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-1.10768E-06 L 0.13385 -1.10768E-06" pathEditMode="relative" ptsTypes="AA">
                                      <p:cBhvr>
                                        <p:cTn dur="20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autoRev="1" decel="50000" fill="hold" grpId="0" id="8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4838E-06 L -0.12917 -2.4838E-06" pathEditMode="relative" ptsTypes="AA" rAng="0">
                                      <p:cBhvr>
                                        <p:cTn dur="1750" fill="hold" id="8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" presetSubtype="3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8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53" presetSubtype="0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2" nodeType="withEffect" presetClass="exit" presetID="53" presetSubtype="0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7" nodeType="withEffect" presetClass="exit" presetID="53" presetSubtype="0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build="p" grpId="0" spid="9" uiExpand="1"/>
      <p:bldP grpId="0" spid="10"/>
      <p:bldP grpId="0" spid="29"/>
      <p:bldP grpId="0" spid="25"/>
      <p:bldP grpId="0" spid="7"/>
      <p:bldP grpId="0" spid="50"/>
      <p:bldP grpId="0" spid="22"/>
      <p:bldP grpId="1" spid="22"/>
      <p:bldP grpId="2" spid="22"/>
      <p:bldP grpId="0" spid="52"/>
      <p:bldP grpId="1" spid="52"/>
      <p:bldP grpId="2" spid="5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矩形 70"/>
          <p:cNvSpPr/>
          <p:nvPr/>
        </p:nvSpPr>
        <p:spPr>
          <a:xfrm flipH="1">
            <a:off x="13032" y="9266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4" name="矩形 3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个人经历</a:t>
              </a:r>
            </a:p>
          </p:txBody>
        </p:sp>
      </p:grpSp>
      <p:sp>
        <p:nvSpPr>
          <p:cNvPr id="70" name="矩形 69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470652" y="18957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个人经历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7544" y="19150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个人经历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7807" y="349426"/>
            <a:ext cx="5394513" cy="45417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5662" y="352412"/>
            <a:ext cx="5394513" cy="45417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1720" y="344807"/>
            <a:ext cx="5394513" cy="45417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1720" y="348554"/>
            <a:ext cx="5394513" cy="454174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691127" y="3517195"/>
            <a:ext cx="543561" cy="801935"/>
            <a:chOff x="4561623" y="1473135"/>
            <a:chExt cx="646823" cy="954281"/>
          </a:xfrm>
        </p:grpSpPr>
        <p:sp>
          <p:nvSpPr>
            <p:cNvPr id="23" name="椭圆 22"/>
            <p:cNvSpPr/>
            <p:nvPr/>
          </p:nvSpPr>
          <p:spPr>
            <a:xfrm>
              <a:off x="4640306" y="2226480"/>
              <a:ext cx="490529" cy="200936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4694335" y="2224031"/>
              <a:ext cx="382472" cy="1566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5" name="椭圆 1"/>
            <p:cNvSpPr/>
            <p:nvPr/>
          </p:nvSpPr>
          <p:spPr>
            <a:xfrm>
              <a:off x="4561623" y="1473135"/>
              <a:ext cx="646823" cy="900123"/>
            </a:xfrm>
            <a:custGeom>
              <a:gdLst>
                <a:gd fmla="*/ 1 w 2152917" name="connsiteX0"/>
                <a:gd fmla="*/ 1076458 h 2810273" name="connsiteY0"/>
                <a:gd fmla="*/ 1076459 w 2152917" name="connsiteX1"/>
                <a:gd fmla="*/ 0 h 2810273" name="connsiteY1"/>
                <a:gd fmla="*/ 2152917 w 2152917" name="connsiteX2"/>
                <a:gd fmla="*/ 1076458 h 2810273" name="connsiteY2"/>
                <a:gd fmla="*/ 1076928 w 2152917" name="connsiteX3"/>
                <a:gd fmla="*/ 2810273 h 2810273" name="connsiteY3"/>
                <a:gd fmla="*/ 1 w 2152917" name="connsiteX4"/>
                <a:gd fmla="*/ 1076458 h 281027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810273" w="2152917">
                  <a:moveTo>
                    <a:pt x="1" y="1076458"/>
                  </a:moveTo>
                  <a:cubicBezTo>
                    <a:pt x="-77" y="608079"/>
                    <a:pt x="481948" y="0"/>
                    <a:pt x="1076459" y="0"/>
                  </a:cubicBezTo>
                  <a:cubicBezTo>
                    <a:pt x="1670970" y="0"/>
                    <a:pt x="2152917" y="481947"/>
                    <a:pt x="2152917" y="1076458"/>
                  </a:cubicBezTo>
                  <a:cubicBezTo>
                    <a:pt x="1599264" y="1803083"/>
                    <a:pt x="1511726" y="1883786"/>
                    <a:pt x="1076928" y="2810273"/>
                  </a:cubicBezTo>
                  <a:cubicBezTo>
                    <a:pt x="696402" y="1904148"/>
                    <a:pt x="601016" y="1782721"/>
                    <a:pt x="1" y="1076458"/>
                  </a:cubicBez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6" name="椭圆 25"/>
            <p:cNvSpPr/>
            <p:nvPr/>
          </p:nvSpPr>
          <p:spPr>
            <a:xfrm>
              <a:off x="4703771" y="1585266"/>
              <a:ext cx="362527" cy="3625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03771" y="1603014"/>
              <a:ext cx="368749" cy="29016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000">
                  <a:solidFill>
                    <a:srgbClr val="00BFD1">
                      <a:alpha val="93000"/>
                    </a:srgbClr>
                  </a:solidFill>
                  <a:latin charset="-122" pitchFamily="65" typeface="方正中倩简体"/>
                  <a:ea charset="-122" pitchFamily="65" typeface="方正中倩简体"/>
                </a:rPr>
                <a:t>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79534" y="2247168"/>
            <a:ext cx="2828770" cy="1233969"/>
            <a:chOff x="2051720" y="1491630"/>
            <a:chExt cx="2828770" cy="1233969"/>
          </a:xfrm>
        </p:grpSpPr>
        <p:sp>
          <p:nvSpPr>
            <p:cNvPr id="29" name="矩形 28"/>
            <p:cNvSpPr/>
            <p:nvPr/>
          </p:nvSpPr>
          <p:spPr>
            <a:xfrm>
              <a:off x="2051720" y="1491630"/>
              <a:ext cx="2761580" cy="12339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BFD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66678" y="1625664"/>
              <a:ext cx="806352" cy="96359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998098" y="1602334"/>
              <a:ext cx="159488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100">
                  <a:latin charset="-122" pitchFamily="34" typeface="微软雅黑"/>
                  <a:ea charset="-122" pitchFamily="34" typeface="微软雅黑"/>
                </a:rPr>
                <a:t>微软大学  MSU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8099" y="1792026"/>
              <a:ext cx="171791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800">
                  <a:latin charset="-122" pitchFamily="34" typeface="微软雅黑"/>
                  <a:ea charset="-122" pitchFamily="34" typeface="微软雅黑"/>
                </a:rPr>
                <a:t>微软大学前身为微软中国第一坑爹大学，创建于1978年，2010年被确定为中国重点坑爹大学。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21531" y="2435778"/>
              <a:ext cx="858959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900">
                  <a:solidFill>
                    <a:srgbClr val="00BFD1"/>
                  </a:solidFill>
                  <a:latin charset="-122" pitchFamily="34" typeface="微软雅黑"/>
                  <a:ea charset="-122" pitchFamily="34" typeface="微软雅黑"/>
                </a:rPr>
                <a:t>欢迎入读&gt;&gt;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-1435"/>
            <a:ext cx="9154509" cy="5157382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9154509" y="1635646"/>
            <a:ext cx="71932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个人经历</a:t>
            </a:r>
          </a:p>
        </p:txBody>
      </p:sp>
      <p:sp>
        <p:nvSpPr>
          <p:cNvPr id="9" name="矩形 8"/>
          <p:cNvSpPr/>
          <p:nvPr/>
        </p:nvSpPr>
        <p:spPr>
          <a:xfrm>
            <a:off x="-8512" y="636799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7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278709" y="1555937"/>
            <a:ext cx="543561" cy="801935"/>
            <a:chOff x="4561623" y="1473135"/>
            <a:chExt cx="646823" cy="954281"/>
          </a:xfrm>
        </p:grpSpPr>
        <p:sp>
          <p:nvSpPr>
            <p:cNvPr id="36" name="椭圆 35"/>
            <p:cNvSpPr/>
            <p:nvPr/>
          </p:nvSpPr>
          <p:spPr>
            <a:xfrm>
              <a:off x="4640306" y="2226480"/>
              <a:ext cx="490529" cy="200936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4694335" y="2224031"/>
              <a:ext cx="382472" cy="1566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8" name="椭圆 1"/>
            <p:cNvSpPr/>
            <p:nvPr/>
          </p:nvSpPr>
          <p:spPr>
            <a:xfrm>
              <a:off x="4561623" y="1473135"/>
              <a:ext cx="646823" cy="900123"/>
            </a:xfrm>
            <a:custGeom>
              <a:gdLst>
                <a:gd fmla="*/ 1 w 2152917" name="connsiteX0"/>
                <a:gd fmla="*/ 1076458 h 2810273" name="connsiteY0"/>
                <a:gd fmla="*/ 1076459 w 2152917" name="connsiteX1"/>
                <a:gd fmla="*/ 0 h 2810273" name="connsiteY1"/>
                <a:gd fmla="*/ 2152917 w 2152917" name="connsiteX2"/>
                <a:gd fmla="*/ 1076458 h 2810273" name="connsiteY2"/>
                <a:gd fmla="*/ 1076928 w 2152917" name="connsiteX3"/>
                <a:gd fmla="*/ 2810273 h 2810273" name="connsiteY3"/>
                <a:gd fmla="*/ 1 w 2152917" name="connsiteX4"/>
                <a:gd fmla="*/ 1076458 h 281027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810273" w="2152917">
                  <a:moveTo>
                    <a:pt x="1" y="1076458"/>
                  </a:moveTo>
                  <a:cubicBezTo>
                    <a:pt x="-77" y="608079"/>
                    <a:pt x="481948" y="0"/>
                    <a:pt x="1076459" y="0"/>
                  </a:cubicBezTo>
                  <a:cubicBezTo>
                    <a:pt x="1670970" y="0"/>
                    <a:pt x="2152917" y="481947"/>
                    <a:pt x="2152917" y="1076458"/>
                  </a:cubicBezTo>
                  <a:cubicBezTo>
                    <a:pt x="1599264" y="1803083"/>
                    <a:pt x="1511726" y="1883786"/>
                    <a:pt x="1076928" y="2810273"/>
                  </a:cubicBezTo>
                  <a:cubicBezTo>
                    <a:pt x="696402" y="1904148"/>
                    <a:pt x="601016" y="1782721"/>
                    <a:pt x="1" y="1076458"/>
                  </a:cubicBez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4703771" y="1585266"/>
              <a:ext cx="362527" cy="3625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03771" y="1603013"/>
              <a:ext cx="368749" cy="29016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000">
                  <a:solidFill>
                    <a:srgbClr val="00BFD1">
                      <a:alpha val="93000"/>
                    </a:srgbClr>
                  </a:solidFill>
                  <a:latin charset="-122" pitchFamily="65" typeface="方正中倩简体"/>
                  <a:ea charset="-122" pitchFamily="65" typeface="方正中倩简体"/>
                </a:rPr>
                <a:t>默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00341" y="197976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入读微软大学</a:t>
            </a:r>
          </a:p>
        </p:txBody>
      </p:sp>
    </p:spTree>
    <p:extLst>
      <p:ext uri="{BB962C8B-B14F-4D97-AF65-F5344CB8AC3E}">
        <p14:creationId val="67308342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3.33333E-06 L -1.796 0.03673" pathEditMode="relative" ptsTypes="AA" rAng="0">
                                      <p:cBhvr>
                                        <p:cTn dur="1000" fill="hold" id="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09" y="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8" nodeType="after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8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8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86" nodeType="after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9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9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0.25201 L 2.77778E-06 -4.64528E-06" pathEditMode="relative" ptsTypes="AA">
                                      <p:cBhvr>
                                        <p:cTn dur="5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108" nodeType="afterEffect" presetClass="exit" presetID="45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id="11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  <p:bldP grpId="1" spid="71"/>
      <p:bldP grpId="0" spid="5"/>
      <p:bldP grpId="0" spid="6"/>
      <p:bldP grpId="0" spid="7"/>
      <p:bldP grpId="0" spid="70"/>
      <p:bldP build="p" grpId="0" spid="72"/>
      <p:bldP build="p" grpId="0" spid="73"/>
      <p:bldP grpId="0" spid="21"/>
      <p:bldP grpId="0" spid="3"/>
      <p:bldP grpId="0" spid="9"/>
      <p:bldP grpId="0" spid="8"/>
      <p:bldP grpId="0" spid="4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4" name="矩形 3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个人经历</a:t>
              </a:r>
            </a:p>
          </p:txBody>
        </p:sp>
      </p:grpSp>
      <p:sp>
        <p:nvSpPr>
          <p:cNvPr id="70" name="矩形 69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278709" y="1555937"/>
            <a:ext cx="543561" cy="801935"/>
            <a:chOff x="4561623" y="1473135"/>
            <a:chExt cx="646823" cy="954281"/>
          </a:xfrm>
        </p:grpSpPr>
        <p:sp>
          <p:nvSpPr>
            <p:cNvPr id="36" name="椭圆 35"/>
            <p:cNvSpPr/>
            <p:nvPr/>
          </p:nvSpPr>
          <p:spPr>
            <a:xfrm>
              <a:off x="4640306" y="2226480"/>
              <a:ext cx="490529" cy="200936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4694335" y="2224031"/>
              <a:ext cx="382472" cy="1566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8" name="椭圆 1"/>
            <p:cNvSpPr/>
            <p:nvPr/>
          </p:nvSpPr>
          <p:spPr>
            <a:xfrm>
              <a:off x="4561623" y="1473135"/>
              <a:ext cx="646823" cy="900123"/>
            </a:xfrm>
            <a:custGeom>
              <a:gdLst>
                <a:gd fmla="*/ 1 w 2152917" name="connsiteX0"/>
                <a:gd fmla="*/ 1076458 h 2810273" name="connsiteY0"/>
                <a:gd fmla="*/ 1076459 w 2152917" name="connsiteX1"/>
                <a:gd fmla="*/ 0 h 2810273" name="connsiteY1"/>
                <a:gd fmla="*/ 2152917 w 2152917" name="connsiteX2"/>
                <a:gd fmla="*/ 1076458 h 2810273" name="connsiteY2"/>
                <a:gd fmla="*/ 1076928 w 2152917" name="connsiteX3"/>
                <a:gd fmla="*/ 2810273 h 2810273" name="connsiteY3"/>
                <a:gd fmla="*/ 1 w 2152917" name="connsiteX4"/>
                <a:gd fmla="*/ 1076458 h 281027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810273" w="2152917">
                  <a:moveTo>
                    <a:pt x="1" y="1076458"/>
                  </a:moveTo>
                  <a:cubicBezTo>
                    <a:pt x="-77" y="608079"/>
                    <a:pt x="481948" y="0"/>
                    <a:pt x="1076459" y="0"/>
                  </a:cubicBezTo>
                  <a:cubicBezTo>
                    <a:pt x="1670970" y="0"/>
                    <a:pt x="2152917" y="481947"/>
                    <a:pt x="2152917" y="1076458"/>
                  </a:cubicBezTo>
                  <a:cubicBezTo>
                    <a:pt x="1599264" y="1803083"/>
                    <a:pt x="1511726" y="1883786"/>
                    <a:pt x="1076928" y="2810273"/>
                  </a:cubicBezTo>
                  <a:cubicBezTo>
                    <a:pt x="696402" y="1904148"/>
                    <a:pt x="601016" y="1782721"/>
                    <a:pt x="1" y="1076458"/>
                  </a:cubicBez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4703771" y="1585266"/>
              <a:ext cx="362527" cy="3625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03771" y="1603013"/>
              <a:ext cx="368749" cy="29016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000">
                  <a:solidFill>
                    <a:srgbClr val="00BFD1">
                      <a:alpha val="93000"/>
                    </a:srgbClr>
                  </a:solidFill>
                  <a:latin charset="-122" pitchFamily="65" typeface="方正中倩简体"/>
                  <a:ea charset="-122" pitchFamily="65" typeface="方正中倩简体"/>
                </a:rPr>
                <a:t>默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0341" y="197976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入读微软大学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75358" y="2499986"/>
            <a:ext cx="577071" cy="490864"/>
            <a:chOff x="1369181" y="3628296"/>
            <a:chExt cx="1551491" cy="1319717"/>
          </a:xfrm>
        </p:grpSpPr>
        <p:grpSp>
          <p:nvGrpSpPr>
            <p:cNvPr id="13" name="组合 12"/>
            <p:cNvGrpSpPr/>
            <p:nvPr/>
          </p:nvGrpSpPr>
          <p:grpSpPr>
            <a:xfrm>
              <a:off x="2249394" y="3628296"/>
              <a:ext cx="671278" cy="1319717"/>
              <a:chOff x="1770434" y="3068895"/>
              <a:chExt cx="671278" cy="131971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83144" y="3068895"/>
                <a:ext cx="605848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770766" y="3748127"/>
              <a:ext cx="489301" cy="973148"/>
              <a:chOff x="1770434" y="3053540"/>
              <a:chExt cx="671278" cy="133507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783144" y="3053540"/>
                <a:ext cx="605849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369181" y="3766163"/>
              <a:ext cx="410849" cy="817117"/>
              <a:chOff x="1770434" y="3053540"/>
              <a:chExt cx="671278" cy="1335072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1783144" y="3053540"/>
                <a:ext cx="605849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1900341" y="2616694"/>
            <a:ext cx="21942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加入校学生会PPT部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04828" y="2504035"/>
            <a:ext cx="401539" cy="40153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759248" y="2618740"/>
            <a:ext cx="293560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marL="171450"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定期举办PPT活动，撰写活动策划方案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04828" y="4073080"/>
            <a:ext cx="401539" cy="40153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759248" y="4155926"/>
            <a:ext cx="217360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marL="171450"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围绕广大学生开展PPT调研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5124337" y="416542"/>
            <a:ext cx="3168352" cy="1794954"/>
          </a:xfrm>
          <a:prstGeom prst="wedgeRoundRectCallout">
            <a:avLst>
              <a:gd fmla="val -34662" name="adj1"/>
              <a:gd fmla="val 61969" name="adj2"/>
              <a:gd fmla="val 16667" name="adj3"/>
            </a:avLst>
          </a:prstGeom>
          <a:blipFill>
            <a:blip r:embed="rId5"/>
            <a:stretch>
              <a:fillRect/>
            </a:stretch>
          </a:blipFill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圆角矩形标注 57"/>
          <p:cNvSpPr/>
          <p:nvPr/>
        </p:nvSpPr>
        <p:spPr>
          <a:xfrm>
            <a:off x="5283471" y="3147814"/>
            <a:ext cx="1425042" cy="769882"/>
          </a:xfrm>
          <a:prstGeom prst="wedgeRoundRectCallout">
            <a:avLst>
              <a:gd fmla="val -32534" name="adj1"/>
              <a:gd fmla="val 65208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亲，关于学校说</a:t>
            </a:r>
          </a:p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PPT不够大气的问题，你怎么看？</a:t>
            </a:r>
          </a:p>
        </p:txBody>
      </p:sp>
      <p:sp>
        <p:nvSpPr>
          <p:cNvPr id="59" name="圆角矩形标注 58"/>
          <p:cNvSpPr/>
          <p:nvPr/>
        </p:nvSpPr>
        <p:spPr>
          <a:xfrm>
            <a:off x="7078052" y="3147814"/>
            <a:ext cx="1425042" cy="769882"/>
          </a:xfrm>
          <a:prstGeom prst="wedgeRoundRectCallout">
            <a:avLst>
              <a:gd fmla="val 38317" name="adj1"/>
              <a:gd fmla="val 68920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我可以说脏话么？</a:t>
            </a:r>
          </a:p>
        </p:txBody>
      </p:sp>
      <p:sp>
        <p:nvSpPr>
          <p:cNvPr id="60" name="圆角矩形标注 59"/>
          <p:cNvSpPr/>
          <p:nvPr/>
        </p:nvSpPr>
        <p:spPr>
          <a:xfrm>
            <a:off x="5283471" y="3147814"/>
            <a:ext cx="1425042" cy="769882"/>
          </a:xfrm>
          <a:prstGeom prst="wedgeRoundRectCallout">
            <a:avLst>
              <a:gd fmla="val -32534" name="adj1"/>
              <a:gd fmla="val 65208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不可以…</a:t>
            </a:r>
          </a:p>
        </p:txBody>
      </p:sp>
      <p:sp>
        <p:nvSpPr>
          <p:cNvPr id="61" name="圆角矩形标注 60"/>
          <p:cNvSpPr/>
          <p:nvPr/>
        </p:nvSpPr>
        <p:spPr>
          <a:xfrm>
            <a:off x="7082755" y="3147814"/>
            <a:ext cx="1425042" cy="769882"/>
          </a:xfrm>
          <a:prstGeom prst="wedgeRoundRectCallout">
            <a:avLst>
              <a:gd fmla="val 38317" name="adj1"/>
              <a:gd fmla="val 68920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那我无话可说了…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6258" y="4073080"/>
            <a:ext cx="401539" cy="40153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6683" y="4073080"/>
            <a:ext cx="401539" cy="40153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275358" y="3229573"/>
            <a:ext cx="577071" cy="490864"/>
            <a:chOff x="1369181" y="3628296"/>
            <a:chExt cx="1551491" cy="1319717"/>
          </a:xfrm>
        </p:grpSpPr>
        <p:grpSp>
          <p:nvGrpSpPr>
            <p:cNvPr id="42" name="组合 41"/>
            <p:cNvGrpSpPr/>
            <p:nvPr/>
          </p:nvGrpSpPr>
          <p:grpSpPr>
            <a:xfrm>
              <a:off x="2249394" y="3628296"/>
              <a:ext cx="671278" cy="1319717"/>
              <a:chOff x="1770434" y="3068895"/>
              <a:chExt cx="671278" cy="1319717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783144" y="3068895"/>
                <a:ext cx="605848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770766" y="3748127"/>
              <a:ext cx="489301" cy="973148"/>
              <a:chOff x="1770434" y="3053540"/>
              <a:chExt cx="671278" cy="133507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83144" y="3053540"/>
                <a:ext cx="605849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69181" y="3766163"/>
              <a:ext cx="410849" cy="817117"/>
              <a:chOff x="1770434" y="3053540"/>
              <a:chExt cx="671278" cy="133507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83144" y="3053540"/>
                <a:ext cx="605849" cy="605849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圆角矩形 11"/>
              <p:cNvSpPr/>
              <p:nvPr/>
            </p:nvSpPr>
            <p:spPr>
              <a:xfrm>
                <a:off x="1770434" y="3684013"/>
                <a:ext cx="671278" cy="704599"/>
              </a:xfrm>
              <a:custGeom>
                <a:gdLst>
                  <a:gd fmla="*/ 0 w 671278" name="connsiteX0"/>
                  <a:gd fmla="*/ 275385 h 556566" name="connsiteY0"/>
                  <a:gd fmla="*/ 275385 w 671278" name="connsiteX1"/>
                  <a:gd fmla="*/ 0 h 556566" name="connsiteY1"/>
                  <a:gd fmla="*/ 395893 w 671278" name="connsiteX2"/>
                  <a:gd fmla="*/ 0 h 556566" name="connsiteY2"/>
                  <a:gd fmla="*/ 671278 w 671278" name="connsiteX3"/>
                  <a:gd fmla="*/ 275385 h 556566" name="connsiteY3"/>
                  <a:gd fmla="*/ 671278 w 671278" name="connsiteX4"/>
                  <a:gd fmla="*/ 556566 h 556566" name="connsiteY4"/>
                  <a:gd fmla="*/ 0 w 671278" name="connsiteX5"/>
                  <a:gd fmla="*/ 556566 h 556566" name="connsiteY5"/>
                  <a:gd fmla="*/ 0 w 671278" name="connsiteX6"/>
                  <a:gd fmla="*/ 275385 h 556566" name="connsiteY6"/>
                  <a:gd fmla="*/ 0 w 671278" name="connsiteX7"/>
                  <a:gd fmla="*/ 275385 h 831951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56566" w="671278">
                    <a:moveTo>
                      <a:pt x="0" y="275385"/>
                    </a:moveTo>
                    <a:cubicBezTo>
                      <a:pt x="0" y="123294"/>
                      <a:pt x="123294" y="0"/>
                      <a:pt x="275385" y="0"/>
                    </a:cubicBezTo>
                    <a:lnTo>
                      <a:pt x="395893" y="0"/>
                    </a:lnTo>
                    <a:cubicBezTo>
                      <a:pt x="547984" y="0"/>
                      <a:pt x="671278" y="123294"/>
                      <a:pt x="671278" y="275385"/>
                    </a:cubicBezTo>
                    <a:lnTo>
                      <a:pt x="671278" y="556566"/>
                    </a:lnTo>
                    <a:lnTo>
                      <a:pt x="0" y="556566"/>
                    </a:lnTo>
                    <a:lnTo>
                      <a:pt x="0" y="275385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900341" y="3319911"/>
            <a:ext cx="24228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担任专业团委PPT委员</a:t>
            </a:r>
          </a:p>
        </p:txBody>
      </p:sp>
    </p:spTree>
    <p:extLst>
      <p:ext uri="{BB962C8B-B14F-4D97-AF65-F5344CB8AC3E}">
        <p14:creationId val="65392727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47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6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id="6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47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7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id="7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7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0" nodeType="after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8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6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00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08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2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6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xit" presetID="2" presetSubtype="2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53"/>
      <p:bldP grpId="1" spid="53"/>
      <p:bldP grpId="0" spid="55"/>
      <p:bldP grpId="1" spid="55"/>
      <p:bldP grpId="0" spid="34"/>
      <p:bldP grpId="1" spid="34"/>
      <p:bldP grpId="0" spid="58"/>
      <p:bldP grpId="1" spid="58"/>
      <p:bldP grpId="2" spid="58"/>
      <p:bldP grpId="0" spid="59"/>
      <p:bldP grpId="1" spid="59"/>
      <p:bldP grpId="2" spid="59"/>
      <p:bldP grpId="0" spid="60"/>
      <p:bldP grpId="1" spid="60"/>
      <p:bldP grpId="0" spid="61"/>
      <p:bldP grpId="1" spid="61"/>
      <p:bldP grpId="0" spid="5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3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8841" y="2451900"/>
            <a:ext cx="3097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担任PPTer联盟节操部副部长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211890" y="2355726"/>
            <a:ext cx="680438" cy="542688"/>
            <a:chOff x="1211890" y="2932033"/>
            <a:chExt cx="680438" cy="542688"/>
          </a:xfrm>
        </p:grpSpPr>
        <p:sp>
          <p:nvSpPr>
            <p:cNvPr id="15" name="圆角矩形 14"/>
            <p:cNvSpPr/>
            <p:nvPr/>
          </p:nvSpPr>
          <p:spPr>
            <a:xfrm>
              <a:off x="1211890" y="2932033"/>
              <a:ext cx="680438" cy="478103"/>
            </a:xfrm>
            <a:prstGeom prst="roundRect">
              <a:avLst>
                <a:gd fmla="val 4567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253218" y="2966688"/>
              <a:ext cx="597783" cy="346646"/>
            </a:xfrm>
            <a:prstGeom prst="roundRect">
              <a:avLst>
                <a:gd fmla="val 979" name="adj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1539144" y="3349615"/>
              <a:ext cx="22168" cy="2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1211890" y="3315603"/>
              <a:ext cx="680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梯形 17"/>
            <p:cNvSpPr/>
            <p:nvPr/>
          </p:nvSpPr>
          <p:spPr>
            <a:xfrm>
              <a:off x="1466701" y="3401636"/>
              <a:ext cx="166051" cy="45701"/>
            </a:xfrm>
            <a:prstGeom prst="trapezoid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449811" y="3447335"/>
              <a:ext cx="199261" cy="27386"/>
            </a:xfrm>
            <a:prstGeom prst="roundRect">
              <a:avLst>
                <a:gd fmla="val 979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8577" y="3016872"/>
              <a:ext cx="447993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400">
                  <a:solidFill>
                    <a:srgbClr val="00BFD1"/>
                  </a:solidFill>
                  <a:latin charset="-122" pitchFamily="65" typeface="方正大黑简体"/>
                  <a:ea charset="-122" pitchFamily="65" typeface="方正大黑简体"/>
                </a:rPr>
                <a:t>J C</a:t>
              </a:r>
            </a:p>
          </p:txBody>
        </p:sp>
      </p:grpSp>
    </p:spTree>
    <p:extLst>
      <p:ext uri="{BB962C8B-B14F-4D97-AF65-F5344CB8AC3E}">
        <p14:creationId val="3727404210"/>
      </p:ext>
    </p:extLst>
  </p:cSld>
  <p:clrMapOvr>
    <a:masterClrMapping/>
  </p:clrMapOvr>
  <mc:AlternateContent>
    <mc:Choice Requires="p14">
      <p:transition advTm="2500" p14:dur="1300" spd="slow">
        <p14:pan dir="u"/>
      </p:transition>
    </mc:Choice>
    <mc:Fallback>
      <p:transition advTm="25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3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2016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19898" y="2337310"/>
            <a:ext cx="609685" cy="502468"/>
            <a:chOff x="1400400" y="1620162"/>
            <a:chExt cx="909913" cy="749899"/>
          </a:xfrm>
        </p:grpSpPr>
        <p:sp>
          <p:nvSpPr>
            <p:cNvPr id="23" name="椭圆 22"/>
            <p:cNvSpPr/>
            <p:nvPr/>
          </p:nvSpPr>
          <p:spPr>
            <a:xfrm>
              <a:off x="1400400" y="1620162"/>
              <a:ext cx="293119" cy="293119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圆角矩形 11"/>
            <p:cNvSpPr/>
            <p:nvPr/>
          </p:nvSpPr>
          <p:spPr>
            <a:xfrm>
              <a:off x="1461490" y="1926928"/>
              <a:ext cx="217680" cy="443133"/>
            </a:xfrm>
            <a:custGeom>
              <a:gdLst>
                <a:gd fmla="*/ 74861 w 475344" name="connsiteX0"/>
                <a:gd fmla="*/ 549607 h 556566" name="connsiteY0"/>
                <a:gd fmla="*/ 4187 w 475344" name="connsiteX1"/>
                <a:gd fmla="*/ 482307 h 556566" name="connsiteY1"/>
                <a:gd fmla="*/ 12998 w 475344" name="connsiteX2"/>
                <a:gd fmla="*/ 78605 h 556566" name="connsiteY2"/>
                <a:gd fmla="*/ 79451 w 475344" name="connsiteX3"/>
                <a:gd fmla="*/ 0 h 556566" name="connsiteY3"/>
                <a:gd fmla="*/ 199959 w 475344" name="connsiteX4"/>
                <a:gd fmla="*/ 0 h 556566" name="connsiteY4"/>
                <a:gd fmla="*/ 475344 w 475344" name="connsiteX5"/>
                <a:gd fmla="*/ 275385 h 556566" name="connsiteY5"/>
                <a:gd fmla="*/ 475344 w 475344" name="connsiteX6"/>
                <a:gd fmla="*/ 556566 h 556566" name="connsiteY6"/>
                <a:gd fmla="*/ 74861 w 475344" name="connsiteX7"/>
                <a:gd fmla="*/ 549607 h 556566" name="connsiteY7"/>
                <a:gd fmla="*/ 0 w 671278" name="connsiteX8"/>
                <a:gd fmla="*/ 275385 h 83195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56566" w="475344">
                  <a:moveTo>
                    <a:pt x="74861" y="549607"/>
                  </a:moveTo>
                  <a:cubicBezTo>
                    <a:pt x="741" y="536071"/>
                    <a:pt x="33139" y="536267"/>
                    <a:pt x="4187" y="482307"/>
                  </a:cubicBezTo>
                  <a:cubicBezTo>
                    <a:pt x="-6123" y="403807"/>
                    <a:pt x="4860" y="157830"/>
                    <a:pt x="12998" y="78605"/>
                  </a:cubicBezTo>
                  <a:cubicBezTo>
                    <a:pt x="21136" y="-620"/>
                    <a:pt x="48291" y="13101"/>
                    <a:pt x="79451" y="0"/>
                  </a:cubicBezTo>
                  <a:lnTo>
                    <a:pt x="199959" y="0"/>
                  </a:lnTo>
                  <a:cubicBezTo>
                    <a:pt x="352050" y="0"/>
                    <a:pt x="475344" y="123294"/>
                    <a:pt x="475344" y="275385"/>
                  </a:cubicBezTo>
                  <a:lnTo>
                    <a:pt x="475344" y="556566"/>
                  </a:lnTo>
                  <a:lnTo>
                    <a:pt x="74861" y="549607"/>
                  </a:ln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 rot="18969412">
              <a:off x="1519068" y="1915123"/>
              <a:ext cx="293119" cy="118929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空心弧 3"/>
            <p:cNvSpPr/>
            <p:nvPr/>
          </p:nvSpPr>
          <p:spPr>
            <a:xfrm rot="5400000">
              <a:off x="1646237" y="1729445"/>
              <a:ext cx="180840" cy="169996"/>
            </a:xfrm>
            <a:prstGeom prst="blockArc">
              <a:avLst>
                <a:gd fmla="val 12362261" name="adj1"/>
                <a:gd fmla="val 19789259" name="adj2"/>
                <a:gd fmla="val 11944" name="adj3"/>
              </a:avLst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 rot="5400000">
              <a:off x="1646556" y="1762562"/>
              <a:ext cx="124048" cy="116610"/>
            </a:xfrm>
            <a:prstGeom prst="blockArc">
              <a:avLst>
                <a:gd fmla="val 12362261" name="adj1"/>
                <a:gd fmla="val 19789259" name="adj2"/>
                <a:gd fmla="val 11944" name="adj3"/>
              </a:avLst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 rot="5400000">
              <a:off x="1671188" y="1712919"/>
              <a:ext cx="216000" cy="203049"/>
            </a:xfrm>
            <a:prstGeom prst="blockArc">
              <a:avLst>
                <a:gd fmla="val 12362261" name="adj1"/>
                <a:gd fmla="val 19789259" name="adj2"/>
                <a:gd fmla="val 11944" name="adj3"/>
              </a:avLst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flipH="1">
              <a:off x="1812452" y="1926928"/>
              <a:ext cx="497861" cy="424784"/>
              <a:chOff x="1369181" y="3628296"/>
              <a:chExt cx="1551491" cy="132375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249394" y="3628296"/>
                <a:ext cx="671278" cy="1319717"/>
                <a:chOff x="1770434" y="3068895"/>
                <a:chExt cx="671278" cy="1319717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783144" y="3068895"/>
                  <a:ext cx="605848" cy="605849"/>
                </a:xfrm>
                <a:prstGeom prst="ellipse">
                  <a:avLst/>
                </a:pr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" name="圆角矩形 11"/>
                <p:cNvSpPr/>
                <p:nvPr/>
              </p:nvSpPr>
              <p:spPr>
                <a:xfrm>
                  <a:off x="1770434" y="3684013"/>
                  <a:ext cx="671278" cy="704599"/>
                </a:xfrm>
                <a:custGeom>
                  <a:gdLst>
                    <a:gd fmla="*/ 0 w 671278" name="connsiteX0"/>
                    <a:gd fmla="*/ 275385 h 556566" name="connsiteY0"/>
                    <a:gd fmla="*/ 275385 w 671278" name="connsiteX1"/>
                    <a:gd fmla="*/ 0 h 556566" name="connsiteY1"/>
                    <a:gd fmla="*/ 395893 w 671278" name="connsiteX2"/>
                    <a:gd fmla="*/ 0 h 556566" name="connsiteY2"/>
                    <a:gd fmla="*/ 671278 w 671278" name="connsiteX3"/>
                    <a:gd fmla="*/ 275385 h 556566" name="connsiteY3"/>
                    <a:gd fmla="*/ 671278 w 671278" name="connsiteX4"/>
                    <a:gd fmla="*/ 556566 h 556566" name="connsiteY4"/>
                    <a:gd fmla="*/ 0 w 671278" name="connsiteX5"/>
                    <a:gd fmla="*/ 556566 h 556566" name="connsiteY5"/>
                    <a:gd fmla="*/ 0 w 671278" name="connsiteX6"/>
                    <a:gd fmla="*/ 275385 h 556566" name="connsiteY6"/>
                    <a:gd fmla="*/ 0 w 671278" name="connsiteX7"/>
                    <a:gd fmla="*/ 275385 h 831951" name="connsiteY7"/>
                    <a:gd fmla="*/ 0 w 671278" name="connsiteX8"/>
                    <a:gd fmla="*/ 275385 h 831951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556566" w="671278">
                      <a:moveTo>
                        <a:pt x="0" y="275385"/>
                      </a:moveTo>
                      <a:cubicBezTo>
                        <a:pt x="0" y="123294"/>
                        <a:pt x="123294" y="0"/>
                        <a:pt x="275385" y="0"/>
                      </a:cubicBezTo>
                      <a:lnTo>
                        <a:pt x="395893" y="0"/>
                      </a:lnTo>
                      <a:cubicBezTo>
                        <a:pt x="547984" y="0"/>
                        <a:pt x="671278" y="123294"/>
                        <a:pt x="671278" y="275385"/>
                      </a:cubicBezTo>
                      <a:lnTo>
                        <a:pt x="671278" y="556566"/>
                      </a:lnTo>
                      <a:lnTo>
                        <a:pt x="0" y="556566"/>
                      </a:lnTo>
                      <a:lnTo>
                        <a:pt x="0" y="275385"/>
                      </a:lnTo>
                      <a:close/>
                    </a:path>
                  </a:pathLst>
                </a:cu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770766" y="3969381"/>
                <a:ext cx="489301" cy="973148"/>
                <a:chOff x="1770434" y="3357092"/>
                <a:chExt cx="671278" cy="1335073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1783144" y="3357092"/>
                  <a:ext cx="605848" cy="605848"/>
                </a:xfrm>
                <a:prstGeom prst="ellipse">
                  <a:avLst/>
                </a:pr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" name="圆角矩形 11"/>
                <p:cNvSpPr/>
                <p:nvPr/>
              </p:nvSpPr>
              <p:spPr>
                <a:xfrm>
                  <a:off x="1770434" y="3987565"/>
                  <a:ext cx="671278" cy="704600"/>
                </a:xfrm>
                <a:custGeom>
                  <a:gdLst>
                    <a:gd fmla="*/ 0 w 671278" name="connsiteX0"/>
                    <a:gd fmla="*/ 275385 h 556566" name="connsiteY0"/>
                    <a:gd fmla="*/ 275385 w 671278" name="connsiteX1"/>
                    <a:gd fmla="*/ 0 h 556566" name="connsiteY1"/>
                    <a:gd fmla="*/ 395893 w 671278" name="connsiteX2"/>
                    <a:gd fmla="*/ 0 h 556566" name="connsiteY2"/>
                    <a:gd fmla="*/ 671278 w 671278" name="connsiteX3"/>
                    <a:gd fmla="*/ 275385 h 556566" name="connsiteY3"/>
                    <a:gd fmla="*/ 671278 w 671278" name="connsiteX4"/>
                    <a:gd fmla="*/ 556566 h 556566" name="connsiteY4"/>
                    <a:gd fmla="*/ 0 w 671278" name="connsiteX5"/>
                    <a:gd fmla="*/ 556566 h 556566" name="connsiteY5"/>
                    <a:gd fmla="*/ 0 w 671278" name="connsiteX6"/>
                    <a:gd fmla="*/ 275385 h 556566" name="connsiteY6"/>
                    <a:gd fmla="*/ 0 w 671278" name="connsiteX7"/>
                    <a:gd fmla="*/ 275385 h 831951" name="connsiteY7"/>
                    <a:gd fmla="*/ 0 w 671278" name="connsiteX8"/>
                    <a:gd fmla="*/ 275385 h 831951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556566" w="671278">
                      <a:moveTo>
                        <a:pt x="0" y="275385"/>
                      </a:moveTo>
                      <a:cubicBezTo>
                        <a:pt x="0" y="123294"/>
                        <a:pt x="123294" y="0"/>
                        <a:pt x="275385" y="0"/>
                      </a:cubicBezTo>
                      <a:lnTo>
                        <a:pt x="395893" y="0"/>
                      </a:lnTo>
                      <a:cubicBezTo>
                        <a:pt x="547984" y="0"/>
                        <a:pt x="671278" y="123294"/>
                        <a:pt x="671278" y="275385"/>
                      </a:cubicBezTo>
                      <a:lnTo>
                        <a:pt x="671278" y="556566"/>
                      </a:lnTo>
                      <a:lnTo>
                        <a:pt x="0" y="556566"/>
                      </a:lnTo>
                      <a:lnTo>
                        <a:pt x="0" y="275385"/>
                      </a:lnTo>
                      <a:close/>
                    </a:path>
                  </a:pathLst>
                </a:cu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369181" y="4134937"/>
                <a:ext cx="410849" cy="817117"/>
                <a:chOff x="1770434" y="3656060"/>
                <a:chExt cx="671278" cy="1335072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783147" y="3656060"/>
                  <a:ext cx="605848" cy="605848"/>
                </a:xfrm>
                <a:prstGeom prst="ellipse">
                  <a:avLst/>
                </a:pr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圆角矩形 11"/>
                <p:cNvSpPr/>
                <p:nvPr/>
              </p:nvSpPr>
              <p:spPr>
                <a:xfrm>
                  <a:off x="1770434" y="4286534"/>
                  <a:ext cx="671278" cy="704598"/>
                </a:xfrm>
                <a:custGeom>
                  <a:gdLst>
                    <a:gd fmla="*/ 0 w 671278" name="connsiteX0"/>
                    <a:gd fmla="*/ 275385 h 556566" name="connsiteY0"/>
                    <a:gd fmla="*/ 275385 w 671278" name="connsiteX1"/>
                    <a:gd fmla="*/ 0 h 556566" name="connsiteY1"/>
                    <a:gd fmla="*/ 395893 w 671278" name="connsiteX2"/>
                    <a:gd fmla="*/ 0 h 556566" name="connsiteY2"/>
                    <a:gd fmla="*/ 671278 w 671278" name="connsiteX3"/>
                    <a:gd fmla="*/ 275385 h 556566" name="connsiteY3"/>
                    <a:gd fmla="*/ 671278 w 671278" name="connsiteX4"/>
                    <a:gd fmla="*/ 556566 h 556566" name="connsiteY4"/>
                    <a:gd fmla="*/ 0 w 671278" name="connsiteX5"/>
                    <a:gd fmla="*/ 556566 h 556566" name="connsiteY5"/>
                    <a:gd fmla="*/ 0 w 671278" name="connsiteX6"/>
                    <a:gd fmla="*/ 275385 h 556566" name="connsiteY6"/>
                    <a:gd fmla="*/ 0 w 671278" name="connsiteX7"/>
                    <a:gd fmla="*/ 275385 h 831951" name="connsiteY7"/>
                    <a:gd fmla="*/ 0 w 671278" name="connsiteX8"/>
                    <a:gd fmla="*/ 275385 h 831951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556566" w="671278">
                      <a:moveTo>
                        <a:pt x="0" y="275385"/>
                      </a:moveTo>
                      <a:cubicBezTo>
                        <a:pt x="0" y="123294"/>
                        <a:pt x="123294" y="0"/>
                        <a:pt x="275385" y="0"/>
                      </a:cubicBezTo>
                      <a:lnTo>
                        <a:pt x="395893" y="0"/>
                      </a:lnTo>
                      <a:cubicBezTo>
                        <a:pt x="547984" y="0"/>
                        <a:pt x="671278" y="123294"/>
                        <a:pt x="671278" y="275385"/>
                      </a:cubicBezTo>
                      <a:lnTo>
                        <a:pt x="671278" y="556566"/>
                      </a:lnTo>
                      <a:lnTo>
                        <a:pt x="0" y="556566"/>
                      </a:lnTo>
                      <a:lnTo>
                        <a:pt x="0" y="275385"/>
                      </a:lnTo>
                      <a:close/>
                    </a:path>
                  </a:pathLst>
                </a:custGeom>
                <a:solidFill>
                  <a:srgbClr val="00B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1938841" y="2490450"/>
            <a:ext cx="31086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兼职软妹纸PPT培训中心老师</a:t>
            </a:r>
          </a:p>
        </p:txBody>
      </p:sp>
    </p:spTree>
    <p:extLst>
      <p:ext uri="{BB962C8B-B14F-4D97-AF65-F5344CB8AC3E}">
        <p14:creationId val="827767610"/>
      </p:ext>
    </p:extLst>
  </p:cSld>
  <p:clrMapOvr>
    <a:masterClrMapping/>
  </p:clrMapOvr>
  <mc:AlternateContent>
    <mc:Choice Requires="p14">
      <p:transition advTm="2500" p14:dur="1300" spd="slow">
        <p14:pan dir="u"/>
      </p:transition>
    </mc:Choice>
    <mc:Fallback>
      <p:transition advTm="25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3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8841" y="2027493"/>
            <a:ext cx="15084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自由PPT射击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11890" y="1973108"/>
            <a:ext cx="695814" cy="542688"/>
            <a:chOff x="1211890" y="2932033"/>
            <a:chExt cx="695814" cy="542688"/>
          </a:xfrm>
        </p:grpSpPr>
        <p:sp>
          <p:nvSpPr>
            <p:cNvPr id="41" name="圆角矩形 40"/>
            <p:cNvSpPr/>
            <p:nvPr/>
          </p:nvSpPr>
          <p:spPr>
            <a:xfrm>
              <a:off x="1211890" y="2932033"/>
              <a:ext cx="680438" cy="478103"/>
            </a:xfrm>
            <a:prstGeom prst="roundRect">
              <a:avLst>
                <a:gd fmla="val 4567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253218" y="2966688"/>
              <a:ext cx="597783" cy="346646"/>
            </a:xfrm>
            <a:prstGeom prst="roundRect">
              <a:avLst>
                <a:gd fmla="val 979" name="adj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1539144" y="3349615"/>
              <a:ext cx="22168" cy="2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1211890" y="3315603"/>
              <a:ext cx="680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梯形 44"/>
            <p:cNvSpPr/>
            <p:nvPr/>
          </p:nvSpPr>
          <p:spPr>
            <a:xfrm>
              <a:off x="1466701" y="3401636"/>
              <a:ext cx="166051" cy="45701"/>
            </a:xfrm>
            <a:prstGeom prst="trapezoid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449811" y="3447335"/>
              <a:ext cx="199261" cy="27386"/>
            </a:xfrm>
            <a:prstGeom prst="roundRect">
              <a:avLst>
                <a:gd fmla="val 979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316420" y="3022087"/>
              <a:ext cx="202784" cy="316601"/>
              <a:chOff x="1219898" y="1867593"/>
              <a:chExt cx="321832" cy="5024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219898" y="1867593"/>
                <a:ext cx="196404" cy="196404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圆角矩形 11"/>
              <p:cNvSpPr/>
              <p:nvPr/>
            </p:nvSpPr>
            <p:spPr>
              <a:xfrm>
                <a:off x="1260831" y="2073141"/>
                <a:ext cx="145856" cy="296920"/>
              </a:xfrm>
              <a:custGeom>
                <a:gdLst>
                  <a:gd fmla="*/ 74861 w 475344" name="connsiteX0"/>
                  <a:gd fmla="*/ 549607 h 556566" name="connsiteY0"/>
                  <a:gd fmla="*/ 4187 w 475344" name="connsiteX1"/>
                  <a:gd fmla="*/ 482307 h 556566" name="connsiteY1"/>
                  <a:gd fmla="*/ 12998 w 475344" name="connsiteX2"/>
                  <a:gd fmla="*/ 78605 h 556566" name="connsiteY2"/>
                  <a:gd fmla="*/ 79451 w 475344" name="connsiteX3"/>
                  <a:gd fmla="*/ 0 h 556566" name="connsiteY3"/>
                  <a:gd fmla="*/ 199959 w 475344" name="connsiteX4"/>
                  <a:gd fmla="*/ 0 h 556566" name="connsiteY4"/>
                  <a:gd fmla="*/ 475344 w 475344" name="connsiteX5"/>
                  <a:gd fmla="*/ 275385 h 556566" name="connsiteY5"/>
                  <a:gd fmla="*/ 475344 w 475344" name="connsiteX6"/>
                  <a:gd fmla="*/ 556566 h 556566" name="connsiteY6"/>
                  <a:gd fmla="*/ 74861 w 475344" name="connsiteX7"/>
                  <a:gd fmla="*/ 549607 h 556566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56566" w="475344">
                    <a:moveTo>
                      <a:pt x="74861" y="549607"/>
                    </a:moveTo>
                    <a:cubicBezTo>
                      <a:pt x="741" y="536071"/>
                      <a:pt x="33139" y="536267"/>
                      <a:pt x="4187" y="482307"/>
                    </a:cubicBezTo>
                    <a:cubicBezTo>
                      <a:pt x="-6123" y="403807"/>
                      <a:pt x="4860" y="157830"/>
                      <a:pt x="12998" y="78605"/>
                    </a:cubicBezTo>
                    <a:cubicBezTo>
                      <a:pt x="21136" y="-620"/>
                      <a:pt x="48291" y="13101"/>
                      <a:pt x="79451" y="0"/>
                    </a:cubicBezTo>
                    <a:lnTo>
                      <a:pt x="199959" y="0"/>
                    </a:lnTo>
                    <a:cubicBezTo>
                      <a:pt x="352050" y="0"/>
                      <a:pt x="475344" y="123294"/>
                      <a:pt x="475344" y="275385"/>
                    </a:cubicBezTo>
                    <a:lnTo>
                      <a:pt x="475344" y="556566"/>
                    </a:lnTo>
                    <a:lnTo>
                      <a:pt x="74861" y="549607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 rot="18969412">
                <a:off x="1299411" y="2065231"/>
                <a:ext cx="196404" cy="79688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空心弧 3"/>
              <p:cNvSpPr/>
              <p:nvPr/>
            </p:nvSpPr>
            <p:spPr>
              <a:xfrm rot="5400000">
                <a:off x="1384620" y="1940818"/>
                <a:ext cx="121171" cy="113905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5400000">
                <a:off x="1384834" y="1963008"/>
                <a:ext cx="83118" cy="78134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空心弧 28"/>
              <p:cNvSpPr/>
              <p:nvPr/>
            </p:nvSpPr>
            <p:spPr>
              <a:xfrm rot="5400000">
                <a:off x="1401339" y="1929745"/>
                <a:ext cx="144730" cy="136052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39306" y="3060637"/>
              <a:ext cx="459105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rgbClr val="00BFD1"/>
                  </a:solidFill>
                  <a:latin charset="-122" pitchFamily="65" typeface="方正大黑简体"/>
                  <a:ea charset="-122" pitchFamily="65" typeface="方正大黑简体"/>
                </a:rPr>
                <a:t>PPT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29034" y="2832164"/>
            <a:ext cx="488192" cy="926536"/>
            <a:chOff x="4320693" y="2901910"/>
            <a:chExt cx="499960" cy="948870"/>
          </a:xfrm>
        </p:grpSpPr>
        <p:sp>
          <p:nvSpPr>
            <p:cNvPr id="54" name="圆角矩形 11"/>
            <p:cNvSpPr/>
            <p:nvPr/>
          </p:nvSpPr>
          <p:spPr>
            <a:xfrm>
              <a:off x="4320693" y="3280745"/>
              <a:ext cx="499960" cy="443133"/>
            </a:xfrm>
            <a:custGeom>
              <a:gdLst>
                <a:gd fmla="*/ 0 w 671278" name="connsiteX0"/>
                <a:gd fmla="*/ 275385 h 556566" name="connsiteY0"/>
                <a:gd fmla="*/ 275385 w 671278" name="connsiteX1"/>
                <a:gd fmla="*/ 0 h 556566" name="connsiteY1"/>
                <a:gd fmla="*/ 395893 w 671278" name="connsiteX2"/>
                <a:gd fmla="*/ 0 h 556566" name="connsiteY2"/>
                <a:gd fmla="*/ 671278 w 671278" name="connsiteX3"/>
                <a:gd fmla="*/ 275385 h 556566" name="connsiteY3"/>
                <a:gd fmla="*/ 671278 w 671278" name="connsiteX4"/>
                <a:gd fmla="*/ 556566 h 556566" name="connsiteY4"/>
                <a:gd fmla="*/ 0 w 671278" name="connsiteX5"/>
                <a:gd fmla="*/ 556566 h 556566" name="connsiteY5"/>
                <a:gd fmla="*/ 0 w 671278" name="connsiteX6"/>
                <a:gd fmla="*/ 275385 h 556566" name="connsiteY6"/>
                <a:gd fmla="*/ 0 w 671278" name="connsiteX7"/>
                <a:gd fmla="*/ 275385 h 831951" name="connsiteY7"/>
                <a:gd fmla="*/ 0 w 671278" name="connsiteX8"/>
                <a:gd fmla="*/ 275385 h 83195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56566" w="671278">
                  <a:moveTo>
                    <a:pt x="0" y="275385"/>
                  </a:moveTo>
                  <a:cubicBezTo>
                    <a:pt x="0" y="123294"/>
                    <a:pt x="123294" y="0"/>
                    <a:pt x="275385" y="0"/>
                  </a:cubicBezTo>
                  <a:lnTo>
                    <a:pt x="395893" y="0"/>
                  </a:lnTo>
                  <a:cubicBezTo>
                    <a:pt x="547984" y="0"/>
                    <a:pt x="671278" y="123294"/>
                    <a:pt x="671278" y="275385"/>
                  </a:cubicBezTo>
                  <a:lnTo>
                    <a:pt x="671278" y="556566"/>
                  </a:lnTo>
                  <a:lnTo>
                    <a:pt x="0" y="556566"/>
                  </a:lnTo>
                  <a:lnTo>
                    <a:pt x="0" y="275385"/>
                  </a:ln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4429913" y="3275361"/>
              <a:ext cx="277402" cy="575419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平行四边形 7"/>
            <p:cNvSpPr/>
            <p:nvPr/>
          </p:nvSpPr>
          <p:spPr>
            <a:xfrm rot="18278268">
              <a:off x="4422328" y="3367006"/>
              <a:ext cx="293348" cy="201810"/>
            </a:xfrm>
            <a:custGeom>
              <a:gdLst>
                <a:gd fmla="*/ 0 w 352897" name="connsiteX0"/>
                <a:gd fmla="*/ 241981 h 241981" name="connsiteY0"/>
                <a:gd fmla="*/ 134038 w 352897" name="connsiteX1"/>
                <a:gd fmla="*/ 53924 h 241981" name="connsiteY1"/>
                <a:gd fmla="*/ 196511 w 352897" name="connsiteX2"/>
                <a:gd fmla="*/ 2308 h 241981" name="connsiteY2"/>
                <a:gd fmla="*/ 352897 w 352897" name="connsiteX3"/>
                <a:gd fmla="*/ 0 h 241981" name="connsiteY3"/>
                <a:gd fmla="*/ 296447 w 352897" name="connsiteX4"/>
                <a:gd fmla="*/ 146324 h 241981" name="connsiteY4"/>
                <a:gd fmla="*/ 227575 w 352897" name="connsiteX5"/>
                <a:gd fmla="*/ 183856 h 241981" name="connsiteY5"/>
                <a:gd fmla="*/ 0 w 352897" name="connsiteX6"/>
                <a:gd fmla="*/ 241981 h 24198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1981" w="352897">
                  <a:moveTo>
                    <a:pt x="0" y="241981"/>
                  </a:moveTo>
                  <a:lnTo>
                    <a:pt x="134038" y="53924"/>
                  </a:lnTo>
                  <a:lnTo>
                    <a:pt x="196511" y="2308"/>
                  </a:lnTo>
                  <a:lnTo>
                    <a:pt x="352897" y="0"/>
                  </a:lnTo>
                  <a:lnTo>
                    <a:pt x="296447" y="146324"/>
                  </a:lnTo>
                  <a:lnTo>
                    <a:pt x="227575" y="183856"/>
                  </a:lnTo>
                  <a:lnTo>
                    <a:pt x="0" y="241981"/>
                  </a:ln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4381486" y="2901910"/>
              <a:ext cx="381027" cy="381027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38841" y="2752586"/>
            <a:ext cx="2011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黑犬节操有限公司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职位：PPT射击湿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148064" y="1222802"/>
            <a:ext cx="504056" cy="5040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56376" y="1222802"/>
            <a:ext cx="504056" cy="504056"/>
          </a:xfrm>
          <a:prstGeom prst="rect">
            <a:avLst/>
          </a:prstGeom>
        </p:spPr>
      </p:pic>
      <p:sp>
        <p:nvSpPr>
          <p:cNvPr id="56" name="圆角矩形标注 55"/>
          <p:cNvSpPr/>
          <p:nvPr/>
        </p:nvSpPr>
        <p:spPr>
          <a:xfrm>
            <a:off x="5004048" y="667810"/>
            <a:ext cx="557518" cy="384941"/>
          </a:xfrm>
          <a:prstGeom prst="wedgeRoundRectCallout">
            <a:avLst>
              <a:gd fmla="val 29750" name="adj1"/>
              <a:gd fmla="val 80242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好的!</a:t>
            </a:r>
          </a:p>
        </p:txBody>
      </p:sp>
      <p:sp>
        <p:nvSpPr>
          <p:cNvPr id="57" name="圆角矩形标注 56"/>
          <p:cNvSpPr/>
          <p:nvPr/>
        </p:nvSpPr>
        <p:spPr>
          <a:xfrm>
            <a:off x="7711907" y="411510"/>
            <a:ext cx="1324589" cy="641242"/>
          </a:xfrm>
          <a:prstGeom prst="wedgeRoundRectCallout">
            <a:avLst>
              <a:gd fmla="val -7539" name="adj1"/>
              <a:gd fmla="val 72428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帮我把文字资料整理整理做成PPT！</a:t>
            </a:r>
          </a:p>
        </p:txBody>
      </p:sp>
      <p:sp>
        <p:nvSpPr>
          <p:cNvPr id="58" name="圆角矩形标注 57"/>
          <p:cNvSpPr/>
          <p:nvPr/>
        </p:nvSpPr>
        <p:spPr>
          <a:xfrm>
            <a:off x="6732240" y="843558"/>
            <a:ext cx="897098" cy="336444"/>
          </a:xfrm>
          <a:prstGeom prst="wedgeRoundRectCallout">
            <a:avLst>
              <a:gd fmla="val 84068" name="adj1"/>
              <a:gd fmla="val 106831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要大气！！！</a:t>
            </a:r>
          </a:p>
        </p:txBody>
      </p:sp>
      <p:sp>
        <p:nvSpPr>
          <p:cNvPr id="59" name="圆角矩形标注 58"/>
          <p:cNvSpPr/>
          <p:nvPr/>
        </p:nvSpPr>
        <p:spPr>
          <a:xfrm>
            <a:off x="6732240" y="1407543"/>
            <a:ext cx="897098" cy="336444"/>
          </a:xfrm>
          <a:prstGeom prst="wedgeRoundRectCallout">
            <a:avLst>
              <a:gd fmla="val 86648" name="adj1"/>
              <a:gd fmla="val 3622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换成红色！</a:t>
            </a:r>
          </a:p>
        </p:txBody>
      </p:sp>
      <p:sp>
        <p:nvSpPr>
          <p:cNvPr id="60" name="圆角矩形标注 59"/>
          <p:cNvSpPr/>
          <p:nvPr/>
        </p:nvSpPr>
        <p:spPr>
          <a:xfrm>
            <a:off x="5652120" y="795061"/>
            <a:ext cx="557518" cy="384941"/>
          </a:xfrm>
          <a:prstGeom prst="wedgeRoundRectCallout">
            <a:avLst>
              <a:gd fmla="val -51218" name="adj1"/>
              <a:gd fmla="val 80242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好的!</a:t>
            </a:r>
          </a:p>
        </p:txBody>
      </p:sp>
      <p:sp>
        <p:nvSpPr>
          <p:cNvPr id="61" name="圆角矩形标注 60"/>
          <p:cNvSpPr/>
          <p:nvPr/>
        </p:nvSpPr>
        <p:spPr>
          <a:xfrm>
            <a:off x="5724128" y="1418758"/>
            <a:ext cx="557518" cy="384941"/>
          </a:xfrm>
          <a:prstGeom prst="wedgeRoundRectCallout">
            <a:avLst>
              <a:gd fmla="val -78208" name="adj1"/>
              <a:gd fmla="val -12971" name="adj2"/>
              <a:gd fmla="val 16667" name="adj3"/>
            </a:avLst>
          </a:prstGeom>
          <a:noFill/>
          <a:ln w="6350">
            <a:solidFill>
              <a:srgbClr val="FF4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好的!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2807" y="1940369"/>
            <a:ext cx="34656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根据客户需求制作PPT，如竞职类、培训类、演讲类PPT等。</a:t>
            </a:r>
          </a:p>
        </p:txBody>
      </p:sp>
      <p:sp>
        <p:nvSpPr>
          <p:cNvPr id="63" name="TextBox 62"/>
          <p:cNvSpPr txBox="1"/>
          <p:nvPr/>
        </p:nvSpPr>
        <p:spPr>
          <a:xfrm rot="19872192">
            <a:off x="8144708" y="1536339"/>
            <a:ext cx="589280" cy="335280"/>
          </a:xfrm>
          <a:prstGeom prst="rect">
            <a:avLst/>
          </a:prstGeom>
          <a:noFill/>
          <a:ln>
            <a:solidFill>
              <a:srgbClr val="FF412B"/>
            </a:solidFill>
          </a:ln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满意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82807" y="3959817"/>
            <a:ext cx="15214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平面设计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分享作品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6215" y="3959817"/>
            <a:ext cx="22322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定期与软妹纸交流PPT</a:t>
            </a:r>
          </a:p>
          <a:p>
            <a:pPr indent="-171450" marL="171450">
              <a:lnSpc>
                <a:spcPct val="150000"/>
              </a:lnSpc>
              <a:buFont charset="2" pitchFamily="2" typeface="Wingdings"/>
              <a:buChar char="n"/>
            </a:pPr>
            <a:r>
              <a:rPr altLang="en-US" b="1" lang="zh-CN" smtClean="0" sz="1200">
                <a:solidFill>
                  <a:srgbClr val="FF412B"/>
                </a:solidFill>
                <a:latin charset="-122" pitchFamily="34" typeface="微软雅黑"/>
                <a:ea charset="-122" pitchFamily="34" typeface="微软雅黑"/>
              </a:rPr>
              <a:t>微信及微博营销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82807" y="3075806"/>
            <a:ext cx="428625" cy="381000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16813" y="2993543"/>
            <a:ext cx="481598" cy="928174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03792" y="3018193"/>
            <a:ext cx="492117" cy="500318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01289" y="3004349"/>
            <a:ext cx="595212" cy="484988"/>
          </a:xfrm>
          <a:prstGeom prst="rect">
            <a:avLst/>
          </a:prstGeom>
          <a:effectLst>
            <a:reflection algn="bl" blurRad="6350" dir="5400000" dist="50800" endA="300" endPos="55500" rotWithShape="0" stA="50000" sy="-100000"/>
          </a:effectLst>
        </p:spPr>
      </p:pic>
    </p:spTree>
    <p:extLst>
      <p:ext uri="{BB962C8B-B14F-4D97-AF65-F5344CB8AC3E}">
        <p14:creationId val="262879834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4" nodeType="after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9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5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9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5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fill="hold" grpId="1" id="108" nodeType="afterEffect" presetClass="exit" presetID="2" presetSubtype="2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2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6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4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8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2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6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0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4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8" nodeType="withEffect" presetClass="exit" presetID="2" presetSubtype="2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2" nodeType="withEffect" presetClass="exit" presetID="2" presetSubtype="2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500" id="1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6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0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8" nodeType="withEffect" presetClass="exit" presetID="2" presetSubtype="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55"/>
      <p:bldP grpId="0" spid="56"/>
      <p:bldP grpId="1" spid="56"/>
      <p:bldP grpId="0" spid="57"/>
      <p:bldP grpId="1" spid="57"/>
      <p:bldP grpId="0" spid="58"/>
      <p:bldP grpId="1" spid="58"/>
      <p:bldP grpId="0" spid="59"/>
      <p:bldP grpId="1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1" spid="63"/>
      <p:bldP grpId="0" spid="64"/>
      <p:bldP grpId="1" spid="64"/>
      <p:bldP grpId="0" spid="65"/>
      <p:bldP grpId="1" spid="6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矩形 68"/>
          <p:cNvSpPr/>
          <p:nvPr/>
        </p:nvSpPr>
        <p:spPr>
          <a:xfrm flipH="1">
            <a:off x="13032" y="9266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-8512" y="1"/>
            <a:ext cx="704954" cy="514350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 rot="5400000">
            <a:off x="-505439" y="2020010"/>
            <a:ext cx="243713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3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2017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8841" y="2027493"/>
            <a:ext cx="15084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自由PPT射击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11890" y="1973108"/>
            <a:ext cx="695814" cy="542688"/>
            <a:chOff x="1211890" y="2932033"/>
            <a:chExt cx="695814" cy="542688"/>
          </a:xfrm>
        </p:grpSpPr>
        <p:sp>
          <p:nvSpPr>
            <p:cNvPr id="41" name="圆角矩形 40"/>
            <p:cNvSpPr/>
            <p:nvPr/>
          </p:nvSpPr>
          <p:spPr>
            <a:xfrm>
              <a:off x="1211890" y="2932033"/>
              <a:ext cx="680438" cy="478103"/>
            </a:xfrm>
            <a:prstGeom prst="roundRect">
              <a:avLst>
                <a:gd fmla="val 4567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253218" y="2966688"/>
              <a:ext cx="597783" cy="346646"/>
            </a:xfrm>
            <a:prstGeom prst="roundRect">
              <a:avLst>
                <a:gd fmla="val 979" name="adj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1539144" y="3349615"/>
              <a:ext cx="22168" cy="2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1211890" y="3315603"/>
              <a:ext cx="6804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梯形 44"/>
            <p:cNvSpPr/>
            <p:nvPr/>
          </p:nvSpPr>
          <p:spPr>
            <a:xfrm>
              <a:off x="1466701" y="3401636"/>
              <a:ext cx="166051" cy="45701"/>
            </a:xfrm>
            <a:prstGeom prst="trapezoid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449811" y="3447335"/>
              <a:ext cx="199261" cy="27386"/>
            </a:xfrm>
            <a:prstGeom prst="roundRect">
              <a:avLst>
                <a:gd fmla="val 979" name="adj"/>
              </a:avLst>
            </a:prstGeom>
            <a:solidFill>
              <a:srgbClr val="00BFD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316420" y="3022087"/>
              <a:ext cx="202784" cy="316601"/>
              <a:chOff x="1219898" y="1867593"/>
              <a:chExt cx="321832" cy="5024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219898" y="1867593"/>
                <a:ext cx="196404" cy="196404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圆角矩形 11"/>
              <p:cNvSpPr/>
              <p:nvPr/>
            </p:nvSpPr>
            <p:spPr>
              <a:xfrm>
                <a:off x="1260831" y="2073141"/>
                <a:ext cx="145856" cy="296920"/>
              </a:xfrm>
              <a:custGeom>
                <a:gdLst>
                  <a:gd fmla="*/ 74861 w 475344" name="connsiteX0"/>
                  <a:gd fmla="*/ 549607 h 556566" name="connsiteY0"/>
                  <a:gd fmla="*/ 4187 w 475344" name="connsiteX1"/>
                  <a:gd fmla="*/ 482307 h 556566" name="connsiteY1"/>
                  <a:gd fmla="*/ 12998 w 475344" name="connsiteX2"/>
                  <a:gd fmla="*/ 78605 h 556566" name="connsiteY2"/>
                  <a:gd fmla="*/ 79451 w 475344" name="connsiteX3"/>
                  <a:gd fmla="*/ 0 h 556566" name="connsiteY3"/>
                  <a:gd fmla="*/ 199959 w 475344" name="connsiteX4"/>
                  <a:gd fmla="*/ 0 h 556566" name="connsiteY4"/>
                  <a:gd fmla="*/ 475344 w 475344" name="connsiteX5"/>
                  <a:gd fmla="*/ 275385 h 556566" name="connsiteY5"/>
                  <a:gd fmla="*/ 475344 w 475344" name="connsiteX6"/>
                  <a:gd fmla="*/ 556566 h 556566" name="connsiteY6"/>
                  <a:gd fmla="*/ 74861 w 475344" name="connsiteX7"/>
                  <a:gd fmla="*/ 549607 h 556566" name="connsiteY7"/>
                  <a:gd fmla="*/ 0 w 671278" name="connsiteX8"/>
                  <a:gd fmla="*/ 275385 h 831951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56566" w="475344">
                    <a:moveTo>
                      <a:pt x="74861" y="549607"/>
                    </a:moveTo>
                    <a:cubicBezTo>
                      <a:pt x="741" y="536071"/>
                      <a:pt x="33139" y="536267"/>
                      <a:pt x="4187" y="482307"/>
                    </a:cubicBezTo>
                    <a:cubicBezTo>
                      <a:pt x="-6123" y="403807"/>
                      <a:pt x="4860" y="157830"/>
                      <a:pt x="12998" y="78605"/>
                    </a:cubicBezTo>
                    <a:cubicBezTo>
                      <a:pt x="21136" y="-620"/>
                      <a:pt x="48291" y="13101"/>
                      <a:pt x="79451" y="0"/>
                    </a:cubicBezTo>
                    <a:lnTo>
                      <a:pt x="199959" y="0"/>
                    </a:lnTo>
                    <a:cubicBezTo>
                      <a:pt x="352050" y="0"/>
                      <a:pt x="475344" y="123294"/>
                      <a:pt x="475344" y="275385"/>
                    </a:cubicBezTo>
                    <a:lnTo>
                      <a:pt x="475344" y="556566"/>
                    </a:lnTo>
                    <a:lnTo>
                      <a:pt x="74861" y="549607"/>
                    </a:lnTo>
                    <a:close/>
                  </a:path>
                </a:pathLst>
              </a:cu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 rot="18969412">
                <a:off x="1299411" y="2065231"/>
                <a:ext cx="196404" cy="79688"/>
              </a:xfrm>
              <a:prstGeom prst="ellipse">
                <a:avLst/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空心弧 3"/>
              <p:cNvSpPr/>
              <p:nvPr/>
            </p:nvSpPr>
            <p:spPr>
              <a:xfrm rot="5400000">
                <a:off x="1384620" y="1940818"/>
                <a:ext cx="121171" cy="113905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5400000">
                <a:off x="1384834" y="1963008"/>
                <a:ext cx="83118" cy="78134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空心弧 28"/>
              <p:cNvSpPr/>
              <p:nvPr/>
            </p:nvSpPr>
            <p:spPr>
              <a:xfrm rot="5400000">
                <a:off x="1401339" y="1929745"/>
                <a:ext cx="144730" cy="136052"/>
              </a:xfrm>
              <a:prstGeom prst="blockArc">
                <a:avLst>
                  <a:gd fmla="val 12362261" name="adj1"/>
                  <a:gd fmla="val 19789259" name="adj2"/>
                  <a:gd fmla="val 11944" name="adj3"/>
                </a:avLst>
              </a:prstGeom>
              <a:solidFill>
                <a:srgbClr val="00B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39306" y="3060637"/>
              <a:ext cx="459105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rgbClr val="00BFD1"/>
                  </a:solidFill>
                  <a:latin charset="-122" pitchFamily="65" typeface="方正大黑简体"/>
                  <a:ea charset="-122" pitchFamily="65" typeface="方正大黑简体"/>
                </a:rPr>
                <a:t>PPT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29034" y="2832164"/>
            <a:ext cx="488192" cy="926536"/>
            <a:chOff x="4320693" y="2901910"/>
            <a:chExt cx="499960" cy="948870"/>
          </a:xfrm>
        </p:grpSpPr>
        <p:sp>
          <p:nvSpPr>
            <p:cNvPr id="54" name="圆角矩形 11"/>
            <p:cNvSpPr/>
            <p:nvPr/>
          </p:nvSpPr>
          <p:spPr>
            <a:xfrm>
              <a:off x="4320693" y="3280745"/>
              <a:ext cx="499960" cy="443133"/>
            </a:xfrm>
            <a:custGeom>
              <a:gdLst>
                <a:gd fmla="*/ 0 w 671278" name="connsiteX0"/>
                <a:gd fmla="*/ 275385 h 556566" name="connsiteY0"/>
                <a:gd fmla="*/ 275385 w 671278" name="connsiteX1"/>
                <a:gd fmla="*/ 0 h 556566" name="connsiteY1"/>
                <a:gd fmla="*/ 395893 w 671278" name="connsiteX2"/>
                <a:gd fmla="*/ 0 h 556566" name="connsiteY2"/>
                <a:gd fmla="*/ 671278 w 671278" name="connsiteX3"/>
                <a:gd fmla="*/ 275385 h 556566" name="connsiteY3"/>
                <a:gd fmla="*/ 671278 w 671278" name="connsiteX4"/>
                <a:gd fmla="*/ 556566 h 556566" name="connsiteY4"/>
                <a:gd fmla="*/ 0 w 671278" name="connsiteX5"/>
                <a:gd fmla="*/ 556566 h 556566" name="connsiteY5"/>
                <a:gd fmla="*/ 0 w 671278" name="connsiteX6"/>
                <a:gd fmla="*/ 275385 h 556566" name="connsiteY6"/>
                <a:gd fmla="*/ 0 w 671278" name="connsiteX7"/>
                <a:gd fmla="*/ 275385 h 831951" name="connsiteY7"/>
                <a:gd fmla="*/ 0 w 671278" name="connsiteX8"/>
                <a:gd fmla="*/ 275385 h 83195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56566" w="671278">
                  <a:moveTo>
                    <a:pt x="0" y="275385"/>
                  </a:moveTo>
                  <a:cubicBezTo>
                    <a:pt x="0" y="123294"/>
                    <a:pt x="123294" y="0"/>
                    <a:pt x="275385" y="0"/>
                  </a:cubicBezTo>
                  <a:lnTo>
                    <a:pt x="395893" y="0"/>
                  </a:lnTo>
                  <a:cubicBezTo>
                    <a:pt x="547984" y="0"/>
                    <a:pt x="671278" y="123294"/>
                    <a:pt x="671278" y="275385"/>
                  </a:cubicBezTo>
                  <a:lnTo>
                    <a:pt x="671278" y="556566"/>
                  </a:lnTo>
                  <a:lnTo>
                    <a:pt x="0" y="556566"/>
                  </a:lnTo>
                  <a:lnTo>
                    <a:pt x="0" y="275385"/>
                  </a:ln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4429913" y="3275361"/>
              <a:ext cx="277402" cy="575419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平行四边形 7"/>
            <p:cNvSpPr/>
            <p:nvPr/>
          </p:nvSpPr>
          <p:spPr>
            <a:xfrm rot="18278268">
              <a:off x="4422328" y="3367006"/>
              <a:ext cx="293348" cy="201810"/>
            </a:xfrm>
            <a:custGeom>
              <a:gdLst>
                <a:gd fmla="*/ 0 w 352897" name="connsiteX0"/>
                <a:gd fmla="*/ 241981 h 241981" name="connsiteY0"/>
                <a:gd fmla="*/ 134038 w 352897" name="connsiteX1"/>
                <a:gd fmla="*/ 53924 h 241981" name="connsiteY1"/>
                <a:gd fmla="*/ 196511 w 352897" name="connsiteX2"/>
                <a:gd fmla="*/ 2308 h 241981" name="connsiteY2"/>
                <a:gd fmla="*/ 352897 w 352897" name="connsiteX3"/>
                <a:gd fmla="*/ 0 h 241981" name="connsiteY3"/>
                <a:gd fmla="*/ 296447 w 352897" name="connsiteX4"/>
                <a:gd fmla="*/ 146324 h 241981" name="connsiteY4"/>
                <a:gd fmla="*/ 227575 w 352897" name="connsiteX5"/>
                <a:gd fmla="*/ 183856 h 241981" name="connsiteY5"/>
                <a:gd fmla="*/ 0 w 352897" name="connsiteX6"/>
                <a:gd fmla="*/ 241981 h 24198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1981" w="352897">
                  <a:moveTo>
                    <a:pt x="0" y="241981"/>
                  </a:moveTo>
                  <a:lnTo>
                    <a:pt x="134038" y="53924"/>
                  </a:lnTo>
                  <a:lnTo>
                    <a:pt x="196511" y="2308"/>
                  </a:lnTo>
                  <a:lnTo>
                    <a:pt x="352897" y="0"/>
                  </a:lnTo>
                  <a:lnTo>
                    <a:pt x="296447" y="146324"/>
                  </a:lnTo>
                  <a:lnTo>
                    <a:pt x="227575" y="183856"/>
                  </a:lnTo>
                  <a:lnTo>
                    <a:pt x="0" y="241981"/>
                  </a:lnTo>
                  <a:close/>
                </a:path>
              </a:pathLst>
            </a:cu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4381486" y="2901910"/>
              <a:ext cx="381027" cy="381027"/>
            </a:xfrm>
            <a:prstGeom prst="ellipse">
              <a:avLst/>
            </a:prstGeom>
            <a:solidFill>
              <a:srgbClr val="00B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38841" y="2752586"/>
            <a:ext cx="2011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黑犬节操有限公司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职位：PPT射击湿</a:t>
            </a:r>
          </a:p>
        </p:txBody>
      </p:sp>
      <p:sp>
        <p:nvSpPr>
          <p:cNvPr id="47" name="矩形 46"/>
          <p:cNvSpPr/>
          <p:nvPr/>
        </p:nvSpPr>
        <p:spPr>
          <a:xfrm flipH="1">
            <a:off x="2280976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 flipH="1">
            <a:off x="4561623" y="1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 flipH="1">
            <a:off x="6851111" y="1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1" name="组合 50"/>
          <p:cNvGrpSpPr/>
          <p:nvPr/>
        </p:nvGrpSpPr>
        <p:grpSpPr>
          <a:xfrm>
            <a:off x="-8512" y="0"/>
            <a:ext cx="2289488" cy="627533"/>
            <a:chOff x="-8512" y="0"/>
            <a:chExt cx="2289488" cy="627533"/>
          </a:xfrm>
        </p:grpSpPr>
        <p:sp>
          <p:nvSpPr>
            <p:cNvPr id="52" name="矩形 51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个人经历</a:t>
              </a:r>
            </a:p>
          </p:txBody>
        </p:sp>
      </p:grpSp>
      <p:sp>
        <p:nvSpPr>
          <p:cNvPr id="67" name="矩形 66"/>
          <p:cNvSpPr/>
          <p:nvPr/>
        </p:nvSpPr>
        <p:spPr>
          <a:xfrm flipH="1">
            <a:off x="-8512" y="1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-8511" y="0"/>
            <a:ext cx="9153098" cy="514350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014792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1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2" presetSubtype="1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xit" presetID="2" presetSubtype="1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2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1" spid="69"/>
      <p:bldP grpId="0" spid="47"/>
      <p:bldP grpId="0" spid="49"/>
      <p:bldP grpId="0" spid="50"/>
      <p:bldP grpId="0" spid="67"/>
      <p:bldP grpId="0" spid="7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矩形 62"/>
          <p:cNvSpPr/>
          <p:nvPr/>
        </p:nvSpPr>
        <p:spPr>
          <a:xfrm>
            <a:off x="-8511" y="3805"/>
            <a:ext cx="9153098" cy="514350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-288619" y="3507853"/>
            <a:ext cx="9685155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15358" y="1463755"/>
            <a:ext cx="71932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所获奖项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608911"/>
            <a:ext cx="9153099" cy="192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 flipH="1">
            <a:off x="21596" y="-428"/>
            <a:ext cx="9154508" cy="627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 flipH="1">
            <a:off x="2289540" y="-9693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 flipH="1">
            <a:off x="4570187" y="-9693"/>
            <a:ext cx="2289488" cy="88640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 flipH="1">
            <a:off x="6859675" y="-9693"/>
            <a:ext cx="2293476" cy="8864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52" y="-9694"/>
            <a:ext cx="2289488" cy="627533"/>
            <a:chOff x="-8512" y="0"/>
            <a:chExt cx="2289488" cy="627533"/>
          </a:xfrm>
        </p:grpSpPr>
        <p:sp>
          <p:nvSpPr>
            <p:cNvPr id="69" name="矩形 68"/>
            <p:cNvSpPr/>
            <p:nvPr/>
          </p:nvSpPr>
          <p:spPr>
            <a:xfrm flipH="1">
              <a:off x="-8512" y="0"/>
              <a:ext cx="2289488" cy="627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1299" y="19400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rgbClr val="FF412B"/>
                  </a:solidFill>
                  <a:latin charset="-122" pitchFamily="65" typeface="方正中倩简体"/>
                  <a:ea charset="-122" pitchFamily="65" typeface="方正中倩简体"/>
                </a:rPr>
                <a:t>所获奖项</a:t>
              </a:r>
            </a:p>
          </p:txBody>
        </p:sp>
      </p:grpSp>
      <p:sp>
        <p:nvSpPr>
          <p:cNvPr id="71" name="矩形 70"/>
          <p:cNvSpPr/>
          <p:nvPr/>
        </p:nvSpPr>
        <p:spPr>
          <a:xfrm flipH="1">
            <a:off x="52" y="-9693"/>
            <a:ext cx="2289488" cy="88640"/>
          </a:xfrm>
          <a:prstGeom prst="rect">
            <a:avLst/>
          </a:prstGeom>
          <a:solidFill>
            <a:srgbClr val="FF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479216" y="17988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所获奖项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6108" y="18180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FF412B"/>
                </a:solidFill>
                <a:latin charset="-122" pitchFamily="65" typeface="方正中倩简体"/>
                <a:ea charset="-122" pitchFamily="65" typeface="方正中倩简体"/>
              </a:rPr>
              <a:t>所获奖项</a:t>
            </a:r>
          </a:p>
        </p:txBody>
      </p:sp>
      <p:sp>
        <p:nvSpPr>
          <p:cNvPr id="75" name="矩形 74"/>
          <p:cNvSpPr/>
          <p:nvPr/>
        </p:nvSpPr>
        <p:spPr>
          <a:xfrm>
            <a:off x="52" y="627105"/>
            <a:ext cx="704954" cy="4506701"/>
          </a:xfrm>
          <a:prstGeom prst="rect">
            <a:avLst/>
          </a:prstGeom>
          <a:solidFill>
            <a:srgbClr val="00B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TextBox 75"/>
          <p:cNvSpPr txBox="1"/>
          <p:nvPr/>
        </p:nvSpPr>
        <p:spPr>
          <a:xfrm rot="5400000">
            <a:off x="-726270" y="2251937"/>
            <a:ext cx="2891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blipFill dpi="0" rotWithShape="1">
                  <a:blip r:embed="rId2"/>
                  <a:stretch>
                    <a:fillRect/>
                  </a:stretch>
                </a:blipFill>
                <a:latin charset="-122" pitchFamily="65" typeface="方正大黑简体"/>
                <a:ea charset="-122" pitchFamily="65" typeface="方正大黑简体"/>
              </a:rPr>
              <a:t>奖项/证书</a:t>
            </a:r>
          </a:p>
        </p:txBody>
      </p:sp>
    </p:spTree>
    <p:extLst>
      <p:ext uri="{BB962C8B-B14F-4D97-AF65-F5344CB8AC3E}">
        <p14:creationId val="32622836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1" id="19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1" id="27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3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3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3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4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1" id="57" nodeType="after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5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63"/>
      <p:bldP grpId="0" spid="64"/>
      <p:bldP grpId="1" spid="64"/>
      <p:bldP grpId="0" spid="2"/>
      <p:bldP grpId="1" spid="2"/>
      <p:bldP grpId="0" spid="38"/>
      <p:bldP grpId="1" spid="38"/>
      <p:bldP grpId="0" spid="65"/>
      <p:bldP grpId="0" spid="66"/>
      <p:bldP grpId="0" spid="67"/>
      <p:bldP grpId="0" spid="71"/>
      <p:bldP build="p" grpId="0" spid="72"/>
      <p:bldP build="p" grpId="0" spid="73"/>
      <p:bldP grpId="0" spid="75"/>
      <p:bldP grpId="0" spid="7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none">
        <a:spAutoFit/>
      </a:bodyPr>
      <a:lstStyle>
        <a:defPPr>
          <a:defRPr dirty="0" smtClean="0"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(16:9)</PresentationFormat>
  <Paragraphs>169</Paragraphs>
  <Slides>15</Slides>
  <Notes>4</Notes>
  <TotalTime>1974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5">
      <vt:lpstr>Arial</vt:lpstr>
      <vt:lpstr>Calibri</vt:lpstr>
      <vt:lpstr>方正中倩简体</vt:lpstr>
      <vt:lpstr>Calibri Light</vt:lpstr>
      <vt:lpstr>Impact</vt:lpstr>
      <vt:lpstr>Wingdings</vt:lpstr>
      <vt:lpstr>微软雅黑</vt:lpstr>
      <vt:lpstr>方正大黑简体</vt:lpstr>
      <vt:lpstr>方正黑体简体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2013-04-16T04:48:03Z</dcterms:created>
  <cp:lastModifiedBy>优品PPT</cp:lastModifiedBy>
  <dcterms:modified xsi:type="dcterms:W3CDTF">2021-08-20T11:24:41Z</dcterms:modified>
  <cp:revision>151</cp:revision>
  <dc:title>PowerPoint 演示文稿</dc:title>
</cp:coreProperties>
</file>