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67" r:id="rId5"/>
    <p:sldId id="257" r:id="rId6"/>
    <p:sldId id="261" r:id="rId7"/>
    <p:sldId id="262" r:id="rId8"/>
    <p:sldId id="274" r:id="rId9"/>
    <p:sldId id="263" r:id="rId10"/>
    <p:sldId id="264" r:id="rId11"/>
    <p:sldId id="258" r:id="rId12"/>
    <p:sldId id="265" r:id="rId13"/>
    <p:sldId id="276" r:id="rId14"/>
    <p:sldId id="269" r:id="rId15"/>
    <p:sldId id="259" r:id="rId16"/>
    <p:sldId id="266" r:id="rId17"/>
    <p:sldId id="273" r:id="rId18"/>
    <p:sldId id="268" r:id="rId19"/>
    <p:sldId id="260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tags/tag1.xml" Type="http://schemas.openxmlformats.org/officeDocument/2006/relationships/tags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69FBB-4225-405C-903C-ED27A4BCBC3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23FF8-A627-4E1F-85B8-079CAED407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5623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0961391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4785236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591367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9892855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5548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4028849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8665817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4189980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8363499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46108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1568444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684214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7056801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2003903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788093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984355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5904318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0730848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1863929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0941970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9833354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6143790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38DC-8C5F-4A3C-8B82-C9865F3CE8DE}" type="datetimeFigureOut">
              <a:rPr lang="zh-CN" altLang="en-US" smtClean="0"/>
              <a:t>2020/5/30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4EDA6-FF65-4CEF-9104-C446A89B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6798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5297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emf" Type="http://schemas.openxmlformats.org/officeDocument/2006/relationships/image"/><Relationship Id="rId3" Target="../media/image2.emf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8.png" Type="http://schemas.openxmlformats.org/officeDocument/2006/relationships/image"/><Relationship Id="rId5" Target="../media/image9.wdp" Type="http://schemas.microsoft.com/office/2007/relationships/hdphoto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10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11.emf" Type="http://schemas.openxmlformats.org/officeDocument/2006/relationships/image"/><Relationship Id="rId5" Target="../media/image12.emf" Type="http://schemas.openxmlformats.org/officeDocument/2006/relationships/image"/><Relationship Id="rId6" Target="../media/image13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14.emf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emf" Type="http://schemas.openxmlformats.org/officeDocument/2006/relationships/image"/><Relationship Id="rId3" Target="../media/image2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3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4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Relationship Id="rId3" Target="../media/image1.emf" Type="http://schemas.openxmlformats.org/officeDocument/2006/relationships/image"/><Relationship Id="rId4" Target="../media/image5.jpeg" Type="http://schemas.openxmlformats.org/officeDocument/2006/relationships/image"/><Relationship Id="rId5" Target="../media/image6.jpeg" Type="http://schemas.openxmlformats.org/officeDocument/2006/relationships/image"/><Relationship Id="rId6" Target="../media/image7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-6465"/>
          <a:stretch>
            <a:fillRect/>
          </a:stretch>
        </p:blipFill>
        <p:spPr>
          <a:xfrm>
            <a:off x="0" y="4973251"/>
            <a:ext cx="12192000" cy="193887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041790" y="2901684"/>
            <a:ext cx="6412626" cy="51816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28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00000000000000000" pitchFamily="2" typeface="方正正大黑简体"/>
                <a:ea charset="-122" panose="02000000000000000000" pitchFamily="2" typeface="方正正大黑简体"/>
                <a:cs typeface="+mn-cs"/>
              </a:rPr>
              <a:t>Business General Template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526161" y="4211327"/>
            <a:ext cx="2666529" cy="335280"/>
          </a:xfrm>
          <a:prstGeom prst="rect">
            <a:avLst/>
          </a:prstGeom>
          <a:noFill/>
          <a:ln>
            <a:solidFill>
              <a:srgbClr val="9BA362"/>
            </a:solidFill>
          </a:ln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00000000000000000" pitchFamily="2" typeface="方正正大黑简体"/>
                <a:ea charset="-122" panose="02000000000000000000" pitchFamily="2" typeface="方正正大黑简体"/>
                <a:cs typeface="+mn-cs"/>
              </a:rPr>
              <a:t>Reporter：优页PPT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842235" y="4466735"/>
            <a:ext cx="55834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14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Add up everything what you like and what you want   </a:t>
            </a:r>
          </a:p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14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202X,朝着更温暖的方向前进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967598" y="1982964"/>
            <a:ext cx="665669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54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00000000000000000" pitchFamily="2" typeface="方正兰亭超细黑简体"/>
                <a:ea charset="-122" panose="02000000000000000000" pitchFamily="2" typeface="方正兰亭超细黑简体"/>
                <a:cs typeface="+mn-cs"/>
              </a:rPr>
              <a:t>手绘小太阳清新模板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61" y="1387298"/>
            <a:ext cx="3867619" cy="3585953"/>
          </a:xfrm>
          <a:prstGeom prst="rect">
            <a:avLst/>
          </a:prstGeom>
        </p:spPr>
      </p:pic>
    </p:spTree>
    <p:extLst>
      <p:ext uri="{BB962C8B-B14F-4D97-AF65-F5344CB8AC3E}">
        <p14:creationId val="186069735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  <p:bldP grpId="0" spid="18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sp>
        <p:nvSpPr>
          <p:cNvPr id="15" name="Freeform 5"/>
          <p:cNvSpPr/>
          <p:nvPr/>
        </p:nvSpPr>
        <p:spPr bwMode="auto">
          <a:xfrm>
            <a:off x="6456040" y="3944104"/>
            <a:ext cx="4032448" cy="1844719"/>
          </a:xfrm>
          <a:custGeom>
            <a:gdLst>
              <a:gd fmla="*/ 47 w 196" name="T0"/>
              <a:gd fmla="*/ 30 h 110" name="T1"/>
              <a:gd fmla="*/ 58 w 196" name="T2"/>
              <a:gd fmla="*/ 32 h 110" name="T3"/>
              <a:gd fmla="*/ 98 w 196" name="T4"/>
              <a:gd fmla="*/ 0 h 110" name="T5"/>
              <a:gd fmla="*/ 138 w 196" name="T6"/>
              <a:gd fmla="*/ 32 h 110" name="T7"/>
              <a:gd fmla="*/ 150 w 196" name="T8"/>
              <a:gd fmla="*/ 30 h 110" name="T9"/>
              <a:gd fmla="*/ 184 w 196" name="T10"/>
              <a:gd fmla="*/ 65 h 110" name="T11"/>
              <a:gd fmla="*/ 184 w 196" name="T12"/>
              <a:gd fmla="*/ 70 h 110" name="T13"/>
              <a:gd fmla="*/ 196 w 196" name="T14"/>
              <a:gd fmla="*/ 89 h 110" name="T15"/>
              <a:gd fmla="*/ 175 w 196" name="T16"/>
              <a:gd fmla="*/ 110 h 110" name="T17"/>
              <a:gd fmla="*/ 108 w 196" name="T18"/>
              <a:gd fmla="*/ 110 h 110" name="T19"/>
              <a:gd fmla="*/ 108 w 196" name="T20"/>
              <a:gd fmla="*/ 62 h 110" name="T21"/>
              <a:gd fmla="*/ 121 w 196" name="T22"/>
              <a:gd fmla="*/ 75 h 110" name="T23"/>
              <a:gd fmla="*/ 135 w 196" name="T24"/>
              <a:gd fmla="*/ 75 h 110" name="T25"/>
              <a:gd fmla="*/ 135 w 196" name="T26"/>
              <a:gd fmla="*/ 75 h 110" name="T27"/>
              <a:gd fmla="*/ 135 w 196" name="T28"/>
              <a:gd fmla="*/ 61 h 110" name="T29"/>
              <a:gd fmla="*/ 105 w 196" name="T30"/>
              <a:gd fmla="*/ 31 h 110" name="T31"/>
              <a:gd fmla="*/ 99 w 196" name="T32"/>
              <a:gd fmla="*/ 29 h 110" name="T33"/>
              <a:gd fmla="*/ 98 w 196" name="T34"/>
              <a:gd fmla="*/ 29 h 110" name="T35"/>
              <a:gd fmla="*/ 98 w 196" name="T36"/>
              <a:gd fmla="*/ 29 h 110" name="T37"/>
              <a:gd fmla="*/ 91 w 196" name="T38"/>
              <a:gd fmla="*/ 31 h 110" name="T39"/>
              <a:gd fmla="*/ 62 w 196" name="T40"/>
              <a:gd fmla="*/ 61 h 110" name="T41"/>
              <a:gd fmla="*/ 62 w 196" name="T42"/>
              <a:gd fmla="*/ 75 h 110" name="T43"/>
              <a:gd fmla="*/ 62 w 196" name="T44"/>
              <a:gd fmla="*/ 75 h 110" name="T45"/>
              <a:gd fmla="*/ 76 w 196" name="T46"/>
              <a:gd fmla="*/ 75 h 110" name="T47"/>
              <a:gd fmla="*/ 89 w 196" name="T48"/>
              <a:gd fmla="*/ 62 h 110" name="T49"/>
              <a:gd fmla="*/ 89 w 196" name="T50"/>
              <a:gd fmla="*/ 110 h 110" name="T51"/>
              <a:gd fmla="*/ 21 w 196" name="T52"/>
              <a:gd fmla="*/ 110 h 110" name="T53"/>
              <a:gd fmla="*/ 0 w 196" name="T54"/>
              <a:gd fmla="*/ 89 h 110" name="T55"/>
              <a:gd fmla="*/ 13 w 196" name="T56"/>
              <a:gd fmla="*/ 70 h 110" name="T57"/>
              <a:gd fmla="*/ 13 w 196" name="T58"/>
              <a:gd fmla="*/ 65 h 110" name="T59"/>
              <a:gd fmla="*/ 47 w 196" name="T60"/>
              <a:gd fmla="*/ 30 h 110" name="T6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b="b" l="0" r="r" t="0"/>
            <a:pathLst>
              <a:path h="110" w="196">
                <a:moveTo>
                  <a:pt x="47" y="30"/>
                </a:moveTo>
                <a:cubicBezTo>
                  <a:pt x="51" y="30"/>
                  <a:pt x="55" y="31"/>
                  <a:pt x="58" y="32"/>
                </a:cubicBezTo>
                <a:cubicBezTo>
                  <a:pt x="63" y="14"/>
                  <a:pt x="79" y="0"/>
                  <a:pt x="98" y="0"/>
                </a:cubicBezTo>
                <a:cubicBezTo>
                  <a:pt x="118" y="0"/>
                  <a:pt x="134" y="14"/>
                  <a:pt x="138" y="32"/>
                </a:cubicBezTo>
                <a:cubicBezTo>
                  <a:pt x="142" y="31"/>
                  <a:pt x="146" y="30"/>
                  <a:pt x="150" y="30"/>
                </a:cubicBezTo>
                <a:cubicBezTo>
                  <a:pt x="169" y="30"/>
                  <a:pt x="184" y="46"/>
                  <a:pt x="184" y="65"/>
                </a:cubicBezTo>
                <a:cubicBezTo>
                  <a:pt x="184" y="66"/>
                  <a:pt x="184" y="68"/>
                  <a:pt x="184" y="70"/>
                </a:cubicBezTo>
                <a:cubicBezTo>
                  <a:pt x="191" y="73"/>
                  <a:pt x="196" y="81"/>
                  <a:pt x="196" y="89"/>
                </a:cubicBezTo>
                <a:cubicBezTo>
                  <a:pt x="196" y="101"/>
                  <a:pt x="187" y="110"/>
                  <a:pt x="175" y="110"/>
                </a:cubicBezTo>
                <a:cubicBezTo>
                  <a:pt x="108" y="110"/>
                  <a:pt x="108" y="110"/>
                  <a:pt x="108" y="110"/>
                </a:cubicBezTo>
                <a:cubicBezTo>
                  <a:pt x="108" y="62"/>
                  <a:pt x="108" y="62"/>
                  <a:pt x="108" y="62"/>
                </a:cubicBezTo>
                <a:cubicBezTo>
                  <a:pt x="121" y="75"/>
                  <a:pt x="121" y="75"/>
                  <a:pt x="121" y="75"/>
                </a:cubicBezTo>
                <a:cubicBezTo>
                  <a:pt x="125" y="78"/>
                  <a:pt x="131" y="78"/>
                  <a:pt x="135" y="75"/>
                </a:cubicBezTo>
                <a:cubicBezTo>
                  <a:pt x="135" y="75"/>
                  <a:pt x="135" y="75"/>
                  <a:pt x="135" y="75"/>
                </a:cubicBezTo>
                <a:cubicBezTo>
                  <a:pt x="138" y="71"/>
                  <a:pt x="138" y="65"/>
                  <a:pt x="135" y="6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4" y="30"/>
                  <a:pt x="101" y="29"/>
                  <a:pt x="99" y="29"/>
                </a:cubicBezTo>
                <a:cubicBezTo>
                  <a:pt x="98" y="28"/>
                  <a:pt x="98" y="28"/>
                  <a:pt x="98" y="29"/>
                </a:cubicBezTo>
                <a:cubicBezTo>
                  <a:pt x="98" y="29"/>
                  <a:pt x="98" y="29"/>
                  <a:pt x="98" y="29"/>
                </a:cubicBezTo>
                <a:cubicBezTo>
                  <a:pt x="96" y="29"/>
                  <a:pt x="93" y="30"/>
                  <a:pt x="91" y="31"/>
                </a:cubicBezTo>
                <a:cubicBezTo>
                  <a:pt x="62" y="61"/>
                  <a:pt x="62" y="61"/>
                  <a:pt x="62" y="61"/>
                </a:cubicBezTo>
                <a:cubicBezTo>
                  <a:pt x="58" y="65"/>
                  <a:pt x="58" y="71"/>
                  <a:pt x="62" y="75"/>
                </a:cubicBezTo>
                <a:cubicBezTo>
                  <a:pt x="62" y="75"/>
                  <a:pt x="62" y="75"/>
                  <a:pt x="62" y="75"/>
                </a:cubicBezTo>
                <a:cubicBezTo>
                  <a:pt x="66" y="78"/>
                  <a:pt x="72" y="78"/>
                  <a:pt x="76" y="75"/>
                </a:cubicBezTo>
                <a:cubicBezTo>
                  <a:pt x="89" y="62"/>
                  <a:pt x="89" y="62"/>
                  <a:pt x="89" y="62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10" y="110"/>
                  <a:pt x="0" y="101"/>
                  <a:pt x="0" y="89"/>
                </a:cubicBezTo>
                <a:cubicBezTo>
                  <a:pt x="0" y="81"/>
                  <a:pt x="6" y="73"/>
                  <a:pt x="13" y="70"/>
                </a:cubicBezTo>
                <a:cubicBezTo>
                  <a:pt x="13" y="68"/>
                  <a:pt x="13" y="66"/>
                  <a:pt x="13" y="65"/>
                </a:cubicBezTo>
                <a:cubicBezTo>
                  <a:pt x="13" y="46"/>
                  <a:pt x="28" y="30"/>
                  <a:pt x="47" y="30"/>
                </a:cubicBezTo>
                <a:close/>
              </a:path>
            </a:pathLst>
          </a:custGeom>
          <a:solidFill>
            <a:srgbClr val="EACE88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rgbClr val="A06843"/>
              </a:solidFill>
            </a:endParaRPr>
          </a:p>
        </p:txBody>
      </p:sp>
      <p:sp>
        <p:nvSpPr>
          <p:cNvPr id="16" name="Freeform 6"/>
          <p:cNvSpPr/>
          <p:nvPr/>
        </p:nvSpPr>
        <p:spPr bwMode="auto">
          <a:xfrm>
            <a:off x="1593627" y="3920332"/>
            <a:ext cx="4142333" cy="1875846"/>
          </a:xfrm>
          <a:custGeom>
            <a:gdLst>
              <a:gd fmla="*/ 47 w 196" name="T0"/>
              <a:gd fmla="*/ 29 h 109" name="T1"/>
              <a:gd fmla="*/ 58 w 196" name="T2"/>
              <a:gd fmla="*/ 30 h 109" name="T3"/>
              <a:gd fmla="*/ 88 w 196" name="T4"/>
              <a:gd fmla="*/ 0 h 109" name="T5"/>
              <a:gd fmla="*/ 88 w 196" name="T6"/>
              <a:gd fmla="*/ 59 h 109" name="T7"/>
              <a:gd fmla="*/ 76 w 196" name="T8"/>
              <a:gd fmla="*/ 46 h 109" name="T9"/>
              <a:gd fmla="*/ 62 w 196" name="T10"/>
              <a:gd fmla="*/ 46 h 109" name="T11"/>
              <a:gd fmla="*/ 62 w 196" name="T12"/>
              <a:gd fmla="*/ 46 h 109" name="T13"/>
              <a:gd fmla="*/ 62 w 196" name="T14"/>
              <a:gd fmla="*/ 60 h 109" name="T15"/>
              <a:gd fmla="*/ 91 w 196" name="T16"/>
              <a:gd fmla="*/ 89 h 109" name="T17"/>
              <a:gd fmla="*/ 98 w 196" name="T18"/>
              <a:gd fmla="*/ 92 h 109" name="T19"/>
              <a:gd fmla="*/ 98 w 196" name="T20"/>
              <a:gd fmla="*/ 92 h 109" name="T21"/>
              <a:gd fmla="*/ 98 w 196" name="T22"/>
              <a:gd fmla="*/ 92 h 109" name="T23"/>
              <a:gd fmla="*/ 105 w 196" name="T24"/>
              <a:gd fmla="*/ 89 h 109" name="T25"/>
              <a:gd fmla="*/ 134 w 196" name="T26"/>
              <a:gd fmla="*/ 60 h 109" name="T27"/>
              <a:gd fmla="*/ 134 w 196" name="T28"/>
              <a:gd fmla="*/ 46 h 109" name="T29"/>
              <a:gd fmla="*/ 134 w 196" name="T30"/>
              <a:gd fmla="*/ 46 h 109" name="T31"/>
              <a:gd fmla="*/ 121 w 196" name="T32"/>
              <a:gd fmla="*/ 46 h 109" name="T33"/>
              <a:gd fmla="*/ 108 w 196" name="T34"/>
              <a:gd fmla="*/ 59 h 109" name="T35"/>
              <a:gd fmla="*/ 108 w 196" name="T36"/>
              <a:gd fmla="*/ 0 h 109" name="T37"/>
              <a:gd fmla="*/ 138 w 196" name="T38"/>
              <a:gd fmla="*/ 30 h 109" name="T39"/>
              <a:gd fmla="*/ 149 w 196" name="T40"/>
              <a:gd fmla="*/ 29 h 109" name="T41"/>
              <a:gd fmla="*/ 184 w 196" name="T42"/>
              <a:gd fmla="*/ 63 h 109" name="T43"/>
              <a:gd fmla="*/ 183 w 196" name="T44"/>
              <a:gd fmla="*/ 68 h 109" name="T45"/>
              <a:gd fmla="*/ 196 w 196" name="T46"/>
              <a:gd fmla="*/ 88 h 109" name="T47"/>
              <a:gd fmla="*/ 175 w 196" name="T48"/>
              <a:gd fmla="*/ 109 h 109" name="T49"/>
              <a:gd fmla="*/ 21 w 196" name="T50"/>
              <a:gd fmla="*/ 109 h 109" name="T51"/>
              <a:gd fmla="*/ 0 w 196" name="T52"/>
              <a:gd fmla="*/ 88 h 109" name="T53"/>
              <a:gd fmla="*/ 13 w 196" name="T54"/>
              <a:gd fmla="*/ 68 h 109" name="T55"/>
              <a:gd fmla="*/ 12 w 196" name="T56"/>
              <a:gd fmla="*/ 63 h 109" name="T57"/>
              <a:gd fmla="*/ 47 w 196" name="T58"/>
              <a:gd fmla="*/ 29 h 109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09" w="196">
                <a:moveTo>
                  <a:pt x="47" y="29"/>
                </a:moveTo>
                <a:cubicBezTo>
                  <a:pt x="51" y="29"/>
                  <a:pt x="55" y="29"/>
                  <a:pt x="58" y="30"/>
                </a:cubicBezTo>
                <a:cubicBezTo>
                  <a:pt x="62" y="15"/>
                  <a:pt x="73" y="3"/>
                  <a:pt x="88" y="0"/>
                </a:cubicBezTo>
                <a:cubicBezTo>
                  <a:pt x="88" y="59"/>
                  <a:pt x="88" y="59"/>
                  <a:pt x="88" y="59"/>
                </a:cubicBezTo>
                <a:cubicBezTo>
                  <a:pt x="76" y="46"/>
                  <a:pt x="76" y="46"/>
                  <a:pt x="76" y="46"/>
                </a:cubicBezTo>
                <a:cubicBezTo>
                  <a:pt x="72" y="42"/>
                  <a:pt x="66" y="42"/>
                  <a:pt x="62" y="46"/>
                </a:cubicBezTo>
                <a:cubicBezTo>
                  <a:pt x="62" y="46"/>
                  <a:pt x="62" y="46"/>
                  <a:pt x="62" y="46"/>
                </a:cubicBezTo>
                <a:cubicBezTo>
                  <a:pt x="58" y="50"/>
                  <a:pt x="58" y="56"/>
                  <a:pt x="62" y="60"/>
                </a:cubicBezTo>
                <a:cubicBezTo>
                  <a:pt x="91" y="89"/>
                  <a:pt x="91" y="89"/>
                  <a:pt x="91" y="89"/>
                </a:cubicBezTo>
                <a:cubicBezTo>
                  <a:pt x="93" y="91"/>
                  <a:pt x="95" y="92"/>
                  <a:pt x="98" y="92"/>
                </a:cubicBezTo>
                <a:cubicBezTo>
                  <a:pt x="98" y="92"/>
                  <a:pt x="98" y="92"/>
                  <a:pt x="98" y="92"/>
                </a:cubicBezTo>
                <a:cubicBezTo>
                  <a:pt x="98" y="92"/>
                  <a:pt x="98" y="92"/>
                  <a:pt x="98" y="92"/>
                </a:cubicBezTo>
                <a:cubicBezTo>
                  <a:pt x="101" y="92"/>
                  <a:pt x="103" y="91"/>
                  <a:pt x="105" y="89"/>
                </a:cubicBezTo>
                <a:cubicBezTo>
                  <a:pt x="134" y="60"/>
                  <a:pt x="134" y="60"/>
                  <a:pt x="134" y="60"/>
                </a:cubicBezTo>
                <a:cubicBezTo>
                  <a:pt x="138" y="56"/>
                  <a:pt x="138" y="50"/>
                  <a:pt x="134" y="46"/>
                </a:cubicBezTo>
                <a:cubicBezTo>
                  <a:pt x="134" y="46"/>
                  <a:pt x="134" y="46"/>
                  <a:pt x="134" y="46"/>
                </a:cubicBezTo>
                <a:cubicBezTo>
                  <a:pt x="131" y="42"/>
                  <a:pt x="124" y="42"/>
                  <a:pt x="121" y="46"/>
                </a:cubicBezTo>
                <a:cubicBezTo>
                  <a:pt x="108" y="59"/>
                  <a:pt x="108" y="59"/>
                  <a:pt x="108" y="59"/>
                </a:cubicBezTo>
                <a:cubicBezTo>
                  <a:pt x="108" y="0"/>
                  <a:pt x="108" y="0"/>
                  <a:pt x="108" y="0"/>
                </a:cubicBezTo>
                <a:cubicBezTo>
                  <a:pt x="123" y="3"/>
                  <a:pt x="135" y="15"/>
                  <a:pt x="138" y="30"/>
                </a:cubicBezTo>
                <a:cubicBezTo>
                  <a:pt x="142" y="29"/>
                  <a:pt x="145" y="29"/>
                  <a:pt x="149" y="29"/>
                </a:cubicBezTo>
                <a:cubicBezTo>
                  <a:pt x="168" y="29"/>
                  <a:pt x="184" y="44"/>
                  <a:pt x="184" y="63"/>
                </a:cubicBezTo>
                <a:cubicBezTo>
                  <a:pt x="184" y="65"/>
                  <a:pt x="184" y="67"/>
                  <a:pt x="183" y="68"/>
                </a:cubicBezTo>
                <a:cubicBezTo>
                  <a:pt x="191" y="72"/>
                  <a:pt x="196" y="79"/>
                  <a:pt x="196" y="88"/>
                </a:cubicBezTo>
                <a:cubicBezTo>
                  <a:pt x="196" y="99"/>
                  <a:pt x="187" y="109"/>
                  <a:pt x="175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10" y="109"/>
                  <a:pt x="0" y="99"/>
                  <a:pt x="0" y="88"/>
                </a:cubicBezTo>
                <a:cubicBezTo>
                  <a:pt x="0" y="79"/>
                  <a:pt x="5" y="72"/>
                  <a:pt x="13" y="68"/>
                </a:cubicBezTo>
                <a:cubicBezTo>
                  <a:pt x="13" y="67"/>
                  <a:pt x="12" y="65"/>
                  <a:pt x="12" y="63"/>
                </a:cubicBezTo>
                <a:cubicBezTo>
                  <a:pt x="12" y="44"/>
                  <a:pt x="28" y="29"/>
                  <a:pt x="47" y="29"/>
                </a:cubicBezTo>
                <a:close/>
              </a:path>
            </a:pathLst>
          </a:custGeom>
          <a:solidFill>
            <a:srgbClr val="FFC86E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rgbClr val="A06843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15480" y="2374840"/>
            <a:ext cx="4339248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415480" y="1778725"/>
            <a:ext cx="205963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lang="zh-CN" sz="2000">
                <a:solidFill>
                  <a:srgbClr val="A06843"/>
                </a:solidFill>
              </a:rPr>
              <a:t>标题文字</a:t>
            </a:r>
          </a:p>
        </p:txBody>
      </p:sp>
      <p:cxnSp>
        <p:nvCxnSpPr>
          <p:cNvPr id="19" name="直接连接符 18"/>
          <p:cNvCxnSpPr/>
          <p:nvPr/>
        </p:nvCxnSpPr>
        <p:spPr>
          <a:xfrm>
            <a:off x="1513938" y="2287920"/>
            <a:ext cx="2071166" cy="0"/>
          </a:xfrm>
          <a:prstGeom prst="line">
            <a:avLst/>
          </a:prstGeom>
          <a:ln>
            <a:solidFill>
              <a:srgbClr val="A0684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6312024" y="2374840"/>
            <a:ext cx="4339248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312024" y="1778725"/>
            <a:ext cx="205963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lang="zh-CN" sz="2000">
                <a:solidFill>
                  <a:srgbClr val="A06843"/>
                </a:solidFill>
              </a:rPr>
              <a:t>标题文字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6410482" y="2287920"/>
            <a:ext cx="2071166" cy="0"/>
          </a:xfrm>
          <a:prstGeom prst="line">
            <a:avLst/>
          </a:prstGeom>
          <a:ln>
            <a:solidFill>
              <a:srgbClr val="A0684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66706397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grpId="0" id="2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0" id="2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1"/>
                            </p:stCondLst>
                            <p:childTnLst>
                              <p:par>
                                <p:cTn fill="hold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fill="hold" grpId="0" id="3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1"/>
                            </p:stCondLst>
                            <p:childTnLst>
                              <p:par>
                                <p:cTn fill="hold" grpId="0" id="3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5"/>
      <p:bldP grpId="0" spid="16"/>
      <p:bldP grpId="0" spid="17"/>
      <p:bldP grpId="0" spid="18"/>
      <p:bldP grpId="0" spid="20"/>
      <p:bldP grpId="0" spid="2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108338" y="1673545"/>
            <a:ext cx="1411288" cy="1411287"/>
            <a:chOff x="4927947" y="1556792"/>
            <a:chExt cx="1411288" cy="1411287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 rot="18200842">
              <a:off x="4927947" y="1556792"/>
              <a:ext cx="1411287" cy="1411288"/>
            </a:xfrm>
            <a:prstGeom prst="teardrop">
              <a:avLst/>
            </a:prstGeom>
            <a:solidFill>
              <a:srgbClr val="EACE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234336" y="1828474"/>
              <a:ext cx="73501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470413" y="2043433"/>
            <a:ext cx="1406525" cy="1404938"/>
            <a:chOff x="6290022" y="1926680"/>
            <a:chExt cx="1406525" cy="1404938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6290022" y="1926680"/>
              <a:ext cx="1406525" cy="1404938"/>
            </a:xfrm>
            <a:prstGeom prst="teardrop">
              <a:avLst>
                <a:gd fmla="val 104334" name="adj"/>
              </a:avLst>
            </a:prstGeom>
            <a:solidFill>
              <a:srgbClr val="FFC8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766189" y="2243605"/>
              <a:ext cx="73501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788707" y="3434877"/>
            <a:ext cx="1409700" cy="1408112"/>
            <a:chOff x="6608316" y="3318124"/>
            <a:chExt cx="1409700" cy="1408112"/>
          </a:xfrm>
        </p:grpSpPr>
        <p:sp>
          <p:nvSpPr>
            <p:cNvPr id="13" name="Oval 10"/>
            <p:cNvSpPr>
              <a:spLocks noChangeArrowheads="1"/>
            </p:cNvSpPr>
            <p:nvPr/>
          </p:nvSpPr>
          <p:spPr bwMode="auto">
            <a:xfrm rot="4009528">
              <a:off x="6609110" y="3317330"/>
              <a:ext cx="1408112" cy="1409700"/>
            </a:xfrm>
            <a:prstGeom prst="teardrop">
              <a:avLst>
                <a:gd fmla="val 104329" name="adj"/>
              </a:avLst>
            </a:prstGeom>
            <a:solidFill>
              <a:srgbClr val="EACE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55210" y="3724742"/>
              <a:ext cx="73501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781439" y="4427857"/>
            <a:ext cx="1409700" cy="1406525"/>
            <a:chOff x="5601048" y="4311104"/>
            <a:chExt cx="1409700" cy="1406525"/>
          </a:xfrm>
        </p:grpSpPr>
        <p:sp>
          <p:nvSpPr>
            <p:cNvPr id="17" name="Oval 9"/>
            <p:cNvSpPr>
              <a:spLocks noChangeArrowheads="1"/>
            </p:cNvSpPr>
            <p:nvPr/>
          </p:nvSpPr>
          <p:spPr bwMode="auto">
            <a:xfrm rot="6362887">
              <a:off x="5602635" y="4309517"/>
              <a:ext cx="1406525" cy="1409700"/>
            </a:xfrm>
            <a:prstGeom prst="teardrop">
              <a:avLst>
                <a:gd fmla="val 97318" name="adj"/>
              </a:avLst>
            </a:prstGeom>
            <a:solidFill>
              <a:srgbClr val="FFC8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955061" y="4862761"/>
              <a:ext cx="73501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420951" y="4091308"/>
            <a:ext cx="1409700" cy="1406525"/>
            <a:chOff x="4240560" y="3974555"/>
            <a:chExt cx="1409700" cy="1406525"/>
          </a:xfrm>
          <a:solidFill>
            <a:srgbClr val="F19879"/>
          </a:solidFill>
        </p:grpSpPr>
        <p:sp>
          <p:nvSpPr>
            <p:cNvPr id="20" name="Oval 8"/>
            <p:cNvSpPr>
              <a:spLocks noChangeArrowheads="1"/>
            </p:cNvSpPr>
            <p:nvPr/>
          </p:nvSpPr>
          <p:spPr bwMode="auto">
            <a:xfrm rot="11306262">
              <a:off x="4240560" y="3974555"/>
              <a:ext cx="1409700" cy="1406525"/>
            </a:xfrm>
            <a:prstGeom prst="teardrop">
              <a:avLst>
                <a:gd fmla="val 102185" name="adj"/>
              </a:avLst>
            </a:prstGeom>
            <a:solidFill>
              <a:srgbClr val="EACE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500118" y="4429592"/>
              <a:ext cx="73501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05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116151" y="2697483"/>
            <a:ext cx="1409700" cy="1409700"/>
            <a:chOff x="3935760" y="2580730"/>
            <a:chExt cx="1409700" cy="1409700"/>
          </a:xfrm>
        </p:grpSpPr>
        <p:sp>
          <p:nvSpPr>
            <p:cNvPr id="23" name="Oval 7"/>
            <p:cNvSpPr>
              <a:spLocks noChangeArrowheads="1"/>
            </p:cNvSpPr>
            <p:nvPr/>
          </p:nvSpPr>
          <p:spPr bwMode="auto">
            <a:xfrm rot="15063084">
              <a:off x="3935760" y="2580730"/>
              <a:ext cx="1409700" cy="1409700"/>
            </a:xfrm>
            <a:prstGeom prst="teardrop">
              <a:avLst>
                <a:gd fmla="val 104324" name="adj"/>
              </a:avLst>
            </a:prstGeom>
            <a:solidFill>
              <a:srgbClr val="FFC8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138758" y="2985254"/>
              <a:ext cx="73501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06</a:t>
              </a:r>
            </a:p>
          </p:txBody>
        </p:sp>
      </p:grp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030551" y="2602233"/>
            <a:ext cx="2305050" cy="2305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>
                  <a14:imgLayer r:embed="rId5">
                    <a14:imgEffect>
                      <a14:artisticGlowEdg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90524" y="3142770"/>
            <a:ext cx="1170879" cy="1175280"/>
          </a:xfrm>
          <a:prstGeom prst="rect">
            <a:avLst/>
          </a:prstGeom>
        </p:spPr>
      </p:pic>
      <p:sp>
        <p:nvSpPr>
          <p:cNvPr id="27" name="TextBox 35"/>
          <p:cNvSpPr txBox="1"/>
          <p:nvPr/>
        </p:nvSpPr>
        <p:spPr>
          <a:xfrm>
            <a:off x="5716580" y="2379189"/>
            <a:ext cx="538254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742068" y="2095480"/>
            <a:ext cx="187125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1.添加您的文字</a:t>
            </a:r>
          </a:p>
        </p:txBody>
      </p:sp>
      <p:sp>
        <p:nvSpPr>
          <p:cNvPr id="29" name="TextBox 35"/>
          <p:cNvSpPr txBox="1"/>
          <p:nvPr/>
        </p:nvSpPr>
        <p:spPr>
          <a:xfrm>
            <a:off x="5714877" y="3013553"/>
            <a:ext cx="538254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5716580" y="2743512"/>
            <a:ext cx="187125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2.添加您的文字</a:t>
            </a:r>
          </a:p>
        </p:txBody>
      </p:sp>
      <p:sp>
        <p:nvSpPr>
          <p:cNvPr id="31" name="TextBox 35"/>
          <p:cNvSpPr txBox="1"/>
          <p:nvPr/>
        </p:nvSpPr>
        <p:spPr>
          <a:xfrm>
            <a:off x="5714877" y="3649525"/>
            <a:ext cx="538254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5716580" y="3379482"/>
            <a:ext cx="187125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3.添加您的文字</a:t>
            </a:r>
          </a:p>
        </p:txBody>
      </p:sp>
      <p:sp>
        <p:nvSpPr>
          <p:cNvPr id="33" name="TextBox 35"/>
          <p:cNvSpPr txBox="1"/>
          <p:nvPr/>
        </p:nvSpPr>
        <p:spPr>
          <a:xfrm>
            <a:off x="5714877" y="4283716"/>
            <a:ext cx="538254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740365" y="4000007"/>
            <a:ext cx="187125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4.添加您的文字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5713174" y="4918080"/>
            <a:ext cx="538254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5714877" y="4648040"/>
            <a:ext cx="187125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5.添加您的文字</a:t>
            </a:r>
          </a:p>
        </p:txBody>
      </p:sp>
      <p:sp>
        <p:nvSpPr>
          <p:cNvPr id="37" name="TextBox 35"/>
          <p:cNvSpPr txBox="1"/>
          <p:nvPr/>
        </p:nvSpPr>
        <p:spPr>
          <a:xfrm>
            <a:off x="5713174" y="5554051"/>
            <a:ext cx="538254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714877" y="5284010"/>
            <a:ext cx="187125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6.添加您的文字</a:t>
            </a:r>
          </a:p>
        </p:txBody>
      </p:sp>
    </p:spTree>
    <p:extLst>
      <p:ext uri="{BB962C8B-B14F-4D97-AF65-F5344CB8AC3E}">
        <p14:creationId val="117147923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1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fill="hold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1"/>
                            </p:stCondLst>
                            <p:childTnLst>
                              <p:par>
                                <p:cTn fill="hold" id="3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1"/>
                            </p:stCondLst>
                            <p:childTnLst>
                              <p:par>
                                <p:cTn fill="hold" id="4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501"/>
                            </p:stCondLst>
                            <p:childTnLst>
                              <p:par>
                                <p:cTn fill="hold" id="45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250" id="4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751"/>
                            </p:stCondLst>
                            <p:childTnLst>
                              <p:par>
                                <p:cTn fill="hold" grpId="0" id="4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5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5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5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6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6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6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6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7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7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7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8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8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25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pic>
        <p:nvPicPr>
          <p:cNvPr descr="C:\Users\Administrator\Desktop\洪慧蓉\素材\2015-2016美图\7.4复古 清新\复古和清新 (1).png复古和清新 (1)"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837" y="1990271"/>
            <a:ext cx="4583614" cy="3437439"/>
          </a:xfrm>
          <a:prstGeom prst="rect">
            <a:avLst/>
          </a:prstGeom>
          <a:ln>
            <a:solidFill>
              <a:sysClr lastClr="FFFFFF" val="window"/>
            </a:solidFill>
          </a:ln>
        </p:spPr>
      </p:pic>
      <p:cxnSp>
        <p:nvCxnSpPr>
          <p:cNvPr id="7" name="直接连接符 6"/>
          <p:cNvCxnSpPr/>
          <p:nvPr/>
        </p:nvCxnSpPr>
        <p:spPr>
          <a:xfrm>
            <a:off x="6635387" y="2056801"/>
            <a:ext cx="22356" cy="3443877"/>
          </a:xfrm>
          <a:prstGeom prst="line">
            <a:avLst/>
          </a:prstGeom>
          <a:noFill/>
          <a:ln algn="ctr" cap="flat" cmpd="sng" w="6350">
            <a:solidFill>
              <a:srgbClr val="A06843"/>
            </a:solidFill>
            <a:prstDash val="solid"/>
            <a:miter lim="800000"/>
          </a:ln>
          <a:effectLst/>
        </p:spPr>
      </p:cxnSp>
      <p:sp>
        <p:nvSpPr>
          <p:cNvPr id="8" name="矩形 7"/>
          <p:cNvSpPr/>
          <p:nvPr/>
        </p:nvSpPr>
        <p:spPr>
          <a:xfrm>
            <a:off x="7052789" y="2507045"/>
            <a:ext cx="3658753" cy="307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</a:t>
            </a:r>
          </a:p>
          <a:p>
            <a:pPr algn="just"/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  <a:p>
            <a:pPr algn="just"/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  <a:p>
            <a:pPr algn="just"/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</a:t>
            </a:r>
          </a:p>
          <a:p>
            <a:pPr algn="just"/>
            <a:r>
              <a:rPr altLang="en-US" lang="zh-CN" smtClean="0" sz="14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052789" y="1990271"/>
            <a:ext cx="272014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请在此添加你的标题</a:t>
            </a:r>
          </a:p>
        </p:txBody>
      </p:sp>
    </p:spTree>
    <p:extLst>
      <p:ext uri="{BB962C8B-B14F-4D97-AF65-F5344CB8AC3E}">
        <p14:creationId val="65220561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220" y="2216238"/>
            <a:ext cx="2766324" cy="2564862"/>
          </a:xfrm>
          <a:prstGeom prst="rect">
            <a:avLst/>
          </a:prstGeom>
        </p:spPr>
      </p:pic>
      <p:sp>
        <p:nvSpPr>
          <p:cNvPr id="8" name="TextBox 3"/>
          <p:cNvSpPr>
            <a:spLocks noChangeArrowheads="1"/>
          </p:cNvSpPr>
          <p:nvPr/>
        </p:nvSpPr>
        <p:spPr bwMode="auto">
          <a:xfrm>
            <a:off x="6686073" y="3007930"/>
            <a:ext cx="2119630" cy="518160"/>
          </a:xfrm>
          <a:prstGeom prst="rect">
            <a:avLst/>
          </a:prstGeom>
          <a:noFill/>
          <a:ln>
            <a:solidFill>
              <a:srgbClr val="5E5E5E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0" baseline="0" cap="none" i="0" kern="0" kumimoji="0" lang="en-US" noProof="0" normalizeH="0" spc="0" strike="noStrike" sz="28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charset="-122" panose="020b0503020204020204" pitchFamily="34" typeface="微软雅黑"/>
              </a:rPr>
              <a:t>YOUR TEXT</a:t>
            </a:r>
          </a:p>
        </p:txBody>
      </p:sp>
      <p:sp>
        <p:nvSpPr>
          <p:cNvPr id="9" name="TextBox 5"/>
          <p:cNvSpPr>
            <a:spLocks noChangeArrowheads="1"/>
          </p:cNvSpPr>
          <p:nvPr/>
        </p:nvSpPr>
        <p:spPr bwMode="auto">
          <a:xfrm>
            <a:off x="5206123" y="2767280"/>
            <a:ext cx="1198880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80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8" pitchFamily="2" typeface="Kozuka Mincho Pr6N H"/>
                <a:ea charset="-128" pitchFamily="2" typeface="Kozuka Mincho Pr6N H"/>
                <a:cs typeface="+mn-cs"/>
                <a:sym charset="-128" pitchFamily="2" typeface="Kozuka Mincho Pr6N H"/>
              </a:rPr>
              <a:t>03</a:t>
            </a:r>
          </a:p>
        </p:txBody>
      </p:sp>
      <p:sp>
        <p:nvSpPr>
          <p:cNvPr id="10" name="TextBox 4"/>
          <p:cNvSpPr>
            <a:spLocks noChangeArrowheads="1"/>
          </p:cNvSpPr>
          <p:nvPr/>
        </p:nvSpPr>
        <p:spPr bwMode="auto">
          <a:xfrm>
            <a:off x="6610935" y="3630004"/>
            <a:ext cx="2855281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  <a:sym charset="0" panose="020f0502020204030204" pitchFamily="34" typeface="Calibri"/>
              </a:rPr>
              <a:t>Add up anything what you like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  <a:sym charset="0" panose="020f0502020204030204" pitchFamily="34" typeface="Calibri"/>
              </a:rPr>
              <a:t>请在此处添加标题文字</a:t>
            </a:r>
          </a:p>
        </p:txBody>
      </p:sp>
    </p:spTree>
    <p:extLst>
      <p:ext uri="{BB962C8B-B14F-4D97-AF65-F5344CB8AC3E}">
        <p14:creationId val="2851260018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sp>
        <p:nvSpPr>
          <p:cNvPr id="5" name="TextBox 24"/>
          <p:cNvSpPr>
            <a:spLocks noChangeArrowheads="1"/>
          </p:cNvSpPr>
          <p:nvPr/>
        </p:nvSpPr>
        <p:spPr bwMode="auto">
          <a:xfrm>
            <a:off x="1794727" y="2359164"/>
            <a:ext cx="30956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z="3600">
                <a:solidFill>
                  <a:srgbClr val="A06843"/>
                </a:solidFill>
                <a:latin charset="-122" pitchFamily="2" typeface="华文细黑"/>
                <a:ea charset="-122" panose="020b0503020204020204" pitchFamily="34" typeface="微软雅黑"/>
                <a:sym charset="-122" pitchFamily="2" typeface="华文细黑"/>
              </a:rPr>
              <a:t>1</a:t>
            </a:r>
          </a:p>
        </p:txBody>
      </p:sp>
      <p:sp>
        <p:nvSpPr>
          <p:cNvPr id="7" name="直接连接符 10"/>
          <p:cNvSpPr>
            <a:spLocks noChangeShapeType="1"/>
          </p:cNvSpPr>
          <p:nvPr/>
        </p:nvSpPr>
        <p:spPr bwMode="auto">
          <a:xfrm flipH="1">
            <a:off x="1963002" y="2587764"/>
            <a:ext cx="323850" cy="444500"/>
          </a:xfrm>
          <a:prstGeom prst="line">
            <a:avLst/>
          </a:prstGeom>
          <a:noFill/>
          <a:ln w="6350">
            <a:solidFill>
              <a:srgbClr val="A06843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srgbClr val="A06843"/>
              </a:solidFill>
              <a:latin charset="0" panose="020b0604020202020204" pitchFamily="34" typeface="Arial"/>
            </a:endParaRPr>
          </a:p>
        </p:txBody>
      </p:sp>
      <p:sp>
        <p:nvSpPr>
          <p:cNvPr id="8" name="TextBox 26"/>
          <p:cNvSpPr>
            <a:spLocks noChangeArrowheads="1"/>
          </p:cNvSpPr>
          <p:nvPr/>
        </p:nvSpPr>
        <p:spPr bwMode="auto">
          <a:xfrm>
            <a:off x="2118577" y="2725877"/>
            <a:ext cx="14049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标题文字</a:t>
            </a:r>
          </a:p>
        </p:txBody>
      </p:sp>
      <p:sp>
        <p:nvSpPr>
          <p:cNvPr id="9" name="TextBox 27"/>
          <p:cNvSpPr>
            <a:spLocks noChangeArrowheads="1"/>
          </p:cNvSpPr>
          <p:nvPr/>
        </p:nvSpPr>
        <p:spPr bwMode="auto">
          <a:xfrm>
            <a:off x="4136134" y="2398507"/>
            <a:ext cx="30956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z="3600">
                <a:solidFill>
                  <a:srgbClr val="A06843"/>
                </a:solidFill>
                <a:latin charset="-122" pitchFamily="2" typeface="华文细黑"/>
                <a:ea charset="-122" panose="020b0503020204020204" pitchFamily="34" typeface="微软雅黑"/>
                <a:sym charset="-122" pitchFamily="2" typeface="华文细黑"/>
              </a:rPr>
              <a:t>2</a:t>
            </a:r>
          </a:p>
        </p:txBody>
      </p:sp>
      <p:sp>
        <p:nvSpPr>
          <p:cNvPr id="10" name="直接连接符 17"/>
          <p:cNvSpPr>
            <a:spLocks noChangeShapeType="1"/>
          </p:cNvSpPr>
          <p:nvPr/>
        </p:nvSpPr>
        <p:spPr bwMode="auto">
          <a:xfrm flipH="1">
            <a:off x="4304409" y="2627107"/>
            <a:ext cx="323850" cy="444500"/>
          </a:xfrm>
          <a:prstGeom prst="line">
            <a:avLst/>
          </a:prstGeom>
          <a:noFill/>
          <a:ln w="6350">
            <a:solidFill>
              <a:srgbClr val="A06843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srgbClr val="A06843"/>
              </a:solidFill>
              <a:latin charset="0" panose="020b0604020202020204" pitchFamily="34" typeface="Arial"/>
            </a:endParaRPr>
          </a:p>
        </p:txBody>
      </p:sp>
      <p:sp>
        <p:nvSpPr>
          <p:cNvPr id="11" name="TextBox 29"/>
          <p:cNvSpPr>
            <a:spLocks noChangeArrowheads="1"/>
          </p:cNvSpPr>
          <p:nvPr/>
        </p:nvSpPr>
        <p:spPr bwMode="auto">
          <a:xfrm>
            <a:off x="4459984" y="2765220"/>
            <a:ext cx="14049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标题文字</a:t>
            </a:r>
          </a:p>
        </p:txBody>
      </p:sp>
      <p:sp>
        <p:nvSpPr>
          <p:cNvPr id="12" name="TextBox 30"/>
          <p:cNvSpPr>
            <a:spLocks noChangeArrowheads="1"/>
          </p:cNvSpPr>
          <p:nvPr/>
        </p:nvSpPr>
        <p:spPr bwMode="auto">
          <a:xfrm>
            <a:off x="6637835" y="2398507"/>
            <a:ext cx="309562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z="3600">
                <a:solidFill>
                  <a:srgbClr val="A06843"/>
                </a:solidFill>
                <a:latin charset="-122" pitchFamily="2" typeface="华文细黑"/>
                <a:ea charset="-122" panose="020b0503020204020204" pitchFamily="34" typeface="微软雅黑"/>
                <a:sym charset="-122" pitchFamily="2" typeface="华文细黑"/>
              </a:rPr>
              <a:t>3</a:t>
            </a:r>
          </a:p>
        </p:txBody>
      </p:sp>
      <p:sp>
        <p:nvSpPr>
          <p:cNvPr id="13" name="直接连接符 21"/>
          <p:cNvSpPr>
            <a:spLocks noChangeShapeType="1"/>
          </p:cNvSpPr>
          <p:nvPr/>
        </p:nvSpPr>
        <p:spPr bwMode="auto">
          <a:xfrm flipH="1">
            <a:off x="6806109" y="2627107"/>
            <a:ext cx="322262" cy="433193"/>
          </a:xfrm>
          <a:prstGeom prst="line">
            <a:avLst/>
          </a:prstGeom>
          <a:noFill/>
          <a:ln w="6350">
            <a:solidFill>
              <a:srgbClr val="A06843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srgbClr val="A06843"/>
              </a:solidFill>
              <a:latin charset="0" panose="020b0604020202020204" pitchFamily="34" typeface="Arial"/>
            </a:endParaRPr>
          </a:p>
        </p:txBody>
      </p:sp>
      <p:sp>
        <p:nvSpPr>
          <p:cNvPr id="15" name="TextBox 32"/>
          <p:cNvSpPr>
            <a:spLocks noChangeArrowheads="1"/>
          </p:cNvSpPr>
          <p:nvPr/>
        </p:nvSpPr>
        <p:spPr bwMode="auto">
          <a:xfrm>
            <a:off x="6960095" y="2765220"/>
            <a:ext cx="14065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标题文字</a:t>
            </a:r>
          </a:p>
        </p:txBody>
      </p:sp>
      <p:sp>
        <p:nvSpPr>
          <p:cNvPr id="16" name="TextBox 33"/>
          <p:cNvSpPr>
            <a:spLocks noChangeArrowheads="1"/>
          </p:cNvSpPr>
          <p:nvPr/>
        </p:nvSpPr>
        <p:spPr bwMode="auto">
          <a:xfrm>
            <a:off x="9133229" y="2398507"/>
            <a:ext cx="30797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z="3600">
                <a:solidFill>
                  <a:srgbClr val="A06843"/>
                </a:solidFill>
                <a:latin charset="-122" pitchFamily="2" typeface="华文细黑"/>
                <a:ea charset="-122" panose="020b0503020204020204" pitchFamily="34" typeface="微软雅黑"/>
                <a:sym charset="-122" pitchFamily="2" typeface="华文细黑"/>
              </a:rPr>
              <a:t>4</a:t>
            </a:r>
          </a:p>
        </p:txBody>
      </p:sp>
      <p:sp>
        <p:nvSpPr>
          <p:cNvPr id="17" name="直接连接符 27"/>
          <p:cNvSpPr>
            <a:spLocks noChangeShapeType="1"/>
          </p:cNvSpPr>
          <p:nvPr/>
        </p:nvSpPr>
        <p:spPr bwMode="auto">
          <a:xfrm flipH="1">
            <a:off x="9301502" y="2627107"/>
            <a:ext cx="322263" cy="433193"/>
          </a:xfrm>
          <a:prstGeom prst="line">
            <a:avLst/>
          </a:prstGeom>
          <a:noFill/>
          <a:ln w="6350">
            <a:solidFill>
              <a:srgbClr val="A06843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srgbClr val="A06843"/>
              </a:solidFill>
              <a:latin charset="0" panose="020b0604020202020204" pitchFamily="34" typeface="Arial"/>
            </a:endParaRPr>
          </a:p>
        </p:txBody>
      </p:sp>
      <p:sp>
        <p:nvSpPr>
          <p:cNvPr id="18" name="TextBox 35"/>
          <p:cNvSpPr>
            <a:spLocks noChangeArrowheads="1"/>
          </p:cNvSpPr>
          <p:nvPr/>
        </p:nvSpPr>
        <p:spPr bwMode="auto">
          <a:xfrm>
            <a:off x="9455490" y="2765220"/>
            <a:ext cx="140493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标题文字</a:t>
            </a:r>
          </a:p>
        </p:txBody>
      </p: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794727" y="3554896"/>
            <a:ext cx="1560513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4136134" y="3554896"/>
            <a:ext cx="1560513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21" name="矩形 1"/>
          <p:cNvSpPr>
            <a:spLocks noChangeArrowheads="1"/>
          </p:cNvSpPr>
          <p:nvPr/>
        </p:nvSpPr>
        <p:spPr bwMode="auto">
          <a:xfrm>
            <a:off x="6637835" y="3554896"/>
            <a:ext cx="1560513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9133229" y="3554896"/>
            <a:ext cx="1560513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</p:spTree>
    <p:extLst>
      <p:ext uri="{BB962C8B-B14F-4D97-AF65-F5344CB8AC3E}">
        <p14:creationId val="399147690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sp>
        <p:nvSpPr>
          <p:cNvPr id="5" name="矩形 4"/>
          <p:cNvSpPr/>
          <p:nvPr/>
        </p:nvSpPr>
        <p:spPr>
          <a:xfrm>
            <a:off x="1433889" y="4403725"/>
            <a:ext cx="9324915" cy="1493520"/>
          </a:xfrm>
          <a:prstGeom prst="rect">
            <a:avLst/>
          </a:prstGeom>
          <a:solidFill>
            <a:schemeClr val="bg1"/>
          </a:solidFill>
          <a:ln w="19050">
            <a:solidFill>
              <a:srgbClr val="FFC8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597730" y="5060998"/>
            <a:ext cx="9058192" cy="64008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621002" y="4585905"/>
            <a:ext cx="2663114" cy="36576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单击此处添加您的文字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1433889" y="4968201"/>
            <a:ext cx="2850227" cy="0"/>
          </a:xfrm>
          <a:prstGeom prst="line">
            <a:avLst/>
          </a:prstGeom>
          <a:ln w="12700">
            <a:solidFill>
              <a:srgbClr val="FFC86E"/>
            </a:solidFill>
            <a:headEnd len="med" type="none" w="me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9218" y="1501232"/>
            <a:ext cx="1925339" cy="267135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6266" y="1501232"/>
            <a:ext cx="1926443" cy="267135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44418" y="1501232"/>
            <a:ext cx="1893129" cy="2671354"/>
          </a:xfrm>
          <a:prstGeom prst="rect">
            <a:avLst/>
          </a:prstGeom>
        </p:spPr>
      </p:pic>
    </p:spTree>
    <p:extLst>
      <p:ext uri="{BB962C8B-B14F-4D97-AF65-F5344CB8AC3E}">
        <p14:creationId val="68268432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0" id="1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1"/>
                            </p:stCondLst>
                            <p:childTnLst>
                              <p:par>
                                <p:cTn fill="hold" grpId="0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7"/>
      <p:bldP grpId="0" spid="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4202" y="1926579"/>
            <a:ext cx="4228321" cy="3462113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1839172" y="1926579"/>
            <a:ext cx="473900" cy="615967"/>
            <a:chOff x="4437063" y="1919288"/>
            <a:chExt cx="635000" cy="1081087"/>
          </a:xfrm>
          <a:solidFill>
            <a:srgbClr val="A06843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4437063" y="1919288"/>
              <a:ext cx="635000" cy="1081087"/>
            </a:xfrm>
            <a:custGeom>
              <a:gdLst>
                <a:gd fmla="*/ 36 w 169" name="T0"/>
                <a:gd fmla="*/ 158 h 285" name="T1"/>
                <a:gd fmla="*/ 0 w 169" name="T2"/>
                <a:gd fmla="*/ 87 h 285" name="T3"/>
                <a:gd fmla="*/ 0 w 169" name="T4"/>
                <a:gd fmla="*/ 87 h 285" name="T5"/>
                <a:gd fmla="*/ 84 w 169" name="T6"/>
                <a:gd fmla="*/ 0 h 285" name="T7"/>
                <a:gd fmla="*/ 84 w 169" name="T8"/>
                <a:gd fmla="*/ 0 h 285" name="T9"/>
                <a:gd fmla="*/ 169 w 169" name="T10"/>
                <a:gd fmla="*/ 87 h 285" name="T11"/>
                <a:gd fmla="*/ 169 w 169" name="T12"/>
                <a:gd fmla="*/ 87 h 285" name="T13"/>
                <a:gd fmla="*/ 135 w 169" name="T14"/>
                <a:gd fmla="*/ 157 h 285" name="T15"/>
                <a:gd fmla="*/ 135 w 169" name="T16"/>
                <a:gd fmla="*/ 157 h 285" name="T17"/>
                <a:gd fmla="*/ 77 w 169" name="T18"/>
                <a:gd fmla="*/ 285 h 285" name="T19"/>
                <a:gd fmla="*/ 36 w 169" name="T20"/>
                <a:gd fmla="*/ 158 h 285" name="T21"/>
                <a:gd fmla="*/ 16 w 169" name="T22"/>
                <a:gd fmla="*/ 87 h 285" name="T23"/>
                <a:gd fmla="*/ 47 w 169" name="T24"/>
                <a:gd fmla="*/ 146 h 285" name="T25"/>
                <a:gd fmla="*/ 47 w 169" name="T26"/>
                <a:gd fmla="*/ 146 h 285" name="T27"/>
                <a:gd fmla="*/ 50 w 169" name="T28"/>
                <a:gd fmla="*/ 148 h 285" name="T29"/>
                <a:gd fmla="*/ 79 w 169" name="T30"/>
                <a:gd fmla="*/ 240 h 285" name="T31"/>
                <a:gd fmla="*/ 122 w 169" name="T32"/>
                <a:gd fmla="*/ 146 h 285" name="T33"/>
                <a:gd fmla="*/ 123 w 169" name="T34"/>
                <a:gd fmla="*/ 145 h 285" name="T35"/>
                <a:gd fmla="*/ 152 w 169" name="T36"/>
                <a:gd fmla="*/ 87 h 285" name="T37"/>
                <a:gd fmla="*/ 152 w 169" name="T38"/>
                <a:gd fmla="*/ 87 h 285" name="T39"/>
                <a:gd fmla="*/ 84 w 169" name="T40"/>
                <a:gd fmla="*/ 17 h 285" name="T41"/>
                <a:gd fmla="*/ 84 w 169" name="T42"/>
                <a:gd fmla="*/ 17 h 285" name="T43"/>
                <a:gd fmla="*/ 16 w 169" name="T44"/>
                <a:gd fmla="*/ 87 h 285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85" w="169">
                  <a:moveTo>
                    <a:pt x="36" y="158"/>
                  </a:moveTo>
                  <a:cubicBezTo>
                    <a:pt x="14" y="143"/>
                    <a:pt x="0" y="11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39"/>
                    <a:pt x="38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31" y="0"/>
                    <a:pt x="169" y="39"/>
                    <a:pt x="169" y="87"/>
                  </a:cubicBezTo>
                  <a:cubicBezTo>
                    <a:pt x="169" y="87"/>
                    <a:pt x="169" y="87"/>
                    <a:pt x="169" y="87"/>
                  </a:cubicBezTo>
                  <a:cubicBezTo>
                    <a:pt x="169" y="116"/>
                    <a:pt x="155" y="141"/>
                    <a:pt x="135" y="157"/>
                  </a:cubicBezTo>
                  <a:cubicBezTo>
                    <a:pt x="135" y="157"/>
                    <a:pt x="135" y="157"/>
                    <a:pt x="135" y="157"/>
                  </a:cubicBezTo>
                  <a:cubicBezTo>
                    <a:pt x="77" y="285"/>
                    <a:pt x="77" y="285"/>
                    <a:pt x="77" y="285"/>
                  </a:cubicBezTo>
                  <a:cubicBezTo>
                    <a:pt x="36" y="158"/>
                    <a:pt x="36" y="158"/>
                    <a:pt x="36" y="158"/>
                  </a:cubicBezTo>
                  <a:close/>
                  <a:moveTo>
                    <a:pt x="16" y="87"/>
                  </a:moveTo>
                  <a:cubicBezTo>
                    <a:pt x="16" y="112"/>
                    <a:pt x="29" y="133"/>
                    <a:pt x="47" y="146"/>
                  </a:cubicBezTo>
                  <a:cubicBezTo>
                    <a:pt x="47" y="146"/>
                    <a:pt x="47" y="146"/>
                    <a:pt x="47" y="146"/>
                  </a:cubicBezTo>
                  <a:cubicBezTo>
                    <a:pt x="50" y="148"/>
                    <a:pt x="50" y="148"/>
                    <a:pt x="50" y="148"/>
                  </a:cubicBezTo>
                  <a:cubicBezTo>
                    <a:pt x="79" y="240"/>
                    <a:pt x="79" y="240"/>
                    <a:pt x="79" y="240"/>
                  </a:cubicBezTo>
                  <a:cubicBezTo>
                    <a:pt x="122" y="146"/>
                    <a:pt x="122" y="146"/>
                    <a:pt x="122" y="146"/>
                  </a:cubicBezTo>
                  <a:cubicBezTo>
                    <a:pt x="123" y="145"/>
                    <a:pt x="123" y="145"/>
                    <a:pt x="123" y="145"/>
                  </a:cubicBezTo>
                  <a:cubicBezTo>
                    <a:pt x="141" y="132"/>
                    <a:pt x="152" y="111"/>
                    <a:pt x="152" y="87"/>
                  </a:cubicBezTo>
                  <a:cubicBezTo>
                    <a:pt x="152" y="87"/>
                    <a:pt x="152" y="87"/>
                    <a:pt x="152" y="87"/>
                  </a:cubicBezTo>
                  <a:cubicBezTo>
                    <a:pt x="152" y="48"/>
                    <a:pt x="122" y="17"/>
                    <a:pt x="84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47" y="17"/>
                    <a:pt x="16" y="48"/>
                    <a:pt x="16" y="8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552951" y="2216150"/>
              <a:ext cx="82550" cy="87312"/>
            </a:xfrm>
            <a:prstGeom prst="ellipse">
              <a:avLst/>
            </a:pr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722813" y="2216150"/>
              <a:ext cx="82550" cy="87312"/>
            </a:xfrm>
            <a:prstGeom prst="ellipse">
              <a:avLst/>
            </a:pr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4860926" y="2216150"/>
              <a:ext cx="84138" cy="87312"/>
            </a:xfrm>
            <a:prstGeom prst="ellipse">
              <a:avLst/>
            </a:pr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839432" y="3182764"/>
            <a:ext cx="453225" cy="563804"/>
            <a:chOff x="6870701" y="1919288"/>
            <a:chExt cx="636588" cy="1081087"/>
          </a:xfrm>
          <a:solidFill>
            <a:srgbClr val="A06843"/>
          </a:solidFill>
        </p:grpSpPr>
        <p:sp>
          <p:nvSpPr>
            <p:cNvPr id="13" name="Freeform 17"/>
            <p:cNvSpPr>
              <a:spLocks noEditPoints="1"/>
            </p:cNvSpPr>
            <p:nvPr/>
          </p:nvSpPr>
          <p:spPr bwMode="auto">
            <a:xfrm>
              <a:off x="6870701" y="1919288"/>
              <a:ext cx="636588" cy="1081087"/>
            </a:xfrm>
            <a:custGeom>
              <a:gdLst>
                <a:gd fmla="*/ 36 w 169" name="T0"/>
                <a:gd fmla="*/ 158 h 285" name="T1"/>
                <a:gd fmla="*/ 0 w 169" name="T2"/>
                <a:gd fmla="*/ 87 h 285" name="T3"/>
                <a:gd fmla="*/ 0 w 169" name="T4"/>
                <a:gd fmla="*/ 87 h 285" name="T5"/>
                <a:gd fmla="*/ 85 w 169" name="T6"/>
                <a:gd fmla="*/ 0 h 285" name="T7"/>
                <a:gd fmla="*/ 85 w 169" name="T8"/>
                <a:gd fmla="*/ 0 h 285" name="T9"/>
                <a:gd fmla="*/ 169 w 169" name="T10"/>
                <a:gd fmla="*/ 87 h 285" name="T11"/>
                <a:gd fmla="*/ 169 w 169" name="T12"/>
                <a:gd fmla="*/ 87 h 285" name="T13"/>
                <a:gd fmla="*/ 135 w 169" name="T14"/>
                <a:gd fmla="*/ 157 h 285" name="T15"/>
                <a:gd fmla="*/ 135 w 169" name="T16"/>
                <a:gd fmla="*/ 157 h 285" name="T17"/>
                <a:gd fmla="*/ 77 w 169" name="T18"/>
                <a:gd fmla="*/ 285 h 285" name="T19"/>
                <a:gd fmla="*/ 36 w 169" name="T20"/>
                <a:gd fmla="*/ 158 h 285" name="T21"/>
                <a:gd fmla="*/ 16 w 169" name="T22"/>
                <a:gd fmla="*/ 87 h 285" name="T23"/>
                <a:gd fmla="*/ 48 w 169" name="T24"/>
                <a:gd fmla="*/ 146 h 285" name="T25"/>
                <a:gd fmla="*/ 48 w 169" name="T26"/>
                <a:gd fmla="*/ 146 h 285" name="T27"/>
                <a:gd fmla="*/ 50 w 169" name="T28"/>
                <a:gd fmla="*/ 148 h 285" name="T29"/>
                <a:gd fmla="*/ 79 w 169" name="T30"/>
                <a:gd fmla="*/ 240 h 285" name="T31"/>
                <a:gd fmla="*/ 122 w 169" name="T32"/>
                <a:gd fmla="*/ 146 h 285" name="T33"/>
                <a:gd fmla="*/ 124 w 169" name="T34"/>
                <a:gd fmla="*/ 145 h 285" name="T35"/>
                <a:gd fmla="*/ 153 w 169" name="T36"/>
                <a:gd fmla="*/ 87 h 285" name="T37"/>
                <a:gd fmla="*/ 153 w 169" name="T38"/>
                <a:gd fmla="*/ 87 h 285" name="T39"/>
                <a:gd fmla="*/ 85 w 169" name="T40"/>
                <a:gd fmla="*/ 17 h 285" name="T41"/>
                <a:gd fmla="*/ 85 w 169" name="T42"/>
                <a:gd fmla="*/ 17 h 285" name="T43"/>
                <a:gd fmla="*/ 16 w 169" name="T44"/>
                <a:gd fmla="*/ 87 h 285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85" w="169">
                  <a:moveTo>
                    <a:pt x="36" y="158"/>
                  </a:moveTo>
                  <a:cubicBezTo>
                    <a:pt x="15" y="143"/>
                    <a:pt x="0" y="11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39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1" y="0"/>
                    <a:pt x="169" y="39"/>
                    <a:pt x="169" y="87"/>
                  </a:cubicBezTo>
                  <a:cubicBezTo>
                    <a:pt x="169" y="87"/>
                    <a:pt x="169" y="87"/>
                    <a:pt x="169" y="87"/>
                  </a:cubicBezTo>
                  <a:cubicBezTo>
                    <a:pt x="169" y="116"/>
                    <a:pt x="155" y="141"/>
                    <a:pt x="135" y="157"/>
                  </a:cubicBezTo>
                  <a:cubicBezTo>
                    <a:pt x="135" y="157"/>
                    <a:pt x="135" y="157"/>
                    <a:pt x="135" y="157"/>
                  </a:cubicBezTo>
                  <a:cubicBezTo>
                    <a:pt x="77" y="285"/>
                    <a:pt x="77" y="285"/>
                    <a:pt x="77" y="285"/>
                  </a:cubicBezTo>
                  <a:cubicBezTo>
                    <a:pt x="36" y="158"/>
                    <a:pt x="36" y="158"/>
                    <a:pt x="36" y="158"/>
                  </a:cubicBezTo>
                  <a:close/>
                  <a:moveTo>
                    <a:pt x="16" y="87"/>
                  </a:moveTo>
                  <a:cubicBezTo>
                    <a:pt x="16" y="112"/>
                    <a:pt x="29" y="133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50" y="148"/>
                    <a:pt x="50" y="148"/>
                    <a:pt x="50" y="148"/>
                  </a:cubicBezTo>
                  <a:cubicBezTo>
                    <a:pt x="79" y="240"/>
                    <a:pt x="79" y="240"/>
                    <a:pt x="79" y="240"/>
                  </a:cubicBezTo>
                  <a:cubicBezTo>
                    <a:pt x="122" y="146"/>
                    <a:pt x="122" y="146"/>
                    <a:pt x="122" y="146"/>
                  </a:cubicBezTo>
                  <a:cubicBezTo>
                    <a:pt x="124" y="145"/>
                    <a:pt x="124" y="145"/>
                    <a:pt x="124" y="145"/>
                  </a:cubicBezTo>
                  <a:cubicBezTo>
                    <a:pt x="141" y="132"/>
                    <a:pt x="153" y="111"/>
                    <a:pt x="153" y="87"/>
                  </a:cubicBezTo>
                  <a:cubicBezTo>
                    <a:pt x="153" y="87"/>
                    <a:pt x="153" y="87"/>
                    <a:pt x="153" y="87"/>
                  </a:cubicBezTo>
                  <a:cubicBezTo>
                    <a:pt x="153" y="48"/>
                    <a:pt x="122" y="17"/>
                    <a:pt x="85" y="17"/>
                  </a:cubicBezTo>
                  <a:cubicBezTo>
                    <a:pt x="85" y="17"/>
                    <a:pt x="85" y="17"/>
                    <a:pt x="85" y="17"/>
                  </a:cubicBezTo>
                  <a:cubicBezTo>
                    <a:pt x="47" y="17"/>
                    <a:pt x="17" y="48"/>
                    <a:pt x="16" y="8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6988176" y="2216150"/>
              <a:ext cx="82550" cy="87312"/>
            </a:xfrm>
            <a:prstGeom prst="ellipse">
              <a:avLst/>
            </a:pr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7156451" y="2216150"/>
              <a:ext cx="82550" cy="87312"/>
            </a:xfrm>
            <a:prstGeom prst="ellipse">
              <a:avLst/>
            </a:pr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7296151" y="2216150"/>
              <a:ext cx="82550" cy="87312"/>
            </a:xfrm>
            <a:prstGeom prst="ellipse">
              <a:avLst/>
            </a:prstGeom>
            <a:grpFill/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2259121" y="2599137"/>
            <a:ext cx="391508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097935" y="2095081"/>
            <a:ext cx="2312773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单击输入您的标题文字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2313959" y="2439619"/>
            <a:ext cx="1846553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259121" y="3791914"/>
            <a:ext cx="391508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097935" y="3287858"/>
            <a:ext cx="2312773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单击输入您的标题文字</a:t>
            </a:r>
          </a:p>
        </p:txBody>
      </p:sp>
      <p:cxnSp>
        <p:nvCxnSpPr>
          <p:cNvPr id="23" name="直接连接符 22"/>
          <p:cNvCxnSpPr/>
          <p:nvPr/>
        </p:nvCxnSpPr>
        <p:spPr>
          <a:xfrm>
            <a:off x="2313959" y="3632396"/>
            <a:ext cx="1846553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23"/>
          <p:cNvGrpSpPr/>
          <p:nvPr/>
        </p:nvGrpSpPr>
        <p:grpSpPr>
          <a:xfrm>
            <a:off x="1839432" y="4367310"/>
            <a:ext cx="453225" cy="563804"/>
            <a:chOff x="6870701" y="1919288"/>
            <a:chExt cx="636588" cy="1081087"/>
          </a:xfrm>
          <a:solidFill>
            <a:srgbClr val="A06843"/>
          </a:solidFill>
        </p:grpSpPr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870701" y="1919288"/>
              <a:ext cx="636588" cy="1081087"/>
            </a:xfrm>
            <a:custGeom>
              <a:gdLst>
                <a:gd fmla="*/ 36 w 169" name="T0"/>
                <a:gd fmla="*/ 158 h 285" name="T1"/>
                <a:gd fmla="*/ 0 w 169" name="T2"/>
                <a:gd fmla="*/ 87 h 285" name="T3"/>
                <a:gd fmla="*/ 0 w 169" name="T4"/>
                <a:gd fmla="*/ 87 h 285" name="T5"/>
                <a:gd fmla="*/ 85 w 169" name="T6"/>
                <a:gd fmla="*/ 0 h 285" name="T7"/>
                <a:gd fmla="*/ 85 w 169" name="T8"/>
                <a:gd fmla="*/ 0 h 285" name="T9"/>
                <a:gd fmla="*/ 169 w 169" name="T10"/>
                <a:gd fmla="*/ 87 h 285" name="T11"/>
                <a:gd fmla="*/ 169 w 169" name="T12"/>
                <a:gd fmla="*/ 87 h 285" name="T13"/>
                <a:gd fmla="*/ 135 w 169" name="T14"/>
                <a:gd fmla="*/ 157 h 285" name="T15"/>
                <a:gd fmla="*/ 135 w 169" name="T16"/>
                <a:gd fmla="*/ 157 h 285" name="T17"/>
                <a:gd fmla="*/ 77 w 169" name="T18"/>
                <a:gd fmla="*/ 285 h 285" name="T19"/>
                <a:gd fmla="*/ 36 w 169" name="T20"/>
                <a:gd fmla="*/ 158 h 285" name="T21"/>
                <a:gd fmla="*/ 16 w 169" name="T22"/>
                <a:gd fmla="*/ 87 h 285" name="T23"/>
                <a:gd fmla="*/ 48 w 169" name="T24"/>
                <a:gd fmla="*/ 146 h 285" name="T25"/>
                <a:gd fmla="*/ 48 w 169" name="T26"/>
                <a:gd fmla="*/ 146 h 285" name="T27"/>
                <a:gd fmla="*/ 50 w 169" name="T28"/>
                <a:gd fmla="*/ 148 h 285" name="T29"/>
                <a:gd fmla="*/ 79 w 169" name="T30"/>
                <a:gd fmla="*/ 240 h 285" name="T31"/>
                <a:gd fmla="*/ 122 w 169" name="T32"/>
                <a:gd fmla="*/ 146 h 285" name="T33"/>
                <a:gd fmla="*/ 124 w 169" name="T34"/>
                <a:gd fmla="*/ 145 h 285" name="T35"/>
                <a:gd fmla="*/ 153 w 169" name="T36"/>
                <a:gd fmla="*/ 87 h 285" name="T37"/>
                <a:gd fmla="*/ 153 w 169" name="T38"/>
                <a:gd fmla="*/ 87 h 285" name="T39"/>
                <a:gd fmla="*/ 85 w 169" name="T40"/>
                <a:gd fmla="*/ 17 h 285" name="T41"/>
                <a:gd fmla="*/ 85 w 169" name="T42"/>
                <a:gd fmla="*/ 17 h 285" name="T43"/>
                <a:gd fmla="*/ 16 w 169" name="T44"/>
                <a:gd fmla="*/ 87 h 285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85" w="169">
                  <a:moveTo>
                    <a:pt x="36" y="158"/>
                  </a:moveTo>
                  <a:cubicBezTo>
                    <a:pt x="15" y="143"/>
                    <a:pt x="0" y="11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39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1" y="0"/>
                    <a:pt x="169" y="39"/>
                    <a:pt x="169" y="87"/>
                  </a:cubicBezTo>
                  <a:cubicBezTo>
                    <a:pt x="169" y="87"/>
                    <a:pt x="169" y="87"/>
                    <a:pt x="169" y="87"/>
                  </a:cubicBezTo>
                  <a:cubicBezTo>
                    <a:pt x="169" y="116"/>
                    <a:pt x="155" y="141"/>
                    <a:pt x="135" y="157"/>
                  </a:cubicBezTo>
                  <a:cubicBezTo>
                    <a:pt x="135" y="157"/>
                    <a:pt x="135" y="157"/>
                    <a:pt x="135" y="157"/>
                  </a:cubicBezTo>
                  <a:cubicBezTo>
                    <a:pt x="77" y="285"/>
                    <a:pt x="77" y="285"/>
                    <a:pt x="77" y="285"/>
                  </a:cubicBezTo>
                  <a:cubicBezTo>
                    <a:pt x="36" y="158"/>
                    <a:pt x="36" y="158"/>
                    <a:pt x="36" y="158"/>
                  </a:cubicBezTo>
                  <a:close/>
                  <a:moveTo>
                    <a:pt x="16" y="87"/>
                  </a:moveTo>
                  <a:cubicBezTo>
                    <a:pt x="16" y="112"/>
                    <a:pt x="29" y="133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50" y="148"/>
                    <a:pt x="50" y="148"/>
                    <a:pt x="50" y="148"/>
                  </a:cubicBezTo>
                  <a:cubicBezTo>
                    <a:pt x="79" y="240"/>
                    <a:pt x="79" y="240"/>
                    <a:pt x="79" y="240"/>
                  </a:cubicBezTo>
                  <a:cubicBezTo>
                    <a:pt x="122" y="146"/>
                    <a:pt x="122" y="146"/>
                    <a:pt x="122" y="146"/>
                  </a:cubicBezTo>
                  <a:cubicBezTo>
                    <a:pt x="124" y="145"/>
                    <a:pt x="124" y="145"/>
                    <a:pt x="124" y="145"/>
                  </a:cubicBezTo>
                  <a:cubicBezTo>
                    <a:pt x="141" y="132"/>
                    <a:pt x="153" y="111"/>
                    <a:pt x="153" y="87"/>
                  </a:cubicBezTo>
                  <a:cubicBezTo>
                    <a:pt x="153" y="87"/>
                    <a:pt x="153" y="87"/>
                    <a:pt x="153" y="87"/>
                  </a:cubicBezTo>
                  <a:cubicBezTo>
                    <a:pt x="153" y="48"/>
                    <a:pt x="122" y="17"/>
                    <a:pt x="85" y="17"/>
                  </a:cubicBezTo>
                  <a:cubicBezTo>
                    <a:pt x="85" y="17"/>
                    <a:pt x="85" y="17"/>
                    <a:pt x="85" y="17"/>
                  </a:cubicBezTo>
                  <a:cubicBezTo>
                    <a:pt x="47" y="17"/>
                    <a:pt x="17" y="48"/>
                    <a:pt x="16" y="87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6" name="Oval 18"/>
            <p:cNvSpPr>
              <a:spLocks noChangeArrowheads="1"/>
            </p:cNvSpPr>
            <p:nvPr/>
          </p:nvSpPr>
          <p:spPr bwMode="auto">
            <a:xfrm>
              <a:off x="6988176" y="2216150"/>
              <a:ext cx="82550" cy="87312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7" name="Oval 19"/>
            <p:cNvSpPr>
              <a:spLocks noChangeArrowheads="1"/>
            </p:cNvSpPr>
            <p:nvPr/>
          </p:nvSpPr>
          <p:spPr bwMode="auto">
            <a:xfrm>
              <a:off x="7156451" y="2216150"/>
              <a:ext cx="82550" cy="87312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8" name="Oval 20"/>
            <p:cNvSpPr>
              <a:spLocks noChangeArrowheads="1"/>
            </p:cNvSpPr>
            <p:nvPr/>
          </p:nvSpPr>
          <p:spPr bwMode="auto">
            <a:xfrm>
              <a:off x="7296151" y="2216150"/>
              <a:ext cx="82550" cy="87312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2259121" y="4976459"/>
            <a:ext cx="391508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097935" y="4472405"/>
            <a:ext cx="2312773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单击输入您的标题文字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2313959" y="4816942"/>
            <a:ext cx="1846553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04942516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0" id="30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5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3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3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38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39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0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41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2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43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4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45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6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3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4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5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6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7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8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69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0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71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2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3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7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8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3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9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91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92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93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9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95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6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97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8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99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00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101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0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05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8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1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4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fill="hold" id="1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8"/>
      <p:bldP grpId="0" spid="19"/>
      <p:bldP grpId="0" spid="21"/>
      <p:bldP grpId="0" spid="22"/>
      <p:bldP grpId="0" spid="29"/>
      <p:bldP grpId="0" spid="30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-6465"/>
          <a:stretch>
            <a:fillRect/>
          </a:stretch>
        </p:blipFill>
        <p:spPr>
          <a:xfrm>
            <a:off x="0" y="4973251"/>
            <a:ext cx="12192000" cy="193887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226012" y="2901684"/>
            <a:ext cx="6915134" cy="5791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32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00000000000000000" pitchFamily="2" typeface="方正正大黑简体"/>
                <a:ea charset="-122" panose="02000000000000000000" pitchFamily="2" typeface="方正正大黑简体"/>
                <a:cs typeface="+mn-cs"/>
              </a:rPr>
              <a:t>Business General Template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435546" y="4211327"/>
            <a:ext cx="2757145" cy="335280"/>
          </a:xfrm>
          <a:prstGeom prst="rect">
            <a:avLst/>
          </a:prstGeom>
          <a:noFill/>
          <a:ln>
            <a:solidFill>
              <a:srgbClr val="9BA362"/>
            </a:solidFill>
          </a:ln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00000000000000000" pitchFamily="2" typeface="方正正大黑简体"/>
                <a:ea charset="-122" panose="02000000000000000000" pitchFamily="2" typeface="方正正大黑简体"/>
                <a:cs typeface="+mn-cs"/>
              </a:rPr>
              <a:t>Reporter：优页PPT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967599" y="3486459"/>
            <a:ext cx="55834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14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Add up everything what you like and what you want   </a:t>
            </a:r>
          </a:p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14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202X,朝着更温暖的方向前进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967598" y="1982964"/>
            <a:ext cx="732890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54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00000000000000000" pitchFamily="2" typeface="方正兰亭超细黑简体"/>
                <a:ea charset="-122" panose="02000000000000000000" pitchFamily="2" typeface="方正兰亭超细黑简体"/>
                <a:cs typeface="+mn-cs"/>
              </a:rPr>
              <a:t>衷心感谢您的聆听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61" y="1387298"/>
            <a:ext cx="3867619" cy="3585953"/>
          </a:xfrm>
          <a:prstGeom prst="rect">
            <a:avLst/>
          </a:prstGeom>
        </p:spPr>
      </p:pic>
    </p:spTree>
    <p:extLst>
      <p:ext uri="{BB962C8B-B14F-4D97-AF65-F5344CB8AC3E}">
        <p14:creationId val="318497134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  <p:bldP grpId="0" spid="1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sp>
        <p:nvSpPr>
          <p:cNvPr id="5" name="矩形 4"/>
          <p:cNvSpPr/>
          <p:nvPr/>
        </p:nvSpPr>
        <p:spPr>
          <a:xfrm>
            <a:off x="1691537" y="1780822"/>
            <a:ext cx="8955151" cy="2016224"/>
          </a:xfrm>
          <a:prstGeom prst="rect">
            <a:avLst/>
          </a:prstGeom>
          <a:solidFill>
            <a:schemeClr val="bg1"/>
          </a:solidFill>
          <a:ln>
            <a:solidFill>
              <a:srgbClr val="A068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A06843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1691537" y="4517126"/>
            <a:ext cx="281467" cy="281467"/>
          </a:xfrm>
          <a:prstGeom prst="ellipse">
            <a:avLst/>
          </a:prstGeom>
          <a:solidFill>
            <a:schemeClr val="bg1"/>
          </a:solidFill>
          <a:ln algn="ctr" cap="flat" cmpd="sng" w="25400">
            <a:solidFill>
              <a:srgbClr val="A06843"/>
            </a:solidFill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r>
              <a:rPr altLang="zh-CN" kern="0" lang="en-US">
                <a:solidFill>
                  <a:srgbClr val="A06843"/>
                </a:solidFill>
              </a:rPr>
              <a:t> 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1979569" y="4635410"/>
            <a:ext cx="8352928" cy="19886"/>
          </a:xfrm>
          <a:prstGeom prst="line">
            <a:avLst/>
          </a:prstGeom>
          <a:noFill/>
          <a:ln algn="ctr" cap="flat" cmpd="sng" w="19050">
            <a:solidFill>
              <a:srgbClr val="A06843"/>
            </a:solidFill>
            <a:prstDash val="solid"/>
          </a:ln>
          <a:effectLst/>
        </p:spPr>
      </p:cxnSp>
      <p:sp>
        <p:nvSpPr>
          <p:cNvPr id="9" name="椭圆 8"/>
          <p:cNvSpPr/>
          <p:nvPr/>
        </p:nvSpPr>
        <p:spPr>
          <a:xfrm>
            <a:off x="10332497" y="4520465"/>
            <a:ext cx="281467" cy="281467"/>
          </a:xfrm>
          <a:prstGeom prst="ellipse">
            <a:avLst/>
          </a:prstGeom>
          <a:solidFill>
            <a:schemeClr val="bg1"/>
          </a:solidFill>
          <a:ln algn="ctr" cap="flat" cmpd="sng" w="25400">
            <a:solidFill>
              <a:srgbClr val="A06843"/>
            </a:solidFill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altLang="en-US" kern="0" lang="zh-CN">
              <a:solidFill>
                <a:srgbClr val="A06843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438544" y="4517126"/>
            <a:ext cx="281467" cy="281467"/>
          </a:xfrm>
          <a:prstGeom prst="ellipse">
            <a:avLst/>
          </a:prstGeom>
          <a:solidFill>
            <a:schemeClr val="bg1"/>
          </a:solidFill>
          <a:ln algn="ctr" cap="flat" cmpd="sng" w="25400">
            <a:solidFill>
              <a:srgbClr val="A06843"/>
            </a:solidFill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r>
              <a:rPr altLang="zh-CN" kern="0" lang="en-US">
                <a:solidFill>
                  <a:srgbClr val="A06843"/>
                </a:solidFill>
              </a:rPr>
              <a:t>                                                                   </a:t>
            </a:r>
          </a:p>
        </p:txBody>
      </p:sp>
      <p:sp>
        <p:nvSpPr>
          <p:cNvPr id="11" name="椭圆 10"/>
          <p:cNvSpPr/>
          <p:nvPr/>
        </p:nvSpPr>
        <p:spPr>
          <a:xfrm>
            <a:off x="5964948" y="4495238"/>
            <a:ext cx="281467" cy="281467"/>
          </a:xfrm>
          <a:prstGeom prst="ellipse">
            <a:avLst/>
          </a:prstGeom>
          <a:solidFill>
            <a:schemeClr val="bg1"/>
          </a:solidFill>
          <a:ln algn="ctr" cap="flat" cmpd="sng" w="25400">
            <a:solidFill>
              <a:srgbClr val="A06843"/>
            </a:solidFill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altLang="en-US" kern="0" lang="zh-CN">
              <a:solidFill>
                <a:srgbClr val="A06843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526174" y="4507998"/>
            <a:ext cx="281467" cy="281467"/>
          </a:xfrm>
          <a:prstGeom prst="ellipse">
            <a:avLst/>
          </a:prstGeom>
          <a:solidFill>
            <a:schemeClr val="bg1"/>
          </a:solidFill>
          <a:ln algn="ctr" cap="flat" cmpd="sng" w="25400">
            <a:solidFill>
              <a:srgbClr val="A06843"/>
            </a:solidFill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altLang="en-US" kern="0" lang="zh-CN">
              <a:solidFill>
                <a:srgbClr val="A06843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787189" y="5029902"/>
            <a:ext cx="1584176" cy="743187"/>
            <a:chOff x="2727156" y="3246531"/>
            <a:chExt cx="1584176" cy="743187"/>
          </a:xfrm>
          <a:solidFill>
            <a:srgbClr val="EE493F"/>
          </a:solidFill>
        </p:grpSpPr>
        <p:sp>
          <p:nvSpPr>
            <p:cNvPr id="15" name="任意多边形 10"/>
            <p:cNvSpPr/>
            <p:nvPr/>
          </p:nvSpPr>
          <p:spPr>
            <a:xfrm>
              <a:off x="2727156" y="3246531"/>
              <a:ext cx="1584176" cy="743187"/>
            </a:xfrm>
            <a:custGeom>
              <a:gdLst>
                <a:gd fmla="*/ 792089 w 1584176" name="connsiteX0"/>
                <a:gd fmla="*/ 0 h 743187" name="connsiteY0"/>
                <a:gd fmla="*/ 932822 w 1584176" name="connsiteX1"/>
                <a:gd fmla="*/ 95115 h 743187" name="connsiteY1"/>
                <a:gd fmla="*/ 1584176 w 1584176" name="connsiteX2"/>
                <a:gd fmla="*/ 95115 h 743187" name="connsiteY2"/>
                <a:gd fmla="*/ 1584176 w 1584176" name="connsiteX3"/>
                <a:gd fmla="*/ 743187 h 743187" name="connsiteY3"/>
                <a:gd fmla="*/ 0 w 1584176" name="connsiteX4"/>
                <a:gd fmla="*/ 743187 h 743187" name="connsiteY4"/>
                <a:gd fmla="*/ 0 w 1584176" name="connsiteX5"/>
                <a:gd fmla="*/ 95115 h 743187" name="connsiteY5"/>
                <a:gd fmla="*/ 651355 w 1584176" name="connsiteX6"/>
                <a:gd fmla="*/ 95115 h 74318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43187" w="1584176">
                  <a:moveTo>
                    <a:pt x="792089" y="0"/>
                  </a:moveTo>
                  <a:lnTo>
                    <a:pt x="932822" y="95115"/>
                  </a:lnTo>
                  <a:lnTo>
                    <a:pt x="1584176" y="95115"/>
                  </a:lnTo>
                  <a:lnTo>
                    <a:pt x="1584176" y="743187"/>
                  </a:lnTo>
                  <a:lnTo>
                    <a:pt x="0" y="743187"/>
                  </a:lnTo>
                  <a:lnTo>
                    <a:pt x="0" y="95115"/>
                  </a:lnTo>
                  <a:lnTo>
                    <a:pt x="651355" y="95115"/>
                  </a:lnTo>
                  <a:close/>
                </a:path>
              </a:pathLst>
            </a:custGeom>
            <a:solidFill>
              <a:srgbClr val="FFC86E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altLang="en-US" kern="0" lang="zh-CN">
                <a:solidFill>
                  <a:srgbClr val="A06843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993862" y="3367318"/>
              <a:ext cx="105076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defRPr/>
              </a:pPr>
              <a:r>
                <a:rPr altLang="zh-CN" b="1" kern="0" lang="en-US" sz="3200">
                  <a:solidFill>
                    <a:schemeClr val="bg1"/>
                  </a:solidFill>
                </a:rPr>
                <a:t>title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313593" y="5029901"/>
            <a:ext cx="1584176" cy="743187"/>
            <a:chOff x="2727156" y="3246531"/>
            <a:chExt cx="1584176" cy="743187"/>
          </a:xfrm>
        </p:grpSpPr>
        <p:sp>
          <p:nvSpPr>
            <p:cNvPr id="18" name="任意多边形 13"/>
            <p:cNvSpPr/>
            <p:nvPr/>
          </p:nvSpPr>
          <p:spPr>
            <a:xfrm>
              <a:off x="2727156" y="3246531"/>
              <a:ext cx="1584176" cy="743187"/>
            </a:xfrm>
            <a:custGeom>
              <a:gdLst>
                <a:gd fmla="*/ 792089 w 1584176" name="connsiteX0"/>
                <a:gd fmla="*/ 0 h 743187" name="connsiteY0"/>
                <a:gd fmla="*/ 932822 w 1584176" name="connsiteX1"/>
                <a:gd fmla="*/ 95115 h 743187" name="connsiteY1"/>
                <a:gd fmla="*/ 1584176 w 1584176" name="connsiteX2"/>
                <a:gd fmla="*/ 95115 h 743187" name="connsiteY2"/>
                <a:gd fmla="*/ 1584176 w 1584176" name="connsiteX3"/>
                <a:gd fmla="*/ 743187 h 743187" name="connsiteY3"/>
                <a:gd fmla="*/ 0 w 1584176" name="connsiteX4"/>
                <a:gd fmla="*/ 743187 h 743187" name="connsiteY4"/>
                <a:gd fmla="*/ 0 w 1584176" name="connsiteX5"/>
                <a:gd fmla="*/ 95115 h 743187" name="connsiteY5"/>
                <a:gd fmla="*/ 651355 w 1584176" name="connsiteX6"/>
                <a:gd fmla="*/ 95115 h 74318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43187" w="1584176">
                  <a:moveTo>
                    <a:pt x="792089" y="0"/>
                  </a:moveTo>
                  <a:lnTo>
                    <a:pt x="932822" y="95115"/>
                  </a:lnTo>
                  <a:lnTo>
                    <a:pt x="1584176" y="95115"/>
                  </a:lnTo>
                  <a:lnTo>
                    <a:pt x="1584176" y="743187"/>
                  </a:lnTo>
                  <a:lnTo>
                    <a:pt x="0" y="743187"/>
                  </a:lnTo>
                  <a:lnTo>
                    <a:pt x="0" y="95115"/>
                  </a:lnTo>
                  <a:lnTo>
                    <a:pt x="651355" y="95115"/>
                  </a:lnTo>
                  <a:close/>
                </a:path>
              </a:pathLst>
            </a:custGeom>
            <a:solidFill>
              <a:srgbClr val="EACE88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altLang="en-US" kern="0" lang="zh-CN">
                <a:solidFill>
                  <a:srgbClr val="A06843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134595" y="3367318"/>
              <a:ext cx="105076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defRPr/>
              </a:pPr>
              <a:r>
                <a:rPr altLang="zh-CN" b="1" kern="0" lang="en-US" sz="3200">
                  <a:solidFill>
                    <a:schemeClr val="bg1"/>
                  </a:solidFill>
                </a:rPr>
                <a:t>title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874819" y="5029900"/>
            <a:ext cx="1584176" cy="743187"/>
            <a:chOff x="2727156" y="3246531"/>
            <a:chExt cx="1584176" cy="743187"/>
          </a:xfrm>
        </p:grpSpPr>
        <p:sp>
          <p:nvSpPr>
            <p:cNvPr id="21" name="任意多边形 16"/>
            <p:cNvSpPr/>
            <p:nvPr/>
          </p:nvSpPr>
          <p:spPr>
            <a:xfrm>
              <a:off x="2727156" y="3246531"/>
              <a:ext cx="1584176" cy="743187"/>
            </a:xfrm>
            <a:custGeom>
              <a:gdLst>
                <a:gd fmla="*/ 792089 w 1584176" name="connsiteX0"/>
                <a:gd fmla="*/ 0 h 743187" name="connsiteY0"/>
                <a:gd fmla="*/ 932822 w 1584176" name="connsiteX1"/>
                <a:gd fmla="*/ 95115 h 743187" name="connsiteY1"/>
                <a:gd fmla="*/ 1584176 w 1584176" name="connsiteX2"/>
                <a:gd fmla="*/ 95115 h 743187" name="connsiteY2"/>
                <a:gd fmla="*/ 1584176 w 1584176" name="connsiteX3"/>
                <a:gd fmla="*/ 743187 h 743187" name="connsiteY3"/>
                <a:gd fmla="*/ 0 w 1584176" name="connsiteX4"/>
                <a:gd fmla="*/ 743187 h 743187" name="connsiteY4"/>
                <a:gd fmla="*/ 0 w 1584176" name="connsiteX5"/>
                <a:gd fmla="*/ 95115 h 743187" name="connsiteY5"/>
                <a:gd fmla="*/ 651355 w 1584176" name="connsiteX6"/>
                <a:gd fmla="*/ 95115 h 74318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43187" w="1584176">
                  <a:moveTo>
                    <a:pt x="792089" y="0"/>
                  </a:moveTo>
                  <a:lnTo>
                    <a:pt x="932822" y="95115"/>
                  </a:lnTo>
                  <a:lnTo>
                    <a:pt x="1584176" y="95115"/>
                  </a:lnTo>
                  <a:lnTo>
                    <a:pt x="1584176" y="743187"/>
                  </a:lnTo>
                  <a:lnTo>
                    <a:pt x="0" y="743187"/>
                  </a:lnTo>
                  <a:lnTo>
                    <a:pt x="0" y="95115"/>
                  </a:lnTo>
                  <a:lnTo>
                    <a:pt x="651355" y="95115"/>
                  </a:lnTo>
                  <a:close/>
                </a:path>
              </a:pathLst>
            </a:custGeom>
            <a:solidFill>
              <a:srgbClr val="FFC86E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altLang="en-US" kern="0" lang="zh-CN">
                <a:solidFill>
                  <a:srgbClr val="A06843"/>
                </a:solidFill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993862" y="3367318"/>
              <a:ext cx="105076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defRPr/>
              </a:pPr>
              <a:r>
                <a:rPr altLang="zh-CN" b="1" kern="0" lang="en-US" sz="3200">
                  <a:solidFill>
                    <a:schemeClr val="bg1"/>
                  </a:solidFill>
                </a:rPr>
                <a:t>title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1731453" y="2572910"/>
            <a:ext cx="8922427" cy="100584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请在此处填入你需要的内容。</a:t>
            </a:r>
          </a:p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请在此处填入你需要的内容。请在此处填入你需要的内容。请在此处填入你需要的内容。请在此处填入你需要的内容。请在此处填入你需要的内容。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1828717" y="2482757"/>
            <a:ext cx="8817971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731453" y="2078291"/>
            <a:ext cx="3723149" cy="33528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lang="zh-CN" sz="1600">
                <a:solidFill>
                  <a:srgbClr val="A06843"/>
                </a:solidFill>
              </a:rPr>
              <a:t>请在此输入您的标题</a:t>
            </a:r>
          </a:p>
        </p:txBody>
      </p:sp>
    </p:spTree>
    <p:extLst>
      <p:ext uri="{BB962C8B-B14F-4D97-AF65-F5344CB8AC3E}">
        <p14:creationId val="197977810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0" id="18" nodeType="after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id="49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1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2501"/>
                            </p:stCondLst>
                            <p:childTnLst>
                              <p:par>
                                <p:cTn fill="hold" grpId="0" id="62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16" presetSubtype="2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6" presetSubtype="2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6" presetSubtype="2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7"/>
      <p:bldP grpId="0" spid="9"/>
      <p:bldP grpId="0" spid="10"/>
      <p:bldP grpId="0" spid="11"/>
      <p:bldP grpId="0" spid="12"/>
      <p:bldP grpId="0" spid="23"/>
      <p:bldP grpId="0" spid="2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220" y="2216238"/>
            <a:ext cx="2766324" cy="2564862"/>
          </a:xfrm>
          <a:prstGeom prst="rect">
            <a:avLst/>
          </a:prstGeom>
        </p:spPr>
      </p:pic>
      <p:sp>
        <p:nvSpPr>
          <p:cNvPr id="8" name="TextBox 3"/>
          <p:cNvSpPr>
            <a:spLocks noChangeArrowheads="1"/>
          </p:cNvSpPr>
          <p:nvPr/>
        </p:nvSpPr>
        <p:spPr bwMode="auto">
          <a:xfrm>
            <a:off x="6686073" y="3007930"/>
            <a:ext cx="2119630" cy="518160"/>
          </a:xfrm>
          <a:prstGeom prst="rect">
            <a:avLst/>
          </a:prstGeom>
          <a:noFill/>
          <a:ln>
            <a:solidFill>
              <a:srgbClr val="5E5E5E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0" baseline="0" cap="none" i="0" kern="0" kumimoji="0" lang="en-US" noProof="0" normalizeH="0" spc="0" strike="noStrike" sz="28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charset="-122" panose="020b0503020204020204" pitchFamily="34" typeface="微软雅黑"/>
              </a:rPr>
              <a:t>YOUR TEXT</a:t>
            </a:r>
          </a:p>
        </p:txBody>
      </p:sp>
      <p:sp>
        <p:nvSpPr>
          <p:cNvPr id="9" name="TextBox 5"/>
          <p:cNvSpPr>
            <a:spLocks noChangeArrowheads="1"/>
          </p:cNvSpPr>
          <p:nvPr/>
        </p:nvSpPr>
        <p:spPr bwMode="auto">
          <a:xfrm>
            <a:off x="5206123" y="2767280"/>
            <a:ext cx="1198880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80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8" pitchFamily="2" typeface="Kozuka Mincho Pr6N H"/>
                <a:ea charset="-128" pitchFamily="2" typeface="Kozuka Mincho Pr6N H"/>
                <a:cs typeface="+mn-cs"/>
                <a:sym charset="-128" pitchFamily="2" typeface="Kozuka Mincho Pr6N H"/>
              </a:rPr>
              <a:t>01</a:t>
            </a:r>
          </a:p>
        </p:txBody>
      </p:sp>
      <p:sp>
        <p:nvSpPr>
          <p:cNvPr id="10" name="TextBox 4"/>
          <p:cNvSpPr>
            <a:spLocks noChangeArrowheads="1"/>
          </p:cNvSpPr>
          <p:nvPr/>
        </p:nvSpPr>
        <p:spPr bwMode="auto">
          <a:xfrm>
            <a:off x="6610935" y="3630004"/>
            <a:ext cx="2855281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  <a:sym charset="0" panose="020f0502020204030204" pitchFamily="34" typeface="Calibri"/>
              </a:rPr>
              <a:t>Add up anything what you like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  <a:sym charset="0" panose="020f0502020204030204" pitchFamily="34" typeface="Calibri"/>
              </a:rPr>
              <a:t>请在此处添加标题文字</a:t>
            </a:r>
          </a:p>
        </p:txBody>
      </p:sp>
    </p:spTree>
    <p:extLst>
      <p:ext uri="{BB962C8B-B14F-4D97-AF65-F5344CB8AC3E}">
        <p14:creationId val="161294292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sp>
        <p:nvSpPr>
          <p:cNvPr id="11" name="六边形 8"/>
          <p:cNvSpPr>
            <a:spLocks noChangeArrowheads="1"/>
          </p:cNvSpPr>
          <p:nvPr/>
        </p:nvSpPr>
        <p:spPr bwMode="auto">
          <a:xfrm>
            <a:off x="6890477" y="2059831"/>
            <a:ext cx="3714750" cy="3203575"/>
          </a:xfrm>
          <a:prstGeom prst="hexagon">
            <a:avLst>
              <a:gd fmla="val 24990" name="adj"/>
              <a:gd fmla="val 115470" name="vf"/>
            </a:avLst>
          </a:prstGeom>
          <a:solidFill>
            <a:schemeClr val="bg1"/>
          </a:solidFill>
          <a:ln w="12700">
            <a:solidFill>
              <a:srgbClr val="A06843"/>
            </a:solidFill>
            <a:miter lim="800000"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 sz="1800">
              <a:solidFill>
                <a:srgbClr val="5E5E5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itchFamily="2" typeface="宋体"/>
            </a:endParaRPr>
          </a:p>
        </p:txBody>
      </p:sp>
      <p:sp>
        <p:nvSpPr>
          <p:cNvPr id="12" name="六边形 9"/>
          <p:cNvSpPr>
            <a:spLocks noChangeArrowheads="1"/>
          </p:cNvSpPr>
          <p:nvPr/>
        </p:nvSpPr>
        <p:spPr bwMode="auto">
          <a:xfrm>
            <a:off x="3565813" y="2059831"/>
            <a:ext cx="3714750" cy="3203575"/>
          </a:xfrm>
          <a:prstGeom prst="hexagon">
            <a:avLst>
              <a:gd fmla="val 24990" name="adj"/>
              <a:gd fmla="val 115470" name="vf"/>
            </a:avLst>
          </a:prstGeom>
          <a:solidFill>
            <a:schemeClr val="bg1"/>
          </a:solidFill>
          <a:ln w="12700">
            <a:solidFill>
              <a:srgbClr val="A06843"/>
            </a:solidFill>
            <a:miter lim="800000"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 sz="1800">
              <a:solidFill>
                <a:srgbClr val="5E5E5E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itchFamily="2" typeface="宋体"/>
            </a:endParaRPr>
          </a:p>
        </p:txBody>
      </p:sp>
      <p:sp>
        <p:nvSpPr>
          <p:cNvPr id="13" name="文本框 10"/>
          <p:cNvSpPr>
            <a:spLocks noChangeArrowheads="1"/>
          </p:cNvSpPr>
          <p:nvPr/>
        </p:nvSpPr>
        <p:spPr bwMode="auto">
          <a:xfrm>
            <a:off x="4443700" y="2615456"/>
            <a:ext cx="192087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2" typeface="Roboto Th"/>
              </a:rPr>
              <a:t>标题文字</a:t>
            </a:r>
          </a:p>
        </p:txBody>
      </p:sp>
      <p:sp>
        <p:nvSpPr>
          <p:cNvPr id="15" name="文本框 12"/>
          <p:cNvSpPr>
            <a:spLocks noChangeArrowheads="1"/>
          </p:cNvSpPr>
          <p:nvPr/>
        </p:nvSpPr>
        <p:spPr bwMode="auto">
          <a:xfrm>
            <a:off x="7803290" y="2615456"/>
            <a:ext cx="192087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2" typeface="Roboto Th"/>
              </a:rPr>
              <a:t>标题文字</a:t>
            </a:r>
          </a:p>
        </p:txBody>
      </p:sp>
      <p:sp>
        <p:nvSpPr>
          <p:cNvPr id="16" name="矩形 1"/>
          <p:cNvSpPr>
            <a:spLocks noChangeArrowheads="1"/>
          </p:cNvSpPr>
          <p:nvPr/>
        </p:nvSpPr>
        <p:spPr bwMode="auto">
          <a:xfrm>
            <a:off x="4460465" y="3089185"/>
            <a:ext cx="1904110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sp>
        <p:nvSpPr>
          <p:cNvPr id="17" name="矩形 1"/>
          <p:cNvSpPr>
            <a:spLocks noChangeArrowheads="1"/>
          </p:cNvSpPr>
          <p:nvPr/>
        </p:nvSpPr>
        <p:spPr bwMode="auto">
          <a:xfrm>
            <a:off x="8031539" y="3083927"/>
            <a:ext cx="1904110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请在此处填入你需要的内容。请在此处填入你需要的内容。请在此处填入你需要的内容。请在此处填入你需要的内容。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3722" y="1881963"/>
            <a:ext cx="1463148" cy="3381443"/>
          </a:xfrm>
          <a:prstGeom prst="rect">
            <a:avLst/>
          </a:prstGeom>
        </p:spPr>
      </p:pic>
    </p:spTree>
    <p:extLst>
      <p:ext uri="{BB962C8B-B14F-4D97-AF65-F5344CB8AC3E}">
        <p14:creationId val="285284766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id="3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1"/>
      <p:bldP grpId="0" spid="12"/>
      <p:bldP grpId="0" spid="13"/>
      <p:bldP grpId="0" spid="15"/>
      <p:bldP grpId="0" spid="16"/>
      <p:bldP grpId="0" spid="17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1607511" y="1251670"/>
            <a:ext cx="4199131" cy="4813449"/>
            <a:chOff x="1180679" y="1207839"/>
            <a:chExt cx="4286250" cy="4913313"/>
          </a:xfrm>
        </p:grpSpPr>
        <p:sp>
          <p:nvSpPr>
            <p:cNvPr id="21" name="任意多边形 47"/>
            <p:cNvSpPr>
              <a:spLocks noChangeArrowheads="1"/>
            </p:cNvSpPr>
            <p:nvPr/>
          </p:nvSpPr>
          <p:spPr bwMode="auto">
            <a:xfrm>
              <a:off x="1180679" y="1207839"/>
              <a:ext cx="3771900" cy="4913313"/>
            </a:xfrm>
            <a:custGeom>
              <a:gdLst>
                <a:gd fmla="*/ 0 w 3771900" name="T0"/>
                <a:gd fmla="*/ 0 h 4914514" name="T1"/>
                <a:gd fmla="*/ 3771900 w 3771900" name="T2"/>
                <a:gd fmla="*/ 0 h 4914514" name="T3"/>
                <a:gd fmla="*/ 3771900 w 3771900" name="T4"/>
                <a:gd fmla="*/ 1646074 h 4914514" name="T5"/>
                <a:gd fmla="*/ 3119718 w 3771900" name="T6"/>
                <a:gd fmla="*/ 2297936 h 4914514" name="T7"/>
                <a:gd fmla="*/ 3771900 w 3771900" name="T8"/>
                <a:gd fmla="*/ 2949800 h 4914514" name="T9"/>
                <a:gd fmla="*/ 3771900 w 3771900" name="T10"/>
                <a:gd fmla="*/ 4912112 h 4914514" name="T11"/>
                <a:gd fmla="*/ 0 w 3771900" name="T12"/>
                <a:gd fmla="*/ 4912112 h 4914514" name="T13"/>
                <a:gd fmla="*/ 0 w 3771900" name="T14"/>
                <a:gd fmla="*/ 0 h 491451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3771900" name="T24"/>
                <a:gd fmla="*/ 0 h 4914514" name="T25"/>
                <a:gd fmla="*/ 3771900 w 3771900" name="T26"/>
                <a:gd fmla="*/ 4914514 h 491451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4914514" w="3771900">
                  <a:moveTo>
                    <a:pt x="0" y="0"/>
                  </a:moveTo>
                  <a:lnTo>
                    <a:pt x="3771900" y="0"/>
                  </a:lnTo>
                  <a:lnTo>
                    <a:pt x="3771900" y="1646878"/>
                  </a:lnTo>
                  <a:cubicBezTo>
                    <a:pt x="3411710" y="1646878"/>
                    <a:pt x="3119718" y="1938870"/>
                    <a:pt x="3119718" y="2299060"/>
                  </a:cubicBezTo>
                  <a:cubicBezTo>
                    <a:pt x="3119718" y="2659250"/>
                    <a:pt x="3411710" y="2951242"/>
                    <a:pt x="3771900" y="2951242"/>
                  </a:cubicBezTo>
                  <a:lnTo>
                    <a:pt x="3771900" y="4914514"/>
                  </a:lnTo>
                  <a:lnTo>
                    <a:pt x="0" y="4914514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FFC86E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rgbClr val="000000"/>
                </a:solidFill>
                <a:latin charset="0" panose="020b0604020202020204" pitchFamily="34" typeface="Arial"/>
              </a:endParaRPr>
            </a:p>
          </p:txBody>
        </p:sp>
        <p:sp>
          <p:nvSpPr>
            <p:cNvPr id="22" name="椭圆 50"/>
            <p:cNvSpPr>
              <a:spLocks noChangeArrowheads="1"/>
            </p:cNvSpPr>
            <p:nvPr/>
          </p:nvSpPr>
          <p:spPr bwMode="auto">
            <a:xfrm>
              <a:off x="4439816" y="2996952"/>
              <a:ext cx="1027113" cy="1027112"/>
            </a:xfrm>
            <a:prstGeom prst="ellipse">
              <a:avLst/>
            </a:prstGeom>
            <a:solidFill>
              <a:srgbClr val="FFC86E"/>
            </a:solidFill>
            <a:ln w="9525">
              <a:solidFill>
                <a:srgbClr val="FFC86E"/>
              </a:solidFill>
              <a:round/>
            </a:ln>
            <a:extLst/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r>
                <a:rPr altLang="zh-CN" lang="en-US" sz="3200">
                  <a:solidFill>
                    <a:srgbClr val="FFFFFF"/>
                  </a:solidFill>
                  <a:latin charset="0" panose="020b0604020202020204" pitchFamily="34" typeface="Arial"/>
                  <a:ea charset="-122" panose="02010600030101010101" pitchFamily="2" typeface="宋体"/>
                </a:rPr>
                <a:t>1</a:t>
              </a:r>
            </a:p>
          </p:txBody>
        </p:sp>
        <p:sp>
          <p:nvSpPr>
            <p:cNvPr id="23" name="直接连接符 56"/>
            <p:cNvSpPr>
              <a:spLocks noChangeShapeType="1"/>
            </p:cNvSpPr>
            <p:nvPr/>
          </p:nvSpPr>
          <p:spPr bwMode="auto">
            <a:xfrm>
              <a:off x="2277641" y="3528764"/>
              <a:ext cx="1957388" cy="0"/>
            </a:xfrm>
            <a:prstGeom prst="line">
              <a:avLst/>
            </a:prstGeom>
            <a:noFill/>
            <a:ln w="6350">
              <a:solidFill>
                <a:srgbClr val="FFC86E"/>
              </a:solidFill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rgbClr val="000000"/>
                </a:solidFill>
                <a:latin charset="0" panose="020b0604020202020204" pitchFamily="34" typeface="Arial"/>
              </a:endParaRPr>
            </a:p>
          </p:txBody>
        </p:sp>
        <p:sp>
          <p:nvSpPr>
            <p:cNvPr id="24" name="椭圆 59"/>
            <p:cNvSpPr>
              <a:spLocks noChangeArrowheads="1"/>
            </p:cNvSpPr>
            <p:nvPr/>
          </p:nvSpPr>
          <p:spPr bwMode="auto">
            <a:xfrm>
              <a:off x="1825204" y="3303339"/>
              <a:ext cx="452437" cy="450850"/>
            </a:xfrm>
            <a:prstGeom prst="ellipse">
              <a:avLst/>
            </a:prstGeom>
            <a:solidFill>
              <a:srgbClr val="EACE88"/>
            </a:solidFill>
            <a:ln w="9525">
              <a:noFill/>
              <a:round/>
            </a:ln>
            <a:extLst/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25" name="矩形 1"/>
            <p:cNvSpPr>
              <a:spLocks noChangeArrowheads="1"/>
            </p:cNvSpPr>
            <p:nvPr/>
          </p:nvSpPr>
          <p:spPr bwMode="auto">
            <a:xfrm>
              <a:off x="1642741" y="4505077"/>
              <a:ext cx="2592288" cy="1213382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solidFill>
                    <a:schemeClr val="accent2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26" name="矩形 1"/>
            <p:cNvSpPr>
              <a:spLocks noChangeArrowheads="1"/>
            </p:cNvSpPr>
            <p:nvPr/>
          </p:nvSpPr>
          <p:spPr bwMode="auto">
            <a:xfrm>
              <a:off x="1642741" y="2073622"/>
              <a:ext cx="2592288" cy="1213382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solidFill>
                    <a:schemeClr val="accent2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344404" y="1251669"/>
            <a:ext cx="4329142" cy="4813449"/>
            <a:chOff x="6503566" y="1207839"/>
            <a:chExt cx="4424363" cy="4913313"/>
          </a:xfrm>
        </p:grpSpPr>
        <p:sp>
          <p:nvSpPr>
            <p:cNvPr id="28" name="任意多边形 49"/>
            <p:cNvSpPr>
              <a:spLocks noChangeArrowheads="1"/>
            </p:cNvSpPr>
            <p:nvPr/>
          </p:nvSpPr>
          <p:spPr bwMode="auto">
            <a:xfrm>
              <a:off x="6503566" y="1207839"/>
              <a:ext cx="4424363" cy="4913313"/>
            </a:xfrm>
            <a:custGeom>
              <a:gdLst>
                <a:gd fmla="*/ 652264 w 4424082" name="T0"/>
                <a:gd fmla="*/ 0 h 4914514" name="T1"/>
                <a:gd fmla="*/ 4424644 w 4424082" name="T2"/>
                <a:gd fmla="*/ 0 h 4914514" name="T3"/>
                <a:gd fmla="*/ 4424644 w 4424082" name="T4"/>
                <a:gd fmla="*/ 4912112 h 4914514" name="T5"/>
                <a:gd fmla="*/ 652264 w 4424082" name="T6"/>
                <a:gd fmla="*/ 4912112 h 4914514" name="T7"/>
                <a:gd fmla="*/ 652264 w 4424082" name="T8"/>
                <a:gd fmla="*/ 2949800 h 4914514" name="T9"/>
                <a:gd fmla="*/ 0 w 4424082" name="T10"/>
                <a:gd fmla="*/ 2297936 h 4914514" name="T11"/>
                <a:gd fmla="*/ 652264 w 4424082" name="T12"/>
                <a:gd fmla="*/ 1646074 h 4914514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4424082" name="T21"/>
                <a:gd fmla="*/ 0 h 4914514" name="T22"/>
                <a:gd fmla="*/ 4424082 w 4424082" name="T23"/>
                <a:gd fmla="*/ 4914514 h 4914514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4914514" w="4424082">
                  <a:moveTo>
                    <a:pt x="652182" y="0"/>
                  </a:moveTo>
                  <a:lnTo>
                    <a:pt x="4424082" y="0"/>
                  </a:lnTo>
                  <a:lnTo>
                    <a:pt x="4424082" y="4914514"/>
                  </a:lnTo>
                  <a:lnTo>
                    <a:pt x="652182" y="4914514"/>
                  </a:lnTo>
                  <a:lnTo>
                    <a:pt x="652182" y="2951242"/>
                  </a:lnTo>
                  <a:cubicBezTo>
                    <a:pt x="291992" y="2951242"/>
                    <a:pt x="0" y="2659250"/>
                    <a:pt x="0" y="2299060"/>
                  </a:cubicBezTo>
                  <a:cubicBezTo>
                    <a:pt x="0" y="1938870"/>
                    <a:pt x="291992" y="1646878"/>
                    <a:pt x="652182" y="1646878"/>
                  </a:cubicBezTo>
                  <a:lnTo>
                    <a:pt x="652182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EACE88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rgbClr val="000000"/>
                </a:solidFill>
                <a:latin charset="0" panose="020b0604020202020204" pitchFamily="34" typeface="Arial"/>
              </a:endParaRPr>
            </a:p>
          </p:txBody>
        </p:sp>
        <p:sp>
          <p:nvSpPr>
            <p:cNvPr id="29" name="椭圆 51"/>
            <p:cNvSpPr>
              <a:spLocks noChangeArrowheads="1"/>
            </p:cNvSpPr>
            <p:nvPr/>
          </p:nvSpPr>
          <p:spPr bwMode="auto">
            <a:xfrm>
              <a:off x="6622629" y="3008064"/>
              <a:ext cx="1027112" cy="1027113"/>
            </a:xfrm>
            <a:prstGeom prst="ellipse">
              <a:avLst/>
            </a:prstGeom>
            <a:solidFill>
              <a:srgbClr val="EACE88"/>
            </a:solidFill>
            <a:ln w="9525">
              <a:solidFill>
                <a:srgbClr val="EACE88"/>
              </a:solidFill>
              <a:round/>
            </a:ln>
            <a:extLst/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r>
                <a:rPr altLang="zh-CN" lang="en-US" sz="3200">
                  <a:solidFill>
                    <a:srgbClr val="FFFFFF"/>
                  </a:solidFill>
                  <a:latin charset="0" panose="020b0604020202020204" pitchFamily="34" typeface="Arial"/>
                  <a:ea charset="-122" panose="02010600030101010101" pitchFamily="2" typeface="宋体"/>
                </a:rPr>
                <a:t>2</a:t>
              </a:r>
            </a:p>
          </p:txBody>
        </p:sp>
        <p:sp>
          <p:nvSpPr>
            <p:cNvPr id="30" name="直接连接符 58"/>
            <p:cNvSpPr>
              <a:spLocks noChangeShapeType="1"/>
            </p:cNvSpPr>
            <p:nvPr/>
          </p:nvSpPr>
          <p:spPr bwMode="auto">
            <a:xfrm>
              <a:off x="7716416" y="3528764"/>
              <a:ext cx="1957388" cy="0"/>
            </a:xfrm>
            <a:prstGeom prst="line">
              <a:avLst/>
            </a:prstGeom>
            <a:noFill/>
            <a:ln w="6350">
              <a:solidFill>
                <a:srgbClr val="EACE88"/>
              </a:solidFill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rgbClr val="000000"/>
                </a:solidFill>
                <a:latin charset="0" panose="020b0604020202020204" pitchFamily="34" typeface="Arial"/>
              </a:endParaRPr>
            </a:p>
          </p:txBody>
        </p:sp>
        <p:sp>
          <p:nvSpPr>
            <p:cNvPr id="31" name="椭圆 60"/>
            <p:cNvSpPr>
              <a:spLocks noChangeArrowheads="1"/>
            </p:cNvSpPr>
            <p:nvPr/>
          </p:nvSpPr>
          <p:spPr bwMode="auto">
            <a:xfrm>
              <a:off x="9686504" y="3303339"/>
              <a:ext cx="452437" cy="450850"/>
            </a:xfrm>
            <a:prstGeom prst="ellipse">
              <a:avLst/>
            </a:prstGeom>
            <a:solidFill>
              <a:srgbClr val="FFC86E"/>
            </a:solidFill>
            <a:ln w="9525">
              <a:noFill/>
              <a:round/>
            </a:ln>
            <a:extLst/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32" name="矩形 1"/>
            <p:cNvSpPr>
              <a:spLocks noChangeArrowheads="1"/>
            </p:cNvSpPr>
            <p:nvPr/>
          </p:nvSpPr>
          <p:spPr bwMode="auto">
            <a:xfrm>
              <a:off x="7721602" y="4504639"/>
              <a:ext cx="2592288" cy="1213382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33" name="矩形 1"/>
            <p:cNvSpPr>
              <a:spLocks noChangeArrowheads="1"/>
            </p:cNvSpPr>
            <p:nvPr/>
          </p:nvSpPr>
          <p:spPr bwMode="auto">
            <a:xfrm>
              <a:off x="7721602" y="2073184"/>
              <a:ext cx="2592288" cy="1213382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solidFill>
                    <a:schemeClr val="accent2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</a:t>
              </a:r>
            </a:p>
          </p:txBody>
        </p:sp>
      </p:grpSp>
    </p:spTree>
    <p:extLst>
      <p:ext uri="{BB962C8B-B14F-4D97-AF65-F5344CB8AC3E}">
        <p14:creationId val="184316917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sp>
        <p:nvSpPr>
          <p:cNvPr id="5" name="椭圆 4"/>
          <p:cNvSpPr/>
          <p:nvPr/>
        </p:nvSpPr>
        <p:spPr>
          <a:xfrm>
            <a:off x="1352193" y="3440754"/>
            <a:ext cx="2438400" cy="2301240"/>
          </a:xfrm>
          <a:prstGeom prst="ellipse">
            <a:avLst/>
          </a:prstGeom>
          <a:solidFill>
            <a:srgbClr val="FFC86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2876193" y="3166434"/>
            <a:ext cx="1937801" cy="1828800"/>
          </a:xfrm>
          <a:prstGeom prst="ellipse">
            <a:avLst/>
          </a:prstGeom>
          <a:solidFill>
            <a:srgbClr val="EACE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A06843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161693" y="1307154"/>
            <a:ext cx="2819400" cy="2773680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>
            <a:off x="4864514" y="2260590"/>
            <a:ext cx="6139150" cy="830998"/>
            <a:chOff x="4108657" y="1553017"/>
            <a:chExt cx="7223610" cy="480249"/>
          </a:xfrm>
        </p:grpSpPr>
        <p:sp>
          <p:nvSpPr>
            <p:cNvPr id="10" name="TextBox 35"/>
            <p:cNvSpPr txBox="1"/>
            <p:nvPr/>
          </p:nvSpPr>
          <p:spPr>
            <a:xfrm>
              <a:off x="4110646" y="1766461"/>
              <a:ext cx="7221621" cy="2642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/>
              <a:r>
                <a:rPr altLang="en-US" lang="zh-CN" smtClean="0" sz="1200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108657" y="1553017"/>
              <a:ext cx="2183839" cy="21137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1.添加您的文字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865401" y="3428764"/>
            <a:ext cx="6138263" cy="830998"/>
            <a:chOff x="4108657" y="1553017"/>
            <a:chExt cx="7223610" cy="480249"/>
          </a:xfrm>
        </p:grpSpPr>
        <p:sp>
          <p:nvSpPr>
            <p:cNvPr id="13" name="TextBox 35"/>
            <p:cNvSpPr txBox="1"/>
            <p:nvPr/>
          </p:nvSpPr>
          <p:spPr>
            <a:xfrm>
              <a:off x="4110645" y="1766461"/>
              <a:ext cx="7221622" cy="2642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/>
              <a:r>
                <a:rPr altLang="en-US" lang="zh-CN" smtClean="0" sz="1200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108657" y="1553017"/>
              <a:ext cx="2183839" cy="21137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2.添加您的文字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813994" y="4573819"/>
            <a:ext cx="6189670" cy="830998"/>
            <a:chOff x="4108657" y="1553017"/>
            <a:chExt cx="7223610" cy="480249"/>
          </a:xfrm>
        </p:grpSpPr>
        <p:sp>
          <p:nvSpPr>
            <p:cNvPr id="17" name="TextBox 35"/>
            <p:cNvSpPr txBox="1"/>
            <p:nvPr/>
          </p:nvSpPr>
          <p:spPr>
            <a:xfrm>
              <a:off x="4110644" y="1766461"/>
              <a:ext cx="7221623" cy="2642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/>
              <a:r>
                <a:rPr altLang="en-US" lang="zh-CN" smtClean="0" sz="1200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4108656" y="1553017"/>
              <a:ext cx="2183839" cy="21137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3.添加您的文字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4864514" y="1654147"/>
            <a:ext cx="264463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4940714" y="2130800"/>
            <a:ext cx="6062950" cy="0"/>
          </a:xfrm>
          <a:prstGeom prst="line">
            <a:avLst/>
          </a:prstGeom>
          <a:ln w="12700">
            <a:solidFill>
              <a:srgbClr val="A06843"/>
            </a:solidFill>
            <a:head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90930248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fill="hold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1"/>
                            </p:stCondLst>
                            <p:childTnLst>
                              <p:par>
                                <p:cTn fill="hold" id="3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001"/>
                            </p:stCondLst>
                            <p:childTnLst>
                              <p:par>
                                <p:cTn fill="hold" id="4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501"/>
                            </p:stCondLst>
                            <p:childTnLst>
                              <p:par>
                                <p:cTn fill="hold" id="4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7"/>
      <p:bldP grpId="0" spid="8"/>
      <p:bldP grpId="0" spid="1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189150" y="1898469"/>
            <a:ext cx="7575280" cy="1894248"/>
            <a:chOff x="2555876" y="1833562"/>
            <a:chExt cx="7046911" cy="1762126"/>
          </a:xfrm>
          <a:solidFill>
            <a:schemeClr val="accent2">
              <a:lumMod val="50000"/>
            </a:schemeClr>
          </a:solidFill>
        </p:grpSpPr>
        <p:sp>
          <p:nvSpPr>
            <p:cNvPr id="7" name="Freeform 5"/>
            <p:cNvSpPr/>
            <p:nvPr/>
          </p:nvSpPr>
          <p:spPr bwMode="auto">
            <a:xfrm>
              <a:off x="8789988" y="1924050"/>
              <a:ext cx="100012" cy="112713"/>
            </a:xfrm>
            <a:custGeom>
              <a:gdLst>
                <a:gd fmla="*/ 9 w 9" name="T0"/>
                <a:gd fmla="*/ 6 h 10" name="T1"/>
                <a:gd fmla="*/ 4 w 9" name="T2"/>
                <a:gd fmla="*/ 9 h 10" name="T3"/>
                <a:gd fmla="*/ 1 w 9" name="T4"/>
                <a:gd fmla="*/ 4 h 10" name="T5"/>
                <a:gd fmla="*/ 5 w 9" name="T6"/>
                <a:gd fmla="*/ 1 h 10" name="T7"/>
                <a:gd fmla="*/ 9 w 9" name="T8"/>
                <a:gd fmla="*/ 6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9" y="6"/>
                  </a:moveTo>
                  <a:cubicBezTo>
                    <a:pt x="9" y="8"/>
                    <a:pt x="6" y="10"/>
                    <a:pt x="4" y="9"/>
                  </a:cubicBezTo>
                  <a:cubicBezTo>
                    <a:pt x="2" y="9"/>
                    <a:pt x="0" y="7"/>
                    <a:pt x="1" y="4"/>
                  </a:cubicBezTo>
                  <a:cubicBezTo>
                    <a:pt x="1" y="2"/>
                    <a:pt x="3" y="0"/>
                    <a:pt x="5" y="1"/>
                  </a:cubicBezTo>
                  <a:cubicBezTo>
                    <a:pt x="8" y="1"/>
                    <a:pt x="9" y="3"/>
                    <a:pt x="9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8555038" y="1957388"/>
              <a:ext cx="101600" cy="101600"/>
            </a:xfrm>
            <a:custGeom>
              <a:gdLst>
                <a:gd fmla="*/ 9 w 9" name="T0"/>
                <a:gd fmla="*/ 4 h 9" name="T1"/>
                <a:gd fmla="*/ 5 w 9" name="T2"/>
                <a:gd fmla="*/ 9 h 9" name="T3"/>
                <a:gd fmla="*/ 1 w 9" name="T4"/>
                <a:gd fmla="*/ 5 h 9" name="T5"/>
                <a:gd fmla="*/ 4 w 9" name="T6"/>
                <a:gd fmla="*/ 0 h 9" name="T7"/>
                <a:gd fmla="*/ 9 w 9" name="T8"/>
                <a:gd fmla="*/ 4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9" y="4"/>
                  </a:moveTo>
                  <a:cubicBezTo>
                    <a:pt x="9" y="6"/>
                    <a:pt x="8" y="8"/>
                    <a:pt x="5" y="9"/>
                  </a:cubicBezTo>
                  <a:cubicBezTo>
                    <a:pt x="3" y="9"/>
                    <a:pt x="1" y="7"/>
                    <a:pt x="1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1"/>
                    <a:pt x="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8343900" y="2047875"/>
              <a:ext cx="111125" cy="112713"/>
            </a:xfrm>
            <a:custGeom>
              <a:gdLst>
                <a:gd fmla="*/ 9 w 10" name="T0"/>
                <a:gd fmla="*/ 3 h 10" name="T1"/>
                <a:gd fmla="*/ 7 w 10" name="T2"/>
                <a:gd fmla="*/ 9 h 10" name="T3"/>
                <a:gd fmla="*/ 1 w 10" name="T4"/>
                <a:gd fmla="*/ 7 h 10" name="T5"/>
                <a:gd fmla="*/ 3 w 10" name="T6"/>
                <a:gd fmla="*/ 1 h 10" name="T7"/>
                <a:gd fmla="*/ 9 w 10" name="T8"/>
                <a:gd fmla="*/ 3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9" y="3"/>
                  </a:moveTo>
                  <a:cubicBezTo>
                    <a:pt x="10" y="5"/>
                    <a:pt x="9" y="8"/>
                    <a:pt x="7" y="9"/>
                  </a:cubicBezTo>
                  <a:cubicBezTo>
                    <a:pt x="4" y="10"/>
                    <a:pt x="2" y="9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8166100" y="2206625"/>
              <a:ext cx="111125" cy="112713"/>
            </a:xfrm>
            <a:custGeom>
              <a:gdLst>
                <a:gd fmla="*/ 8 w 10" name="T0"/>
                <a:gd fmla="*/ 2 h 10" name="T1"/>
                <a:gd fmla="*/ 8 w 10" name="T2"/>
                <a:gd fmla="*/ 8 h 10" name="T3"/>
                <a:gd fmla="*/ 2 w 10" name="T4"/>
                <a:gd fmla="*/ 8 h 10" name="T5"/>
                <a:gd fmla="*/ 2 w 10" name="T6"/>
                <a:gd fmla="*/ 2 h 10" name="T7"/>
                <a:gd fmla="*/ 8 w 10" name="T8"/>
                <a:gd fmla="*/ 2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8" y="2"/>
                  </a:moveTo>
                  <a:cubicBezTo>
                    <a:pt x="10" y="4"/>
                    <a:pt x="10" y="6"/>
                    <a:pt x="8" y="8"/>
                  </a:cubicBezTo>
                  <a:cubicBezTo>
                    <a:pt x="6" y="10"/>
                    <a:pt x="4" y="10"/>
                    <a:pt x="2" y="8"/>
                  </a:cubicBezTo>
                  <a:cubicBezTo>
                    <a:pt x="0" y="6"/>
                    <a:pt x="1" y="3"/>
                    <a:pt x="2" y="2"/>
                  </a:cubicBezTo>
                  <a:cubicBezTo>
                    <a:pt x="4" y="0"/>
                    <a:pt x="7" y="0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8054975" y="2409825"/>
              <a:ext cx="111125" cy="112713"/>
            </a:xfrm>
            <a:custGeom>
              <a:gdLst>
                <a:gd fmla="*/ 7 w 10" name="T0"/>
                <a:gd fmla="*/ 1 h 10" name="T1"/>
                <a:gd fmla="*/ 9 w 10" name="T2"/>
                <a:gd fmla="*/ 7 h 10" name="T3"/>
                <a:gd fmla="*/ 3 w 10" name="T4"/>
                <a:gd fmla="*/ 9 h 10" name="T5"/>
                <a:gd fmla="*/ 1 w 10" name="T6"/>
                <a:gd fmla="*/ 3 h 10" name="T7"/>
                <a:gd fmla="*/ 7 w 10" name="T8"/>
                <a:gd fmla="*/ 1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7" y="1"/>
                  </a:moveTo>
                  <a:cubicBezTo>
                    <a:pt x="9" y="2"/>
                    <a:pt x="10" y="5"/>
                    <a:pt x="9" y="7"/>
                  </a:cubicBezTo>
                  <a:cubicBezTo>
                    <a:pt x="7" y="9"/>
                    <a:pt x="5" y="10"/>
                    <a:pt x="3" y="9"/>
                  </a:cubicBezTo>
                  <a:cubicBezTo>
                    <a:pt x="1" y="8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2" name="Freeform 10"/>
            <p:cNvSpPr/>
            <p:nvPr/>
          </p:nvSpPr>
          <p:spPr bwMode="auto">
            <a:xfrm>
              <a:off x="8010525" y="2646363"/>
              <a:ext cx="100012" cy="101600"/>
            </a:xfrm>
            <a:custGeom>
              <a:gdLst>
                <a:gd fmla="*/ 5 w 9" name="T0"/>
                <a:gd fmla="*/ 0 h 9" name="T1"/>
                <a:gd fmla="*/ 9 w 9" name="T2"/>
                <a:gd fmla="*/ 5 h 9" name="T3"/>
                <a:gd fmla="*/ 4 w 9" name="T4"/>
                <a:gd fmla="*/ 9 h 9" name="T5"/>
                <a:gd fmla="*/ 0 w 9" name="T6"/>
                <a:gd fmla="*/ 4 h 9" name="T7"/>
                <a:gd fmla="*/ 5 w 9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5" y="0"/>
                  </a:moveTo>
                  <a:cubicBezTo>
                    <a:pt x="8" y="1"/>
                    <a:pt x="9" y="3"/>
                    <a:pt x="9" y="5"/>
                  </a:cubicBezTo>
                  <a:cubicBezTo>
                    <a:pt x="8" y="8"/>
                    <a:pt x="6" y="9"/>
                    <a:pt x="4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2"/>
                    <a:pt x="3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3" name="Freeform 11"/>
            <p:cNvSpPr/>
            <p:nvPr/>
          </p:nvSpPr>
          <p:spPr bwMode="auto">
            <a:xfrm>
              <a:off x="8032750" y="2884488"/>
              <a:ext cx="100012" cy="101600"/>
            </a:xfrm>
            <a:custGeom>
              <a:gdLst>
                <a:gd fmla="*/ 4 w 9" name="T0"/>
                <a:gd fmla="*/ 0 h 9" name="T1"/>
                <a:gd fmla="*/ 9 w 9" name="T2"/>
                <a:gd fmla="*/ 4 h 9" name="T3"/>
                <a:gd fmla="*/ 5 w 9" name="T4"/>
                <a:gd fmla="*/ 9 h 9" name="T5"/>
                <a:gd fmla="*/ 0 w 9" name="T6"/>
                <a:gd fmla="*/ 5 h 9" name="T7"/>
                <a:gd fmla="*/ 4 w 9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4" y="0"/>
                  </a:moveTo>
                  <a:cubicBezTo>
                    <a:pt x="6" y="0"/>
                    <a:pt x="9" y="2"/>
                    <a:pt x="9" y="4"/>
                  </a:cubicBezTo>
                  <a:cubicBezTo>
                    <a:pt x="9" y="6"/>
                    <a:pt x="8" y="8"/>
                    <a:pt x="5" y="9"/>
                  </a:cubicBezTo>
                  <a:cubicBezTo>
                    <a:pt x="3" y="9"/>
                    <a:pt x="1" y="7"/>
                    <a:pt x="0" y="5"/>
                  </a:cubicBezTo>
                  <a:cubicBezTo>
                    <a:pt x="0" y="3"/>
                    <a:pt x="2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5" name="Freeform 12"/>
            <p:cNvSpPr/>
            <p:nvPr/>
          </p:nvSpPr>
          <p:spPr bwMode="auto">
            <a:xfrm>
              <a:off x="8121650" y="3098800"/>
              <a:ext cx="111125" cy="101600"/>
            </a:xfrm>
            <a:custGeom>
              <a:gdLst>
                <a:gd fmla="*/ 3 w 10" name="T0"/>
                <a:gd fmla="*/ 1 h 9" name="T1"/>
                <a:gd fmla="*/ 9 w 10" name="T2"/>
                <a:gd fmla="*/ 3 h 9" name="T3"/>
                <a:gd fmla="*/ 7 w 10" name="T4"/>
                <a:gd fmla="*/ 8 h 9" name="T5"/>
                <a:gd fmla="*/ 1 w 10" name="T6"/>
                <a:gd fmla="*/ 6 h 9" name="T7"/>
                <a:gd fmla="*/ 3 w 10" name="T8"/>
                <a:gd fmla="*/ 1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0">
                  <a:moveTo>
                    <a:pt x="3" y="1"/>
                  </a:moveTo>
                  <a:cubicBezTo>
                    <a:pt x="6" y="0"/>
                    <a:pt x="8" y="1"/>
                    <a:pt x="9" y="3"/>
                  </a:cubicBezTo>
                  <a:cubicBezTo>
                    <a:pt x="10" y="5"/>
                    <a:pt x="9" y="7"/>
                    <a:pt x="7" y="8"/>
                  </a:cubicBezTo>
                  <a:cubicBezTo>
                    <a:pt x="5" y="9"/>
                    <a:pt x="2" y="9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6" name="Freeform 13"/>
            <p:cNvSpPr/>
            <p:nvPr/>
          </p:nvSpPr>
          <p:spPr bwMode="auto">
            <a:xfrm>
              <a:off x="8288338" y="3268663"/>
              <a:ext cx="100012" cy="112713"/>
            </a:xfrm>
            <a:custGeom>
              <a:gdLst>
                <a:gd fmla="*/ 1 w 9" name="T0"/>
                <a:gd fmla="*/ 2 h 10" name="T1"/>
                <a:gd fmla="*/ 7 w 9" name="T2"/>
                <a:gd fmla="*/ 2 h 10" name="T3"/>
                <a:gd fmla="*/ 7 w 9" name="T4"/>
                <a:gd fmla="*/ 8 h 10" name="T5"/>
                <a:gd fmla="*/ 1 w 9" name="T6"/>
                <a:gd fmla="*/ 8 h 10" name="T7"/>
                <a:gd fmla="*/ 1 w 9" name="T8"/>
                <a:gd fmla="*/ 2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1" y="2"/>
                  </a:moveTo>
                  <a:cubicBezTo>
                    <a:pt x="3" y="0"/>
                    <a:pt x="6" y="0"/>
                    <a:pt x="7" y="2"/>
                  </a:cubicBezTo>
                  <a:cubicBezTo>
                    <a:pt x="9" y="4"/>
                    <a:pt x="9" y="7"/>
                    <a:pt x="7" y="8"/>
                  </a:cubicBezTo>
                  <a:cubicBezTo>
                    <a:pt x="6" y="10"/>
                    <a:pt x="3" y="10"/>
                    <a:pt x="1" y="8"/>
                  </a:cubicBezTo>
                  <a:cubicBezTo>
                    <a:pt x="0" y="6"/>
                    <a:pt x="0" y="4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7" name="Freeform 14"/>
            <p:cNvSpPr/>
            <p:nvPr/>
          </p:nvSpPr>
          <p:spPr bwMode="auto">
            <a:xfrm>
              <a:off x="8488363" y="3392488"/>
              <a:ext cx="101600" cy="101600"/>
            </a:xfrm>
            <a:custGeom>
              <a:gdLst>
                <a:gd fmla="*/ 1 w 9" name="T0"/>
                <a:gd fmla="*/ 3 h 9" name="T1"/>
                <a:gd fmla="*/ 7 w 9" name="T2"/>
                <a:gd fmla="*/ 1 h 9" name="T3"/>
                <a:gd fmla="*/ 8 w 9" name="T4"/>
                <a:gd fmla="*/ 7 h 9" name="T5"/>
                <a:gd fmla="*/ 3 w 9" name="T6"/>
                <a:gd fmla="*/ 8 h 9" name="T7"/>
                <a:gd fmla="*/ 1 w 9" name="T8"/>
                <a:gd fmla="*/ 3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1" y="3"/>
                  </a:moveTo>
                  <a:cubicBezTo>
                    <a:pt x="2" y="0"/>
                    <a:pt x="4" y="0"/>
                    <a:pt x="7" y="1"/>
                  </a:cubicBezTo>
                  <a:cubicBezTo>
                    <a:pt x="9" y="2"/>
                    <a:pt x="9" y="5"/>
                    <a:pt x="8" y="7"/>
                  </a:cubicBezTo>
                  <a:cubicBezTo>
                    <a:pt x="7" y="9"/>
                    <a:pt x="5" y="9"/>
                    <a:pt x="3" y="8"/>
                  </a:cubicBezTo>
                  <a:cubicBezTo>
                    <a:pt x="0" y="7"/>
                    <a:pt x="0" y="5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8" name="Freeform 15"/>
            <p:cNvSpPr/>
            <p:nvPr/>
          </p:nvSpPr>
          <p:spPr bwMode="auto">
            <a:xfrm>
              <a:off x="8712200" y="3438525"/>
              <a:ext cx="111125" cy="112713"/>
            </a:xfrm>
            <a:custGeom>
              <a:gdLst>
                <a:gd fmla="*/ 1 w 10" name="T0"/>
                <a:gd fmla="*/ 4 h 10" name="T1"/>
                <a:gd fmla="*/ 6 w 10" name="T2"/>
                <a:gd fmla="*/ 1 h 10" name="T3"/>
                <a:gd fmla="*/ 9 w 10" name="T4"/>
                <a:gd fmla="*/ 6 h 10" name="T5"/>
                <a:gd fmla="*/ 4 w 10" name="T6"/>
                <a:gd fmla="*/ 9 h 10" name="T7"/>
                <a:gd fmla="*/ 1 w 10" name="T8"/>
                <a:gd fmla="*/ 4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1" y="4"/>
                  </a:moveTo>
                  <a:cubicBezTo>
                    <a:pt x="1" y="2"/>
                    <a:pt x="4" y="0"/>
                    <a:pt x="6" y="1"/>
                  </a:cubicBezTo>
                  <a:cubicBezTo>
                    <a:pt x="8" y="1"/>
                    <a:pt x="10" y="3"/>
                    <a:pt x="9" y="6"/>
                  </a:cubicBezTo>
                  <a:cubicBezTo>
                    <a:pt x="9" y="8"/>
                    <a:pt x="7" y="10"/>
                    <a:pt x="4" y="9"/>
                  </a:cubicBezTo>
                  <a:cubicBezTo>
                    <a:pt x="2" y="9"/>
                    <a:pt x="0" y="6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19" name="Freeform 16"/>
            <p:cNvSpPr/>
            <p:nvPr/>
          </p:nvSpPr>
          <p:spPr bwMode="auto">
            <a:xfrm>
              <a:off x="8945563" y="3414713"/>
              <a:ext cx="100012" cy="101600"/>
            </a:xfrm>
            <a:custGeom>
              <a:gdLst>
                <a:gd fmla="*/ 1 w 9" name="T0"/>
                <a:gd fmla="*/ 5 h 9" name="T1"/>
                <a:gd fmla="*/ 4 w 9" name="T2"/>
                <a:gd fmla="*/ 0 h 9" name="T3"/>
                <a:gd fmla="*/ 9 w 9" name="T4"/>
                <a:gd fmla="*/ 4 h 9" name="T5"/>
                <a:gd fmla="*/ 5 w 9" name="T6"/>
                <a:gd fmla="*/ 9 h 9" name="T7"/>
                <a:gd fmla="*/ 1 w 9" name="T8"/>
                <a:gd fmla="*/ 5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1" y="5"/>
                  </a:moveTo>
                  <a:cubicBezTo>
                    <a:pt x="0" y="3"/>
                    <a:pt x="2" y="1"/>
                    <a:pt x="4" y="0"/>
                  </a:cubicBezTo>
                  <a:cubicBezTo>
                    <a:pt x="7" y="0"/>
                    <a:pt x="9" y="2"/>
                    <a:pt x="9" y="4"/>
                  </a:cubicBezTo>
                  <a:cubicBezTo>
                    <a:pt x="9" y="6"/>
                    <a:pt x="8" y="9"/>
                    <a:pt x="5" y="9"/>
                  </a:cubicBezTo>
                  <a:cubicBezTo>
                    <a:pt x="3" y="9"/>
                    <a:pt x="1" y="8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0" name="Freeform 17"/>
            <p:cNvSpPr/>
            <p:nvPr/>
          </p:nvSpPr>
          <p:spPr bwMode="auto">
            <a:xfrm>
              <a:off x="9156700" y="3313113"/>
              <a:ext cx="111125" cy="112713"/>
            </a:xfrm>
            <a:custGeom>
              <a:gdLst>
                <a:gd fmla="*/ 1 w 10" name="T0"/>
                <a:gd fmla="*/ 7 h 10" name="T1"/>
                <a:gd fmla="*/ 3 w 10" name="T2"/>
                <a:gd fmla="*/ 1 h 10" name="T3"/>
                <a:gd fmla="*/ 9 w 10" name="T4"/>
                <a:gd fmla="*/ 3 h 10" name="T5"/>
                <a:gd fmla="*/ 7 w 10" name="T6"/>
                <a:gd fmla="*/ 9 h 10" name="T7"/>
                <a:gd fmla="*/ 1 w 10" name="T8"/>
                <a:gd fmla="*/ 7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1" y="7"/>
                  </a:move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10" y="5"/>
                    <a:pt x="9" y="8"/>
                    <a:pt x="7" y="9"/>
                  </a:cubicBezTo>
                  <a:cubicBezTo>
                    <a:pt x="5" y="10"/>
                    <a:pt x="2" y="9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1" name="Freeform 18"/>
            <p:cNvSpPr/>
            <p:nvPr/>
          </p:nvSpPr>
          <p:spPr bwMode="auto">
            <a:xfrm>
              <a:off x="9334500" y="3155950"/>
              <a:ext cx="100012" cy="112713"/>
            </a:xfrm>
            <a:custGeom>
              <a:gdLst>
                <a:gd fmla="*/ 1 w 9" name="T0"/>
                <a:gd fmla="*/ 8 h 10" name="T1"/>
                <a:gd fmla="*/ 2 w 9" name="T2"/>
                <a:gd fmla="*/ 2 h 10" name="T3"/>
                <a:gd fmla="*/ 8 w 9" name="T4"/>
                <a:gd fmla="*/ 2 h 10" name="T5"/>
                <a:gd fmla="*/ 8 w 9" name="T6"/>
                <a:gd fmla="*/ 8 h 10" name="T7"/>
                <a:gd fmla="*/ 1 w 9" name="T8"/>
                <a:gd fmla="*/ 8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1" y="8"/>
                  </a:move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8" y="2"/>
                  </a:cubicBezTo>
                  <a:cubicBezTo>
                    <a:pt x="9" y="4"/>
                    <a:pt x="9" y="6"/>
                    <a:pt x="8" y="8"/>
                  </a:cubicBezTo>
                  <a:cubicBezTo>
                    <a:pt x="6" y="10"/>
                    <a:pt x="3" y="10"/>
                    <a:pt x="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2" name="Freeform 19"/>
            <p:cNvSpPr/>
            <p:nvPr/>
          </p:nvSpPr>
          <p:spPr bwMode="auto">
            <a:xfrm>
              <a:off x="9445625" y="2952750"/>
              <a:ext cx="112712" cy="112713"/>
            </a:xfrm>
            <a:custGeom>
              <a:gdLst>
                <a:gd fmla="*/ 3 w 10" name="T0"/>
                <a:gd fmla="*/ 9 h 10" name="T1"/>
                <a:gd fmla="*/ 1 w 10" name="T2"/>
                <a:gd fmla="*/ 3 h 10" name="T3"/>
                <a:gd fmla="*/ 7 w 10" name="T4"/>
                <a:gd fmla="*/ 1 h 10" name="T5"/>
                <a:gd fmla="*/ 9 w 10" name="T6"/>
                <a:gd fmla="*/ 7 h 10" name="T7"/>
                <a:gd fmla="*/ 3 w 10" name="T8"/>
                <a:gd fmla="*/ 9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3" y="9"/>
                  </a:move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9" y="2"/>
                    <a:pt x="10" y="5"/>
                    <a:pt x="9" y="7"/>
                  </a:cubicBezTo>
                  <a:cubicBezTo>
                    <a:pt x="8" y="9"/>
                    <a:pt x="5" y="10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3" name="Freeform 20"/>
            <p:cNvSpPr/>
            <p:nvPr/>
          </p:nvSpPr>
          <p:spPr bwMode="auto">
            <a:xfrm>
              <a:off x="9502775" y="2725738"/>
              <a:ext cx="100012" cy="101600"/>
            </a:xfrm>
            <a:custGeom>
              <a:gdLst>
                <a:gd fmla="*/ 4 w 9" name="T0"/>
                <a:gd fmla="*/ 9 h 9" name="T1"/>
                <a:gd fmla="*/ 0 w 9" name="T2"/>
                <a:gd fmla="*/ 4 h 9" name="T3"/>
                <a:gd fmla="*/ 5 w 9" name="T4"/>
                <a:gd fmla="*/ 0 h 9" name="T5"/>
                <a:gd fmla="*/ 9 w 9" name="T6"/>
                <a:gd fmla="*/ 5 h 9" name="T7"/>
                <a:gd fmla="*/ 4 w 9" name="T8"/>
                <a:gd fmla="*/ 9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4" y="9"/>
                  </a:move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5" y="0"/>
                  </a:cubicBezTo>
                  <a:cubicBezTo>
                    <a:pt x="7" y="1"/>
                    <a:pt x="9" y="3"/>
                    <a:pt x="9" y="5"/>
                  </a:cubicBezTo>
                  <a:cubicBezTo>
                    <a:pt x="8" y="7"/>
                    <a:pt x="6" y="9"/>
                    <a:pt x="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4" name="Freeform 21"/>
            <p:cNvSpPr/>
            <p:nvPr/>
          </p:nvSpPr>
          <p:spPr bwMode="auto">
            <a:xfrm>
              <a:off x="9480550" y="2489200"/>
              <a:ext cx="100012" cy="101600"/>
            </a:xfrm>
            <a:custGeom>
              <a:gdLst>
                <a:gd fmla="*/ 5 w 9" name="T0"/>
                <a:gd fmla="*/ 9 h 9" name="T1"/>
                <a:gd fmla="*/ 0 w 9" name="T2"/>
                <a:gd fmla="*/ 5 h 9" name="T3"/>
                <a:gd fmla="*/ 3 w 9" name="T4"/>
                <a:gd fmla="*/ 0 h 9" name="T5"/>
                <a:gd fmla="*/ 8 w 9" name="T6"/>
                <a:gd fmla="*/ 4 h 9" name="T7"/>
                <a:gd fmla="*/ 5 w 9" name="T8"/>
                <a:gd fmla="*/ 9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5" y="9"/>
                  </a:moveTo>
                  <a:cubicBezTo>
                    <a:pt x="2" y="9"/>
                    <a:pt x="0" y="7"/>
                    <a:pt x="0" y="5"/>
                  </a:cubicBezTo>
                  <a:cubicBezTo>
                    <a:pt x="0" y="3"/>
                    <a:pt x="1" y="1"/>
                    <a:pt x="3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9" y="6"/>
                    <a:pt x="7" y="8"/>
                    <a:pt x="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5" name="Freeform 22"/>
            <p:cNvSpPr/>
            <p:nvPr/>
          </p:nvSpPr>
          <p:spPr bwMode="auto">
            <a:xfrm>
              <a:off x="9378950" y="2262188"/>
              <a:ext cx="101600" cy="114300"/>
            </a:xfrm>
            <a:custGeom>
              <a:gdLst>
                <a:gd fmla="*/ 6 w 9" name="T0"/>
                <a:gd fmla="*/ 9 h 10" name="T1"/>
                <a:gd fmla="*/ 1 w 9" name="T2"/>
                <a:gd fmla="*/ 7 h 10" name="T3"/>
                <a:gd fmla="*/ 3 w 9" name="T4"/>
                <a:gd fmla="*/ 1 h 10" name="T5"/>
                <a:gd fmla="*/ 8 w 9" name="T6"/>
                <a:gd fmla="*/ 3 h 10" name="T7"/>
                <a:gd fmla="*/ 6 w 9" name="T8"/>
                <a:gd fmla="*/ 9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6" y="9"/>
                  </a:moveTo>
                  <a:cubicBezTo>
                    <a:pt x="4" y="10"/>
                    <a:pt x="2" y="9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7" y="1"/>
                    <a:pt x="8" y="3"/>
                  </a:cubicBezTo>
                  <a:cubicBezTo>
                    <a:pt x="9" y="6"/>
                    <a:pt x="8" y="8"/>
                    <a:pt x="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6" name="Freeform 23"/>
            <p:cNvSpPr/>
            <p:nvPr/>
          </p:nvSpPr>
          <p:spPr bwMode="auto">
            <a:xfrm>
              <a:off x="9223375" y="2093913"/>
              <a:ext cx="100012" cy="112713"/>
            </a:xfrm>
            <a:custGeom>
              <a:gdLst>
                <a:gd fmla="*/ 7 w 9" name="T0"/>
                <a:gd fmla="*/ 8 h 10" name="T1"/>
                <a:gd fmla="*/ 1 w 9" name="T2"/>
                <a:gd fmla="*/ 8 h 10" name="T3"/>
                <a:gd fmla="*/ 1 w 9" name="T4"/>
                <a:gd fmla="*/ 2 h 10" name="T5"/>
                <a:gd fmla="*/ 8 w 9" name="T6"/>
                <a:gd fmla="*/ 2 h 10" name="T7"/>
                <a:gd fmla="*/ 7 w 9" name="T8"/>
                <a:gd fmla="*/ 8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7" y="8"/>
                  </a:moveTo>
                  <a:cubicBezTo>
                    <a:pt x="6" y="10"/>
                    <a:pt x="3" y="9"/>
                    <a:pt x="1" y="8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3" y="0"/>
                    <a:pt x="6" y="0"/>
                    <a:pt x="8" y="2"/>
                  </a:cubicBezTo>
                  <a:cubicBezTo>
                    <a:pt x="9" y="4"/>
                    <a:pt x="9" y="6"/>
                    <a:pt x="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7" name="Freeform 24"/>
            <p:cNvSpPr/>
            <p:nvPr/>
          </p:nvSpPr>
          <p:spPr bwMode="auto">
            <a:xfrm>
              <a:off x="9012238" y="1968500"/>
              <a:ext cx="111125" cy="114300"/>
            </a:xfrm>
            <a:custGeom>
              <a:gdLst>
                <a:gd fmla="*/ 9 w 10" name="T0"/>
                <a:gd fmla="*/ 7 h 10" name="T1"/>
                <a:gd fmla="*/ 3 w 10" name="T2"/>
                <a:gd fmla="*/ 9 h 10" name="T3"/>
                <a:gd fmla="*/ 1 w 10" name="T4"/>
                <a:gd fmla="*/ 3 h 10" name="T5"/>
                <a:gd fmla="*/ 7 w 10" name="T6"/>
                <a:gd fmla="*/ 2 h 10" name="T7"/>
                <a:gd fmla="*/ 9 w 10" name="T8"/>
                <a:gd fmla="*/ 7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9" y="7"/>
                  </a:moveTo>
                  <a:cubicBezTo>
                    <a:pt x="8" y="9"/>
                    <a:pt x="5" y="10"/>
                    <a:pt x="3" y="9"/>
                  </a:cubicBezTo>
                  <a:cubicBezTo>
                    <a:pt x="1" y="8"/>
                    <a:pt x="0" y="5"/>
                    <a:pt x="1" y="3"/>
                  </a:cubicBezTo>
                  <a:cubicBezTo>
                    <a:pt x="3" y="1"/>
                    <a:pt x="5" y="0"/>
                    <a:pt x="7" y="2"/>
                  </a:cubicBezTo>
                  <a:cubicBezTo>
                    <a:pt x="9" y="3"/>
                    <a:pt x="10" y="5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8" name="Freeform 25"/>
            <p:cNvSpPr/>
            <p:nvPr/>
          </p:nvSpPr>
          <p:spPr bwMode="auto">
            <a:xfrm>
              <a:off x="6975475" y="1981200"/>
              <a:ext cx="100012" cy="101600"/>
            </a:xfrm>
            <a:custGeom>
              <a:gdLst>
                <a:gd fmla="*/ 9 w 9" name="T0"/>
                <a:gd fmla="*/ 5 h 9" name="T1"/>
                <a:gd fmla="*/ 4 w 9" name="T2"/>
                <a:gd fmla="*/ 8 h 9" name="T3"/>
                <a:gd fmla="*/ 0 w 9" name="T4"/>
                <a:gd fmla="*/ 4 h 9" name="T5"/>
                <a:gd fmla="*/ 5 w 9" name="T6"/>
                <a:gd fmla="*/ 0 h 9" name="T7"/>
                <a:gd fmla="*/ 9 w 9" name="T8"/>
                <a:gd fmla="*/ 5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9" y="5"/>
                  </a:moveTo>
                  <a:cubicBezTo>
                    <a:pt x="8" y="7"/>
                    <a:pt x="6" y="9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5" y="0"/>
                  </a:cubicBezTo>
                  <a:cubicBezTo>
                    <a:pt x="8" y="0"/>
                    <a:pt x="9" y="3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29" name="Freeform 26"/>
            <p:cNvSpPr/>
            <p:nvPr/>
          </p:nvSpPr>
          <p:spPr bwMode="auto">
            <a:xfrm>
              <a:off x="6740525" y="2003425"/>
              <a:ext cx="101600" cy="101600"/>
            </a:xfrm>
            <a:custGeom>
              <a:gdLst>
                <a:gd fmla="*/ 9 w 9" name="T0"/>
                <a:gd fmla="*/ 4 h 9" name="T1"/>
                <a:gd fmla="*/ 5 w 9" name="T2"/>
                <a:gd fmla="*/ 9 h 9" name="T3"/>
                <a:gd fmla="*/ 0 w 9" name="T4"/>
                <a:gd fmla="*/ 5 h 9" name="T5"/>
                <a:gd fmla="*/ 4 w 9" name="T6"/>
                <a:gd fmla="*/ 0 h 9" name="T7"/>
                <a:gd fmla="*/ 9 w 9" name="T8"/>
                <a:gd fmla="*/ 4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9" y="4"/>
                  </a:moveTo>
                  <a:cubicBezTo>
                    <a:pt x="9" y="6"/>
                    <a:pt x="8" y="8"/>
                    <a:pt x="5" y="9"/>
                  </a:cubicBezTo>
                  <a:cubicBezTo>
                    <a:pt x="3" y="9"/>
                    <a:pt x="1" y="7"/>
                    <a:pt x="0" y="5"/>
                  </a:cubicBezTo>
                  <a:cubicBezTo>
                    <a:pt x="0" y="3"/>
                    <a:pt x="2" y="1"/>
                    <a:pt x="4" y="0"/>
                  </a:cubicBezTo>
                  <a:cubicBezTo>
                    <a:pt x="6" y="0"/>
                    <a:pt x="9" y="2"/>
                    <a:pt x="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0" name="Freeform 27"/>
            <p:cNvSpPr/>
            <p:nvPr/>
          </p:nvSpPr>
          <p:spPr bwMode="auto">
            <a:xfrm>
              <a:off x="6529388" y="2093913"/>
              <a:ext cx="100012" cy="112713"/>
            </a:xfrm>
            <a:custGeom>
              <a:gdLst>
                <a:gd fmla="*/ 8 w 9" name="T0"/>
                <a:gd fmla="*/ 3 h 10" name="T1"/>
                <a:gd fmla="*/ 6 w 9" name="T2"/>
                <a:gd fmla="*/ 9 h 10" name="T3"/>
                <a:gd fmla="*/ 1 w 9" name="T4"/>
                <a:gd fmla="*/ 7 h 10" name="T5"/>
                <a:gd fmla="*/ 3 w 9" name="T6"/>
                <a:gd fmla="*/ 1 h 10" name="T7"/>
                <a:gd fmla="*/ 8 w 9" name="T8"/>
                <a:gd fmla="*/ 3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8" y="3"/>
                  </a:moveTo>
                  <a:cubicBezTo>
                    <a:pt x="9" y="5"/>
                    <a:pt x="9" y="8"/>
                    <a:pt x="6" y="9"/>
                  </a:cubicBezTo>
                  <a:cubicBezTo>
                    <a:pt x="4" y="10"/>
                    <a:pt x="2" y="9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1" name="Freeform 28"/>
            <p:cNvSpPr/>
            <p:nvPr/>
          </p:nvSpPr>
          <p:spPr bwMode="auto">
            <a:xfrm>
              <a:off x="6351588" y="2251075"/>
              <a:ext cx="111125" cy="114300"/>
            </a:xfrm>
            <a:custGeom>
              <a:gdLst>
                <a:gd fmla="*/ 8 w 10" name="T0"/>
                <a:gd fmla="*/ 2 h 10" name="T1"/>
                <a:gd fmla="*/ 8 w 10" name="T2"/>
                <a:gd fmla="*/ 8 h 10" name="T3"/>
                <a:gd fmla="*/ 2 w 10" name="T4"/>
                <a:gd fmla="*/ 8 h 10" name="T5"/>
                <a:gd fmla="*/ 2 w 10" name="T6"/>
                <a:gd fmla="*/ 2 h 10" name="T7"/>
                <a:gd fmla="*/ 8 w 10" name="T8"/>
                <a:gd fmla="*/ 2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8" y="2"/>
                  </a:moveTo>
                  <a:cubicBezTo>
                    <a:pt x="10" y="4"/>
                    <a:pt x="10" y="7"/>
                    <a:pt x="8" y="8"/>
                  </a:cubicBezTo>
                  <a:cubicBezTo>
                    <a:pt x="6" y="10"/>
                    <a:pt x="4" y="10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4" y="0"/>
                    <a:pt x="6" y="1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2" name="Freeform 29"/>
            <p:cNvSpPr/>
            <p:nvPr/>
          </p:nvSpPr>
          <p:spPr bwMode="auto">
            <a:xfrm>
              <a:off x="6240463" y="2454275"/>
              <a:ext cx="100012" cy="114300"/>
            </a:xfrm>
            <a:custGeom>
              <a:gdLst>
                <a:gd fmla="*/ 7 w 9" name="T0"/>
                <a:gd fmla="*/ 2 h 10" name="T1"/>
                <a:gd fmla="*/ 8 w 9" name="T2"/>
                <a:gd fmla="*/ 7 h 10" name="T3"/>
                <a:gd fmla="*/ 3 w 9" name="T4"/>
                <a:gd fmla="*/ 9 h 10" name="T5"/>
                <a:gd fmla="*/ 1 w 9" name="T6"/>
                <a:gd fmla="*/ 3 h 10" name="T7"/>
                <a:gd fmla="*/ 7 w 9" name="T8"/>
                <a:gd fmla="*/ 2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7" y="2"/>
                  </a:moveTo>
                  <a:cubicBezTo>
                    <a:pt x="9" y="3"/>
                    <a:pt x="9" y="5"/>
                    <a:pt x="8" y="7"/>
                  </a:cubicBezTo>
                  <a:cubicBezTo>
                    <a:pt x="7" y="9"/>
                    <a:pt x="5" y="10"/>
                    <a:pt x="3" y="9"/>
                  </a:cubicBezTo>
                  <a:cubicBezTo>
                    <a:pt x="0" y="8"/>
                    <a:pt x="0" y="5"/>
                    <a:pt x="1" y="3"/>
                  </a:cubicBezTo>
                  <a:cubicBezTo>
                    <a:pt x="2" y="1"/>
                    <a:pt x="4" y="0"/>
                    <a:pt x="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3" name="Freeform 30"/>
            <p:cNvSpPr/>
            <p:nvPr/>
          </p:nvSpPr>
          <p:spPr bwMode="auto">
            <a:xfrm>
              <a:off x="6196013" y="2692400"/>
              <a:ext cx="100012" cy="112713"/>
            </a:xfrm>
            <a:custGeom>
              <a:gdLst>
                <a:gd fmla="*/ 5 w 9" name="T0"/>
                <a:gd fmla="*/ 1 h 10" name="T1"/>
                <a:gd fmla="*/ 8 w 9" name="T2"/>
                <a:gd fmla="*/ 6 h 10" name="T3"/>
                <a:gd fmla="*/ 3 w 9" name="T4"/>
                <a:gd fmla="*/ 9 h 10" name="T5"/>
                <a:gd fmla="*/ 0 w 9" name="T6"/>
                <a:gd fmla="*/ 4 h 10" name="T7"/>
                <a:gd fmla="*/ 5 w 9" name="T8"/>
                <a:gd fmla="*/ 1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5" y="1"/>
                  </a:moveTo>
                  <a:cubicBezTo>
                    <a:pt x="7" y="1"/>
                    <a:pt x="9" y="3"/>
                    <a:pt x="8" y="6"/>
                  </a:cubicBezTo>
                  <a:cubicBezTo>
                    <a:pt x="8" y="8"/>
                    <a:pt x="6" y="10"/>
                    <a:pt x="3" y="9"/>
                  </a:cubicBezTo>
                  <a:cubicBezTo>
                    <a:pt x="1" y="9"/>
                    <a:pt x="0" y="6"/>
                    <a:pt x="0" y="4"/>
                  </a:cubicBezTo>
                  <a:cubicBezTo>
                    <a:pt x="0" y="2"/>
                    <a:pt x="3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4" name="Freeform 31"/>
            <p:cNvSpPr/>
            <p:nvPr/>
          </p:nvSpPr>
          <p:spPr bwMode="auto">
            <a:xfrm>
              <a:off x="6218238" y="2928938"/>
              <a:ext cx="100012" cy="101600"/>
            </a:xfrm>
            <a:custGeom>
              <a:gdLst>
                <a:gd fmla="*/ 4 w 9" name="T0"/>
                <a:gd fmla="*/ 0 h 9" name="T1"/>
                <a:gd fmla="*/ 9 w 9" name="T2"/>
                <a:gd fmla="*/ 4 h 9" name="T3"/>
                <a:gd fmla="*/ 5 w 9" name="T4"/>
                <a:gd fmla="*/ 9 h 9" name="T5"/>
                <a:gd fmla="*/ 0 w 9" name="T6"/>
                <a:gd fmla="*/ 5 h 9" name="T7"/>
                <a:gd fmla="*/ 4 w 9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4" y="0"/>
                  </a:moveTo>
                  <a:cubicBezTo>
                    <a:pt x="6" y="0"/>
                    <a:pt x="8" y="2"/>
                    <a:pt x="9" y="4"/>
                  </a:cubicBezTo>
                  <a:cubicBezTo>
                    <a:pt x="9" y="6"/>
                    <a:pt x="7" y="9"/>
                    <a:pt x="5" y="9"/>
                  </a:cubicBezTo>
                  <a:cubicBezTo>
                    <a:pt x="3" y="9"/>
                    <a:pt x="1" y="8"/>
                    <a:pt x="0" y="5"/>
                  </a:cubicBezTo>
                  <a:cubicBezTo>
                    <a:pt x="0" y="3"/>
                    <a:pt x="2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5" name="Freeform 32"/>
            <p:cNvSpPr/>
            <p:nvPr/>
          </p:nvSpPr>
          <p:spPr bwMode="auto">
            <a:xfrm>
              <a:off x="6307138" y="3144838"/>
              <a:ext cx="111125" cy="112713"/>
            </a:xfrm>
            <a:custGeom>
              <a:gdLst>
                <a:gd fmla="*/ 3 w 10" name="T0"/>
                <a:gd fmla="*/ 1 h 10" name="T1"/>
                <a:gd fmla="*/ 9 w 10" name="T2"/>
                <a:gd fmla="*/ 3 h 10" name="T3"/>
                <a:gd fmla="*/ 7 w 10" name="T4"/>
                <a:gd fmla="*/ 9 h 10" name="T5"/>
                <a:gd fmla="*/ 1 w 10" name="T6"/>
                <a:gd fmla="*/ 7 h 10" name="T7"/>
                <a:gd fmla="*/ 3 w 10" name="T8"/>
                <a:gd fmla="*/ 1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3" y="1"/>
                  </a:moveTo>
                  <a:cubicBezTo>
                    <a:pt x="5" y="0"/>
                    <a:pt x="8" y="1"/>
                    <a:pt x="9" y="3"/>
                  </a:cubicBezTo>
                  <a:cubicBezTo>
                    <a:pt x="10" y="5"/>
                    <a:pt x="9" y="8"/>
                    <a:pt x="7" y="9"/>
                  </a:cubicBezTo>
                  <a:cubicBezTo>
                    <a:pt x="5" y="10"/>
                    <a:pt x="2" y="9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6" name="Freeform 33"/>
            <p:cNvSpPr/>
            <p:nvPr/>
          </p:nvSpPr>
          <p:spPr bwMode="auto">
            <a:xfrm>
              <a:off x="6462713" y="3324225"/>
              <a:ext cx="111125" cy="101600"/>
            </a:xfrm>
            <a:custGeom>
              <a:gdLst>
                <a:gd fmla="*/ 2 w 10" name="T0"/>
                <a:gd fmla="*/ 1 h 9" name="T1"/>
                <a:gd fmla="*/ 8 w 10" name="T2"/>
                <a:gd fmla="*/ 1 h 9" name="T3"/>
                <a:gd fmla="*/ 8 w 10" name="T4"/>
                <a:gd fmla="*/ 7 h 9" name="T5"/>
                <a:gd fmla="*/ 2 w 10" name="T6"/>
                <a:gd fmla="*/ 7 h 9" name="T7"/>
                <a:gd fmla="*/ 2 w 10" name="T8"/>
                <a:gd fmla="*/ 1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0">
                  <a:moveTo>
                    <a:pt x="2" y="1"/>
                  </a:moveTo>
                  <a:cubicBezTo>
                    <a:pt x="4" y="0"/>
                    <a:pt x="7" y="0"/>
                    <a:pt x="8" y="1"/>
                  </a:cubicBezTo>
                  <a:cubicBezTo>
                    <a:pt x="10" y="3"/>
                    <a:pt x="10" y="6"/>
                    <a:pt x="8" y="7"/>
                  </a:cubicBezTo>
                  <a:cubicBezTo>
                    <a:pt x="6" y="9"/>
                    <a:pt x="4" y="9"/>
                    <a:pt x="2" y="7"/>
                  </a:cubicBezTo>
                  <a:cubicBezTo>
                    <a:pt x="0" y="6"/>
                    <a:pt x="0" y="3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7" name="Freeform 34"/>
            <p:cNvSpPr/>
            <p:nvPr/>
          </p:nvSpPr>
          <p:spPr bwMode="auto">
            <a:xfrm>
              <a:off x="6662738" y="3438525"/>
              <a:ext cx="112712" cy="112713"/>
            </a:xfrm>
            <a:custGeom>
              <a:gdLst>
                <a:gd fmla="*/ 2 w 10" name="T0"/>
                <a:gd fmla="*/ 3 h 10" name="T1"/>
                <a:gd fmla="*/ 7 w 10" name="T2"/>
                <a:gd fmla="*/ 1 h 10" name="T3"/>
                <a:gd fmla="*/ 9 w 10" name="T4"/>
                <a:gd fmla="*/ 7 h 10" name="T5"/>
                <a:gd fmla="*/ 3 w 10" name="T6"/>
                <a:gd fmla="*/ 9 h 10" name="T7"/>
                <a:gd fmla="*/ 2 w 10" name="T8"/>
                <a:gd fmla="*/ 3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2" y="3"/>
                  </a:moveTo>
                  <a:cubicBezTo>
                    <a:pt x="3" y="1"/>
                    <a:pt x="5" y="0"/>
                    <a:pt x="7" y="1"/>
                  </a:cubicBezTo>
                  <a:cubicBezTo>
                    <a:pt x="9" y="2"/>
                    <a:pt x="10" y="5"/>
                    <a:pt x="9" y="7"/>
                  </a:cubicBezTo>
                  <a:cubicBezTo>
                    <a:pt x="8" y="9"/>
                    <a:pt x="5" y="10"/>
                    <a:pt x="3" y="9"/>
                  </a:cubicBezTo>
                  <a:cubicBezTo>
                    <a:pt x="1" y="7"/>
                    <a:pt x="0" y="5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8" name="Freeform 35"/>
            <p:cNvSpPr/>
            <p:nvPr/>
          </p:nvSpPr>
          <p:spPr bwMode="auto">
            <a:xfrm>
              <a:off x="6897688" y="3482975"/>
              <a:ext cx="100012" cy="112713"/>
            </a:xfrm>
            <a:custGeom>
              <a:gdLst>
                <a:gd fmla="*/ 1 w 9" name="T0"/>
                <a:gd fmla="*/ 4 h 10" name="T1"/>
                <a:gd fmla="*/ 6 w 9" name="T2"/>
                <a:gd fmla="*/ 1 h 10" name="T3"/>
                <a:gd fmla="*/ 9 w 9" name="T4"/>
                <a:gd fmla="*/ 6 h 10" name="T5"/>
                <a:gd fmla="*/ 4 w 9" name="T6"/>
                <a:gd fmla="*/ 9 h 10" name="T7"/>
                <a:gd fmla="*/ 1 w 9" name="T8"/>
                <a:gd fmla="*/ 4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1" y="4"/>
                  </a:moveTo>
                  <a:cubicBezTo>
                    <a:pt x="1" y="2"/>
                    <a:pt x="3" y="0"/>
                    <a:pt x="6" y="1"/>
                  </a:cubicBezTo>
                  <a:cubicBezTo>
                    <a:pt x="8" y="1"/>
                    <a:pt x="9" y="4"/>
                    <a:pt x="9" y="6"/>
                  </a:cubicBezTo>
                  <a:cubicBezTo>
                    <a:pt x="9" y="8"/>
                    <a:pt x="6" y="10"/>
                    <a:pt x="4" y="9"/>
                  </a:cubicBezTo>
                  <a:cubicBezTo>
                    <a:pt x="2" y="9"/>
                    <a:pt x="0" y="7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39" name="Freeform 36"/>
            <p:cNvSpPr/>
            <p:nvPr/>
          </p:nvSpPr>
          <p:spPr bwMode="auto">
            <a:xfrm>
              <a:off x="7131050" y="3460750"/>
              <a:ext cx="100012" cy="101600"/>
            </a:xfrm>
            <a:custGeom>
              <a:gdLst>
                <a:gd fmla="*/ 0 w 9" name="T0"/>
                <a:gd fmla="*/ 5 h 9" name="T1"/>
                <a:gd fmla="*/ 4 w 9" name="T2"/>
                <a:gd fmla="*/ 1 h 9" name="T3"/>
                <a:gd fmla="*/ 9 w 9" name="T4"/>
                <a:gd fmla="*/ 4 h 9" name="T5"/>
                <a:gd fmla="*/ 5 w 9" name="T6"/>
                <a:gd fmla="*/ 9 h 9" name="T7"/>
                <a:gd fmla="*/ 0 w 9" name="T8"/>
                <a:gd fmla="*/ 5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0" y="5"/>
                  </a:moveTo>
                  <a:cubicBezTo>
                    <a:pt x="0" y="3"/>
                    <a:pt x="2" y="1"/>
                    <a:pt x="4" y="1"/>
                  </a:cubicBezTo>
                  <a:cubicBezTo>
                    <a:pt x="6" y="0"/>
                    <a:pt x="9" y="2"/>
                    <a:pt x="9" y="4"/>
                  </a:cubicBezTo>
                  <a:cubicBezTo>
                    <a:pt x="9" y="7"/>
                    <a:pt x="8" y="9"/>
                    <a:pt x="5" y="9"/>
                  </a:cubicBezTo>
                  <a:cubicBezTo>
                    <a:pt x="3" y="9"/>
                    <a:pt x="1" y="8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0" name="Freeform 37"/>
            <p:cNvSpPr/>
            <p:nvPr/>
          </p:nvSpPr>
          <p:spPr bwMode="auto">
            <a:xfrm>
              <a:off x="7342188" y="3359150"/>
              <a:ext cx="111125" cy="112713"/>
            </a:xfrm>
            <a:custGeom>
              <a:gdLst>
                <a:gd fmla="*/ 1 w 10" name="T0"/>
                <a:gd fmla="*/ 7 h 10" name="T1"/>
                <a:gd fmla="*/ 3 w 10" name="T2"/>
                <a:gd fmla="*/ 1 h 10" name="T3"/>
                <a:gd fmla="*/ 9 w 10" name="T4"/>
                <a:gd fmla="*/ 3 h 10" name="T5"/>
                <a:gd fmla="*/ 7 w 10" name="T6"/>
                <a:gd fmla="*/ 9 h 10" name="T7"/>
                <a:gd fmla="*/ 1 w 10" name="T8"/>
                <a:gd fmla="*/ 7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1" y="7"/>
                  </a:move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10" y="6"/>
                    <a:pt x="9" y="8"/>
                    <a:pt x="7" y="9"/>
                  </a:cubicBezTo>
                  <a:cubicBezTo>
                    <a:pt x="5" y="10"/>
                    <a:pt x="2" y="9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1" name="Freeform 38"/>
            <p:cNvSpPr/>
            <p:nvPr/>
          </p:nvSpPr>
          <p:spPr bwMode="auto">
            <a:xfrm>
              <a:off x="7519988" y="3211513"/>
              <a:ext cx="100012" cy="101600"/>
            </a:xfrm>
            <a:custGeom>
              <a:gdLst>
                <a:gd fmla="*/ 1 w 9" name="T0"/>
                <a:gd fmla="*/ 7 h 9" name="T1"/>
                <a:gd fmla="*/ 1 w 9" name="T2"/>
                <a:gd fmla="*/ 1 h 9" name="T3"/>
                <a:gd fmla="*/ 7 w 9" name="T4"/>
                <a:gd fmla="*/ 1 h 9" name="T5"/>
                <a:gd fmla="*/ 7 w 9" name="T6"/>
                <a:gd fmla="*/ 7 h 9" name="T7"/>
                <a:gd fmla="*/ 1 w 9" name="T8"/>
                <a:gd fmla="*/ 7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1" y="7"/>
                  </a:moveTo>
                  <a:cubicBezTo>
                    <a:pt x="0" y="5"/>
                    <a:pt x="0" y="3"/>
                    <a:pt x="1" y="1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9" y="3"/>
                    <a:pt x="9" y="6"/>
                    <a:pt x="7" y="7"/>
                  </a:cubicBezTo>
                  <a:cubicBezTo>
                    <a:pt x="6" y="9"/>
                    <a:pt x="3" y="9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2" name="Freeform 39"/>
            <p:cNvSpPr/>
            <p:nvPr/>
          </p:nvSpPr>
          <p:spPr bwMode="auto">
            <a:xfrm>
              <a:off x="7631113" y="2997200"/>
              <a:ext cx="112712" cy="112713"/>
            </a:xfrm>
            <a:custGeom>
              <a:gdLst>
                <a:gd fmla="*/ 3 w 10" name="T0"/>
                <a:gd fmla="*/ 9 h 10" name="T1"/>
                <a:gd fmla="*/ 1 w 10" name="T2"/>
                <a:gd fmla="*/ 3 h 10" name="T3"/>
                <a:gd fmla="*/ 7 w 10" name="T4"/>
                <a:gd fmla="*/ 1 h 10" name="T5"/>
                <a:gd fmla="*/ 9 w 10" name="T6"/>
                <a:gd fmla="*/ 7 h 10" name="T7"/>
                <a:gd fmla="*/ 3 w 10" name="T8"/>
                <a:gd fmla="*/ 9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3" y="9"/>
                  </a:moveTo>
                  <a:cubicBezTo>
                    <a:pt x="1" y="8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9" y="2"/>
                    <a:pt x="10" y="5"/>
                    <a:pt x="9" y="7"/>
                  </a:cubicBezTo>
                  <a:cubicBezTo>
                    <a:pt x="7" y="9"/>
                    <a:pt x="5" y="10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3" name="Freeform 40"/>
            <p:cNvSpPr/>
            <p:nvPr/>
          </p:nvSpPr>
          <p:spPr bwMode="auto">
            <a:xfrm>
              <a:off x="5160963" y="1879600"/>
              <a:ext cx="100012" cy="101600"/>
            </a:xfrm>
            <a:custGeom>
              <a:gdLst>
                <a:gd fmla="*/ 8 w 9" name="T0"/>
                <a:gd fmla="*/ 6 h 9" name="T1"/>
                <a:gd fmla="*/ 4 w 9" name="T2"/>
                <a:gd fmla="*/ 9 h 9" name="T3"/>
                <a:gd fmla="*/ 0 w 9" name="T4"/>
                <a:gd fmla="*/ 4 h 9" name="T5"/>
                <a:gd fmla="*/ 5 w 9" name="T6"/>
                <a:gd fmla="*/ 1 h 9" name="T7"/>
                <a:gd fmla="*/ 8 w 9" name="T8"/>
                <a:gd fmla="*/ 6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8" y="6"/>
                  </a:moveTo>
                  <a:cubicBezTo>
                    <a:pt x="8" y="8"/>
                    <a:pt x="6" y="9"/>
                    <a:pt x="4" y="9"/>
                  </a:cubicBezTo>
                  <a:cubicBezTo>
                    <a:pt x="1" y="9"/>
                    <a:pt x="0" y="6"/>
                    <a:pt x="0" y="4"/>
                  </a:cubicBezTo>
                  <a:cubicBezTo>
                    <a:pt x="0" y="2"/>
                    <a:pt x="3" y="0"/>
                    <a:pt x="5" y="1"/>
                  </a:cubicBezTo>
                  <a:cubicBezTo>
                    <a:pt x="7" y="1"/>
                    <a:pt x="9" y="3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4" name="Freeform 41"/>
            <p:cNvSpPr/>
            <p:nvPr/>
          </p:nvSpPr>
          <p:spPr bwMode="auto">
            <a:xfrm>
              <a:off x="4926013" y="1901825"/>
              <a:ext cx="101600" cy="112713"/>
            </a:xfrm>
            <a:custGeom>
              <a:gdLst>
                <a:gd fmla="*/ 9 w 9" name="T0"/>
                <a:gd fmla="*/ 4 h 10" name="T1"/>
                <a:gd fmla="*/ 5 w 9" name="T2"/>
                <a:gd fmla="*/ 9 h 10" name="T3"/>
                <a:gd fmla="*/ 0 w 9" name="T4"/>
                <a:gd fmla="*/ 6 h 10" name="T5"/>
                <a:gd fmla="*/ 4 w 9" name="T6"/>
                <a:gd fmla="*/ 1 h 10" name="T7"/>
                <a:gd fmla="*/ 9 w 9" name="T8"/>
                <a:gd fmla="*/ 4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9">
                  <a:moveTo>
                    <a:pt x="9" y="4"/>
                  </a:moveTo>
                  <a:cubicBezTo>
                    <a:pt x="9" y="7"/>
                    <a:pt x="7" y="9"/>
                    <a:pt x="5" y="9"/>
                  </a:cubicBezTo>
                  <a:cubicBezTo>
                    <a:pt x="3" y="10"/>
                    <a:pt x="1" y="8"/>
                    <a:pt x="0" y="6"/>
                  </a:cubicBezTo>
                  <a:cubicBezTo>
                    <a:pt x="0" y="3"/>
                    <a:pt x="2" y="1"/>
                    <a:pt x="4" y="1"/>
                  </a:cubicBezTo>
                  <a:cubicBezTo>
                    <a:pt x="6" y="0"/>
                    <a:pt x="8" y="2"/>
                    <a:pt x="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5" name="Freeform 42"/>
            <p:cNvSpPr/>
            <p:nvPr/>
          </p:nvSpPr>
          <p:spPr bwMode="auto">
            <a:xfrm>
              <a:off x="4703763" y="2003425"/>
              <a:ext cx="111125" cy="112713"/>
            </a:xfrm>
            <a:custGeom>
              <a:gdLst>
                <a:gd fmla="*/ 9 w 10" name="T0"/>
                <a:gd fmla="*/ 3 h 10" name="T1"/>
                <a:gd fmla="*/ 7 w 10" name="T2"/>
                <a:gd fmla="*/ 8 h 10" name="T3"/>
                <a:gd fmla="*/ 1 w 10" name="T4"/>
                <a:gd fmla="*/ 6 h 10" name="T5"/>
                <a:gd fmla="*/ 3 w 10" name="T6"/>
                <a:gd fmla="*/ 1 h 10" name="T7"/>
                <a:gd fmla="*/ 9 w 10" name="T8"/>
                <a:gd fmla="*/ 3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9" y="3"/>
                  </a:moveTo>
                  <a:cubicBezTo>
                    <a:pt x="10" y="5"/>
                    <a:pt x="9" y="7"/>
                    <a:pt x="7" y="8"/>
                  </a:cubicBezTo>
                  <a:cubicBezTo>
                    <a:pt x="5" y="10"/>
                    <a:pt x="2" y="9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6" y="0"/>
                    <a:pt x="8" y="1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6" name="Freeform 43"/>
            <p:cNvSpPr/>
            <p:nvPr/>
          </p:nvSpPr>
          <p:spPr bwMode="auto">
            <a:xfrm>
              <a:off x="4537075" y="2160588"/>
              <a:ext cx="100012" cy="101600"/>
            </a:xfrm>
            <a:custGeom>
              <a:gdLst>
                <a:gd fmla="*/ 8 w 9" name="T0"/>
                <a:gd fmla="*/ 2 h 9" name="T1"/>
                <a:gd fmla="*/ 8 w 9" name="T2"/>
                <a:gd fmla="*/ 8 h 9" name="T3"/>
                <a:gd fmla="*/ 2 w 9" name="T4"/>
                <a:gd fmla="*/ 8 h 9" name="T5"/>
                <a:gd fmla="*/ 2 w 9" name="T6"/>
                <a:gd fmla="*/ 2 h 9" name="T7"/>
                <a:gd fmla="*/ 8 w 9" name="T8"/>
                <a:gd fmla="*/ 2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8" y="2"/>
                  </a:moveTo>
                  <a:cubicBezTo>
                    <a:pt x="9" y="3"/>
                    <a:pt x="9" y="6"/>
                    <a:pt x="8" y="8"/>
                  </a:cubicBezTo>
                  <a:cubicBezTo>
                    <a:pt x="6" y="9"/>
                    <a:pt x="3" y="9"/>
                    <a:pt x="2" y="8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4" y="0"/>
                    <a:pt x="6" y="0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7" name="Freeform 44"/>
            <p:cNvSpPr/>
            <p:nvPr/>
          </p:nvSpPr>
          <p:spPr bwMode="auto">
            <a:xfrm>
              <a:off x="4414838" y="2365375"/>
              <a:ext cx="111125" cy="112713"/>
            </a:xfrm>
            <a:custGeom>
              <a:gdLst>
                <a:gd fmla="*/ 7 w 10" name="T0"/>
                <a:gd fmla="*/ 1 h 10" name="T1"/>
                <a:gd fmla="*/ 9 w 10" name="T2"/>
                <a:gd fmla="*/ 7 h 10" name="T3"/>
                <a:gd fmla="*/ 3 w 10" name="T4"/>
                <a:gd fmla="*/ 9 h 10" name="T5"/>
                <a:gd fmla="*/ 2 w 10" name="T6"/>
                <a:gd fmla="*/ 3 h 10" name="T7"/>
                <a:gd fmla="*/ 7 w 10" name="T8"/>
                <a:gd fmla="*/ 1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7" y="1"/>
                  </a:moveTo>
                  <a:cubicBezTo>
                    <a:pt x="9" y="2"/>
                    <a:pt x="10" y="5"/>
                    <a:pt x="9" y="7"/>
                  </a:cubicBezTo>
                  <a:cubicBezTo>
                    <a:pt x="8" y="9"/>
                    <a:pt x="5" y="10"/>
                    <a:pt x="3" y="9"/>
                  </a:cubicBezTo>
                  <a:cubicBezTo>
                    <a:pt x="1" y="8"/>
                    <a:pt x="0" y="5"/>
                    <a:pt x="2" y="3"/>
                  </a:cubicBezTo>
                  <a:cubicBezTo>
                    <a:pt x="3" y="1"/>
                    <a:pt x="5" y="0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8" name="Freeform 45"/>
            <p:cNvSpPr/>
            <p:nvPr/>
          </p:nvSpPr>
          <p:spPr bwMode="auto">
            <a:xfrm>
              <a:off x="4370388" y="2601913"/>
              <a:ext cx="111125" cy="101600"/>
            </a:xfrm>
            <a:custGeom>
              <a:gdLst>
                <a:gd fmla="*/ 6 w 10" name="T0"/>
                <a:gd fmla="*/ 0 h 9" name="T1"/>
                <a:gd fmla="*/ 9 w 10" name="T2"/>
                <a:gd fmla="*/ 5 h 9" name="T3"/>
                <a:gd fmla="*/ 4 w 10" name="T4"/>
                <a:gd fmla="*/ 9 h 9" name="T5"/>
                <a:gd fmla="*/ 1 w 10" name="T6"/>
                <a:gd fmla="*/ 4 h 9" name="T7"/>
                <a:gd fmla="*/ 6 w 10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0">
                  <a:moveTo>
                    <a:pt x="6" y="0"/>
                  </a:moveTo>
                  <a:cubicBezTo>
                    <a:pt x="8" y="1"/>
                    <a:pt x="10" y="3"/>
                    <a:pt x="9" y="5"/>
                  </a:cubicBezTo>
                  <a:cubicBezTo>
                    <a:pt x="9" y="7"/>
                    <a:pt x="7" y="9"/>
                    <a:pt x="4" y="9"/>
                  </a:cubicBezTo>
                  <a:cubicBezTo>
                    <a:pt x="2" y="8"/>
                    <a:pt x="0" y="6"/>
                    <a:pt x="1" y="4"/>
                  </a:cubicBezTo>
                  <a:cubicBezTo>
                    <a:pt x="1" y="1"/>
                    <a:pt x="3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49" name="Freeform 46"/>
            <p:cNvSpPr/>
            <p:nvPr/>
          </p:nvSpPr>
          <p:spPr bwMode="auto">
            <a:xfrm>
              <a:off x="4403725" y="2838450"/>
              <a:ext cx="100012" cy="101600"/>
            </a:xfrm>
            <a:custGeom>
              <a:gdLst>
                <a:gd fmla="*/ 4 w 9" name="T0"/>
                <a:gd fmla="*/ 0 h 9" name="T1"/>
                <a:gd fmla="*/ 9 w 9" name="T2"/>
                <a:gd fmla="*/ 4 h 9" name="T3"/>
                <a:gd fmla="*/ 5 w 9" name="T4"/>
                <a:gd fmla="*/ 8 h 9" name="T5"/>
                <a:gd fmla="*/ 0 w 9" name="T6"/>
                <a:gd fmla="*/ 5 h 9" name="T7"/>
                <a:gd fmla="*/ 4 w 9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4" y="0"/>
                  </a:moveTo>
                  <a:cubicBezTo>
                    <a:pt x="6" y="0"/>
                    <a:pt x="8" y="1"/>
                    <a:pt x="9" y="4"/>
                  </a:cubicBezTo>
                  <a:cubicBezTo>
                    <a:pt x="9" y="6"/>
                    <a:pt x="7" y="8"/>
                    <a:pt x="5" y="8"/>
                  </a:cubicBezTo>
                  <a:cubicBezTo>
                    <a:pt x="3" y="9"/>
                    <a:pt x="0" y="7"/>
                    <a:pt x="0" y="5"/>
                  </a:cubicBezTo>
                  <a:cubicBezTo>
                    <a:pt x="0" y="2"/>
                    <a:pt x="1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0" name="Freeform 47"/>
            <p:cNvSpPr/>
            <p:nvPr/>
          </p:nvSpPr>
          <p:spPr bwMode="auto">
            <a:xfrm>
              <a:off x="4492625" y="3043238"/>
              <a:ext cx="111125" cy="112713"/>
            </a:xfrm>
            <a:custGeom>
              <a:gdLst>
                <a:gd fmla="*/ 3 w 10" name="T0"/>
                <a:gd fmla="*/ 2 h 10" name="T1"/>
                <a:gd fmla="*/ 9 w 10" name="T2"/>
                <a:gd fmla="*/ 4 h 10" name="T3"/>
                <a:gd fmla="*/ 7 w 10" name="T4"/>
                <a:gd fmla="*/ 9 h 10" name="T5"/>
                <a:gd fmla="*/ 1 w 10" name="T6"/>
                <a:gd fmla="*/ 7 h 10" name="T7"/>
                <a:gd fmla="*/ 3 w 10" name="T8"/>
                <a:gd fmla="*/ 2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3" y="2"/>
                  </a:moveTo>
                  <a:cubicBezTo>
                    <a:pt x="5" y="0"/>
                    <a:pt x="8" y="1"/>
                    <a:pt x="9" y="4"/>
                  </a:cubicBezTo>
                  <a:cubicBezTo>
                    <a:pt x="10" y="6"/>
                    <a:pt x="9" y="8"/>
                    <a:pt x="7" y="9"/>
                  </a:cubicBezTo>
                  <a:cubicBezTo>
                    <a:pt x="5" y="10"/>
                    <a:pt x="2" y="9"/>
                    <a:pt x="1" y="7"/>
                  </a:cubicBezTo>
                  <a:cubicBezTo>
                    <a:pt x="0" y="5"/>
                    <a:pt x="1" y="3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1" name="Freeform 48"/>
            <p:cNvSpPr/>
            <p:nvPr/>
          </p:nvSpPr>
          <p:spPr bwMode="auto">
            <a:xfrm>
              <a:off x="4648200" y="3222625"/>
              <a:ext cx="111125" cy="114300"/>
            </a:xfrm>
            <a:custGeom>
              <a:gdLst>
                <a:gd fmla="*/ 2 w 10" name="T0"/>
                <a:gd fmla="*/ 2 h 10" name="T1"/>
                <a:gd fmla="*/ 8 w 10" name="T2"/>
                <a:gd fmla="*/ 2 h 10" name="T3"/>
                <a:gd fmla="*/ 8 w 10" name="T4"/>
                <a:gd fmla="*/ 8 h 10" name="T5"/>
                <a:gd fmla="*/ 2 w 10" name="T6"/>
                <a:gd fmla="*/ 8 h 10" name="T7"/>
                <a:gd fmla="*/ 2 w 10" name="T8"/>
                <a:gd fmla="*/ 2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2" y="2"/>
                  </a:moveTo>
                  <a:cubicBezTo>
                    <a:pt x="4" y="0"/>
                    <a:pt x="6" y="0"/>
                    <a:pt x="8" y="2"/>
                  </a:cubicBezTo>
                  <a:cubicBezTo>
                    <a:pt x="10" y="4"/>
                    <a:pt x="10" y="6"/>
                    <a:pt x="8" y="8"/>
                  </a:cubicBezTo>
                  <a:cubicBezTo>
                    <a:pt x="6" y="10"/>
                    <a:pt x="3" y="10"/>
                    <a:pt x="2" y="8"/>
                  </a:cubicBezTo>
                  <a:cubicBezTo>
                    <a:pt x="0" y="6"/>
                    <a:pt x="0" y="3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2" name="Freeform 49"/>
            <p:cNvSpPr/>
            <p:nvPr/>
          </p:nvSpPr>
          <p:spPr bwMode="auto">
            <a:xfrm>
              <a:off x="4848225" y="3336925"/>
              <a:ext cx="111125" cy="112713"/>
            </a:xfrm>
            <a:custGeom>
              <a:gdLst>
                <a:gd fmla="*/ 1 w 10" name="T0"/>
                <a:gd fmla="*/ 3 h 10" name="T1"/>
                <a:gd fmla="*/ 7 w 10" name="T2"/>
                <a:gd fmla="*/ 2 h 10" name="T3"/>
                <a:gd fmla="*/ 9 w 10" name="T4"/>
                <a:gd fmla="*/ 7 h 10" name="T5"/>
                <a:gd fmla="*/ 3 w 10" name="T6"/>
                <a:gd fmla="*/ 9 h 10" name="T7"/>
                <a:gd fmla="*/ 1 w 10" name="T8"/>
                <a:gd fmla="*/ 3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1" y="3"/>
                  </a:moveTo>
                  <a:cubicBezTo>
                    <a:pt x="2" y="1"/>
                    <a:pt x="5" y="0"/>
                    <a:pt x="7" y="2"/>
                  </a:cubicBezTo>
                  <a:cubicBezTo>
                    <a:pt x="9" y="3"/>
                    <a:pt x="10" y="5"/>
                    <a:pt x="9" y="7"/>
                  </a:cubicBezTo>
                  <a:cubicBezTo>
                    <a:pt x="8" y="9"/>
                    <a:pt x="5" y="10"/>
                    <a:pt x="3" y="9"/>
                  </a:cubicBezTo>
                  <a:cubicBezTo>
                    <a:pt x="1" y="8"/>
                    <a:pt x="0" y="5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3" name="Freeform 50"/>
            <p:cNvSpPr/>
            <p:nvPr/>
          </p:nvSpPr>
          <p:spPr bwMode="auto">
            <a:xfrm>
              <a:off x="5083175" y="3392488"/>
              <a:ext cx="100012" cy="101600"/>
            </a:xfrm>
            <a:custGeom>
              <a:gdLst>
                <a:gd fmla="*/ 0 w 9" name="T0"/>
                <a:gd fmla="*/ 4 h 9" name="T1"/>
                <a:gd fmla="*/ 5 w 9" name="T2"/>
                <a:gd fmla="*/ 0 h 9" name="T3"/>
                <a:gd fmla="*/ 9 w 9" name="T4"/>
                <a:gd fmla="*/ 5 h 9" name="T5"/>
                <a:gd fmla="*/ 4 w 9" name="T6"/>
                <a:gd fmla="*/ 9 h 9" name="T7"/>
                <a:gd fmla="*/ 0 w 9" name="T8"/>
                <a:gd fmla="*/ 4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0" y="4"/>
                  </a:moveTo>
                  <a:cubicBezTo>
                    <a:pt x="1" y="2"/>
                    <a:pt x="3" y="0"/>
                    <a:pt x="5" y="0"/>
                  </a:cubicBezTo>
                  <a:cubicBezTo>
                    <a:pt x="8" y="1"/>
                    <a:pt x="9" y="3"/>
                    <a:pt x="9" y="5"/>
                  </a:cubicBezTo>
                  <a:cubicBezTo>
                    <a:pt x="8" y="8"/>
                    <a:pt x="6" y="9"/>
                    <a:pt x="4" y="9"/>
                  </a:cubicBezTo>
                  <a:cubicBezTo>
                    <a:pt x="2" y="8"/>
                    <a:pt x="0" y="6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4" name="Freeform 51"/>
            <p:cNvSpPr/>
            <p:nvPr/>
          </p:nvSpPr>
          <p:spPr bwMode="auto">
            <a:xfrm>
              <a:off x="3335338" y="1833562"/>
              <a:ext cx="111125" cy="101600"/>
            </a:xfrm>
            <a:custGeom>
              <a:gdLst>
                <a:gd fmla="*/ 9 w 10" name="T0"/>
                <a:gd fmla="*/ 5 h 9" name="T1"/>
                <a:gd fmla="*/ 4 w 10" name="T2"/>
                <a:gd fmla="*/ 9 h 9" name="T3"/>
                <a:gd fmla="*/ 1 w 10" name="T4"/>
                <a:gd fmla="*/ 4 h 9" name="T5"/>
                <a:gd fmla="*/ 6 w 10" name="T6"/>
                <a:gd fmla="*/ 0 h 9" name="T7"/>
                <a:gd fmla="*/ 9 w 10" name="T8"/>
                <a:gd fmla="*/ 5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0">
                  <a:moveTo>
                    <a:pt x="9" y="5"/>
                  </a:moveTo>
                  <a:cubicBezTo>
                    <a:pt x="9" y="8"/>
                    <a:pt x="7" y="9"/>
                    <a:pt x="4" y="9"/>
                  </a:cubicBezTo>
                  <a:cubicBezTo>
                    <a:pt x="2" y="8"/>
                    <a:pt x="0" y="6"/>
                    <a:pt x="1" y="4"/>
                  </a:cubicBezTo>
                  <a:cubicBezTo>
                    <a:pt x="1" y="1"/>
                    <a:pt x="3" y="0"/>
                    <a:pt x="6" y="0"/>
                  </a:cubicBezTo>
                  <a:cubicBezTo>
                    <a:pt x="8" y="1"/>
                    <a:pt x="10" y="3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5" name="Freeform 52"/>
            <p:cNvSpPr/>
            <p:nvPr/>
          </p:nvSpPr>
          <p:spPr bwMode="auto">
            <a:xfrm>
              <a:off x="3111500" y="1855788"/>
              <a:ext cx="101600" cy="101600"/>
            </a:xfrm>
            <a:custGeom>
              <a:gdLst>
                <a:gd fmla="*/ 8 w 9" name="T0"/>
                <a:gd fmla="*/ 4 h 9" name="T1"/>
                <a:gd fmla="*/ 5 w 9" name="T2"/>
                <a:gd fmla="*/ 9 h 9" name="T3"/>
                <a:gd fmla="*/ 0 w 9" name="T4"/>
                <a:gd fmla="*/ 5 h 9" name="T5"/>
                <a:gd fmla="*/ 4 w 9" name="T6"/>
                <a:gd fmla="*/ 1 h 9" name="T7"/>
                <a:gd fmla="*/ 8 w 9" name="T8"/>
                <a:gd fmla="*/ 4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8" y="4"/>
                  </a:moveTo>
                  <a:cubicBezTo>
                    <a:pt x="9" y="7"/>
                    <a:pt x="7" y="9"/>
                    <a:pt x="5" y="9"/>
                  </a:cubicBezTo>
                  <a:cubicBezTo>
                    <a:pt x="2" y="9"/>
                    <a:pt x="0" y="8"/>
                    <a:pt x="0" y="5"/>
                  </a:cubicBezTo>
                  <a:cubicBezTo>
                    <a:pt x="0" y="3"/>
                    <a:pt x="1" y="1"/>
                    <a:pt x="4" y="1"/>
                  </a:cubicBezTo>
                  <a:cubicBezTo>
                    <a:pt x="6" y="0"/>
                    <a:pt x="8" y="2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6" name="Freeform 53"/>
            <p:cNvSpPr/>
            <p:nvPr/>
          </p:nvSpPr>
          <p:spPr bwMode="auto">
            <a:xfrm>
              <a:off x="2889250" y="1957388"/>
              <a:ext cx="111125" cy="101600"/>
            </a:xfrm>
            <a:custGeom>
              <a:gdLst>
                <a:gd fmla="*/ 9 w 10" name="T0"/>
                <a:gd fmla="*/ 3 h 9" name="T1"/>
                <a:gd fmla="*/ 7 w 10" name="T2"/>
                <a:gd fmla="*/ 8 h 9" name="T3"/>
                <a:gd fmla="*/ 1 w 10" name="T4"/>
                <a:gd fmla="*/ 6 h 9" name="T5"/>
                <a:gd fmla="*/ 3 w 10" name="T6"/>
                <a:gd fmla="*/ 1 h 9" name="T7"/>
                <a:gd fmla="*/ 9 w 10" name="T8"/>
                <a:gd fmla="*/ 3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0">
                  <a:moveTo>
                    <a:pt x="9" y="3"/>
                  </a:moveTo>
                  <a:cubicBezTo>
                    <a:pt x="10" y="5"/>
                    <a:pt x="9" y="7"/>
                    <a:pt x="7" y="8"/>
                  </a:cubicBezTo>
                  <a:cubicBezTo>
                    <a:pt x="5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8" y="0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7" name="Freeform 54"/>
            <p:cNvSpPr/>
            <p:nvPr/>
          </p:nvSpPr>
          <p:spPr bwMode="auto">
            <a:xfrm>
              <a:off x="2722563" y="2116138"/>
              <a:ext cx="100012" cy="101600"/>
            </a:xfrm>
            <a:custGeom>
              <a:gdLst>
                <a:gd fmla="*/ 8 w 9" name="T0"/>
                <a:gd fmla="*/ 2 h 9" name="T1"/>
                <a:gd fmla="*/ 8 w 9" name="T2"/>
                <a:gd fmla="*/ 8 h 9" name="T3"/>
                <a:gd fmla="*/ 1 w 9" name="T4"/>
                <a:gd fmla="*/ 7 h 9" name="T5"/>
                <a:gd fmla="*/ 2 w 9" name="T6"/>
                <a:gd fmla="*/ 1 h 9" name="T7"/>
                <a:gd fmla="*/ 8 w 9" name="T8"/>
                <a:gd fmla="*/ 2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8" y="2"/>
                  </a:moveTo>
                  <a:cubicBezTo>
                    <a:pt x="9" y="3"/>
                    <a:pt x="9" y="6"/>
                    <a:pt x="8" y="8"/>
                  </a:cubicBezTo>
                  <a:cubicBezTo>
                    <a:pt x="6" y="9"/>
                    <a:pt x="3" y="9"/>
                    <a:pt x="1" y="7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3" y="0"/>
                    <a:pt x="6" y="0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2600325" y="2319338"/>
              <a:ext cx="111125" cy="112713"/>
            </a:xfrm>
            <a:custGeom>
              <a:gdLst>
                <a:gd fmla="*/ 7 w 10" name="T0"/>
                <a:gd fmla="*/ 1 h 10" name="T1"/>
                <a:gd fmla="*/ 9 w 10" name="T2"/>
                <a:gd fmla="*/ 7 h 10" name="T3"/>
                <a:gd fmla="*/ 3 w 10" name="T4"/>
                <a:gd fmla="*/ 8 h 10" name="T5"/>
                <a:gd fmla="*/ 1 w 10" name="T6"/>
                <a:gd fmla="*/ 3 h 10" name="T7"/>
                <a:gd fmla="*/ 7 w 10" name="T8"/>
                <a:gd fmla="*/ 1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7" y="1"/>
                  </a:moveTo>
                  <a:cubicBezTo>
                    <a:pt x="9" y="2"/>
                    <a:pt x="10" y="5"/>
                    <a:pt x="9" y="7"/>
                  </a:cubicBezTo>
                  <a:cubicBezTo>
                    <a:pt x="8" y="9"/>
                    <a:pt x="5" y="10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59" name="Freeform 56"/>
            <p:cNvSpPr/>
            <p:nvPr/>
          </p:nvSpPr>
          <p:spPr bwMode="auto">
            <a:xfrm>
              <a:off x="2555876" y="2555875"/>
              <a:ext cx="100012" cy="103188"/>
            </a:xfrm>
            <a:custGeom>
              <a:gdLst>
                <a:gd fmla="*/ 6 w 9" name="T0"/>
                <a:gd fmla="*/ 0 h 9" name="T1"/>
                <a:gd fmla="*/ 9 w 9" name="T2"/>
                <a:gd fmla="*/ 5 h 9" name="T3"/>
                <a:gd fmla="*/ 4 w 9" name="T4"/>
                <a:gd fmla="*/ 8 h 9" name="T5"/>
                <a:gd fmla="*/ 1 w 9" name="T6"/>
                <a:gd fmla="*/ 3 h 9" name="T7"/>
                <a:gd fmla="*/ 6 w 9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6" y="0"/>
                  </a:moveTo>
                  <a:cubicBezTo>
                    <a:pt x="8" y="0"/>
                    <a:pt x="9" y="3"/>
                    <a:pt x="9" y="5"/>
                  </a:cubicBezTo>
                  <a:cubicBezTo>
                    <a:pt x="9" y="7"/>
                    <a:pt x="6" y="9"/>
                    <a:pt x="4" y="8"/>
                  </a:cubicBezTo>
                  <a:cubicBezTo>
                    <a:pt x="2" y="8"/>
                    <a:pt x="0" y="6"/>
                    <a:pt x="1" y="3"/>
                  </a:cubicBezTo>
                  <a:cubicBezTo>
                    <a:pt x="1" y="1"/>
                    <a:pt x="3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3111500" y="2522538"/>
              <a:ext cx="101600" cy="180975"/>
            </a:xfrm>
            <a:custGeom>
              <a:gdLst>
                <a:gd fmla="*/ 0 w 9" name="T0"/>
                <a:gd fmla="*/ 16 h 16" name="T1"/>
                <a:gd fmla="*/ 0 w 9" name="T2"/>
                <a:gd fmla="*/ 14 h 16" name="T3"/>
                <a:gd fmla="*/ 1 w 9" name="T4"/>
                <a:gd fmla="*/ 13 h 16" name="T5"/>
                <a:gd fmla="*/ 7 w 9" name="T6"/>
                <a:gd fmla="*/ 5 h 16" name="T7"/>
                <a:gd fmla="*/ 4 w 9" name="T8"/>
                <a:gd fmla="*/ 2 h 16" name="T9"/>
                <a:gd fmla="*/ 1 w 9" name="T10"/>
                <a:gd fmla="*/ 3 h 16" name="T11"/>
                <a:gd fmla="*/ 0 w 9" name="T12"/>
                <a:gd fmla="*/ 2 h 16" name="T13"/>
                <a:gd fmla="*/ 4 w 9" name="T14"/>
                <a:gd fmla="*/ 0 h 16" name="T15"/>
                <a:gd fmla="*/ 9 w 9" name="T16"/>
                <a:gd fmla="*/ 5 h 16" name="T17"/>
                <a:gd fmla="*/ 4 w 9" name="T18"/>
                <a:gd fmla="*/ 13 h 16" name="T19"/>
                <a:gd fmla="*/ 3 w 9" name="T20"/>
                <a:gd fmla="*/ 14 h 16" name="T21"/>
                <a:gd fmla="*/ 3 w 9" name="T22"/>
                <a:gd fmla="*/ 14 h 16" name="T23"/>
                <a:gd fmla="*/ 9 w 9" name="T24"/>
                <a:gd fmla="*/ 14 h 16" name="T25"/>
                <a:gd fmla="*/ 9 w 9" name="T26"/>
                <a:gd fmla="*/ 16 h 16" name="T27"/>
                <a:gd fmla="*/ 0 w 9" name="T28"/>
                <a:gd fmla="*/ 16 h 1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6" w="9">
                  <a:moveTo>
                    <a:pt x="0" y="16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5" y="9"/>
                    <a:pt x="7" y="7"/>
                    <a:pt x="7" y="5"/>
                  </a:cubicBezTo>
                  <a:cubicBezTo>
                    <a:pt x="7" y="4"/>
                    <a:pt x="6" y="2"/>
                    <a:pt x="4" y="2"/>
                  </a:cubicBezTo>
                  <a:cubicBezTo>
                    <a:pt x="3" y="2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7" y="0"/>
                    <a:pt x="9" y="3"/>
                    <a:pt x="9" y="5"/>
                  </a:cubicBezTo>
                  <a:cubicBezTo>
                    <a:pt x="9" y="8"/>
                    <a:pt x="7" y="10"/>
                    <a:pt x="4" y="13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6"/>
                    <a:pt x="9" y="16"/>
                    <a:pt x="9" y="16"/>
                  </a:cubicBezTo>
                  <a:lnTo>
                    <a:pt x="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3235325" y="2533650"/>
              <a:ext cx="111125" cy="169863"/>
            </a:xfrm>
            <a:custGeom>
              <a:gdLst>
                <a:gd fmla="*/ 9 w 10" name="T0"/>
                <a:gd fmla="*/ 1 h 15" name="T1"/>
                <a:gd fmla="*/ 4 w 10" name="T2"/>
                <a:gd fmla="*/ 1 h 15" name="T3"/>
                <a:gd fmla="*/ 3 w 10" name="T4"/>
                <a:gd fmla="*/ 5 h 15" name="T5"/>
                <a:gd fmla="*/ 4 w 10" name="T6"/>
                <a:gd fmla="*/ 5 h 15" name="T7"/>
                <a:gd fmla="*/ 8 w 10" name="T8"/>
                <a:gd fmla="*/ 6 h 15" name="T9"/>
                <a:gd fmla="*/ 10 w 10" name="T10"/>
                <a:gd fmla="*/ 10 h 15" name="T11"/>
                <a:gd fmla="*/ 4 w 10" name="T12"/>
                <a:gd fmla="*/ 15 h 15" name="T13"/>
                <a:gd fmla="*/ 0 w 10" name="T14"/>
                <a:gd fmla="*/ 14 h 15" name="T15"/>
                <a:gd fmla="*/ 1 w 10" name="T16"/>
                <a:gd fmla="*/ 12 h 15" name="T17"/>
                <a:gd fmla="*/ 4 w 10" name="T18"/>
                <a:gd fmla="*/ 13 h 15" name="T19"/>
                <a:gd fmla="*/ 8 w 10" name="T20"/>
                <a:gd fmla="*/ 10 h 15" name="T21"/>
                <a:gd fmla="*/ 3 w 10" name="T22"/>
                <a:gd fmla="*/ 7 h 15" name="T23"/>
                <a:gd fmla="*/ 1 w 10" name="T24"/>
                <a:gd fmla="*/ 7 h 15" name="T25"/>
                <a:gd fmla="*/ 2 w 10" name="T26"/>
                <a:gd fmla="*/ 0 h 15" name="T27"/>
                <a:gd fmla="*/ 9 w 10" name="T28"/>
                <a:gd fmla="*/ 0 h 15" name="T29"/>
                <a:gd fmla="*/ 9 w 10" name="T30"/>
                <a:gd fmla="*/ 1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0">
                  <a:moveTo>
                    <a:pt x="9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5" y="5"/>
                    <a:pt x="7" y="5"/>
                    <a:pt x="8" y="6"/>
                  </a:cubicBezTo>
                  <a:cubicBezTo>
                    <a:pt x="9" y="7"/>
                    <a:pt x="10" y="8"/>
                    <a:pt x="10" y="10"/>
                  </a:cubicBezTo>
                  <a:cubicBezTo>
                    <a:pt x="10" y="13"/>
                    <a:pt x="7" y="15"/>
                    <a:pt x="4" y="15"/>
                  </a:cubicBezTo>
                  <a:cubicBezTo>
                    <a:pt x="2" y="15"/>
                    <a:pt x="1" y="14"/>
                    <a:pt x="0" y="14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3"/>
                    <a:pt x="3" y="13"/>
                    <a:pt x="4" y="13"/>
                  </a:cubicBezTo>
                  <a:cubicBezTo>
                    <a:pt x="6" y="13"/>
                    <a:pt x="8" y="12"/>
                    <a:pt x="8" y="10"/>
                  </a:cubicBezTo>
                  <a:cubicBezTo>
                    <a:pt x="8" y="8"/>
                    <a:pt x="6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lnTo>
                    <a:pt x="9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2" name="Freeform 59"/>
            <p:cNvSpPr>
              <a:spLocks noEditPoints="1"/>
            </p:cNvSpPr>
            <p:nvPr/>
          </p:nvSpPr>
          <p:spPr bwMode="auto">
            <a:xfrm>
              <a:off x="3368675" y="2522538"/>
              <a:ext cx="188912" cy="180975"/>
            </a:xfrm>
            <a:custGeom>
              <a:gdLst>
                <a:gd fmla="*/ 7 w 17" name="T0"/>
                <a:gd fmla="*/ 5 h 16" name="T1"/>
                <a:gd fmla="*/ 3 w 17" name="T2"/>
                <a:gd fmla="*/ 10 h 16" name="T3"/>
                <a:gd fmla="*/ 0 w 17" name="T4"/>
                <a:gd fmla="*/ 5 h 16" name="T5"/>
                <a:gd fmla="*/ 3 w 17" name="T6"/>
                <a:gd fmla="*/ 0 h 16" name="T7"/>
                <a:gd fmla="*/ 7 w 17" name="T8"/>
                <a:gd fmla="*/ 5 h 16" name="T9"/>
                <a:gd fmla="*/ 1 w 17" name="T10"/>
                <a:gd fmla="*/ 5 h 16" name="T11"/>
                <a:gd fmla="*/ 3 w 17" name="T12"/>
                <a:gd fmla="*/ 8 h 16" name="T13"/>
                <a:gd fmla="*/ 5 w 17" name="T14"/>
                <a:gd fmla="*/ 5 h 16" name="T15"/>
                <a:gd fmla="*/ 3 w 17" name="T16"/>
                <a:gd fmla="*/ 2 h 16" name="T17"/>
                <a:gd fmla="*/ 1 w 17" name="T18"/>
                <a:gd fmla="*/ 5 h 16" name="T19"/>
                <a:gd fmla="*/ 3 w 17" name="T20"/>
                <a:gd fmla="*/ 16 h 16" name="T21"/>
                <a:gd fmla="*/ 12 w 17" name="T22"/>
                <a:gd fmla="*/ 0 h 16" name="T23"/>
                <a:gd fmla="*/ 13 w 17" name="T24"/>
                <a:gd fmla="*/ 0 h 16" name="T25"/>
                <a:gd fmla="*/ 4 w 17" name="T26"/>
                <a:gd fmla="*/ 16 h 16" name="T27"/>
                <a:gd fmla="*/ 3 w 17" name="T28"/>
                <a:gd fmla="*/ 16 h 16" name="T29"/>
                <a:gd fmla="*/ 17 w 17" name="T30"/>
                <a:gd fmla="*/ 11 h 16" name="T31"/>
                <a:gd fmla="*/ 13 w 17" name="T32"/>
                <a:gd fmla="*/ 16 h 16" name="T33"/>
                <a:gd fmla="*/ 10 w 17" name="T34"/>
                <a:gd fmla="*/ 11 h 16" name="T35"/>
                <a:gd fmla="*/ 13 w 17" name="T36"/>
                <a:gd fmla="*/ 7 h 16" name="T37"/>
                <a:gd fmla="*/ 17 w 17" name="T38"/>
                <a:gd fmla="*/ 11 h 16" name="T39"/>
                <a:gd fmla="*/ 11 w 17" name="T40"/>
                <a:gd fmla="*/ 11 h 16" name="T41"/>
                <a:gd fmla="*/ 13 w 17" name="T42"/>
                <a:gd fmla="*/ 15 h 16" name="T43"/>
                <a:gd fmla="*/ 15 w 17" name="T44"/>
                <a:gd fmla="*/ 11 h 16" name="T45"/>
                <a:gd fmla="*/ 13 w 17" name="T46"/>
                <a:gd fmla="*/ 8 h 16" name="T47"/>
                <a:gd fmla="*/ 11 w 17" name="T48"/>
                <a:gd fmla="*/ 11 h 1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6" w="17">
                  <a:moveTo>
                    <a:pt x="7" y="5"/>
                  </a:moveTo>
                  <a:cubicBezTo>
                    <a:pt x="7" y="8"/>
                    <a:pt x="5" y="10"/>
                    <a:pt x="3" y="10"/>
                  </a:cubicBezTo>
                  <a:cubicBezTo>
                    <a:pt x="1" y="10"/>
                    <a:pt x="0" y="8"/>
                    <a:pt x="0" y="5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6" y="0"/>
                    <a:pt x="7" y="2"/>
                    <a:pt x="7" y="5"/>
                  </a:cubicBezTo>
                  <a:close/>
                  <a:moveTo>
                    <a:pt x="1" y="5"/>
                  </a:moveTo>
                  <a:cubicBezTo>
                    <a:pt x="1" y="7"/>
                    <a:pt x="2" y="8"/>
                    <a:pt x="3" y="8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5" y="3"/>
                    <a:pt x="5" y="2"/>
                    <a:pt x="3" y="2"/>
                  </a:cubicBezTo>
                  <a:cubicBezTo>
                    <a:pt x="2" y="2"/>
                    <a:pt x="1" y="3"/>
                    <a:pt x="1" y="5"/>
                  </a:cubicBezTo>
                  <a:close/>
                  <a:moveTo>
                    <a:pt x="3" y="16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3" y="16"/>
                  </a:lnTo>
                  <a:close/>
                  <a:moveTo>
                    <a:pt x="17" y="11"/>
                  </a:moveTo>
                  <a:cubicBezTo>
                    <a:pt x="17" y="14"/>
                    <a:pt x="15" y="16"/>
                    <a:pt x="13" y="16"/>
                  </a:cubicBezTo>
                  <a:cubicBezTo>
                    <a:pt x="11" y="16"/>
                    <a:pt x="10" y="14"/>
                    <a:pt x="10" y="11"/>
                  </a:cubicBezTo>
                  <a:cubicBezTo>
                    <a:pt x="10" y="8"/>
                    <a:pt x="11" y="7"/>
                    <a:pt x="13" y="7"/>
                  </a:cubicBezTo>
                  <a:cubicBezTo>
                    <a:pt x="15" y="7"/>
                    <a:pt x="17" y="8"/>
                    <a:pt x="17" y="11"/>
                  </a:cubicBezTo>
                  <a:close/>
                  <a:moveTo>
                    <a:pt x="11" y="11"/>
                  </a:moveTo>
                  <a:cubicBezTo>
                    <a:pt x="11" y="13"/>
                    <a:pt x="12" y="15"/>
                    <a:pt x="13" y="15"/>
                  </a:cubicBezTo>
                  <a:cubicBezTo>
                    <a:pt x="14" y="15"/>
                    <a:pt x="15" y="13"/>
                    <a:pt x="15" y="11"/>
                  </a:cubicBezTo>
                  <a:cubicBezTo>
                    <a:pt x="15" y="9"/>
                    <a:pt x="15" y="8"/>
                    <a:pt x="13" y="8"/>
                  </a:cubicBezTo>
                  <a:cubicBezTo>
                    <a:pt x="12" y="8"/>
                    <a:pt x="11" y="9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3" name="Freeform 60"/>
            <p:cNvSpPr/>
            <p:nvPr/>
          </p:nvSpPr>
          <p:spPr bwMode="auto">
            <a:xfrm>
              <a:off x="4937125" y="2590800"/>
              <a:ext cx="112712" cy="169863"/>
            </a:xfrm>
            <a:custGeom>
              <a:gdLst>
                <a:gd fmla="*/ 9 w 10" name="T0"/>
                <a:gd fmla="*/ 2 h 15" name="T1"/>
                <a:gd fmla="*/ 4 w 10" name="T2"/>
                <a:gd fmla="*/ 2 h 15" name="T3"/>
                <a:gd fmla="*/ 3 w 10" name="T4"/>
                <a:gd fmla="*/ 6 h 15" name="T5"/>
                <a:gd fmla="*/ 4 w 10" name="T6"/>
                <a:gd fmla="*/ 5 h 15" name="T7"/>
                <a:gd fmla="*/ 7 w 10" name="T8"/>
                <a:gd fmla="*/ 6 h 15" name="T9"/>
                <a:gd fmla="*/ 10 w 10" name="T10"/>
                <a:gd fmla="*/ 10 h 15" name="T11"/>
                <a:gd fmla="*/ 4 w 10" name="T12"/>
                <a:gd fmla="*/ 15 h 15" name="T13"/>
                <a:gd fmla="*/ 0 w 10" name="T14"/>
                <a:gd fmla="*/ 14 h 15" name="T15"/>
                <a:gd fmla="*/ 1 w 10" name="T16"/>
                <a:gd fmla="*/ 13 h 15" name="T17"/>
                <a:gd fmla="*/ 4 w 10" name="T18"/>
                <a:gd fmla="*/ 14 h 15" name="T19"/>
                <a:gd fmla="*/ 7 w 10" name="T20"/>
                <a:gd fmla="*/ 10 h 15" name="T21"/>
                <a:gd fmla="*/ 3 w 10" name="T22"/>
                <a:gd fmla="*/ 7 h 15" name="T23"/>
                <a:gd fmla="*/ 1 w 10" name="T24"/>
                <a:gd fmla="*/ 7 h 15" name="T25"/>
                <a:gd fmla="*/ 2 w 10" name="T26"/>
                <a:gd fmla="*/ 0 h 15" name="T27"/>
                <a:gd fmla="*/ 9 w 10" name="T28"/>
                <a:gd fmla="*/ 0 h 15" name="T29"/>
                <a:gd fmla="*/ 9 w 10" name="T30"/>
                <a:gd fmla="*/ 2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0">
                  <a:moveTo>
                    <a:pt x="9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5" y="5"/>
                    <a:pt x="6" y="6"/>
                    <a:pt x="7" y="6"/>
                  </a:cubicBezTo>
                  <a:cubicBezTo>
                    <a:pt x="9" y="7"/>
                    <a:pt x="10" y="8"/>
                    <a:pt x="10" y="10"/>
                  </a:cubicBezTo>
                  <a:cubicBezTo>
                    <a:pt x="10" y="13"/>
                    <a:pt x="7" y="15"/>
                    <a:pt x="4" y="15"/>
                  </a:cubicBezTo>
                  <a:cubicBezTo>
                    <a:pt x="2" y="15"/>
                    <a:pt x="1" y="15"/>
                    <a:pt x="0" y="14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4"/>
                    <a:pt x="4" y="14"/>
                  </a:cubicBezTo>
                  <a:cubicBezTo>
                    <a:pt x="6" y="14"/>
                    <a:pt x="8" y="12"/>
                    <a:pt x="7" y="10"/>
                  </a:cubicBezTo>
                  <a:cubicBezTo>
                    <a:pt x="7" y="8"/>
                    <a:pt x="6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lnTo>
                    <a:pt x="9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4" name="Freeform 61"/>
            <p:cNvSpPr>
              <a:spLocks noEditPoints="1"/>
            </p:cNvSpPr>
            <p:nvPr/>
          </p:nvSpPr>
          <p:spPr bwMode="auto">
            <a:xfrm>
              <a:off x="5072063" y="2590800"/>
              <a:ext cx="111125" cy="169863"/>
            </a:xfrm>
            <a:custGeom>
              <a:gdLst>
                <a:gd fmla="*/ 10 w 10" name="T0"/>
                <a:gd fmla="*/ 7 h 15" name="T1"/>
                <a:gd fmla="*/ 5 w 10" name="T2"/>
                <a:gd fmla="*/ 15 h 15" name="T3"/>
                <a:gd fmla="*/ 0 w 10" name="T4"/>
                <a:gd fmla="*/ 8 h 15" name="T5"/>
                <a:gd fmla="*/ 5 w 10" name="T6"/>
                <a:gd fmla="*/ 0 h 15" name="T7"/>
                <a:gd fmla="*/ 10 w 10" name="T8"/>
                <a:gd fmla="*/ 7 h 15" name="T9"/>
                <a:gd fmla="*/ 2 w 10" name="T10"/>
                <a:gd fmla="*/ 8 h 15" name="T11"/>
                <a:gd fmla="*/ 5 w 10" name="T12"/>
                <a:gd fmla="*/ 14 h 15" name="T13"/>
                <a:gd fmla="*/ 8 w 10" name="T14"/>
                <a:gd fmla="*/ 7 h 15" name="T15"/>
                <a:gd fmla="*/ 5 w 10" name="T16"/>
                <a:gd fmla="*/ 1 h 15" name="T17"/>
                <a:gd fmla="*/ 2 w 10" name="T18"/>
                <a:gd fmla="*/ 8 h 1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5" w="10">
                  <a:moveTo>
                    <a:pt x="10" y="7"/>
                  </a:moveTo>
                  <a:cubicBezTo>
                    <a:pt x="10" y="12"/>
                    <a:pt x="8" y="15"/>
                    <a:pt x="5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3"/>
                    <a:pt x="10" y="7"/>
                  </a:cubicBezTo>
                  <a:close/>
                  <a:moveTo>
                    <a:pt x="2" y="8"/>
                  </a:moveTo>
                  <a:cubicBezTo>
                    <a:pt x="2" y="11"/>
                    <a:pt x="3" y="14"/>
                    <a:pt x="5" y="14"/>
                  </a:cubicBezTo>
                  <a:cubicBezTo>
                    <a:pt x="7" y="14"/>
                    <a:pt x="8" y="11"/>
                    <a:pt x="8" y="7"/>
                  </a:cubicBezTo>
                  <a:cubicBezTo>
                    <a:pt x="8" y="4"/>
                    <a:pt x="7" y="1"/>
                    <a:pt x="5" y="1"/>
                  </a:cubicBezTo>
                  <a:cubicBezTo>
                    <a:pt x="3" y="1"/>
                    <a:pt x="2" y="3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5" name="Freeform 62"/>
            <p:cNvSpPr>
              <a:spLocks noEditPoints="1"/>
            </p:cNvSpPr>
            <p:nvPr/>
          </p:nvSpPr>
          <p:spPr bwMode="auto">
            <a:xfrm>
              <a:off x="5194300" y="2590800"/>
              <a:ext cx="188912" cy="169863"/>
            </a:xfrm>
            <a:custGeom>
              <a:gdLst>
                <a:gd fmla="*/ 8 w 17" name="T0"/>
                <a:gd fmla="*/ 4 h 15" name="T1"/>
                <a:gd fmla="*/ 4 w 17" name="T2"/>
                <a:gd fmla="*/ 9 h 15" name="T3"/>
                <a:gd fmla="*/ 0 w 17" name="T4"/>
                <a:gd fmla="*/ 4 h 15" name="T5"/>
                <a:gd fmla="*/ 4 w 17" name="T6"/>
                <a:gd fmla="*/ 0 h 15" name="T7"/>
                <a:gd fmla="*/ 8 w 17" name="T8"/>
                <a:gd fmla="*/ 4 h 15" name="T9"/>
                <a:gd fmla="*/ 2 w 17" name="T10"/>
                <a:gd fmla="*/ 4 h 15" name="T11"/>
                <a:gd fmla="*/ 4 w 17" name="T12"/>
                <a:gd fmla="*/ 8 h 15" name="T13"/>
                <a:gd fmla="*/ 6 w 17" name="T14"/>
                <a:gd fmla="*/ 4 h 15" name="T15"/>
                <a:gd fmla="*/ 4 w 17" name="T16"/>
                <a:gd fmla="*/ 1 h 15" name="T17"/>
                <a:gd fmla="*/ 2 w 17" name="T18"/>
                <a:gd fmla="*/ 4 h 15" name="T19"/>
                <a:gd fmla="*/ 4 w 17" name="T20"/>
                <a:gd fmla="*/ 15 h 15" name="T21"/>
                <a:gd fmla="*/ 13 w 17" name="T22"/>
                <a:gd fmla="*/ 0 h 15" name="T23"/>
                <a:gd fmla="*/ 14 w 17" name="T24"/>
                <a:gd fmla="*/ 0 h 15" name="T25"/>
                <a:gd fmla="*/ 5 w 17" name="T26"/>
                <a:gd fmla="*/ 15 h 15" name="T27"/>
                <a:gd fmla="*/ 4 w 17" name="T28"/>
                <a:gd fmla="*/ 15 h 15" name="T29"/>
                <a:gd fmla="*/ 17 w 17" name="T30"/>
                <a:gd fmla="*/ 10 h 15" name="T31"/>
                <a:gd fmla="*/ 14 w 17" name="T32"/>
                <a:gd fmla="*/ 15 h 15" name="T33"/>
                <a:gd fmla="*/ 10 w 17" name="T34"/>
                <a:gd fmla="*/ 11 h 15" name="T35"/>
                <a:gd fmla="*/ 14 w 17" name="T36"/>
                <a:gd fmla="*/ 6 h 15" name="T37"/>
                <a:gd fmla="*/ 17 w 17" name="T38"/>
                <a:gd fmla="*/ 10 h 15" name="T39"/>
                <a:gd fmla="*/ 12 w 17" name="T40"/>
                <a:gd fmla="*/ 11 h 15" name="T41"/>
                <a:gd fmla="*/ 14 w 17" name="T42"/>
                <a:gd fmla="*/ 14 h 15" name="T43"/>
                <a:gd fmla="*/ 16 w 17" name="T44"/>
                <a:gd fmla="*/ 10 h 15" name="T45"/>
                <a:gd fmla="*/ 14 w 17" name="T46"/>
                <a:gd fmla="*/ 7 h 15" name="T47"/>
                <a:gd fmla="*/ 12 w 17" name="T48"/>
                <a:gd fmla="*/ 11 h 15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5" w="17">
                  <a:moveTo>
                    <a:pt x="8" y="4"/>
                  </a:moveTo>
                  <a:cubicBezTo>
                    <a:pt x="8" y="7"/>
                    <a:pt x="6" y="9"/>
                    <a:pt x="4" y="9"/>
                  </a:cubicBezTo>
                  <a:cubicBezTo>
                    <a:pt x="2" y="9"/>
                    <a:pt x="1" y="7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4"/>
                  </a:cubicBezTo>
                  <a:close/>
                  <a:moveTo>
                    <a:pt x="2" y="4"/>
                  </a:moveTo>
                  <a:cubicBezTo>
                    <a:pt x="2" y="6"/>
                    <a:pt x="3" y="8"/>
                    <a:pt x="4" y="8"/>
                  </a:cubicBezTo>
                  <a:cubicBezTo>
                    <a:pt x="5" y="8"/>
                    <a:pt x="6" y="6"/>
                    <a:pt x="6" y="4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3" y="1"/>
                    <a:pt x="2" y="2"/>
                    <a:pt x="2" y="4"/>
                  </a:cubicBezTo>
                  <a:close/>
                  <a:moveTo>
                    <a:pt x="4" y="1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5" y="15"/>
                    <a:pt x="5" y="15"/>
                    <a:pt x="5" y="15"/>
                  </a:cubicBezTo>
                  <a:lnTo>
                    <a:pt x="4" y="15"/>
                  </a:lnTo>
                  <a:close/>
                  <a:moveTo>
                    <a:pt x="17" y="10"/>
                  </a:moveTo>
                  <a:cubicBezTo>
                    <a:pt x="17" y="14"/>
                    <a:pt x="16" y="15"/>
                    <a:pt x="14" y="15"/>
                  </a:cubicBezTo>
                  <a:cubicBezTo>
                    <a:pt x="12" y="15"/>
                    <a:pt x="10" y="14"/>
                    <a:pt x="10" y="11"/>
                  </a:cubicBezTo>
                  <a:cubicBezTo>
                    <a:pt x="10" y="8"/>
                    <a:pt x="12" y="6"/>
                    <a:pt x="14" y="6"/>
                  </a:cubicBezTo>
                  <a:cubicBezTo>
                    <a:pt x="16" y="6"/>
                    <a:pt x="17" y="8"/>
                    <a:pt x="17" y="10"/>
                  </a:cubicBezTo>
                  <a:close/>
                  <a:moveTo>
                    <a:pt x="12" y="11"/>
                  </a:moveTo>
                  <a:cubicBezTo>
                    <a:pt x="12" y="12"/>
                    <a:pt x="12" y="14"/>
                    <a:pt x="14" y="14"/>
                  </a:cubicBezTo>
                  <a:cubicBezTo>
                    <a:pt x="15" y="14"/>
                    <a:pt x="16" y="12"/>
                    <a:pt x="16" y="10"/>
                  </a:cubicBezTo>
                  <a:cubicBezTo>
                    <a:pt x="16" y="9"/>
                    <a:pt x="15" y="7"/>
                    <a:pt x="14" y="7"/>
                  </a:cubicBezTo>
                  <a:cubicBezTo>
                    <a:pt x="12" y="7"/>
                    <a:pt x="12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6775450" y="2646363"/>
              <a:ext cx="111125" cy="169863"/>
            </a:xfrm>
            <a:custGeom>
              <a:gdLst>
                <a:gd fmla="*/ 70 w 70" name="T0"/>
                <a:gd fmla="*/ 0 h 107" name="T1"/>
                <a:gd fmla="*/ 70 w 70" name="T2"/>
                <a:gd fmla="*/ 15 h 107" name="T3"/>
                <a:gd fmla="*/ 21 w 70" name="T4"/>
                <a:gd fmla="*/ 107 h 107" name="T5"/>
                <a:gd fmla="*/ 7 w 70" name="T6"/>
                <a:gd fmla="*/ 107 h 107" name="T7"/>
                <a:gd fmla="*/ 56 w 70" name="T8"/>
                <a:gd fmla="*/ 15 h 107" name="T9"/>
                <a:gd fmla="*/ 56 w 70" name="T10"/>
                <a:gd fmla="*/ 15 h 107" name="T11"/>
                <a:gd fmla="*/ 0 w 70" name="T12"/>
                <a:gd fmla="*/ 15 h 107" name="T13"/>
                <a:gd fmla="*/ 0 w 70" name="T14"/>
                <a:gd fmla="*/ 0 h 107" name="T15"/>
                <a:gd fmla="*/ 70 w 70" name="T16"/>
                <a:gd fmla="*/ 0 h 10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7" w="70">
                  <a:moveTo>
                    <a:pt x="70" y="0"/>
                  </a:moveTo>
                  <a:lnTo>
                    <a:pt x="70" y="15"/>
                  </a:lnTo>
                  <a:lnTo>
                    <a:pt x="21" y="107"/>
                  </a:lnTo>
                  <a:lnTo>
                    <a:pt x="7" y="107"/>
                  </a:lnTo>
                  <a:lnTo>
                    <a:pt x="56" y="15"/>
                  </a:lnTo>
                  <a:lnTo>
                    <a:pt x="56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6908800" y="2646363"/>
              <a:ext cx="100012" cy="169863"/>
            </a:xfrm>
            <a:custGeom>
              <a:gdLst>
                <a:gd fmla="*/ 9 w 9" name="T0"/>
                <a:gd fmla="*/ 2 h 15" name="T1"/>
                <a:gd fmla="*/ 3 w 9" name="T2"/>
                <a:gd fmla="*/ 2 h 15" name="T3"/>
                <a:gd fmla="*/ 2 w 9" name="T4"/>
                <a:gd fmla="*/ 6 h 15" name="T5"/>
                <a:gd fmla="*/ 4 w 9" name="T6"/>
                <a:gd fmla="*/ 6 h 15" name="T7"/>
                <a:gd fmla="*/ 7 w 9" name="T8"/>
                <a:gd fmla="*/ 7 h 15" name="T9"/>
                <a:gd fmla="*/ 9 w 9" name="T10"/>
                <a:gd fmla="*/ 10 h 15" name="T11"/>
                <a:gd fmla="*/ 3 w 9" name="T12"/>
                <a:gd fmla="*/ 15 h 15" name="T13"/>
                <a:gd fmla="*/ 0 w 9" name="T14"/>
                <a:gd fmla="*/ 15 h 15" name="T15"/>
                <a:gd fmla="*/ 0 w 9" name="T16"/>
                <a:gd fmla="*/ 13 h 15" name="T17"/>
                <a:gd fmla="*/ 3 w 9" name="T18"/>
                <a:gd fmla="*/ 14 h 15" name="T19"/>
                <a:gd fmla="*/ 7 w 9" name="T20"/>
                <a:gd fmla="*/ 11 h 15" name="T21"/>
                <a:gd fmla="*/ 3 w 9" name="T22"/>
                <a:gd fmla="*/ 7 h 15" name="T23"/>
                <a:gd fmla="*/ 1 w 9" name="T24"/>
                <a:gd fmla="*/ 7 h 15" name="T25"/>
                <a:gd fmla="*/ 1 w 9" name="T26"/>
                <a:gd fmla="*/ 0 h 15" name="T27"/>
                <a:gd fmla="*/ 9 w 9" name="T28"/>
                <a:gd fmla="*/ 0 h 15" name="T29"/>
                <a:gd fmla="*/ 9 w 9" name="T30"/>
                <a:gd fmla="*/ 2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9">
                  <a:moveTo>
                    <a:pt x="9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5" y="6"/>
                    <a:pt x="6" y="6"/>
                    <a:pt x="7" y="7"/>
                  </a:cubicBezTo>
                  <a:cubicBezTo>
                    <a:pt x="8" y="7"/>
                    <a:pt x="9" y="9"/>
                    <a:pt x="9" y="10"/>
                  </a:cubicBezTo>
                  <a:cubicBezTo>
                    <a:pt x="9" y="13"/>
                    <a:pt x="7" y="15"/>
                    <a:pt x="3" y="15"/>
                  </a:cubicBezTo>
                  <a:cubicBezTo>
                    <a:pt x="2" y="15"/>
                    <a:pt x="0" y="15"/>
                    <a:pt x="0" y="1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2" y="14"/>
                    <a:pt x="3" y="14"/>
                  </a:cubicBezTo>
                  <a:cubicBezTo>
                    <a:pt x="5" y="14"/>
                    <a:pt x="7" y="13"/>
                    <a:pt x="7" y="11"/>
                  </a:cubicBezTo>
                  <a:cubicBezTo>
                    <a:pt x="7" y="9"/>
                    <a:pt x="6" y="7"/>
                    <a:pt x="3" y="7"/>
                  </a:cubicBezTo>
                  <a:cubicBezTo>
                    <a:pt x="2" y="7"/>
                    <a:pt x="1" y="7"/>
                    <a:pt x="1" y="7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lnTo>
                    <a:pt x="9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8" name="Freeform 65"/>
            <p:cNvSpPr>
              <a:spLocks noEditPoints="1"/>
            </p:cNvSpPr>
            <p:nvPr/>
          </p:nvSpPr>
          <p:spPr bwMode="auto">
            <a:xfrm>
              <a:off x="7031038" y="2646363"/>
              <a:ext cx="188912" cy="180975"/>
            </a:xfrm>
            <a:custGeom>
              <a:gdLst>
                <a:gd fmla="*/ 7 w 17" name="T0"/>
                <a:gd fmla="*/ 4 h 16" name="T1"/>
                <a:gd fmla="*/ 4 w 17" name="T2"/>
                <a:gd fmla="*/ 9 h 16" name="T3"/>
                <a:gd fmla="*/ 0 w 17" name="T4"/>
                <a:gd fmla="*/ 5 h 16" name="T5"/>
                <a:gd fmla="*/ 4 w 17" name="T6"/>
                <a:gd fmla="*/ 0 h 16" name="T7"/>
                <a:gd fmla="*/ 7 w 17" name="T8"/>
                <a:gd fmla="*/ 4 h 16" name="T9"/>
                <a:gd fmla="*/ 2 w 17" name="T10"/>
                <a:gd fmla="*/ 5 h 16" name="T11"/>
                <a:gd fmla="*/ 4 w 17" name="T12"/>
                <a:gd fmla="*/ 8 h 16" name="T13"/>
                <a:gd fmla="*/ 6 w 17" name="T14"/>
                <a:gd fmla="*/ 5 h 16" name="T15"/>
                <a:gd fmla="*/ 4 w 17" name="T16"/>
                <a:gd fmla="*/ 1 h 16" name="T17"/>
                <a:gd fmla="*/ 2 w 17" name="T18"/>
                <a:gd fmla="*/ 5 h 16" name="T19"/>
                <a:gd fmla="*/ 3 w 17" name="T20"/>
                <a:gd fmla="*/ 16 h 16" name="T21"/>
                <a:gd fmla="*/ 12 w 17" name="T22"/>
                <a:gd fmla="*/ 0 h 16" name="T23"/>
                <a:gd fmla="*/ 14 w 17" name="T24"/>
                <a:gd fmla="*/ 0 h 16" name="T25"/>
                <a:gd fmla="*/ 5 w 17" name="T26"/>
                <a:gd fmla="*/ 16 h 16" name="T27"/>
                <a:gd fmla="*/ 3 w 17" name="T28"/>
                <a:gd fmla="*/ 16 h 16" name="T29"/>
                <a:gd fmla="*/ 17 w 17" name="T30"/>
                <a:gd fmla="*/ 11 h 16" name="T31"/>
                <a:gd fmla="*/ 13 w 17" name="T32"/>
                <a:gd fmla="*/ 15 h 16" name="T33"/>
                <a:gd fmla="*/ 10 w 17" name="T34"/>
                <a:gd fmla="*/ 11 h 16" name="T35"/>
                <a:gd fmla="*/ 13 w 17" name="T36"/>
                <a:gd fmla="*/ 6 h 16" name="T37"/>
                <a:gd fmla="*/ 17 w 17" name="T38"/>
                <a:gd fmla="*/ 11 h 16" name="T39"/>
                <a:gd fmla="*/ 11 w 17" name="T40"/>
                <a:gd fmla="*/ 11 h 16" name="T41"/>
                <a:gd fmla="*/ 13 w 17" name="T42"/>
                <a:gd fmla="*/ 14 h 16" name="T43"/>
                <a:gd fmla="*/ 15 w 17" name="T44"/>
                <a:gd fmla="*/ 11 h 16" name="T45"/>
                <a:gd fmla="*/ 13 w 17" name="T46"/>
                <a:gd fmla="*/ 7 h 16" name="T47"/>
                <a:gd fmla="*/ 11 w 17" name="T48"/>
                <a:gd fmla="*/ 11 h 1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6" w="17">
                  <a:moveTo>
                    <a:pt x="7" y="4"/>
                  </a:moveTo>
                  <a:cubicBezTo>
                    <a:pt x="7" y="8"/>
                    <a:pt x="6" y="9"/>
                    <a:pt x="4" y="9"/>
                  </a:cubicBezTo>
                  <a:cubicBezTo>
                    <a:pt x="2" y="9"/>
                    <a:pt x="0" y="8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4"/>
                  </a:cubicBezTo>
                  <a:close/>
                  <a:moveTo>
                    <a:pt x="2" y="5"/>
                  </a:moveTo>
                  <a:cubicBezTo>
                    <a:pt x="2" y="7"/>
                    <a:pt x="2" y="8"/>
                    <a:pt x="4" y="8"/>
                  </a:cubicBezTo>
                  <a:cubicBezTo>
                    <a:pt x="5" y="8"/>
                    <a:pt x="6" y="7"/>
                    <a:pt x="6" y="5"/>
                  </a:cubicBezTo>
                  <a:cubicBezTo>
                    <a:pt x="6" y="3"/>
                    <a:pt x="5" y="1"/>
                    <a:pt x="4" y="1"/>
                  </a:cubicBezTo>
                  <a:cubicBezTo>
                    <a:pt x="2" y="1"/>
                    <a:pt x="2" y="3"/>
                    <a:pt x="2" y="5"/>
                  </a:cubicBezTo>
                  <a:close/>
                  <a:moveTo>
                    <a:pt x="3" y="16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3" y="16"/>
                  </a:lnTo>
                  <a:close/>
                  <a:moveTo>
                    <a:pt x="17" y="11"/>
                  </a:moveTo>
                  <a:cubicBezTo>
                    <a:pt x="17" y="14"/>
                    <a:pt x="15" y="15"/>
                    <a:pt x="13" y="15"/>
                  </a:cubicBezTo>
                  <a:cubicBezTo>
                    <a:pt x="11" y="15"/>
                    <a:pt x="10" y="14"/>
                    <a:pt x="10" y="11"/>
                  </a:cubicBezTo>
                  <a:cubicBezTo>
                    <a:pt x="10" y="8"/>
                    <a:pt x="11" y="6"/>
                    <a:pt x="13" y="6"/>
                  </a:cubicBezTo>
                  <a:cubicBezTo>
                    <a:pt x="16" y="6"/>
                    <a:pt x="17" y="8"/>
                    <a:pt x="17" y="11"/>
                  </a:cubicBezTo>
                  <a:close/>
                  <a:moveTo>
                    <a:pt x="11" y="11"/>
                  </a:moveTo>
                  <a:cubicBezTo>
                    <a:pt x="11" y="13"/>
                    <a:pt x="12" y="14"/>
                    <a:pt x="13" y="14"/>
                  </a:cubicBezTo>
                  <a:cubicBezTo>
                    <a:pt x="15" y="14"/>
                    <a:pt x="15" y="13"/>
                    <a:pt x="15" y="11"/>
                  </a:cubicBezTo>
                  <a:cubicBezTo>
                    <a:pt x="15" y="9"/>
                    <a:pt x="15" y="7"/>
                    <a:pt x="13" y="7"/>
                  </a:cubicBezTo>
                  <a:cubicBezTo>
                    <a:pt x="12" y="7"/>
                    <a:pt x="11" y="9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8555038" y="2714625"/>
              <a:ext cx="57150" cy="169863"/>
            </a:xfrm>
            <a:custGeom>
              <a:gdLst>
                <a:gd fmla="*/ 22 w 36" name="T0"/>
                <a:gd fmla="*/ 14 h 107" name="T1"/>
                <a:gd fmla="*/ 22 w 36" name="T2"/>
                <a:gd fmla="*/ 14 h 107" name="T3"/>
                <a:gd fmla="*/ 0 w 36" name="T4"/>
                <a:gd fmla="*/ 21 h 107" name="T5"/>
                <a:gd fmla="*/ 0 w 36" name="T6"/>
                <a:gd fmla="*/ 7 h 107" name="T7"/>
                <a:gd fmla="*/ 22 w 36" name="T8"/>
                <a:gd fmla="*/ 0 h 107" name="T9"/>
                <a:gd fmla="*/ 36 w 36" name="T10"/>
                <a:gd fmla="*/ 0 h 107" name="T11"/>
                <a:gd fmla="*/ 36 w 36" name="T12"/>
                <a:gd fmla="*/ 107 h 107" name="T13"/>
                <a:gd fmla="*/ 22 w 36" name="T14"/>
                <a:gd fmla="*/ 107 h 107" name="T15"/>
                <a:gd fmla="*/ 22 w 36" name="T16"/>
                <a:gd fmla="*/ 14 h 10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7" w="36">
                  <a:moveTo>
                    <a:pt x="22" y="14"/>
                  </a:moveTo>
                  <a:lnTo>
                    <a:pt x="22" y="14"/>
                  </a:lnTo>
                  <a:lnTo>
                    <a:pt x="0" y="21"/>
                  </a:lnTo>
                  <a:lnTo>
                    <a:pt x="0" y="7"/>
                  </a:lnTo>
                  <a:lnTo>
                    <a:pt x="22" y="0"/>
                  </a:lnTo>
                  <a:lnTo>
                    <a:pt x="36" y="0"/>
                  </a:lnTo>
                  <a:lnTo>
                    <a:pt x="36" y="107"/>
                  </a:lnTo>
                  <a:lnTo>
                    <a:pt x="22" y="107"/>
                  </a:lnTo>
                  <a:lnTo>
                    <a:pt x="2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70" name="Freeform 67"/>
            <p:cNvSpPr>
              <a:spLocks noEditPoints="1"/>
            </p:cNvSpPr>
            <p:nvPr/>
          </p:nvSpPr>
          <p:spPr bwMode="auto">
            <a:xfrm>
              <a:off x="8667750" y="2703513"/>
              <a:ext cx="111125" cy="180975"/>
            </a:xfrm>
            <a:custGeom>
              <a:gdLst>
                <a:gd fmla="*/ 10 w 10" name="T0"/>
                <a:gd fmla="*/ 8 h 16" name="T1"/>
                <a:gd fmla="*/ 5 w 10" name="T2"/>
                <a:gd fmla="*/ 16 h 16" name="T3"/>
                <a:gd fmla="*/ 0 w 10" name="T4"/>
                <a:gd fmla="*/ 8 h 16" name="T5"/>
                <a:gd fmla="*/ 5 w 10" name="T6"/>
                <a:gd fmla="*/ 0 h 16" name="T7"/>
                <a:gd fmla="*/ 10 w 10" name="T8"/>
                <a:gd fmla="*/ 8 h 16" name="T9"/>
                <a:gd fmla="*/ 2 w 10" name="T10"/>
                <a:gd fmla="*/ 8 h 16" name="T11"/>
                <a:gd fmla="*/ 5 w 10" name="T12"/>
                <a:gd fmla="*/ 14 h 16" name="T13"/>
                <a:gd fmla="*/ 8 w 10" name="T14"/>
                <a:gd fmla="*/ 8 h 16" name="T15"/>
                <a:gd fmla="*/ 5 w 10" name="T16"/>
                <a:gd fmla="*/ 2 h 16" name="T17"/>
                <a:gd fmla="*/ 2 w 10" name="T18"/>
                <a:gd fmla="*/ 8 h 1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" w="10">
                  <a:moveTo>
                    <a:pt x="10" y="8"/>
                  </a:moveTo>
                  <a:cubicBezTo>
                    <a:pt x="10" y="13"/>
                    <a:pt x="8" y="16"/>
                    <a:pt x="5" y="16"/>
                  </a:cubicBezTo>
                  <a:cubicBezTo>
                    <a:pt x="2" y="16"/>
                    <a:pt x="0" y="13"/>
                    <a:pt x="0" y="8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9" y="0"/>
                    <a:pt x="10" y="3"/>
                    <a:pt x="10" y="8"/>
                  </a:cubicBezTo>
                  <a:close/>
                  <a:moveTo>
                    <a:pt x="2" y="8"/>
                  </a:moveTo>
                  <a:cubicBezTo>
                    <a:pt x="2" y="12"/>
                    <a:pt x="3" y="14"/>
                    <a:pt x="5" y="14"/>
                  </a:cubicBezTo>
                  <a:cubicBezTo>
                    <a:pt x="7" y="14"/>
                    <a:pt x="8" y="12"/>
                    <a:pt x="8" y="8"/>
                  </a:cubicBezTo>
                  <a:cubicBezTo>
                    <a:pt x="8" y="4"/>
                    <a:pt x="7" y="2"/>
                    <a:pt x="5" y="2"/>
                  </a:cubicBezTo>
                  <a:cubicBezTo>
                    <a:pt x="4" y="2"/>
                    <a:pt x="2" y="4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71" name="Freeform 68"/>
            <p:cNvSpPr>
              <a:spLocks noEditPoints="1"/>
            </p:cNvSpPr>
            <p:nvPr/>
          </p:nvSpPr>
          <p:spPr bwMode="auto">
            <a:xfrm>
              <a:off x="8801100" y="2703513"/>
              <a:ext cx="111125" cy="180975"/>
            </a:xfrm>
            <a:custGeom>
              <a:gdLst>
                <a:gd fmla="*/ 10 w 10" name="T0"/>
                <a:gd fmla="*/ 8 h 16" name="T1"/>
                <a:gd fmla="*/ 5 w 10" name="T2"/>
                <a:gd fmla="*/ 16 h 16" name="T3"/>
                <a:gd fmla="*/ 0 w 10" name="T4"/>
                <a:gd fmla="*/ 8 h 16" name="T5"/>
                <a:gd fmla="*/ 5 w 10" name="T6"/>
                <a:gd fmla="*/ 0 h 16" name="T7"/>
                <a:gd fmla="*/ 10 w 10" name="T8"/>
                <a:gd fmla="*/ 8 h 16" name="T9"/>
                <a:gd fmla="*/ 2 w 10" name="T10"/>
                <a:gd fmla="*/ 8 h 16" name="T11"/>
                <a:gd fmla="*/ 5 w 10" name="T12"/>
                <a:gd fmla="*/ 14 h 16" name="T13"/>
                <a:gd fmla="*/ 8 w 10" name="T14"/>
                <a:gd fmla="*/ 8 h 16" name="T15"/>
                <a:gd fmla="*/ 5 w 10" name="T16"/>
                <a:gd fmla="*/ 2 h 16" name="T17"/>
                <a:gd fmla="*/ 2 w 10" name="T18"/>
                <a:gd fmla="*/ 8 h 1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" w="10">
                  <a:moveTo>
                    <a:pt x="10" y="8"/>
                  </a:moveTo>
                  <a:cubicBezTo>
                    <a:pt x="10" y="13"/>
                    <a:pt x="8" y="16"/>
                    <a:pt x="5" y="16"/>
                  </a:cubicBezTo>
                  <a:cubicBezTo>
                    <a:pt x="2" y="16"/>
                    <a:pt x="0" y="13"/>
                    <a:pt x="0" y="8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0" y="3"/>
                    <a:pt x="10" y="8"/>
                  </a:cubicBezTo>
                  <a:close/>
                  <a:moveTo>
                    <a:pt x="2" y="8"/>
                  </a:moveTo>
                  <a:cubicBezTo>
                    <a:pt x="2" y="12"/>
                    <a:pt x="3" y="14"/>
                    <a:pt x="5" y="14"/>
                  </a:cubicBezTo>
                  <a:cubicBezTo>
                    <a:pt x="7" y="14"/>
                    <a:pt x="8" y="12"/>
                    <a:pt x="8" y="8"/>
                  </a:cubicBez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  <p:sp>
          <p:nvSpPr>
            <p:cNvPr id="72" name="Freeform 69"/>
            <p:cNvSpPr>
              <a:spLocks noEditPoints="1"/>
            </p:cNvSpPr>
            <p:nvPr/>
          </p:nvSpPr>
          <p:spPr bwMode="auto">
            <a:xfrm>
              <a:off x="8934450" y="2703513"/>
              <a:ext cx="177800" cy="180975"/>
            </a:xfrm>
            <a:custGeom>
              <a:gdLst>
                <a:gd fmla="*/ 7 w 16" name="T0"/>
                <a:gd fmla="*/ 5 h 16" name="T1"/>
                <a:gd fmla="*/ 3 w 16" name="T2"/>
                <a:gd fmla="*/ 10 h 16" name="T3"/>
                <a:gd fmla="*/ 0 w 16" name="T4"/>
                <a:gd fmla="*/ 5 h 16" name="T5"/>
                <a:gd fmla="*/ 3 w 16" name="T6"/>
                <a:gd fmla="*/ 0 h 16" name="T7"/>
                <a:gd fmla="*/ 7 w 16" name="T8"/>
                <a:gd fmla="*/ 5 h 16" name="T9"/>
                <a:gd fmla="*/ 1 w 16" name="T10"/>
                <a:gd fmla="*/ 5 h 16" name="T11"/>
                <a:gd fmla="*/ 3 w 16" name="T12"/>
                <a:gd fmla="*/ 8 h 16" name="T13"/>
                <a:gd fmla="*/ 5 w 16" name="T14"/>
                <a:gd fmla="*/ 5 h 16" name="T15"/>
                <a:gd fmla="*/ 3 w 16" name="T16"/>
                <a:gd fmla="*/ 2 h 16" name="T17"/>
                <a:gd fmla="*/ 1 w 16" name="T18"/>
                <a:gd fmla="*/ 5 h 16" name="T19"/>
                <a:gd fmla="*/ 3 w 16" name="T20"/>
                <a:gd fmla="*/ 16 h 16" name="T21"/>
                <a:gd fmla="*/ 12 w 16" name="T22"/>
                <a:gd fmla="*/ 0 h 16" name="T23"/>
                <a:gd fmla="*/ 13 w 16" name="T24"/>
                <a:gd fmla="*/ 0 h 16" name="T25"/>
                <a:gd fmla="*/ 4 w 16" name="T26"/>
                <a:gd fmla="*/ 16 h 16" name="T27"/>
                <a:gd fmla="*/ 3 w 16" name="T28"/>
                <a:gd fmla="*/ 16 h 16" name="T29"/>
                <a:gd fmla="*/ 16 w 16" name="T30"/>
                <a:gd fmla="*/ 11 h 16" name="T31"/>
                <a:gd fmla="*/ 13 w 16" name="T32"/>
                <a:gd fmla="*/ 16 h 16" name="T33"/>
                <a:gd fmla="*/ 9 w 16" name="T34"/>
                <a:gd fmla="*/ 11 h 16" name="T35"/>
                <a:gd fmla="*/ 13 w 16" name="T36"/>
                <a:gd fmla="*/ 7 h 16" name="T37"/>
                <a:gd fmla="*/ 16 w 16" name="T38"/>
                <a:gd fmla="*/ 11 h 16" name="T39"/>
                <a:gd fmla="*/ 11 w 16" name="T40"/>
                <a:gd fmla="*/ 11 h 16" name="T41"/>
                <a:gd fmla="*/ 13 w 16" name="T42"/>
                <a:gd fmla="*/ 14 h 16" name="T43"/>
                <a:gd fmla="*/ 15 w 16" name="T44"/>
                <a:gd fmla="*/ 11 h 16" name="T45"/>
                <a:gd fmla="*/ 13 w 16" name="T46"/>
                <a:gd fmla="*/ 8 h 16" name="T47"/>
                <a:gd fmla="*/ 11 w 16" name="T48"/>
                <a:gd fmla="*/ 11 h 1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6" w="16">
                  <a:moveTo>
                    <a:pt x="7" y="5"/>
                  </a:moveTo>
                  <a:cubicBezTo>
                    <a:pt x="7" y="8"/>
                    <a:pt x="5" y="10"/>
                    <a:pt x="3" y="10"/>
                  </a:cubicBezTo>
                  <a:cubicBezTo>
                    <a:pt x="1" y="10"/>
                    <a:pt x="0" y="8"/>
                    <a:pt x="0" y="5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5"/>
                  </a:cubicBezTo>
                  <a:close/>
                  <a:moveTo>
                    <a:pt x="1" y="5"/>
                  </a:moveTo>
                  <a:cubicBezTo>
                    <a:pt x="1" y="7"/>
                    <a:pt x="2" y="8"/>
                    <a:pt x="3" y="8"/>
                  </a:cubicBezTo>
                  <a:cubicBezTo>
                    <a:pt x="4" y="8"/>
                    <a:pt x="5" y="7"/>
                    <a:pt x="5" y="5"/>
                  </a:cubicBezTo>
                  <a:cubicBezTo>
                    <a:pt x="5" y="3"/>
                    <a:pt x="5" y="2"/>
                    <a:pt x="3" y="2"/>
                  </a:cubicBezTo>
                  <a:cubicBezTo>
                    <a:pt x="2" y="2"/>
                    <a:pt x="1" y="3"/>
                    <a:pt x="1" y="5"/>
                  </a:cubicBezTo>
                  <a:close/>
                  <a:moveTo>
                    <a:pt x="3" y="16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3" y="16"/>
                  </a:lnTo>
                  <a:close/>
                  <a:moveTo>
                    <a:pt x="16" y="11"/>
                  </a:moveTo>
                  <a:cubicBezTo>
                    <a:pt x="16" y="14"/>
                    <a:pt x="15" y="16"/>
                    <a:pt x="13" y="16"/>
                  </a:cubicBezTo>
                  <a:cubicBezTo>
                    <a:pt x="11" y="16"/>
                    <a:pt x="9" y="14"/>
                    <a:pt x="9" y="11"/>
                  </a:cubicBezTo>
                  <a:cubicBezTo>
                    <a:pt x="9" y="8"/>
                    <a:pt x="11" y="7"/>
                    <a:pt x="13" y="7"/>
                  </a:cubicBezTo>
                  <a:cubicBezTo>
                    <a:pt x="15" y="7"/>
                    <a:pt x="16" y="8"/>
                    <a:pt x="16" y="11"/>
                  </a:cubicBezTo>
                  <a:close/>
                  <a:moveTo>
                    <a:pt x="11" y="11"/>
                  </a:moveTo>
                  <a:cubicBezTo>
                    <a:pt x="11" y="13"/>
                    <a:pt x="12" y="14"/>
                    <a:pt x="13" y="14"/>
                  </a:cubicBezTo>
                  <a:cubicBezTo>
                    <a:pt x="14" y="14"/>
                    <a:pt x="15" y="13"/>
                    <a:pt x="15" y="11"/>
                  </a:cubicBezTo>
                  <a:cubicBezTo>
                    <a:pt x="15" y="9"/>
                    <a:pt x="14" y="8"/>
                    <a:pt x="13" y="8"/>
                  </a:cubicBezTo>
                  <a:cubicBezTo>
                    <a:pt x="12" y="8"/>
                    <a:pt x="11" y="9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A06843"/>
                </a:solidFill>
              </a:endParaRPr>
            </a:p>
          </p:txBody>
        </p:sp>
      </p:grpSp>
      <p:sp>
        <p:nvSpPr>
          <p:cNvPr id="73" name="矩形 72"/>
          <p:cNvSpPr/>
          <p:nvPr/>
        </p:nvSpPr>
        <p:spPr>
          <a:xfrm>
            <a:off x="2189150" y="4716850"/>
            <a:ext cx="195622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请在此处填入你需要的内容。请在此处填入你需要的内容。请在此处填入你的内容。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1989070" y="4221088"/>
            <a:ext cx="204607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单击输入标题文字</a:t>
            </a:r>
          </a:p>
        </p:txBody>
      </p:sp>
      <p:cxnSp>
        <p:nvCxnSpPr>
          <p:cNvPr id="75" name="直接连接符 74"/>
          <p:cNvCxnSpPr/>
          <p:nvPr/>
        </p:nvCxnSpPr>
        <p:spPr>
          <a:xfrm>
            <a:off x="2265080" y="4620268"/>
            <a:ext cx="1615657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4148125" y="4716850"/>
            <a:ext cx="195622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请在此处填入你需要的内容。请在此处填入你需要的内容。请在此处填入你的内容。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3948045" y="4221088"/>
            <a:ext cx="204607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单击输入标题文字</a:t>
            </a:r>
          </a:p>
        </p:txBody>
      </p:sp>
      <p:cxnSp>
        <p:nvCxnSpPr>
          <p:cNvPr id="78" name="直接连接符 77"/>
          <p:cNvCxnSpPr/>
          <p:nvPr/>
        </p:nvCxnSpPr>
        <p:spPr>
          <a:xfrm>
            <a:off x="4224055" y="4620268"/>
            <a:ext cx="1615657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6194090" y="4713553"/>
            <a:ext cx="195622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请在此处填入你需要的内容。请在此处填入你需要的内容。请在此处填入你的内容。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5994009" y="4217789"/>
            <a:ext cx="204607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单击输入标题文字</a:t>
            </a:r>
          </a:p>
        </p:txBody>
      </p:sp>
      <p:cxnSp>
        <p:nvCxnSpPr>
          <p:cNvPr id="81" name="直接连接符 80"/>
          <p:cNvCxnSpPr/>
          <p:nvPr/>
        </p:nvCxnSpPr>
        <p:spPr>
          <a:xfrm>
            <a:off x="6270020" y="4616970"/>
            <a:ext cx="1615657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8153064" y="4702558"/>
            <a:ext cx="195622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200">
                <a:solidFill>
                  <a:srgbClr val="A0684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请在此处填入你需要的内容。请在此处填入你需要的内容。请在此处填入你的内容。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7952984" y="4206795"/>
            <a:ext cx="204607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3200">
                <a:solidFill>
                  <a:srgbClr val="808080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rgbClr val="A06843"/>
                </a:solidFill>
              </a:rPr>
              <a:t>单击输入标题文字</a:t>
            </a:r>
          </a:p>
        </p:txBody>
      </p:sp>
      <p:cxnSp>
        <p:nvCxnSpPr>
          <p:cNvPr id="84" name="直接连接符 83"/>
          <p:cNvCxnSpPr/>
          <p:nvPr/>
        </p:nvCxnSpPr>
        <p:spPr>
          <a:xfrm>
            <a:off x="8228995" y="4605975"/>
            <a:ext cx="1615657" cy="0"/>
          </a:xfrm>
          <a:prstGeom prst="line">
            <a:avLst/>
          </a:prstGeom>
          <a:ln>
            <a:solidFill>
              <a:srgbClr val="A06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95619542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0" id="19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2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2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2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2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3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3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3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3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5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53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54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55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56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7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58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9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6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1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62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5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66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7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8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9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2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3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4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0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81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8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84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5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86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7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88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9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9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3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4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5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6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7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9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2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10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8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109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110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11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112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114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15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116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17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118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22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3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4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5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7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28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3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73"/>
      <p:bldP grpId="0" spid="74"/>
      <p:bldP grpId="0" spid="76"/>
      <p:bldP grpId="0" spid="77"/>
      <p:bldP grpId="0" spid="79"/>
      <p:bldP grpId="0" spid="80"/>
      <p:bldP grpId="0" spid="82"/>
      <p:bldP grpId="0" spid="83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7" y="204556"/>
            <a:ext cx="478651" cy="4437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b="21244" t="48626"/>
          <a:stretch>
            <a:fillRect/>
          </a:stretch>
        </p:blipFill>
        <p:spPr>
          <a:xfrm>
            <a:off x="0" y="6400800"/>
            <a:ext cx="12192000" cy="51132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18718" y="279017"/>
            <a:ext cx="264279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/>
              <a:t>请在此处添加标题文字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7533361" y="4293306"/>
            <a:ext cx="3081139" cy="1328731"/>
            <a:chOff x="6072791" y="4066522"/>
            <a:chExt cx="2841487" cy="1080546"/>
          </a:xfrm>
        </p:grpSpPr>
        <p:sp>
          <p:nvSpPr>
            <p:cNvPr id="7" name="TextBox 35"/>
            <p:cNvSpPr txBox="1"/>
            <p:nvPr/>
          </p:nvSpPr>
          <p:spPr>
            <a:xfrm>
              <a:off x="6072792" y="4471288"/>
              <a:ext cx="2841487" cy="66924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1200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072791" y="4066522"/>
              <a:ext cx="1620435" cy="29744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添加您的文字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639829" y="4302584"/>
            <a:ext cx="3081139" cy="1328731"/>
            <a:chOff x="6072791" y="4066522"/>
            <a:chExt cx="2841487" cy="1080546"/>
          </a:xfrm>
        </p:grpSpPr>
        <p:sp>
          <p:nvSpPr>
            <p:cNvPr id="10" name="TextBox 35"/>
            <p:cNvSpPr txBox="1"/>
            <p:nvPr/>
          </p:nvSpPr>
          <p:spPr>
            <a:xfrm>
              <a:off x="6072791" y="4471288"/>
              <a:ext cx="2841487" cy="66924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1200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请在此处填入你需要的内容。请在此处填入你需要的内容。请在此处填入你需要的内容。请在此处填入你需要的内容。请在此处填入你需要的内容。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072791" y="4066522"/>
              <a:ext cx="1620435" cy="29744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rgbClr val="A0684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添加您的文字</a:t>
              </a:r>
            </a:p>
          </p:txBody>
        </p:sp>
      </p:grpSp>
      <p:pic>
        <p:nvPicPr>
          <p:cNvPr descr="C:\Users\Administrator\Desktop\洪慧蓉\素材\2015-2016美图\6.19图片 星空街景等\281525.jpg281525"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3599" y="1601349"/>
            <a:ext cx="2357535" cy="1325245"/>
          </a:xfrm>
          <a:prstGeom prst="rect">
            <a:avLst/>
          </a:prstGeom>
          <a:noFill/>
          <a:ln w="76200">
            <a:solidFill>
              <a:schemeClr val="bg1">
                <a:alpha val="60000"/>
              </a:schemeClr>
            </a:solidFill>
          </a:ln>
        </p:spPr>
      </p:pic>
      <p:pic>
        <p:nvPicPr>
          <p:cNvPr descr="C:\Users\Administrator\Desktop\洪慧蓉\素材\2015-2016美图\6.19图片 星空街景等\281409.jpg281409"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8022" y="1561980"/>
            <a:ext cx="2405627" cy="1351915"/>
          </a:xfrm>
          <a:prstGeom prst="rect">
            <a:avLst/>
          </a:prstGeom>
          <a:noFill/>
          <a:ln w="76200">
            <a:solidFill>
              <a:schemeClr val="bg1">
                <a:alpha val="60000"/>
              </a:schemeClr>
            </a:solidFill>
          </a:ln>
        </p:spPr>
      </p:pic>
      <p:pic>
        <p:nvPicPr>
          <p:cNvPr descr="C:\Users\Administrator\Desktop\洪慧蓉\素材\2015-2016美图\6.19图片 星空街景等\281594.jpg281594"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4812" y="1801803"/>
            <a:ext cx="3762375" cy="2115185"/>
          </a:xfrm>
          <a:prstGeom prst="rect">
            <a:avLst/>
          </a:prstGeom>
          <a:noFill/>
          <a:ln w="76200">
            <a:solidFill>
              <a:schemeClr val="bg1">
                <a:alpha val="60000"/>
              </a:schemeClr>
            </a:solidFill>
          </a:ln>
        </p:spPr>
      </p:pic>
    </p:spTree>
    <p:extLst>
      <p:ext uri="{BB962C8B-B14F-4D97-AF65-F5344CB8AC3E}">
        <p14:creationId val="1652198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id="27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3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1"/>
                            </p:stCondLst>
                            <p:childTnLst>
                              <p:par>
                                <p:cTn fill="hold" id="34" nodeType="after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1500" id="3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220" y="2216238"/>
            <a:ext cx="2766324" cy="2564862"/>
          </a:xfrm>
          <a:prstGeom prst="rect">
            <a:avLst/>
          </a:prstGeom>
        </p:spPr>
      </p:pic>
      <p:sp>
        <p:nvSpPr>
          <p:cNvPr id="8" name="TextBox 3"/>
          <p:cNvSpPr>
            <a:spLocks noChangeArrowheads="1"/>
          </p:cNvSpPr>
          <p:nvPr/>
        </p:nvSpPr>
        <p:spPr bwMode="auto">
          <a:xfrm>
            <a:off x="6686073" y="3007930"/>
            <a:ext cx="2119630" cy="518160"/>
          </a:xfrm>
          <a:prstGeom prst="rect">
            <a:avLst/>
          </a:prstGeom>
          <a:noFill/>
          <a:ln>
            <a:solidFill>
              <a:srgbClr val="5E5E5E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0" baseline="0" cap="none" i="0" kern="0" kumimoji="0" lang="en-US" noProof="0" normalizeH="0" spc="0" strike="noStrike" sz="28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charset="-122" panose="020b0503020204020204" pitchFamily="34" typeface="微软雅黑"/>
              </a:rPr>
              <a:t>YOUR TEXT</a:t>
            </a:r>
          </a:p>
        </p:txBody>
      </p:sp>
      <p:sp>
        <p:nvSpPr>
          <p:cNvPr id="9" name="TextBox 5"/>
          <p:cNvSpPr>
            <a:spLocks noChangeArrowheads="1"/>
          </p:cNvSpPr>
          <p:nvPr/>
        </p:nvSpPr>
        <p:spPr bwMode="auto">
          <a:xfrm>
            <a:off x="5206123" y="2767280"/>
            <a:ext cx="1198880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80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-128" pitchFamily="2" typeface="Kozuka Mincho Pr6N H"/>
                <a:ea charset="-128" pitchFamily="2" typeface="Kozuka Mincho Pr6N H"/>
                <a:cs typeface="+mn-cs"/>
                <a:sym charset="-128" pitchFamily="2" typeface="Kozuka Mincho Pr6N H"/>
              </a:rPr>
              <a:t>02</a:t>
            </a:r>
          </a:p>
        </p:txBody>
      </p:sp>
      <p:sp>
        <p:nvSpPr>
          <p:cNvPr id="10" name="TextBox 4"/>
          <p:cNvSpPr>
            <a:spLocks noChangeArrowheads="1"/>
          </p:cNvSpPr>
          <p:nvPr/>
        </p:nvSpPr>
        <p:spPr bwMode="auto">
          <a:xfrm>
            <a:off x="6610935" y="3630004"/>
            <a:ext cx="2855281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  <a:sym charset="0" panose="020f0502020204030204" pitchFamily="34" typeface="Calibri"/>
              </a:rPr>
              <a:t>Add up anything what you like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0" kumimoji="0" lang="en-US" noProof="0" normalizeH="0" spc="0" strike="noStrike" sz="1600" u="none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  <a:sym charset="0" panose="020f0502020204030204" pitchFamily="34" typeface="Calibri"/>
              </a:rPr>
              <a:t>请在此处添加标题文字</a:t>
            </a:r>
          </a:p>
        </p:txBody>
      </p:sp>
    </p:spTree>
    <p:extLst>
      <p:ext uri="{BB962C8B-B14F-4D97-AF65-F5344CB8AC3E}">
        <p14:creationId val="182778442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119</Paragraphs>
  <Slides>17</Slides>
  <Notes>0</Notes>
  <TotalTime>478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31">
      <vt:lpstr>Arial</vt:lpstr>
      <vt:lpstr>等线 Light</vt:lpstr>
      <vt:lpstr>等线</vt:lpstr>
      <vt:lpstr>Calibri Light</vt:lpstr>
      <vt:lpstr>Calibri</vt:lpstr>
      <vt:lpstr>方正正大黑简体</vt:lpstr>
      <vt:lpstr>微软雅黑</vt:lpstr>
      <vt:lpstr>方正兰亭超细黑简体</vt:lpstr>
      <vt:lpstr>方正粗倩简体</vt:lpstr>
      <vt:lpstr>宋体</vt:lpstr>
      <vt:lpstr>Kozuka Mincho Pr6N H</vt:lpstr>
      <vt:lpstr>Roboto Th</vt:lpstr>
      <vt:lpstr>华文细黑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cp:contentStatus>版本初始化</cp:contentStatus>
  <dcterms:created xsi:type="dcterms:W3CDTF">2016-11-03T01:49:20Z</dcterms:created>
  <cp:lastModifiedBy>kan</cp:lastModifiedBy>
  <dcterms:modified xsi:type="dcterms:W3CDTF">2021-08-22T05:48:51Z</dcterms:modified>
  <cp:revision>5</cp:revision>
  <dc:title>PowerPoint 演示文稿</dc:title>
</cp:coreProperties>
</file>