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77" r:id="rId3"/>
    <p:sldId id="259" r:id="rId4"/>
    <p:sldId id="269" r:id="rId5"/>
    <p:sldId id="271" r:id="rId6"/>
    <p:sldId id="272" r:id="rId7"/>
    <p:sldId id="273" r:id="rId8"/>
    <p:sldId id="258" r:id="rId9"/>
    <p:sldId id="274" r:id="rId10"/>
    <p:sldId id="275" r:id="rId11"/>
    <p:sldId id="276" r:id="rId12"/>
    <p:sldId id="278" r:id="rId13"/>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7" d="100"/>
          <a:sy n="87" d="100"/>
        </p:scale>
        <p:origin x="258" y="8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tags/tag1.xml" Type="http://schemas.openxmlformats.org/officeDocument/2006/relationships/tags"/><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2" Target="notesMasters/notesMaster1.xml" Type="http://schemas.openxmlformats.org/officeDocument/2006/relationships/notes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4BBF06-C0F1-4EEA-9161-94E5AE50D86A}" type="datetimeFigureOut">
              <a:rPr lang="zh-CN" altLang="en-US" smtClean="0"/>
              <a:t>2015/3/30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358CC-A703-4029-B39F-0A33770C7D58}" type="slidenum">
              <a:rPr lang="zh-CN" altLang="en-US" smtClean="0"/>
              <a:t>‹#›</a:t>
            </a:fld>
            <a:endParaRPr lang="zh-CN" altLang="en-US"/>
          </a:p>
        </p:txBody>
      </p:sp>
    </p:spTree>
    <p:extLst>
      <p:ext uri="{BB962C8B-B14F-4D97-AF65-F5344CB8AC3E}">
        <p14:creationId val="3998302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0815874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059665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7248216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145324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0389025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6D2838C-BFF6-44EE-AD8D-5776E64BEE18}" type="datetime1">
              <a:rPr lang="zh-CN" altLang="en-US" smtClean="0"/>
              <a:t>2015/3/30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338376363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AB19CA9-6F5A-421B-95A9-7871EC999B68}" type="datetime1">
              <a:rPr lang="zh-CN" altLang="en-US" smtClean="0"/>
              <a:t>2015/3/30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302508335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2627A39-82AA-4E11-A7C9-5F620A269A31}" type="datetime1">
              <a:rPr lang="zh-CN" altLang="en-US" smtClean="0"/>
              <a:t>2015/3/30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161519482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BBE1022-6ACA-4F55-B3A0-0BD25C3254E5}" type="datetime1">
              <a:rPr lang="zh-CN" altLang="en-US" smtClean="0"/>
              <a:t>2015/3/30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223282828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4F6879A-9CBE-4B28-AD8B-12F5DF23C6A9}" type="datetime1">
              <a:rPr lang="zh-CN" altLang="en-US" smtClean="0"/>
              <a:t>2015/3/30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257730638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3CA92DD-C6AF-4BE5-B518-78EF51980AF8}" type="datetime1">
              <a:rPr lang="zh-CN" altLang="en-US" smtClean="0"/>
              <a:t>2015/3/30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243779097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C4D006E-3573-49D4-BEA0-7B5B64C8EDFE}" type="datetime1">
              <a:rPr lang="zh-CN" altLang="en-US" smtClean="0"/>
              <a:t>2015/3/30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291863398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9D25F6B-40D9-4ED2-9306-49B62633A4C2}" type="datetime1">
              <a:rPr lang="zh-CN" altLang="en-US" smtClean="0"/>
              <a:t>2015/3/30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186180595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82936464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4BEFE52-2D3F-4BD5-AFD2-08925509856C}" type="datetime1">
              <a:rPr lang="zh-CN" altLang="en-US" smtClean="0"/>
              <a:t>2015/3/30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131648996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84DC7CF-6A18-4EBB-9944-CC735FF06DA2}" type="datetime1">
              <a:rPr lang="zh-CN" altLang="en-US" smtClean="0"/>
              <a:t>2015/3/30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DEA764-9A3F-4F6A-B636-243E8D961E5B}" type="slidenum">
              <a:rPr lang="zh-CN" altLang="en-US" smtClean="0"/>
              <a:t>‹#›</a:t>
            </a:fld>
            <a:endParaRPr lang="zh-CN" altLang="en-US"/>
          </a:p>
        </p:txBody>
      </p:sp>
    </p:spTree>
    <p:extLst>
      <p:ext uri="{BB962C8B-B14F-4D97-AF65-F5344CB8AC3E}">
        <p14:creationId val="114810534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FC4C6-D029-4A02-8D8A-374C012F707B}" type="datetime1">
              <a:rPr lang="zh-CN" altLang="en-US" smtClean="0"/>
              <a:t>2015/3/30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DEA764-9A3F-4F6A-B636-243E8D961E5B}" type="slidenum">
              <a:rPr lang="zh-CN" altLang="en-US" smtClean="0"/>
              <a:t>‹#›</a:t>
            </a:fld>
            <a:endParaRPr lang="zh-CN" altLang="en-US"/>
          </a:p>
        </p:txBody>
      </p:sp>
    </p:spTree>
    <p:extLst>
      <p:ext uri="{BB962C8B-B14F-4D97-AF65-F5344CB8AC3E}">
        <p14:creationId val="3376494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w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3.wmf"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7510178" y="-954668"/>
            <a:ext cx="3559556" cy="3542489"/>
            <a:chOff x="5588764" y="391169"/>
            <a:chExt cx="2614564" cy="2602028"/>
          </a:xfrm>
        </p:grpSpPr>
        <p:sp>
          <p:nvSpPr>
            <p:cNvPr id="64" name="Freeform 5"/>
            <p:cNvSpPr/>
            <p:nvPr/>
          </p:nvSpPr>
          <p:spPr bwMode="auto">
            <a:xfrm rot="619297">
              <a:off x="5641282" y="391169"/>
              <a:ext cx="2499217" cy="2601749"/>
            </a:xfrm>
            <a:custGeom>
              <a:gdLst>
                <a:gd fmla="*/ 121 w 245" name="T0"/>
                <a:gd fmla="*/ 0 h 255" name="T1"/>
                <a:gd fmla="*/ 158 w 245" name="T2"/>
                <a:gd fmla="*/ 61 h 255" name="T3"/>
                <a:gd fmla="*/ 234 w 245" name="T4"/>
                <a:gd fmla="*/ 65 h 255" name="T5"/>
                <a:gd fmla="*/ 198 w 245" name="T6"/>
                <a:gd fmla="*/ 128 h 255" name="T7"/>
                <a:gd fmla="*/ 233 w 245" name="T8"/>
                <a:gd fmla="*/ 191 h 255" name="T9"/>
                <a:gd fmla="*/ 160 w 245" name="T10"/>
                <a:gd fmla="*/ 193 h 255" name="T11"/>
                <a:gd fmla="*/ 122 w 245" name="T12"/>
                <a:gd fmla="*/ 255 h 255" name="T13"/>
                <a:gd fmla="*/ 87 w 245" name="T14"/>
                <a:gd fmla="*/ 193 h 255" name="T15"/>
                <a:gd fmla="*/ 11 w 245" name="T16"/>
                <a:gd fmla="*/ 190 h 255" name="T17"/>
                <a:gd fmla="*/ 47 w 245" name="T18"/>
                <a:gd fmla="*/ 125 h 255" name="T19"/>
                <a:gd fmla="*/ 11 w 245" name="T20"/>
                <a:gd fmla="*/ 65 h 255" name="T21"/>
                <a:gd fmla="*/ 86 w 245" name="T22"/>
                <a:gd fmla="*/ 62 h 255" name="T23"/>
                <a:gd fmla="*/ 121 w 245" name="T24"/>
                <a:gd fmla="*/ 0 h 2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5" w="245">
                  <a:moveTo>
                    <a:pt x="121" y="0"/>
                  </a:moveTo>
                  <a:cubicBezTo>
                    <a:pt x="142" y="0"/>
                    <a:pt x="147" y="55"/>
                    <a:pt x="158" y="61"/>
                  </a:cubicBezTo>
                  <a:cubicBezTo>
                    <a:pt x="170" y="67"/>
                    <a:pt x="222" y="43"/>
                    <a:pt x="234" y="65"/>
                  </a:cubicBezTo>
                  <a:cubicBezTo>
                    <a:pt x="245" y="85"/>
                    <a:pt x="198" y="115"/>
                    <a:pt x="198" y="128"/>
                  </a:cubicBezTo>
                  <a:cubicBezTo>
                    <a:pt x="198" y="141"/>
                    <a:pt x="244" y="172"/>
                    <a:pt x="233" y="191"/>
                  </a:cubicBezTo>
                  <a:cubicBezTo>
                    <a:pt x="222" y="211"/>
                    <a:pt x="172" y="186"/>
                    <a:pt x="160" y="193"/>
                  </a:cubicBezTo>
                  <a:cubicBezTo>
                    <a:pt x="148" y="200"/>
                    <a:pt x="143" y="255"/>
                    <a:pt x="122" y="255"/>
                  </a:cubicBezTo>
                  <a:cubicBezTo>
                    <a:pt x="101" y="255"/>
                    <a:pt x="98" y="199"/>
                    <a:pt x="87" y="193"/>
                  </a:cubicBezTo>
                  <a:cubicBezTo>
                    <a:pt x="75" y="187"/>
                    <a:pt x="24" y="212"/>
                    <a:pt x="11" y="190"/>
                  </a:cubicBezTo>
                  <a:cubicBezTo>
                    <a:pt x="0" y="169"/>
                    <a:pt x="47" y="138"/>
                    <a:pt x="47" y="125"/>
                  </a:cubicBezTo>
                  <a:cubicBezTo>
                    <a:pt x="48" y="113"/>
                    <a:pt x="1" y="83"/>
                    <a:pt x="11" y="65"/>
                  </a:cubicBezTo>
                  <a:cubicBezTo>
                    <a:pt x="23" y="45"/>
                    <a:pt x="73" y="69"/>
                    <a:pt x="86" y="62"/>
                  </a:cubicBezTo>
                  <a:cubicBezTo>
                    <a:pt x="97" y="55"/>
                    <a:pt x="100" y="0"/>
                    <a:pt x="121" y="0"/>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6"/>
            <p:cNvSpPr/>
            <p:nvPr/>
          </p:nvSpPr>
          <p:spPr bwMode="auto">
            <a:xfrm rot="619297">
              <a:off x="5631554" y="404266"/>
              <a:ext cx="2520576" cy="2588931"/>
            </a:xfrm>
            <a:custGeom>
              <a:gdLst>
                <a:gd fmla="*/ 129 w 247" name="T0"/>
                <a:gd fmla="*/ 1 h 254" name="T1"/>
                <a:gd fmla="*/ 162 w 247" name="T2"/>
                <a:gd fmla="*/ 63 h 254" name="T3"/>
                <a:gd fmla="*/ 237 w 247" name="T4"/>
                <a:gd fmla="*/ 71 h 254" name="T5"/>
                <a:gd fmla="*/ 198 w 247" name="T6"/>
                <a:gd fmla="*/ 131 h 254" name="T7"/>
                <a:gd fmla="*/ 229 w 247" name="T8"/>
                <a:gd fmla="*/ 196 h 254" name="T9"/>
                <a:gd fmla="*/ 156 w 247" name="T10"/>
                <a:gd fmla="*/ 193 h 254" name="T11"/>
                <a:gd fmla="*/ 116 w 247" name="T12"/>
                <a:gd fmla="*/ 252 h 254" name="T13"/>
                <a:gd fmla="*/ 84 w 247" name="T14"/>
                <a:gd fmla="*/ 189 h 254" name="T15"/>
                <a:gd fmla="*/ 11 w 247" name="T16"/>
                <a:gd fmla="*/ 182 h 254" name="T17"/>
                <a:gd fmla="*/ 49 w 247" name="T18"/>
                <a:gd fmla="*/ 121 h 254" name="T19"/>
                <a:gd fmla="*/ 18 w 247" name="T20"/>
                <a:gd fmla="*/ 59 h 254" name="T21"/>
                <a:gd fmla="*/ 91 w 247" name="T22"/>
                <a:gd fmla="*/ 60 h 254" name="T23"/>
                <a:gd fmla="*/ 129 w 247" name="T24"/>
                <a:gd fmla="*/ 1 h 2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4" w="246">
                  <a:moveTo>
                    <a:pt x="129" y="1"/>
                  </a:moveTo>
                  <a:cubicBezTo>
                    <a:pt x="150" y="2"/>
                    <a:pt x="151" y="57"/>
                    <a:pt x="162" y="63"/>
                  </a:cubicBezTo>
                  <a:cubicBezTo>
                    <a:pt x="174" y="70"/>
                    <a:pt x="226" y="49"/>
                    <a:pt x="237" y="71"/>
                  </a:cubicBezTo>
                  <a:cubicBezTo>
                    <a:pt x="247" y="91"/>
                    <a:pt x="199" y="118"/>
                    <a:pt x="198" y="131"/>
                  </a:cubicBezTo>
                  <a:cubicBezTo>
                    <a:pt x="197" y="144"/>
                    <a:pt x="241" y="177"/>
                    <a:pt x="229" y="196"/>
                  </a:cubicBezTo>
                  <a:cubicBezTo>
                    <a:pt x="217" y="214"/>
                    <a:pt x="169" y="187"/>
                    <a:pt x="156" y="193"/>
                  </a:cubicBezTo>
                  <a:cubicBezTo>
                    <a:pt x="144" y="199"/>
                    <a:pt x="137" y="254"/>
                    <a:pt x="116" y="252"/>
                  </a:cubicBezTo>
                  <a:cubicBezTo>
                    <a:pt x="95" y="251"/>
                    <a:pt x="95" y="196"/>
                    <a:pt x="84" y="189"/>
                  </a:cubicBezTo>
                  <a:cubicBezTo>
                    <a:pt x="73" y="182"/>
                    <a:pt x="21" y="204"/>
                    <a:pt x="11" y="182"/>
                  </a:cubicBezTo>
                  <a:cubicBezTo>
                    <a:pt x="0" y="161"/>
                    <a:pt x="48" y="134"/>
                    <a:pt x="49" y="121"/>
                  </a:cubicBezTo>
                  <a:cubicBezTo>
                    <a:pt x="50" y="108"/>
                    <a:pt x="7" y="76"/>
                    <a:pt x="18" y="59"/>
                  </a:cubicBezTo>
                  <a:cubicBezTo>
                    <a:pt x="30" y="40"/>
                    <a:pt x="78" y="66"/>
                    <a:pt x="91" y="60"/>
                  </a:cubicBezTo>
                  <a:cubicBezTo>
                    <a:pt x="103" y="54"/>
                    <a:pt x="109" y="0"/>
                    <a:pt x="129" y="1"/>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7"/>
            <p:cNvSpPr/>
            <p:nvPr/>
          </p:nvSpPr>
          <p:spPr bwMode="auto">
            <a:xfrm rot="619297">
              <a:off x="5631554" y="412810"/>
              <a:ext cx="2520576" cy="2571843"/>
            </a:xfrm>
            <a:custGeom>
              <a:gdLst>
                <a:gd fmla="*/ 137 w 247" name="T0"/>
                <a:gd fmla="*/ 2 h 252" name="T1"/>
                <a:gd fmla="*/ 165 w 247" name="T2"/>
                <a:gd fmla="*/ 65 h 252" name="T3"/>
                <a:gd fmla="*/ 239 w 247" name="T4"/>
                <a:gd fmla="*/ 77 h 252" name="T5"/>
                <a:gd fmla="*/ 197 w 247" name="T6"/>
                <a:gd fmla="*/ 134 h 252" name="T7"/>
                <a:gd fmla="*/ 224 w 247" name="T8"/>
                <a:gd fmla="*/ 200 h 252" name="T9"/>
                <a:gd fmla="*/ 152 w 247" name="T10"/>
                <a:gd fmla="*/ 193 h 252" name="T11"/>
                <a:gd fmla="*/ 109 w 247" name="T12"/>
                <a:gd fmla="*/ 250 h 252" name="T13"/>
                <a:gd fmla="*/ 81 w 247" name="T14"/>
                <a:gd fmla="*/ 185 h 252" name="T15"/>
                <a:gd fmla="*/ 9 w 247" name="T16"/>
                <a:gd fmla="*/ 174 h 252" name="T17"/>
                <a:gd fmla="*/ 50 w 247" name="T18"/>
                <a:gd fmla="*/ 116 h 252" name="T19"/>
                <a:gd fmla="*/ 23 w 247" name="T20"/>
                <a:gd fmla="*/ 52 h 252" name="T21"/>
                <a:gd fmla="*/ 95 w 247" name="T22"/>
                <a:gd fmla="*/ 58 h 252" name="T23"/>
                <a:gd fmla="*/ 137 w 247" name="T24"/>
                <a:gd fmla="*/ 2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6">
                  <a:moveTo>
                    <a:pt x="137" y="2"/>
                  </a:moveTo>
                  <a:cubicBezTo>
                    <a:pt x="157" y="4"/>
                    <a:pt x="155" y="58"/>
                    <a:pt x="165" y="65"/>
                  </a:cubicBezTo>
                  <a:cubicBezTo>
                    <a:pt x="177" y="73"/>
                    <a:pt x="229" y="55"/>
                    <a:pt x="239" y="77"/>
                  </a:cubicBezTo>
                  <a:cubicBezTo>
                    <a:pt x="247" y="98"/>
                    <a:pt x="198" y="121"/>
                    <a:pt x="197" y="134"/>
                  </a:cubicBezTo>
                  <a:cubicBezTo>
                    <a:pt x="196" y="147"/>
                    <a:pt x="237" y="182"/>
                    <a:pt x="224" y="200"/>
                  </a:cubicBezTo>
                  <a:cubicBezTo>
                    <a:pt x="210" y="217"/>
                    <a:pt x="164" y="188"/>
                    <a:pt x="152" y="193"/>
                  </a:cubicBezTo>
                  <a:cubicBezTo>
                    <a:pt x="140" y="198"/>
                    <a:pt x="130" y="252"/>
                    <a:pt x="109" y="250"/>
                  </a:cubicBezTo>
                  <a:cubicBezTo>
                    <a:pt x="88" y="247"/>
                    <a:pt x="91" y="192"/>
                    <a:pt x="81" y="185"/>
                  </a:cubicBezTo>
                  <a:cubicBezTo>
                    <a:pt x="70" y="177"/>
                    <a:pt x="18" y="196"/>
                    <a:pt x="9" y="174"/>
                  </a:cubicBezTo>
                  <a:cubicBezTo>
                    <a:pt x="0" y="153"/>
                    <a:pt x="49" y="129"/>
                    <a:pt x="50" y="116"/>
                  </a:cubicBezTo>
                  <a:cubicBezTo>
                    <a:pt x="52" y="104"/>
                    <a:pt x="11" y="69"/>
                    <a:pt x="23" y="52"/>
                  </a:cubicBezTo>
                  <a:cubicBezTo>
                    <a:pt x="37" y="35"/>
                    <a:pt x="83" y="63"/>
                    <a:pt x="95" y="58"/>
                  </a:cubicBezTo>
                  <a:cubicBezTo>
                    <a:pt x="107" y="53"/>
                    <a:pt x="116" y="0"/>
                    <a:pt x="137" y="2"/>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8"/>
            <p:cNvSpPr/>
            <p:nvPr/>
          </p:nvSpPr>
          <p:spPr bwMode="auto">
            <a:xfrm rot="619297">
              <a:off x="5619922" y="412531"/>
              <a:ext cx="2541939" cy="2559027"/>
            </a:xfrm>
            <a:custGeom>
              <a:gdLst>
                <a:gd fmla="*/ 145 w 249" name="T0"/>
                <a:gd fmla="*/ 4 h 251" name="T1"/>
                <a:gd fmla="*/ 170 w 249" name="T2"/>
                <a:gd fmla="*/ 69 h 251" name="T3"/>
                <a:gd fmla="*/ 242 w 249" name="T4"/>
                <a:gd fmla="*/ 84 h 251" name="T5"/>
                <a:gd fmla="*/ 197 w 249" name="T6"/>
                <a:gd fmla="*/ 138 h 251" name="T7"/>
                <a:gd fmla="*/ 219 w 249" name="T8"/>
                <a:gd fmla="*/ 205 h 251" name="T9"/>
                <a:gd fmla="*/ 148 w 249" name="T10"/>
                <a:gd fmla="*/ 194 h 251" name="T11"/>
                <a:gd fmla="*/ 103 w 249" name="T12"/>
                <a:gd fmla="*/ 248 h 251" name="T13"/>
                <a:gd fmla="*/ 79 w 249" name="T14"/>
                <a:gd fmla="*/ 182 h 251" name="T15"/>
                <a:gd fmla="*/ 8 w 249" name="T16"/>
                <a:gd fmla="*/ 168 h 251" name="T17"/>
                <a:gd fmla="*/ 52 w 249" name="T18"/>
                <a:gd fmla="*/ 112 h 251" name="T19"/>
                <a:gd fmla="*/ 30 w 249" name="T20"/>
                <a:gd fmla="*/ 47 h 251" name="T21"/>
                <a:gd fmla="*/ 100 w 249" name="T22"/>
                <a:gd fmla="*/ 56 h 251" name="T23"/>
                <a:gd fmla="*/ 145 w 249" name="T24"/>
                <a:gd fmla="*/ 4 h 25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9">
                  <a:moveTo>
                    <a:pt x="145" y="4"/>
                  </a:moveTo>
                  <a:cubicBezTo>
                    <a:pt x="165" y="7"/>
                    <a:pt x="160" y="61"/>
                    <a:pt x="170" y="69"/>
                  </a:cubicBezTo>
                  <a:cubicBezTo>
                    <a:pt x="180" y="77"/>
                    <a:pt x="233" y="62"/>
                    <a:pt x="242" y="84"/>
                  </a:cubicBezTo>
                  <a:cubicBezTo>
                    <a:pt x="249" y="105"/>
                    <a:pt x="199" y="126"/>
                    <a:pt x="197" y="138"/>
                  </a:cubicBezTo>
                  <a:cubicBezTo>
                    <a:pt x="195" y="150"/>
                    <a:pt x="234" y="188"/>
                    <a:pt x="219" y="205"/>
                  </a:cubicBezTo>
                  <a:cubicBezTo>
                    <a:pt x="205" y="222"/>
                    <a:pt x="161" y="190"/>
                    <a:pt x="148" y="194"/>
                  </a:cubicBezTo>
                  <a:cubicBezTo>
                    <a:pt x="137" y="199"/>
                    <a:pt x="124" y="251"/>
                    <a:pt x="103" y="248"/>
                  </a:cubicBezTo>
                  <a:cubicBezTo>
                    <a:pt x="83" y="244"/>
                    <a:pt x="88" y="190"/>
                    <a:pt x="79" y="182"/>
                  </a:cubicBezTo>
                  <a:cubicBezTo>
                    <a:pt x="69" y="173"/>
                    <a:pt x="16" y="189"/>
                    <a:pt x="8" y="168"/>
                  </a:cubicBezTo>
                  <a:cubicBezTo>
                    <a:pt x="0" y="147"/>
                    <a:pt x="50" y="125"/>
                    <a:pt x="52" y="112"/>
                  </a:cubicBezTo>
                  <a:cubicBezTo>
                    <a:pt x="55" y="100"/>
                    <a:pt x="16" y="63"/>
                    <a:pt x="30" y="47"/>
                  </a:cubicBezTo>
                  <a:cubicBezTo>
                    <a:pt x="44" y="30"/>
                    <a:pt x="88" y="61"/>
                    <a:pt x="100" y="56"/>
                  </a:cubicBezTo>
                  <a:cubicBezTo>
                    <a:pt x="112" y="52"/>
                    <a:pt x="125" y="0"/>
                    <a:pt x="145" y="4"/>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9"/>
            <p:cNvSpPr/>
            <p:nvPr/>
          </p:nvSpPr>
          <p:spPr bwMode="auto">
            <a:xfrm rot="619297">
              <a:off x="5610612" y="421007"/>
              <a:ext cx="2559027" cy="2550483"/>
            </a:xfrm>
            <a:custGeom>
              <a:gdLst>
                <a:gd fmla="*/ 153 w 251" name="T0"/>
                <a:gd fmla="*/ 5 h 250" name="T1"/>
                <a:gd fmla="*/ 174 w 251" name="T2"/>
                <a:gd fmla="*/ 71 h 250" name="T3"/>
                <a:gd fmla="*/ 244 w 251" name="T4"/>
                <a:gd fmla="*/ 90 h 250" name="T5"/>
                <a:gd fmla="*/ 197 w 251" name="T6"/>
                <a:gd fmla="*/ 141 h 250" name="T7"/>
                <a:gd fmla="*/ 215 w 251" name="T8"/>
                <a:gd fmla="*/ 209 h 250" name="T9"/>
                <a:gd fmla="*/ 145 w 251" name="T10"/>
                <a:gd fmla="*/ 194 h 250" name="T11"/>
                <a:gd fmla="*/ 97 w 251" name="T12"/>
                <a:gd fmla="*/ 245 h 250" name="T13"/>
                <a:gd fmla="*/ 76 w 251" name="T14"/>
                <a:gd fmla="*/ 177 h 250" name="T15"/>
                <a:gd fmla="*/ 7 w 251" name="T16"/>
                <a:gd fmla="*/ 160 h 250" name="T17"/>
                <a:gd fmla="*/ 54 w 251" name="T18"/>
                <a:gd fmla="*/ 108 h 250" name="T19"/>
                <a:gd fmla="*/ 36 w 251" name="T20"/>
                <a:gd fmla="*/ 40 h 250" name="T21"/>
                <a:gd fmla="*/ 105 w 251" name="T22"/>
                <a:gd fmla="*/ 54 h 250" name="T23"/>
                <a:gd fmla="*/ 153 w 251" name="T24"/>
                <a:gd fmla="*/ 5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251">
                  <a:moveTo>
                    <a:pt x="153" y="5"/>
                  </a:moveTo>
                  <a:cubicBezTo>
                    <a:pt x="173" y="9"/>
                    <a:pt x="165" y="62"/>
                    <a:pt x="174" y="71"/>
                  </a:cubicBezTo>
                  <a:cubicBezTo>
                    <a:pt x="184" y="80"/>
                    <a:pt x="238" y="68"/>
                    <a:pt x="244" y="90"/>
                  </a:cubicBezTo>
                  <a:cubicBezTo>
                    <a:pt x="251" y="111"/>
                    <a:pt x="200" y="129"/>
                    <a:pt x="197" y="141"/>
                  </a:cubicBezTo>
                  <a:cubicBezTo>
                    <a:pt x="194" y="153"/>
                    <a:pt x="231" y="193"/>
                    <a:pt x="215" y="209"/>
                  </a:cubicBezTo>
                  <a:cubicBezTo>
                    <a:pt x="199" y="225"/>
                    <a:pt x="158" y="191"/>
                    <a:pt x="145" y="194"/>
                  </a:cubicBezTo>
                  <a:cubicBezTo>
                    <a:pt x="133" y="198"/>
                    <a:pt x="117" y="250"/>
                    <a:pt x="97" y="245"/>
                  </a:cubicBezTo>
                  <a:cubicBezTo>
                    <a:pt x="77" y="240"/>
                    <a:pt x="86" y="186"/>
                    <a:pt x="76" y="177"/>
                  </a:cubicBezTo>
                  <a:cubicBezTo>
                    <a:pt x="67" y="169"/>
                    <a:pt x="14" y="181"/>
                    <a:pt x="7" y="160"/>
                  </a:cubicBezTo>
                  <a:cubicBezTo>
                    <a:pt x="0" y="139"/>
                    <a:pt x="51" y="120"/>
                    <a:pt x="54" y="108"/>
                  </a:cubicBezTo>
                  <a:cubicBezTo>
                    <a:pt x="57" y="95"/>
                    <a:pt x="21" y="56"/>
                    <a:pt x="36" y="40"/>
                  </a:cubicBezTo>
                  <a:cubicBezTo>
                    <a:pt x="51" y="25"/>
                    <a:pt x="93" y="58"/>
                    <a:pt x="105" y="54"/>
                  </a:cubicBezTo>
                  <a:cubicBezTo>
                    <a:pt x="117" y="51"/>
                    <a:pt x="133" y="0"/>
                    <a:pt x="153" y="5"/>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10"/>
            <p:cNvSpPr/>
            <p:nvPr/>
          </p:nvSpPr>
          <p:spPr bwMode="auto">
            <a:xfrm rot="619297">
              <a:off x="5611378" y="421076"/>
              <a:ext cx="2559027" cy="2541939"/>
            </a:xfrm>
            <a:custGeom>
              <a:gdLst>
                <a:gd fmla="*/ 160 w 251" name="T0"/>
                <a:gd fmla="*/ 6 h 249" name="T1"/>
                <a:gd fmla="*/ 178 w 251" name="T2"/>
                <a:gd fmla="*/ 74 h 249" name="T3"/>
                <a:gd fmla="*/ 246 w 251" name="T4"/>
                <a:gd fmla="*/ 97 h 249" name="T5"/>
                <a:gd fmla="*/ 196 w 251" name="T6"/>
                <a:gd fmla="*/ 145 h 249" name="T7"/>
                <a:gd fmla="*/ 209 w 251" name="T8"/>
                <a:gd fmla="*/ 215 h 249" name="T9"/>
                <a:gd fmla="*/ 141 w 251" name="T10"/>
                <a:gd fmla="*/ 195 h 249" name="T11"/>
                <a:gd fmla="*/ 91 w 251" name="T12"/>
                <a:gd fmla="*/ 243 h 249" name="T13"/>
                <a:gd fmla="*/ 73 w 251" name="T14"/>
                <a:gd fmla="*/ 174 h 249" name="T15"/>
                <a:gd fmla="*/ 5 w 251" name="T16"/>
                <a:gd fmla="*/ 153 h 249" name="T17"/>
                <a:gd fmla="*/ 55 w 251" name="T18"/>
                <a:gd fmla="*/ 104 h 249" name="T19"/>
                <a:gd fmla="*/ 42 w 251" name="T20"/>
                <a:gd fmla="*/ 35 h 249" name="T21"/>
                <a:gd fmla="*/ 109 w 251" name="T22"/>
                <a:gd fmla="*/ 53 h 249" name="T23"/>
                <a:gd fmla="*/ 160 w 251" name="T24"/>
                <a:gd fmla="*/ 6 h 2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9" w="251">
                  <a:moveTo>
                    <a:pt x="160" y="6"/>
                  </a:moveTo>
                  <a:cubicBezTo>
                    <a:pt x="181" y="12"/>
                    <a:pt x="169" y="65"/>
                    <a:pt x="178" y="74"/>
                  </a:cubicBezTo>
                  <a:cubicBezTo>
                    <a:pt x="187" y="84"/>
                    <a:pt x="241" y="76"/>
                    <a:pt x="246" y="97"/>
                  </a:cubicBezTo>
                  <a:cubicBezTo>
                    <a:pt x="251" y="118"/>
                    <a:pt x="199" y="133"/>
                    <a:pt x="196" y="145"/>
                  </a:cubicBezTo>
                  <a:cubicBezTo>
                    <a:pt x="192" y="157"/>
                    <a:pt x="226" y="199"/>
                    <a:pt x="209" y="215"/>
                  </a:cubicBezTo>
                  <a:cubicBezTo>
                    <a:pt x="193" y="230"/>
                    <a:pt x="154" y="193"/>
                    <a:pt x="141" y="195"/>
                  </a:cubicBezTo>
                  <a:cubicBezTo>
                    <a:pt x="129" y="198"/>
                    <a:pt x="110" y="249"/>
                    <a:pt x="91" y="243"/>
                  </a:cubicBezTo>
                  <a:cubicBezTo>
                    <a:pt x="70" y="237"/>
                    <a:pt x="82" y="184"/>
                    <a:pt x="73" y="174"/>
                  </a:cubicBezTo>
                  <a:cubicBezTo>
                    <a:pt x="64" y="165"/>
                    <a:pt x="11" y="174"/>
                    <a:pt x="5" y="153"/>
                  </a:cubicBezTo>
                  <a:cubicBezTo>
                    <a:pt x="0" y="132"/>
                    <a:pt x="52" y="116"/>
                    <a:pt x="55" y="104"/>
                  </a:cubicBezTo>
                  <a:cubicBezTo>
                    <a:pt x="59" y="92"/>
                    <a:pt x="25" y="50"/>
                    <a:pt x="42" y="35"/>
                  </a:cubicBezTo>
                  <a:cubicBezTo>
                    <a:pt x="58" y="20"/>
                    <a:pt x="97" y="56"/>
                    <a:pt x="109" y="53"/>
                  </a:cubicBezTo>
                  <a:cubicBezTo>
                    <a:pt x="122" y="50"/>
                    <a:pt x="141" y="0"/>
                    <a:pt x="160" y="6"/>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11"/>
            <p:cNvSpPr/>
            <p:nvPr/>
          </p:nvSpPr>
          <p:spPr bwMode="auto">
            <a:xfrm rot="619297">
              <a:off x="5602416" y="434239"/>
              <a:ext cx="2580387" cy="2520577"/>
            </a:xfrm>
            <a:custGeom>
              <a:gdLst>
                <a:gd fmla="*/ 169 w 253" name="T0"/>
                <a:gd fmla="*/ 7 h 247" name="T1"/>
                <a:gd fmla="*/ 182 w 253" name="T2"/>
                <a:gd fmla="*/ 77 h 247" name="T3"/>
                <a:gd fmla="*/ 249 w 253" name="T4"/>
                <a:gd fmla="*/ 104 h 247" name="T5"/>
                <a:gd fmla="*/ 196 w 253" name="T6"/>
                <a:gd fmla="*/ 148 h 247" name="T7"/>
                <a:gd fmla="*/ 205 w 253" name="T8"/>
                <a:gd fmla="*/ 219 h 247" name="T9"/>
                <a:gd fmla="*/ 137 w 253" name="T10"/>
                <a:gd fmla="*/ 196 h 247" name="T11"/>
                <a:gd fmla="*/ 85 w 253" name="T12"/>
                <a:gd fmla="*/ 240 h 247" name="T13"/>
                <a:gd fmla="*/ 71 w 253" name="T14"/>
                <a:gd fmla="*/ 170 h 247" name="T15"/>
                <a:gd fmla="*/ 5 w 253" name="T16"/>
                <a:gd fmla="*/ 145 h 247" name="T17"/>
                <a:gd fmla="*/ 57 w 253" name="T18"/>
                <a:gd fmla="*/ 100 h 247" name="T19"/>
                <a:gd fmla="*/ 48 w 253" name="T20"/>
                <a:gd fmla="*/ 29 h 247" name="T21"/>
                <a:gd fmla="*/ 115 w 253" name="T22"/>
                <a:gd fmla="*/ 51 h 247" name="T23"/>
                <a:gd fmla="*/ 169 w 253" name="T24"/>
                <a:gd fmla="*/ 7 h 24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3">
                  <a:moveTo>
                    <a:pt x="169" y="7"/>
                  </a:moveTo>
                  <a:cubicBezTo>
                    <a:pt x="189" y="15"/>
                    <a:pt x="174" y="67"/>
                    <a:pt x="182" y="77"/>
                  </a:cubicBezTo>
                  <a:cubicBezTo>
                    <a:pt x="191" y="87"/>
                    <a:pt x="245" y="82"/>
                    <a:pt x="249" y="104"/>
                  </a:cubicBezTo>
                  <a:cubicBezTo>
                    <a:pt x="253" y="124"/>
                    <a:pt x="200" y="136"/>
                    <a:pt x="196" y="148"/>
                  </a:cubicBezTo>
                  <a:cubicBezTo>
                    <a:pt x="191" y="160"/>
                    <a:pt x="223" y="204"/>
                    <a:pt x="205" y="219"/>
                  </a:cubicBezTo>
                  <a:cubicBezTo>
                    <a:pt x="187" y="233"/>
                    <a:pt x="150" y="193"/>
                    <a:pt x="137" y="196"/>
                  </a:cubicBezTo>
                  <a:cubicBezTo>
                    <a:pt x="125" y="198"/>
                    <a:pt x="104" y="247"/>
                    <a:pt x="85" y="240"/>
                  </a:cubicBezTo>
                  <a:cubicBezTo>
                    <a:pt x="65" y="233"/>
                    <a:pt x="79" y="180"/>
                    <a:pt x="71" y="170"/>
                  </a:cubicBezTo>
                  <a:cubicBezTo>
                    <a:pt x="63" y="160"/>
                    <a:pt x="9" y="166"/>
                    <a:pt x="5" y="145"/>
                  </a:cubicBezTo>
                  <a:cubicBezTo>
                    <a:pt x="0" y="124"/>
                    <a:pt x="53" y="111"/>
                    <a:pt x="57" y="100"/>
                  </a:cubicBezTo>
                  <a:cubicBezTo>
                    <a:pt x="61" y="87"/>
                    <a:pt x="30" y="43"/>
                    <a:pt x="48" y="29"/>
                  </a:cubicBezTo>
                  <a:cubicBezTo>
                    <a:pt x="65" y="15"/>
                    <a:pt x="102" y="54"/>
                    <a:pt x="115" y="51"/>
                  </a:cubicBezTo>
                  <a:cubicBezTo>
                    <a:pt x="127" y="49"/>
                    <a:pt x="149" y="0"/>
                    <a:pt x="169" y="7"/>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12"/>
            <p:cNvSpPr/>
            <p:nvPr/>
          </p:nvSpPr>
          <p:spPr bwMode="auto">
            <a:xfrm rot="619297">
              <a:off x="5602799" y="442818"/>
              <a:ext cx="2580387" cy="2499217"/>
            </a:xfrm>
            <a:custGeom>
              <a:gdLst>
                <a:gd fmla="*/ 176 w 253" name="T0"/>
                <a:gd fmla="*/ 8 h 245" name="T1"/>
                <a:gd fmla="*/ 185 w 253" name="T2"/>
                <a:gd fmla="*/ 79 h 245" name="T3"/>
                <a:gd fmla="*/ 251 w 253" name="T4"/>
                <a:gd fmla="*/ 110 h 245" name="T5"/>
                <a:gd fmla="*/ 195 w 253" name="T6"/>
                <a:gd fmla="*/ 151 h 245" name="T7"/>
                <a:gd fmla="*/ 200 w 253" name="T8"/>
                <a:gd fmla="*/ 223 h 245" name="T9"/>
                <a:gd fmla="*/ 133 w 253" name="T10"/>
                <a:gd fmla="*/ 196 h 245" name="T11"/>
                <a:gd fmla="*/ 78 w 253" name="T12"/>
                <a:gd fmla="*/ 238 h 245" name="T13"/>
                <a:gd fmla="*/ 67 w 253" name="T14"/>
                <a:gd fmla="*/ 166 h 245" name="T15"/>
                <a:gd fmla="*/ 3 w 253" name="T16"/>
                <a:gd fmla="*/ 138 h 245" name="T17"/>
                <a:gd fmla="*/ 58 w 253" name="T18"/>
                <a:gd fmla="*/ 95 h 245" name="T19"/>
                <a:gd fmla="*/ 54 w 253" name="T20"/>
                <a:gd fmla="*/ 22 h 245" name="T21"/>
                <a:gd fmla="*/ 119 w 253" name="T22"/>
                <a:gd fmla="*/ 49 h 245" name="T23"/>
                <a:gd fmla="*/ 176 w 253" name="T24"/>
                <a:gd fmla="*/ 8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3">
                  <a:moveTo>
                    <a:pt x="176" y="8"/>
                  </a:moveTo>
                  <a:cubicBezTo>
                    <a:pt x="196" y="17"/>
                    <a:pt x="178" y="68"/>
                    <a:pt x="185" y="79"/>
                  </a:cubicBezTo>
                  <a:cubicBezTo>
                    <a:pt x="193" y="90"/>
                    <a:pt x="248" y="88"/>
                    <a:pt x="251" y="110"/>
                  </a:cubicBezTo>
                  <a:cubicBezTo>
                    <a:pt x="253" y="130"/>
                    <a:pt x="199" y="139"/>
                    <a:pt x="195" y="151"/>
                  </a:cubicBezTo>
                  <a:cubicBezTo>
                    <a:pt x="190" y="163"/>
                    <a:pt x="219" y="210"/>
                    <a:pt x="200" y="223"/>
                  </a:cubicBezTo>
                  <a:cubicBezTo>
                    <a:pt x="181" y="237"/>
                    <a:pt x="146" y="194"/>
                    <a:pt x="133" y="196"/>
                  </a:cubicBezTo>
                  <a:cubicBezTo>
                    <a:pt x="121" y="197"/>
                    <a:pt x="97" y="245"/>
                    <a:pt x="78" y="238"/>
                  </a:cubicBezTo>
                  <a:cubicBezTo>
                    <a:pt x="58" y="229"/>
                    <a:pt x="75" y="177"/>
                    <a:pt x="67" y="166"/>
                  </a:cubicBezTo>
                  <a:cubicBezTo>
                    <a:pt x="60" y="155"/>
                    <a:pt x="6" y="159"/>
                    <a:pt x="3" y="138"/>
                  </a:cubicBezTo>
                  <a:cubicBezTo>
                    <a:pt x="0" y="117"/>
                    <a:pt x="53" y="106"/>
                    <a:pt x="58" y="95"/>
                  </a:cubicBezTo>
                  <a:cubicBezTo>
                    <a:pt x="63" y="82"/>
                    <a:pt x="34" y="36"/>
                    <a:pt x="54" y="22"/>
                  </a:cubicBezTo>
                  <a:cubicBezTo>
                    <a:pt x="72" y="9"/>
                    <a:pt x="106" y="51"/>
                    <a:pt x="119" y="49"/>
                  </a:cubicBezTo>
                  <a:cubicBezTo>
                    <a:pt x="131" y="48"/>
                    <a:pt x="156" y="0"/>
                    <a:pt x="176" y="8"/>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13"/>
            <p:cNvSpPr/>
            <p:nvPr/>
          </p:nvSpPr>
          <p:spPr bwMode="auto">
            <a:xfrm rot="619297">
              <a:off x="5590016" y="442435"/>
              <a:ext cx="2601749" cy="2499217"/>
            </a:xfrm>
            <a:custGeom>
              <a:gdLst>
                <a:gd fmla="*/ 184 w 255" name="T0"/>
                <a:gd fmla="*/ 10 h 245" name="T1"/>
                <a:gd fmla="*/ 190 w 255" name="T2"/>
                <a:gd fmla="*/ 82 h 245" name="T3"/>
                <a:gd fmla="*/ 254 w 255" name="T4"/>
                <a:gd fmla="*/ 117 h 245" name="T5"/>
                <a:gd fmla="*/ 195 w 255" name="T6"/>
                <a:gd fmla="*/ 155 h 245" name="T7"/>
                <a:gd fmla="*/ 195 w 255" name="T8"/>
                <a:gd fmla="*/ 229 h 245" name="T9"/>
                <a:gd fmla="*/ 130 w 255" name="T10"/>
                <a:gd fmla="*/ 197 h 245" name="T11"/>
                <a:gd fmla="*/ 72 w 255" name="T12"/>
                <a:gd fmla="*/ 236 h 245" name="T13"/>
                <a:gd fmla="*/ 65 w 255" name="T14"/>
                <a:gd fmla="*/ 162 h 245" name="T15"/>
                <a:gd fmla="*/ 2 w 255" name="T16"/>
                <a:gd fmla="*/ 131 h 245" name="T17"/>
                <a:gd fmla="*/ 60 w 255" name="T18"/>
                <a:gd fmla="*/ 91 h 245" name="T19"/>
                <a:gd fmla="*/ 60 w 255" name="T20"/>
                <a:gd fmla="*/ 17 h 245" name="T21"/>
                <a:gd fmla="*/ 124 w 255" name="T22"/>
                <a:gd fmla="*/ 48 h 245" name="T23"/>
                <a:gd fmla="*/ 184 w 255" name="T24"/>
                <a:gd fmla="*/ 10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5">
                  <a:moveTo>
                    <a:pt x="184" y="10"/>
                  </a:moveTo>
                  <a:cubicBezTo>
                    <a:pt x="204" y="20"/>
                    <a:pt x="182" y="71"/>
                    <a:pt x="190" y="82"/>
                  </a:cubicBezTo>
                  <a:cubicBezTo>
                    <a:pt x="197" y="94"/>
                    <a:pt x="252" y="95"/>
                    <a:pt x="254" y="117"/>
                  </a:cubicBezTo>
                  <a:cubicBezTo>
                    <a:pt x="255" y="137"/>
                    <a:pt x="200" y="144"/>
                    <a:pt x="195" y="155"/>
                  </a:cubicBezTo>
                  <a:cubicBezTo>
                    <a:pt x="189" y="167"/>
                    <a:pt x="216" y="216"/>
                    <a:pt x="195" y="229"/>
                  </a:cubicBezTo>
                  <a:cubicBezTo>
                    <a:pt x="176" y="241"/>
                    <a:pt x="143" y="196"/>
                    <a:pt x="130" y="197"/>
                  </a:cubicBezTo>
                  <a:cubicBezTo>
                    <a:pt x="118" y="197"/>
                    <a:pt x="91" y="245"/>
                    <a:pt x="72" y="236"/>
                  </a:cubicBezTo>
                  <a:cubicBezTo>
                    <a:pt x="52" y="226"/>
                    <a:pt x="73" y="174"/>
                    <a:pt x="65" y="162"/>
                  </a:cubicBezTo>
                  <a:cubicBezTo>
                    <a:pt x="58" y="152"/>
                    <a:pt x="3" y="152"/>
                    <a:pt x="2" y="131"/>
                  </a:cubicBezTo>
                  <a:cubicBezTo>
                    <a:pt x="0" y="110"/>
                    <a:pt x="55" y="103"/>
                    <a:pt x="60" y="91"/>
                  </a:cubicBezTo>
                  <a:cubicBezTo>
                    <a:pt x="66" y="79"/>
                    <a:pt x="39" y="30"/>
                    <a:pt x="60" y="17"/>
                  </a:cubicBezTo>
                  <a:cubicBezTo>
                    <a:pt x="79" y="5"/>
                    <a:pt x="111" y="49"/>
                    <a:pt x="124" y="48"/>
                  </a:cubicBezTo>
                  <a:cubicBezTo>
                    <a:pt x="137" y="48"/>
                    <a:pt x="165" y="0"/>
                    <a:pt x="184" y="10"/>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14"/>
            <p:cNvSpPr/>
            <p:nvPr/>
          </p:nvSpPr>
          <p:spPr bwMode="auto">
            <a:xfrm rot="619297">
              <a:off x="5588764" y="443479"/>
              <a:ext cx="2614564" cy="2512032"/>
            </a:xfrm>
            <a:custGeom>
              <a:gdLst>
                <a:gd fmla="*/ 0 w 256" name="T0"/>
                <a:gd fmla="*/ 124 h 246" name="T1"/>
                <a:gd fmla="*/ 61 w 256" name="T2"/>
                <a:gd fmla="*/ 88 h 246" name="T3"/>
                <a:gd fmla="*/ 65 w 256" name="T4"/>
                <a:gd fmla="*/ 11 h 246" name="T5"/>
                <a:gd fmla="*/ 128 w 256" name="T6"/>
                <a:gd fmla="*/ 47 h 246" name="T7"/>
                <a:gd fmla="*/ 191 w 256" name="T8"/>
                <a:gd fmla="*/ 12 h 246" name="T9"/>
                <a:gd fmla="*/ 193 w 256" name="T10"/>
                <a:gd fmla="*/ 86 h 246" name="T11"/>
                <a:gd fmla="*/ 255 w 256" name="T12"/>
                <a:gd fmla="*/ 124 h 246" name="T13"/>
                <a:gd fmla="*/ 194 w 256" name="T14"/>
                <a:gd fmla="*/ 159 h 246" name="T15"/>
                <a:gd fmla="*/ 190 w 256" name="T16"/>
                <a:gd fmla="*/ 234 h 246" name="T17"/>
                <a:gd fmla="*/ 125 w 256" name="T18"/>
                <a:gd fmla="*/ 198 h 246" name="T19"/>
                <a:gd fmla="*/ 65 w 256" name="T20"/>
                <a:gd fmla="*/ 234 h 246" name="T21"/>
                <a:gd fmla="*/ 62 w 256" name="T22"/>
                <a:gd fmla="*/ 159 h 246" name="T23"/>
                <a:gd fmla="*/ 0 w 256" name="T24"/>
                <a:gd fmla="*/ 124 h 24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6">
                  <a:moveTo>
                    <a:pt x="0" y="124"/>
                  </a:moveTo>
                  <a:cubicBezTo>
                    <a:pt x="0" y="103"/>
                    <a:pt x="55" y="99"/>
                    <a:pt x="61" y="88"/>
                  </a:cubicBezTo>
                  <a:cubicBezTo>
                    <a:pt x="67" y="75"/>
                    <a:pt x="43" y="24"/>
                    <a:pt x="65" y="11"/>
                  </a:cubicBezTo>
                  <a:cubicBezTo>
                    <a:pt x="85" y="0"/>
                    <a:pt x="115" y="47"/>
                    <a:pt x="128" y="47"/>
                  </a:cubicBezTo>
                  <a:cubicBezTo>
                    <a:pt x="141" y="47"/>
                    <a:pt x="172" y="1"/>
                    <a:pt x="191" y="12"/>
                  </a:cubicBezTo>
                  <a:cubicBezTo>
                    <a:pt x="211" y="23"/>
                    <a:pt x="186" y="73"/>
                    <a:pt x="193" y="86"/>
                  </a:cubicBezTo>
                  <a:cubicBezTo>
                    <a:pt x="200" y="98"/>
                    <a:pt x="256" y="102"/>
                    <a:pt x="255" y="124"/>
                  </a:cubicBezTo>
                  <a:cubicBezTo>
                    <a:pt x="255" y="145"/>
                    <a:pt x="200" y="148"/>
                    <a:pt x="194" y="159"/>
                  </a:cubicBezTo>
                  <a:cubicBezTo>
                    <a:pt x="187" y="171"/>
                    <a:pt x="212" y="222"/>
                    <a:pt x="190" y="234"/>
                  </a:cubicBezTo>
                  <a:cubicBezTo>
                    <a:pt x="169" y="246"/>
                    <a:pt x="139" y="198"/>
                    <a:pt x="125" y="198"/>
                  </a:cubicBezTo>
                  <a:cubicBezTo>
                    <a:pt x="113" y="197"/>
                    <a:pt x="83" y="244"/>
                    <a:pt x="65" y="234"/>
                  </a:cubicBezTo>
                  <a:cubicBezTo>
                    <a:pt x="46" y="223"/>
                    <a:pt x="69" y="172"/>
                    <a:pt x="62" y="159"/>
                  </a:cubicBezTo>
                  <a:cubicBezTo>
                    <a:pt x="55" y="148"/>
                    <a:pt x="0" y="145"/>
                    <a:pt x="0" y="124"/>
                  </a:cubicBezTo>
                  <a:close/>
                </a:path>
              </a:pathLst>
            </a:custGeom>
            <a:noFill/>
            <a:ln cap="flat" w="3175">
              <a:solidFill>
                <a:schemeClr val="bg1">
                  <a:lumMod val="8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42" name="文本框 41"/>
          <p:cNvSpPr txBox="1"/>
          <p:nvPr/>
        </p:nvSpPr>
        <p:spPr>
          <a:xfrm>
            <a:off x="2755653" y="2987615"/>
            <a:ext cx="5817870" cy="2286000"/>
          </a:xfrm>
          <a:prstGeom prst="rect">
            <a:avLst/>
          </a:prstGeom>
          <a:noFill/>
        </p:spPr>
        <p:txBody>
          <a:bodyPr rtlCol="0" wrap="square">
            <a:spAutoFit/>
          </a:bodyPr>
          <a:lstStyle/>
          <a:p>
            <a:pPr algn="r">
              <a:lnSpc>
                <a:spcPct val="150000"/>
              </a:lnSpc>
            </a:pPr>
            <a:r>
              <a:rPr altLang="zh-CN" lang="en-US" smtClean="0" sz="3200">
                <a:solidFill>
                  <a:srgbClr val="3563A8"/>
                </a:solidFill>
              </a:rPr>
              <a:t>【极简主义】</a:t>
            </a:r>
          </a:p>
          <a:p>
            <a:pPr algn="r">
              <a:lnSpc>
                <a:spcPct val="150000"/>
              </a:lnSpc>
            </a:pPr>
            <a:r>
              <a:rPr altLang="zh-CN" lang="en-US" smtClean="0" sz="3200">
                <a:solidFill>
                  <a:srgbClr val="3563A8"/>
                </a:solidFill>
              </a:rPr>
              <a:t>简约线条商务汇报通用PPT模板</a:t>
            </a:r>
          </a:p>
        </p:txBody>
      </p:sp>
      <p:grpSp>
        <p:nvGrpSpPr>
          <p:cNvPr id="49" name="组合 48"/>
          <p:cNvGrpSpPr/>
          <p:nvPr/>
        </p:nvGrpSpPr>
        <p:grpSpPr>
          <a:xfrm>
            <a:off x="1982432" y="4536557"/>
            <a:ext cx="6466114" cy="166257"/>
            <a:chOff x="2233239" y="4536372"/>
            <a:chExt cx="6466114" cy="192986"/>
          </a:xfrm>
        </p:grpSpPr>
        <p:cxnSp>
          <p:nvCxnSpPr>
            <p:cNvPr id="45" name="直接连接符 44"/>
            <p:cNvCxnSpPr/>
            <p:nvPr/>
          </p:nvCxnSpPr>
          <p:spPr>
            <a:xfrm>
              <a:off x="2233239" y="4536372"/>
              <a:ext cx="6466114" cy="0"/>
            </a:xfrm>
            <a:prstGeom prst="line">
              <a:avLst/>
            </a:prstGeom>
            <a:ln w="6350">
              <a:solidFill>
                <a:srgbClr val="3563A8"/>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3212953" y="4729358"/>
              <a:ext cx="5486400" cy="0"/>
            </a:xfrm>
            <a:prstGeom prst="line">
              <a:avLst/>
            </a:prstGeom>
            <a:ln w="6350">
              <a:solidFill>
                <a:srgbClr val="3563A8"/>
              </a:solidFill>
            </a:ln>
          </p:spPr>
          <p:style>
            <a:lnRef idx="1">
              <a:schemeClr val="accent1"/>
            </a:lnRef>
            <a:fillRef idx="0">
              <a:schemeClr val="accent1"/>
            </a:fillRef>
            <a:effectRef idx="0">
              <a:schemeClr val="accent1"/>
            </a:effectRef>
            <a:fontRef idx="minor">
              <a:schemeClr val="tx1"/>
            </a:fontRef>
          </p:style>
        </p:cxnSp>
      </p:grpSp>
      <p:grpSp>
        <p:nvGrpSpPr>
          <p:cNvPr id="35" name="组合 34"/>
          <p:cNvGrpSpPr/>
          <p:nvPr/>
        </p:nvGrpSpPr>
        <p:grpSpPr>
          <a:xfrm rot="619297">
            <a:off x="-2209912" y="-1844306"/>
            <a:ext cx="6484691" cy="6452906"/>
            <a:chOff x="6940262" y="3251983"/>
            <a:chExt cx="971550" cy="966788"/>
          </a:xfrm>
        </p:grpSpPr>
        <p:sp>
          <p:nvSpPr>
            <p:cNvPr id="37" name="Freeform 5"/>
            <p:cNvSpPr/>
            <p:nvPr/>
          </p:nvSpPr>
          <p:spPr bwMode="auto">
            <a:xfrm>
              <a:off x="6959312" y="3251983"/>
              <a:ext cx="928688" cy="966788"/>
            </a:xfrm>
            <a:custGeom>
              <a:gdLst>
                <a:gd fmla="*/ 121 w 245" name="T0"/>
                <a:gd fmla="*/ 0 h 255" name="T1"/>
                <a:gd fmla="*/ 158 w 245" name="T2"/>
                <a:gd fmla="*/ 61 h 255" name="T3"/>
                <a:gd fmla="*/ 234 w 245" name="T4"/>
                <a:gd fmla="*/ 65 h 255" name="T5"/>
                <a:gd fmla="*/ 198 w 245" name="T6"/>
                <a:gd fmla="*/ 128 h 255" name="T7"/>
                <a:gd fmla="*/ 233 w 245" name="T8"/>
                <a:gd fmla="*/ 191 h 255" name="T9"/>
                <a:gd fmla="*/ 160 w 245" name="T10"/>
                <a:gd fmla="*/ 193 h 255" name="T11"/>
                <a:gd fmla="*/ 122 w 245" name="T12"/>
                <a:gd fmla="*/ 255 h 255" name="T13"/>
                <a:gd fmla="*/ 87 w 245" name="T14"/>
                <a:gd fmla="*/ 193 h 255" name="T15"/>
                <a:gd fmla="*/ 11 w 245" name="T16"/>
                <a:gd fmla="*/ 190 h 255" name="T17"/>
                <a:gd fmla="*/ 47 w 245" name="T18"/>
                <a:gd fmla="*/ 125 h 255" name="T19"/>
                <a:gd fmla="*/ 11 w 245" name="T20"/>
                <a:gd fmla="*/ 65 h 255" name="T21"/>
                <a:gd fmla="*/ 86 w 245" name="T22"/>
                <a:gd fmla="*/ 62 h 255" name="T23"/>
                <a:gd fmla="*/ 121 w 245" name="T24"/>
                <a:gd fmla="*/ 0 h 2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5" w="245">
                  <a:moveTo>
                    <a:pt x="121" y="0"/>
                  </a:moveTo>
                  <a:cubicBezTo>
                    <a:pt x="142" y="0"/>
                    <a:pt x="147" y="55"/>
                    <a:pt x="158" y="61"/>
                  </a:cubicBezTo>
                  <a:cubicBezTo>
                    <a:pt x="170" y="67"/>
                    <a:pt x="222" y="43"/>
                    <a:pt x="234" y="65"/>
                  </a:cubicBezTo>
                  <a:cubicBezTo>
                    <a:pt x="245" y="85"/>
                    <a:pt x="198" y="115"/>
                    <a:pt x="198" y="128"/>
                  </a:cubicBezTo>
                  <a:cubicBezTo>
                    <a:pt x="198" y="141"/>
                    <a:pt x="244" y="172"/>
                    <a:pt x="233" y="191"/>
                  </a:cubicBezTo>
                  <a:cubicBezTo>
                    <a:pt x="222" y="211"/>
                    <a:pt x="172" y="186"/>
                    <a:pt x="160" y="193"/>
                  </a:cubicBezTo>
                  <a:cubicBezTo>
                    <a:pt x="148" y="200"/>
                    <a:pt x="143" y="255"/>
                    <a:pt x="122" y="255"/>
                  </a:cubicBezTo>
                  <a:cubicBezTo>
                    <a:pt x="101" y="255"/>
                    <a:pt x="98" y="199"/>
                    <a:pt x="87" y="193"/>
                  </a:cubicBezTo>
                  <a:cubicBezTo>
                    <a:pt x="75" y="187"/>
                    <a:pt x="24" y="212"/>
                    <a:pt x="11" y="190"/>
                  </a:cubicBezTo>
                  <a:cubicBezTo>
                    <a:pt x="0" y="169"/>
                    <a:pt x="47" y="138"/>
                    <a:pt x="47" y="125"/>
                  </a:cubicBezTo>
                  <a:cubicBezTo>
                    <a:pt x="48" y="113"/>
                    <a:pt x="1" y="83"/>
                    <a:pt x="11" y="65"/>
                  </a:cubicBezTo>
                  <a:cubicBezTo>
                    <a:pt x="23" y="45"/>
                    <a:pt x="73" y="69"/>
                    <a:pt x="86" y="62"/>
                  </a:cubicBezTo>
                  <a:cubicBezTo>
                    <a:pt x="97" y="55"/>
                    <a:pt x="100" y="0"/>
                    <a:pt x="121" y="0"/>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6"/>
            <p:cNvSpPr/>
            <p:nvPr/>
          </p:nvSpPr>
          <p:spPr bwMode="auto">
            <a:xfrm>
              <a:off x="6956137" y="3256746"/>
              <a:ext cx="936625" cy="962025"/>
            </a:xfrm>
            <a:custGeom>
              <a:gdLst>
                <a:gd fmla="*/ 129 w 247" name="T0"/>
                <a:gd fmla="*/ 1 h 254" name="T1"/>
                <a:gd fmla="*/ 162 w 247" name="T2"/>
                <a:gd fmla="*/ 63 h 254" name="T3"/>
                <a:gd fmla="*/ 237 w 247" name="T4"/>
                <a:gd fmla="*/ 71 h 254" name="T5"/>
                <a:gd fmla="*/ 198 w 247" name="T6"/>
                <a:gd fmla="*/ 131 h 254" name="T7"/>
                <a:gd fmla="*/ 229 w 247" name="T8"/>
                <a:gd fmla="*/ 196 h 254" name="T9"/>
                <a:gd fmla="*/ 156 w 247" name="T10"/>
                <a:gd fmla="*/ 193 h 254" name="T11"/>
                <a:gd fmla="*/ 116 w 247" name="T12"/>
                <a:gd fmla="*/ 252 h 254" name="T13"/>
                <a:gd fmla="*/ 84 w 247" name="T14"/>
                <a:gd fmla="*/ 189 h 254" name="T15"/>
                <a:gd fmla="*/ 11 w 247" name="T16"/>
                <a:gd fmla="*/ 182 h 254" name="T17"/>
                <a:gd fmla="*/ 49 w 247" name="T18"/>
                <a:gd fmla="*/ 121 h 254" name="T19"/>
                <a:gd fmla="*/ 18 w 247" name="T20"/>
                <a:gd fmla="*/ 59 h 254" name="T21"/>
                <a:gd fmla="*/ 91 w 247" name="T22"/>
                <a:gd fmla="*/ 60 h 254" name="T23"/>
                <a:gd fmla="*/ 129 w 247" name="T24"/>
                <a:gd fmla="*/ 1 h 2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4" w="246">
                  <a:moveTo>
                    <a:pt x="129" y="1"/>
                  </a:moveTo>
                  <a:cubicBezTo>
                    <a:pt x="150" y="2"/>
                    <a:pt x="151" y="57"/>
                    <a:pt x="162" y="63"/>
                  </a:cubicBezTo>
                  <a:cubicBezTo>
                    <a:pt x="174" y="70"/>
                    <a:pt x="226" y="49"/>
                    <a:pt x="237" y="71"/>
                  </a:cubicBezTo>
                  <a:cubicBezTo>
                    <a:pt x="247" y="91"/>
                    <a:pt x="199" y="118"/>
                    <a:pt x="198" y="131"/>
                  </a:cubicBezTo>
                  <a:cubicBezTo>
                    <a:pt x="197" y="144"/>
                    <a:pt x="241" y="177"/>
                    <a:pt x="229" y="196"/>
                  </a:cubicBezTo>
                  <a:cubicBezTo>
                    <a:pt x="217" y="214"/>
                    <a:pt x="169" y="187"/>
                    <a:pt x="156" y="193"/>
                  </a:cubicBezTo>
                  <a:cubicBezTo>
                    <a:pt x="144" y="199"/>
                    <a:pt x="137" y="254"/>
                    <a:pt x="116" y="252"/>
                  </a:cubicBezTo>
                  <a:cubicBezTo>
                    <a:pt x="95" y="251"/>
                    <a:pt x="95" y="196"/>
                    <a:pt x="84" y="189"/>
                  </a:cubicBezTo>
                  <a:cubicBezTo>
                    <a:pt x="73" y="182"/>
                    <a:pt x="21" y="204"/>
                    <a:pt x="11" y="182"/>
                  </a:cubicBezTo>
                  <a:cubicBezTo>
                    <a:pt x="0" y="161"/>
                    <a:pt x="48" y="134"/>
                    <a:pt x="49" y="121"/>
                  </a:cubicBezTo>
                  <a:cubicBezTo>
                    <a:pt x="50" y="108"/>
                    <a:pt x="7" y="76"/>
                    <a:pt x="18" y="59"/>
                  </a:cubicBezTo>
                  <a:cubicBezTo>
                    <a:pt x="30" y="40"/>
                    <a:pt x="78" y="66"/>
                    <a:pt x="91" y="60"/>
                  </a:cubicBezTo>
                  <a:cubicBezTo>
                    <a:pt x="103" y="54"/>
                    <a:pt x="109" y="0"/>
                    <a:pt x="129" y="1"/>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7"/>
            <p:cNvSpPr/>
            <p:nvPr/>
          </p:nvSpPr>
          <p:spPr bwMode="auto">
            <a:xfrm>
              <a:off x="6956137" y="3259921"/>
              <a:ext cx="936625" cy="955675"/>
            </a:xfrm>
            <a:custGeom>
              <a:gdLst>
                <a:gd fmla="*/ 137 w 247" name="T0"/>
                <a:gd fmla="*/ 2 h 252" name="T1"/>
                <a:gd fmla="*/ 165 w 247" name="T2"/>
                <a:gd fmla="*/ 65 h 252" name="T3"/>
                <a:gd fmla="*/ 239 w 247" name="T4"/>
                <a:gd fmla="*/ 77 h 252" name="T5"/>
                <a:gd fmla="*/ 197 w 247" name="T6"/>
                <a:gd fmla="*/ 134 h 252" name="T7"/>
                <a:gd fmla="*/ 224 w 247" name="T8"/>
                <a:gd fmla="*/ 200 h 252" name="T9"/>
                <a:gd fmla="*/ 152 w 247" name="T10"/>
                <a:gd fmla="*/ 193 h 252" name="T11"/>
                <a:gd fmla="*/ 109 w 247" name="T12"/>
                <a:gd fmla="*/ 250 h 252" name="T13"/>
                <a:gd fmla="*/ 81 w 247" name="T14"/>
                <a:gd fmla="*/ 185 h 252" name="T15"/>
                <a:gd fmla="*/ 9 w 247" name="T16"/>
                <a:gd fmla="*/ 174 h 252" name="T17"/>
                <a:gd fmla="*/ 50 w 247" name="T18"/>
                <a:gd fmla="*/ 116 h 252" name="T19"/>
                <a:gd fmla="*/ 23 w 247" name="T20"/>
                <a:gd fmla="*/ 52 h 252" name="T21"/>
                <a:gd fmla="*/ 95 w 247" name="T22"/>
                <a:gd fmla="*/ 58 h 252" name="T23"/>
                <a:gd fmla="*/ 137 w 247" name="T24"/>
                <a:gd fmla="*/ 2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6">
                  <a:moveTo>
                    <a:pt x="137" y="2"/>
                  </a:moveTo>
                  <a:cubicBezTo>
                    <a:pt x="157" y="4"/>
                    <a:pt x="155" y="58"/>
                    <a:pt x="165" y="65"/>
                  </a:cubicBezTo>
                  <a:cubicBezTo>
                    <a:pt x="177" y="73"/>
                    <a:pt x="229" y="55"/>
                    <a:pt x="239" y="77"/>
                  </a:cubicBezTo>
                  <a:cubicBezTo>
                    <a:pt x="247" y="98"/>
                    <a:pt x="198" y="121"/>
                    <a:pt x="197" y="134"/>
                  </a:cubicBezTo>
                  <a:cubicBezTo>
                    <a:pt x="196" y="147"/>
                    <a:pt x="237" y="182"/>
                    <a:pt x="224" y="200"/>
                  </a:cubicBezTo>
                  <a:cubicBezTo>
                    <a:pt x="210" y="217"/>
                    <a:pt x="164" y="188"/>
                    <a:pt x="152" y="193"/>
                  </a:cubicBezTo>
                  <a:cubicBezTo>
                    <a:pt x="140" y="198"/>
                    <a:pt x="130" y="252"/>
                    <a:pt x="109" y="250"/>
                  </a:cubicBezTo>
                  <a:cubicBezTo>
                    <a:pt x="88" y="247"/>
                    <a:pt x="91" y="192"/>
                    <a:pt x="81" y="185"/>
                  </a:cubicBezTo>
                  <a:cubicBezTo>
                    <a:pt x="70" y="177"/>
                    <a:pt x="18" y="196"/>
                    <a:pt x="9" y="174"/>
                  </a:cubicBezTo>
                  <a:cubicBezTo>
                    <a:pt x="0" y="153"/>
                    <a:pt x="49" y="129"/>
                    <a:pt x="50" y="116"/>
                  </a:cubicBezTo>
                  <a:cubicBezTo>
                    <a:pt x="52" y="104"/>
                    <a:pt x="11" y="69"/>
                    <a:pt x="23" y="52"/>
                  </a:cubicBezTo>
                  <a:cubicBezTo>
                    <a:pt x="37" y="35"/>
                    <a:pt x="83" y="63"/>
                    <a:pt x="95" y="58"/>
                  </a:cubicBezTo>
                  <a:cubicBezTo>
                    <a:pt x="107" y="53"/>
                    <a:pt x="116" y="0"/>
                    <a:pt x="137" y="2"/>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8"/>
            <p:cNvSpPr/>
            <p:nvPr/>
          </p:nvSpPr>
          <p:spPr bwMode="auto">
            <a:xfrm>
              <a:off x="6951375" y="3259921"/>
              <a:ext cx="944563" cy="950913"/>
            </a:xfrm>
            <a:custGeom>
              <a:gdLst>
                <a:gd fmla="*/ 145 w 249" name="T0"/>
                <a:gd fmla="*/ 4 h 251" name="T1"/>
                <a:gd fmla="*/ 170 w 249" name="T2"/>
                <a:gd fmla="*/ 69 h 251" name="T3"/>
                <a:gd fmla="*/ 242 w 249" name="T4"/>
                <a:gd fmla="*/ 84 h 251" name="T5"/>
                <a:gd fmla="*/ 197 w 249" name="T6"/>
                <a:gd fmla="*/ 138 h 251" name="T7"/>
                <a:gd fmla="*/ 219 w 249" name="T8"/>
                <a:gd fmla="*/ 205 h 251" name="T9"/>
                <a:gd fmla="*/ 148 w 249" name="T10"/>
                <a:gd fmla="*/ 194 h 251" name="T11"/>
                <a:gd fmla="*/ 103 w 249" name="T12"/>
                <a:gd fmla="*/ 248 h 251" name="T13"/>
                <a:gd fmla="*/ 79 w 249" name="T14"/>
                <a:gd fmla="*/ 182 h 251" name="T15"/>
                <a:gd fmla="*/ 8 w 249" name="T16"/>
                <a:gd fmla="*/ 168 h 251" name="T17"/>
                <a:gd fmla="*/ 52 w 249" name="T18"/>
                <a:gd fmla="*/ 112 h 251" name="T19"/>
                <a:gd fmla="*/ 30 w 249" name="T20"/>
                <a:gd fmla="*/ 47 h 251" name="T21"/>
                <a:gd fmla="*/ 100 w 249" name="T22"/>
                <a:gd fmla="*/ 56 h 251" name="T23"/>
                <a:gd fmla="*/ 145 w 249" name="T24"/>
                <a:gd fmla="*/ 4 h 25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9">
                  <a:moveTo>
                    <a:pt x="145" y="4"/>
                  </a:moveTo>
                  <a:cubicBezTo>
                    <a:pt x="165" y="7"/>
                    <a:pt x="160" y="61"/>
                    <a:pt x="170" y="69"/>
                  </a:cubicBezTo>
                  <a:cubicBezTo>
                    <a:pt x="180" y="77"/>
                    <a:pt x="233" y="62"/>
                    <a:pt x="242" y="84"/>
                  </a:cubicBezTo>
                  <a:cubicBezTo>
                    <a:pt x="249" y="105"/>
                    <a:pt x="199" y="126"/>
                    <a:pt x="197" y="138"/>
                  </a:cubicBezTo>
                  <a:cubicBezTo>
                    <a:pt x="195" y="150"/>
                    <a:pt x="234" y="188"/>
                    <a:pt x="219" y="205"/>
                  </a:cubicBezTo>
                  <a:cubicBezTo>
                    <a:pt x="205" y="222"/>
                    <a:pt x="161" y="190"/>
                    <a:pt x="148" y="194"/>
                  </a:cubicBezTo>
                  <a:cubicBezTo>
                    <a:pt x="137" y="199"/>
                    <a:pt x="124" y="251"/>
                    <a:pt x="103" y="248"/>
                  </a:cubicBezTo>
                  <a:cubicBezTo>
                    <a:pt x="83" y="244"/>
                    <a:pt x="88" y="190"/>
                    <a:pt x="79" y="182"/>
                  </a:cubicBezTo>
                  <a:cubicBezTo>
                    <a:pt x="69" y="173"/>
                    <a:pt x="16" y="189"/>
                    <a:pt x="8" y="168"/>
                  </a:cubicBezTo>
                  <a:cubicBezTo>
                    <a:pt x="0" y="147"/>
                    <a:pt x="50" y="125"/>
                    <a:pt x="52" y="112"/>
                  </a:cubicBezTo>
                  <a:cubicBezTo>
                    <a:pt x="55" y="100"/>
                    <a:pt x="16" y="63"/>
                    <a:pt x="30" y="47"/>
                  </a:cubicBezTo>
                  <a:cubicBezTo>
                    <a:pt x="44" y="30"/>
                    <a:pt x="88" y="61"/>
                    <a:pt x="100" y="56"/>
                  </a:cubicBezTo>
                  <a:cubicBezTo>
                    <a:pt x="112" y="52"/>
                    <a:pt x="125" y="0"/>
                    <a:pt x="145" y="4"/>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9"/>
            <p:cNvSpPr/>
            <p:nvPr/>
          </p:nvSpPr>
          <p:spPr bwMode="auto">
            <a:xfrm>
              <a:off x="6948200" y="3263096"/>
              <a:ext cx="950913" cy="947738"/>
            </a:xfrm>
            <a:custGeom>
              <a:gdLst>
                <a:gd fmla="*/ 153 w 251" name="T0"/>
                <a:gd fmla="*/ 5 h 250" name="T1"/>
                <a:gd fmla="*/ 174 w 251" name="T2"/>
                <a:gd fmla="*/ 71 h 250" name="T3"/>
                <a:gd fmla="*/ 244 w 251" name="T4"/>
                <a:gd fmla="*/ 90 h 250" name="T5"/>
                <a:gd fmla="*/ 197 w 251" name="T6"/>
                <a:gd fmla="*/ 141 h 250" name="T7"/>
                <a:gd fmla="*/ 215 w 251" name="T8"/>
                <a:gd fmla="*/ 209 h 250" name="T9"/>
                <a:gd fmla="*/ 145 w 251" name="T10"/>
                <a:gd fmla="*/ 194 h 250" name="T11"/>
                <a:gd fmla="*/ 97 w 251" name="T12"/>
                <a:gd fmla="*/ 245 h 250" name="T13"/>
                <a:gd fmla="*/ 76 w 251" name="T14"/>
                <a:gd fmla="*/ 177 h 250" name="T15"/>
                <a:gd fmla="*/ 7 w 251" name="T16"/>
                <a:gd fmla="*/ 160 h 250" name="T17"/>
                <a:gd fmla="*/ 54 w 251" name="T18"/>
                <a:gd fmla="*/ 108 h 250" name="T19"/>
                <a:gd fmla="*/ 36 w 251" name="T20"/>
                <a:gd fmla="*/ 40 h 250" name="T21"/>
                <a:gd fmla="*/ 105 w 251" name="T22"/>
                <a:gd fmla="*/ 54 h 250" name="T23"/>
                <a:gd fmla="*/ 153 w 251" name="T24"/>
                <a:gd fmla="*/ 5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251">
                  <a:moveTo>
                    <a:pt x="153" y="5"/>
                  </a:moveTo>
                  <a:cubicBezTo>
                    <a:pt x="173" y="9"/>
                    <a:pt x="165" y="62"/>
                    <a:pt x="174" y="71"/>
                  </a:cubicBezTo>
                  <a:cubicBezTo>
                    <a:pt x="184" y="80"/>
                    <a:pt x="238" y="68"/>
                    <a:pt x="244" y="90"/>
                  </a:cubicBezTo>
                  <a:cubicBezTo>
                    <a:pt x="251" y="111"/>
                    <a:pt x="200" y="129"/>
                    <a:pt x="197" y="141"/>
                  </a:cubicBezTo>
                  <a:cubicBezTo>
                    <a:pt x="194" y="153"/>
                    <a:pt x="231" y="193"/>
                    <a:pt x="215" y="209"/>
                  </a:cubicBezTo>
                  <a:cubicBezTo>
                    <a:pt x="199" y="225"/>
                    <a:pt x="158" y="191"/>
                    <a:pt x="145" y="194"/>
                  </a:cubicBezTo>
                  <a:cubicBezTo>
                    <a:pt x="133" y="198"/>
                    <a:pt x="117" y="250"/>
                    <a:pt x="97" y="245"/>
                  </a:cubicBezTo>
                  <a:cubicBezTo>
                    <a:pt x="77" y="240"/>
                    <a:pt x="86" y="186"/>
                    <a:pt x="76" y="177"/>
                  </a:cubicBezTo>
                  <a:cubicBezTo>
                    <a:pt x="67" y="169"/>
                    <a:pt x="14" y="181"/>
                    <a:pt x="7" y="160"/>
                  </a:cubicBezTo>
                  <a:cubicBezTo>
                    <a:pt x="0" y="139"/>
                    <a:pt x="51" y="120"/>
                    <a:pt x="54" y="108"/>
                  </a:cubicBezTo>
                  <a:cubicBezTo>
                    <a:pt x="57" y="95"/>
                    <a:pt x="21" y="56"/>
                    <a:pt x="36" y="40"/>
                  </a:cubicBezTo>
                  <a:cubicBezTo>
                    <a:pt x="51" y="25"/>
                    <a:pt x="93" y="58"/>
                    <a:pt x="105" y="54"/>
                  </a:cubicBezTo>
                  <a:cubicBezTo>
                    <a:pt x="117" y="51"/>
                    <a:pt x="133" y="0"/>
                    <a:pt x="153" y="5"/>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10"/>
            <p:cNvSpPr/>
            <p:nvPr/>
          </p:nvSpPr>
          <p:spPr bwMode="auto">
            <a:xfrm>
              <a:off x="6948200" y="3263096"/>
              <a:ext cx="950913" cy="944563"/>
            </a:xfrm>
            <a:custGeom>
              <a:gdLst>
                <a:gd fmla="*/ 160 w 251" name="T0"/>
                <a:gd fmla="*/ 6 h 249" name="T1"/>
                <a:gd fmla="*/ 178 w 251" name="T2"/>
                <a:gd fmla="*/ 74 h 249" name="T3"/>
                <a:gd fmla="*/ 246 w 251" name="T4"/>
                <a:gd fmla="*/ 97 h 249" name="T5"/>
                <a:gd fmla="*/ 196 w 251" name="T6"/>
                <a:gd fmla="*/ 145 h 249" name="T7"/>
                <a:gd fmla="*/ 209 w 251" name="T8"/>
                <a:gd fmla="*/ 215 h 249" name="T9"/>
                <a:gd fmla="*/ 141 w 251" name="T10"/>
                <a:gd fmla="*/ 195 h 249" name="T11"/>
                <a:gd fmla="*/ 91 w 251" name="T12"/>
                <a:gd fmla="*/ 243 h 249" name="T13"/>
                <a:gd fmla="*/ 73 w 251" name="T14"/>
                <a:gd fmla="*/ 174 h 249" name="T15"/>
                <a:gd fmla="*/ 5 w 251" name="T16"/>
                <a:gd fmla="*/ 153 h 249" name="T17"/>
                <a:gd fmla="*/ 55 w 251" name="T18"/>
                <a:gd fmla="*/ 104 h 249" name="T19"/>
                <a:gd fmla="*/ 42 w 251" name="T20"/>
                <a:gd fmla="*/ 35 h 249" name="T21"/>
                <a:gd fmla="*/ 109 w 251" name="T22"/>
                <a:gd fmla="*/ 53 h 249" name="T23"/>
                <a:gd fmla="*/ 160 w 251" name="T24"/>
                <a:gd fmla="*/ 6 h 2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9" w="251">
                  <a:moveTo>
                    <a:pt x="160" y="6"/>
                  </a:moveTo>
                  <a:cubicBezTo>
                    <a:pt x="181" y="12"/>
                    <a:pt x="169" y="65"/>
                    <a:pt x="178" y="74"/>
                  </a:cubicBezTo>
                  <a:cubicBezTo>
                    <a:pt x="187" y="84"/>
                    <a:pt x="241" y="76"/>
                    <a:pt x="246" y="97"/>
                  </a:cubicBezTo>
                  <a:cubicBezTo>
                    <a:pt x="251" y="118"/>
                    <a:pt x="199" y="133"/>
                    <a:pt x="196" y="145"/>
                  </a:cubicBezTo>
                  <a:cubicBezTo>
                    <a:pt x="192" y="157"/>
                    <a:pt x="226" y="199"/>
                    <a:pt x="209" y="215"/>
                  </a:cubicBezTo>
                  <a:cubicBezTo>
                    <a:pt x="193" y="230"/>
                    <a:pt x="154" y="193"/>
                    <a:pt x="141" y="195"/>
                  </a:cubicBezTo>
                  <a:cubicBezTo>
                    <a:pt x="129" y="198"/>
                    <a:pt x="110" y="249"/>
                    <a:pt x="91" y="243"/>
                  </a:cubicBezTo>
                  <a:cubicBezTo>
                    <a:pt x="70" y="237"/>
                    <a:pt x="82" y="184"/>
                    <a:pt x="73" y="174"/>
                  </a:cubicBezTo>
                  <a:cubicBezTo>
                    <a:pt x="64" y="165"/>
                    <a:pt x="11" y="174"/>
                    <a:pt x="5" y="153"/>
                  </a:cubicBezTo>
                  <a:cubicBezTo>
                    <a:pt x="0" y="132"/>
                    <a:pt x="52" y="116"/>
                    <a:pt x="55" y="104"/>
                  </a:cubicBezTo>
                  <a:cubicBezTo>
                    <a:pt x="59" y="92"/>
                    <a:pt x="25" y="50"/>
                    <a:pt x="42" y="35"/>
                  </a:cubicBezTo>
                  <a:cubicBezTo>
                    <a:pt x="58" y="20"/>
                    <a:pt x="97" y="56"/>
                    <a:pt x="109" y="53"/>
                  </a:cubicBezTo>
                  <a:cubicBezTo>
                    <a:pt x="122" y="50"/>
                    <a:pt x="141" y="0"/>
                    <a:pt x="160" y="6"/>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11"/>
            <p:cNvSpPr/>
            <p:nvPr/>
          </p:nvSpPr>
          <p:spPr bwMode="auto">
            <a:xfrm>
              <a:off x="6945025" y="3267858"/>
              <a:ext cx="958850" cy="936625"/>
            </a:xfrm>
            <a:custGeom>
              <a:gdLst>
                <a:gd fmla="*/ 169 w 253" name="T0"/>
                <a:gd fmla="*/ 7 h 247" name="T1"/>
                <a:gd fmla="*/ 182 w 253" name="T2"/>
                <a:gd fmla="*/ 77 h 247" name="T3"/>
                <a:gd fmla="*/ 249 w 253" name="T4"/>
                <a:gd fmla="*/ 104 h 247" name="T5"/>
                <a:gd fmla="*/ 196 w 253" name="T6"/>
                <a:gd fmla="*/ 148 h 247" name="T7"/>
                <a:gd fmla="*/ 205 w 253" name="T8"/>
                <a:gd fmla="*/ 219 h 247" name="T9"/>
                <a:gd fmla="*/ 137 w 253" name="T10"/>
                <a:gd fmla="*/ 196 h 247" name="T11"/>
                <a:gd fmla="*/ 85 w 253" name="T12"/>
                <a:gd fmla="*/ 240 h 247" name="T13"/>
                <a:gd fmla="*/ 71 w 253" name="T14"/>
                <a:gd fmla="*/ 170 h 247" name="T15"/>
                <a:gd fmla="*/ 5 w 253" name="T16"/>
                <a:gd fmla="*/ 145 h 247" name="T17"/>
                <a:gd fmla="*/ 57 w 253" name="T18"/>
                <a:gd fmla="*/ 100 h 247" name="T19"/>
                <a:gd fmla="*/ 48 w 253" name="T20"/>
                <a:gd fmla="*/ 29 h 247" name="T21"/>
                <a:gd fmla="*/ 115 w 253" name="T22"/>
                <a:gd fmla="*/ 51 h 247" name="T23"/>
                <a:gd fmla="*/ 169 w 253" name="T24"/>
                <a:gd fmla="*/ 7 h 24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3">
                  <a:moveTo>
                    <a:pt x="169" y="7"/>
                  </a:moveTo>
                  <a:cubicBezTo>
                    <a:pt x="189" y="15"/>
                    <a:pt x="174" y="67"/>
                    <a:pt x="182" y="77"/>
                  </a:cubicBezTo>
                  <a:cubicBezTo>
                    <a:pt x="191" y="87"/>
                    <a:pt x="245" y="82"/>
                    <a:pt x="249" y="104"/>
                  </a:cubicBezTo>
                  <a:cubicBezTo>
                    <a:pt x="253" y="124"/>
                    <a:pt x="200" y="136"/>
                    <a:pt x="196" y="148"/>
                  </a:cubicBezTo>
                  <a:cubicBezTo>
                    <a:pt x="191" y="160"/>
                    <a:pt x="223" y="204"/>
                    <a:pt x="205" y="219"/>
                  </a:cubicBezTo>
                  <a:cubicBezTo>
                    <a:pt x="187" y="233"/>
                    <a:pt x="150" y="193"/>
                    <a:pt x="137" y="196"/>
                  </a:cubicBezTo>
                  <a:cubicBezTo>
                    <a:pt x="125" y="198"/>
                    <a:pt x="104" y="247"/>
                    <a:pt x="85" y="240"/>
                  </a:cubicBezTo>
                  <a:cubicBezTo>
                    <a:pt x="65" y="233"/>
                    <a:pt x="79" y="180"/>
                    <a:pt x="71" y="170"/>
                  </a:cubicBezTo>
                  <a:cubicBezTo>
                    <a:pt x="63" y="160"/>
                    <a:pt x="9" y="166"/>
                    <a:pt x="5" y="145"/>
                  </a:cubicBezTo>
                  <a:cubicBezTo>
                    <a:pt x="0" y="124"/>
                    <a:pt x="53" y="111"/>
                    <a:pt x="57" y="100"/>
                  </a:cubicBezTo>
                  <a:cubicBezTo>
                    <a:pt x="61" y="87"/>
                    <a:pt x="30" y="43"/>
                    <a:pt x="48" y="29"/>
                  </a:cubicBezTo>
                  <a:cubicBezTo>
                    <a:pt x="65" y="15"/>
                    <a:pt x="102" y="54"/>
                    <a:pt x="115" y="51"/>
                  </a:cubicBezTo>
                  <a:cubicBezTo>
                    <a:pt x="127" y="49"/>
                    <a:pt x="149" y="0"/>
                    <a:pt x="169" y="7"/>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12"/>
            <p:cNvSpPr/>
            <p:nvPr/>
          </p:nvSpPr>
          <p:spPr bwMode="auto">
            <a:xfrm>
              <a:off x="6945025" y="3271033"/>
              <a:ext cx="958850" cy="928688"/>
            </a:xfrm>
            <a:custGeom>
              <a:gdLst>
                <a:gd fmla="*/ 176 w 253" name="T0"/>
                <a:gd fmla="*/ 8 h 245" name="T1"/>
                <a:gd fmla="*/ 185 w 253" name="T2"/>
                <a:gd fmla="*/ 79 h 245" name="T3"/>
                <a:gd fmla="*/ 251 w 253" name="T4"/>
                <a:gd fmla="*/ 110 h 245" name="T5"/>
                <a:gd fmla="*/ 195 w 253" name="T6"/>
                <a:gd fmla="*/ 151 h 245" name="T7"/>
                <a:gd fmla="*/ 200 w 253" name="T8"/>
                <a:gd fmla="*/ 223 h 245" name="T9"/>
                <a:gd fmla="*/ 133 w 253" name="T10"/>
                <a:gd fmla="*/ 196 h 245" name="T11"/>
                <a:gd fmla="*/ 78 w 253" name="T12"/>
                <a:gd fmla="*/ 238 h 245" name="T13"/>
                <a:gd fmla="*/ 67 w 253" name="T14"/>
                <a:gd fmla="*/ 166 h 245" name="T15"/>
                <a:gd fmla="*/ 3 w 253" name="T16"/>
                <a:gd fmla="*/ 138 h 245" name="T17"/>
                <a:gd fmla="*/ 58 w 253" name="T18"/>
                <a:gd fmla="*/ 95 h 245" name="T19"/>
                <a:gd fmla="*/ 54 w 253" name="T20"/>
                <a:gd fmla="*/ 22 h 245" name="T21"/>
                <a:gd fmla="*/ 119 w 253" name="T22"/>
                <a:gd fmla="*/ 49 h 245" name="T23"/>
                <a:gd fmla="*/ 176 w 253" name="T24"/>
                <a:gd fmla="*/ 8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3">
                  <a:moveTo>
                    <a:pt x="176" y="8"/>
                  </a:moveTo>
                  <a:cubicBezTo>
                    <a:pt x="196" y="17"/>
                    <a:pt x="178" y="68"/>
                    <a:pt x="185" y="79"/>
                  </a:cubicBezTo>
                  <a:cubicBezTo>
                    <a:pt x="193" y="90"/>
                    <a:pt x="248" y="88"/>
                    <a:pt x="251" y="110"/>
                  </a:cubicBezTo>
                  <a:cubicBezTo>
                    <a:pt x="253" y="130"/>
                    <a:pt x="199" y="139"/>
                    <a:pt x="195" y="151"/>
                  </a:cubicBezTo>
                  <a:cubicBezTo>
                    <a:pt x="190" y="163"/>
                    <a:pt x="219" y="210"/>
                    <a:pt x="200" y="223"/>
                  </a:cubicBezTo>
                  <a:cubicBezTo>
                    <a:pt x="181" y="237"/>
                    <a:pt x="146" y="194"/>
                    <a:pt x="133" y="196"/>
                  </a:cubicBezTo>
                  <a:cubicBezTo>
                    <a:pt x="121" y="197"/>
                    <a:pt x="97" y="245"/>
                    <a:pt x="78" y="238"/>
                  </a:cubicBezTo>
                  <a:cubicBezTo>
                    <a:pt x="58" y="229"/>
                    <a:pt x="75" y="177"/>
                    <a:pt x="67" y="166"/>
                  </a:cubicBezTo>
                  <a:cubicBezTo>
                    <a:pt x="60" y="155"/>
                    <a:pt x="6" y="159"/>
                    <a:pt x="3" y="138"/>
                  </a:cubicBezTo>
                  <a:cubicBezTo>
                    <a:pt x="0" y="117"/>
                    <a:pt x="53" y="106"/>
                    <a:pt x="58" y="95"/>
                  </a:cubicBezTo>
                  <a:cubicBezTo>
                    <a:pt x="63" y="82"/>
                    <a:pt x="34" y="36"/>
                    <a:pt x="54" y="22"/>
                  </a:cubicBezTo>
                  <a:cubicBezTo>
                    <a:pt x="72" y="9"/>
                    <a:pt x="106" y="51"/>
                    <a:pt x="119" y="49"/>
                  </a:cubicBezTo>
                  <a:cubicBezTo>
                    <a:pt x="131" y="48"/>
                    <a:pt x="156" y="0"/>
                    <a:pt x="176" y="8"/>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13"/>
            <p:cNvSpPr/>
            <p:nvPr/>
          </p:nvSpPr>
          <p:spPr bwMode="auto">
            <a:xfrm>
              <a:off x="6940262" y="3271033"/>
              <a:ext cx="966788" cy="928688"/>
            </a:xfrm>
            <a:custGeom>
              <a:gdLst>
                <a:gd fmla="*/ 184 w 255" name="T0"/>
                <a:gd fmla="*/ 10 h 245" name="T1"/>
                <a:gd fmla="*/ 190 w 255" name="T2"/>
                <a:gd fmla="*/ 82 h 245" name="T3"/>
                <a:gd fmla="*/ 254 w 255" name="T4"/>
                <a:gd fmla="*/ 117 h 245" name="T5"/>
                <a:gd fmla="*/ 195 w 255" name="T6"/>
                <a:gd fmla="*/ 155 h 245" name="T7"/>
                <a:gd fmla="*/ 195 w 255" name="T8"/>
                <a:gd fmla="*/ 229 h 245" name="T9"/>
                <a:gd fmla="*/ 130 w 255" name="T10"/>
                <a:gd fmla="*/ 197 h 245" name="T11"/>
                <a:gd fmla="*/ 72 w 255" name="T12"/>
                <a:gd fmla="*/ 236 h 245" name="T13"/>
                <a:gd fmla="*/ 65 w 255" name="T14"/>
                <a:gd fmla="*/ 162 h 245" name="T15"/>
                <a:gd fmla="*/ 2 w 255" name="T16"/>
                <a:gd fmla="*/ 131 h 245" name="T17"/>
                <a:gd fmla="*/ 60 w 255" name="T18"/>
                <a:gd fmla="*/ 91 h 245" name="T19"/>
                <a:gd fmla="*/ 60 w 255" name="T20"/>
                <a:gd fmla="*/ 17 h 245" name="T21"/>
                <a:gd fmla="*/ 124 w 255" name="T22"/>
                <a:gd fmla="*/ 48 h 245" name="T23"/>
                <a:gd fmla="*/ 184 w 255" name="T24"/>
                <a:gd fmla="*/ 10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5">
                  <a:moveTo>
                    <a:pt x="184" y="10"/>
                  </a:moveTo>
                  <a:cubicBezTo>
                    <a:pt x="204" y="20"/>
                    <a:pt x="182" y="71"/>
                    <a:pt x="190" y="82"/>
                  </a:cubicBezTo>
                  <a:cubicBezTo>
                    <a:pt x="197" y="94"/>
                    <a:pt x="252" y="95"/>
                    <a:pt x="254" y="117"/>
                  </a:cubicBezTo>
                  <a:cubicBezTo>
                    <a:pt x="255" y="137"/>
                    <a:pt x="200" y="144"/>
                    <a:pt x="195" y="155"/>
                  </a:cubicBezTo>
                  <a:cubicBezTo>
                    <a:pt x="189" y="167"/>
                    <a:pt x="216" y="216"/>
                    <a:pt x="195" y="229"/>
                  </a:cubicBezTo>
                  <a:cubicBezTo>
                    <a:pt x="176" y="241"/>
                    <a:pt x="143" y="196"/>
                    <a:pt x="130" y="197"/>
                  </a:cubicBezTo>
                  <a:cubicBezTo>
                    <a:pt x="118" y="197"/>
                    <a:pt x="91" y="245"/>
                    <a:pt x="72" y="236"/>
                  </a:cubicBezTo>
                  <a:cubicBezTo>
                    <a:pt x="52" y="226"/>
                    <a:pt x="73" y="174"/>
                    <a:pt x="65" y="162"/>
                  </a:cubicBezTo>
                  <a:cubicBezTo>
                    <a:pt x="58" y="152"/>
                    <a:pt x="3" y="152"/>
                    <a:pt x="2" y="131"/>
                  </a:cubicBezTo>
                  <a:cubicBezTo>
                    <a:pt x="0" y="110"/>
                    <a:pt x="55" y="103"/>
                    <a:pt x="60" y="91"/>
                  </a:cubicBezTo>
                  <a:cubicBezTo>
                    <a:pt x="66" y="79"/>
                    <a:pt x="39" y="30"/>
                    <a:pt x="60" y="17"/>
                  </a:cubicBezTo>
                  <a:cubicBezTo>
                    <a:pt x="79" y="5"/>
                    <a:pt x="111" y="49"/>
                    <a:pt x="124" y="48"/>
                  </a:cubicBezTo>
                  <a:cubicBezTo>
                    <a:pt x="137" y="48"/>
                    <a:pt x="165" y="0"/>
                    <a:pt x="184" y="10"/>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14"/>
            <p:cNvSpPr/>
            <p:nvPr/>
          </p:nvSpPr>
          <p:spPr bwMode="auto">
            <a:xfrm>
              <a:off x="6940262" y="3271033"/>
              <a:ext cx="971550" cy="933450"/>
            </a:xfrm>
            <a:custGeom>
              <a:gdLst>
                <a:gd fmla="*/ 0 w 256" name="T0"/>
                <a:gd fmla="*/ 124 h 246" name="T1"/>
                <a:gd fmla="*/ 61 w 256" name="T2"/>
                <a:gd fmla="*/ 88 h 246" name="T3"/>
                <a:gd fmla="*/ 65 w 256" name="T4"/>
                <a:gd fmla="*/ 11 h 246" name="T5"/>
                <a:gd fmla="*/ 128 w 256" name="T6"/>
                <a:gd fmla="*/ 47 h 246" name="T7"/>
                <a:gd fmla="*/ 191 w 256" name="T8"/>
                <a:gd fmla="*/ 12 h 246" name="T9"/>
                <a:gd fmla="*/ 193 w 256" name="T10"/>
                <a:gd fmla="*/ 86 h 246" name="T11"/>
                <a:gd fmla="*/ 255 w 256" name="T12"/>
                <a:gd fmla="*/ 124 h 246" name="T13"/>
                <a:gd fmla="*/ 194 w 256" name="T14"/>
                <a:gd fmla="*/ 159 h 246" name="T15"/>
                <a:gd fmla="*/ 190 w 256" name="T16"/>
                <a:gd fmla="*/ 234 h 246" name="T17"/>
                <a:gd fmla="*/ 125 w 256" name="T18"/>
                <a:gd fmla="*/ 198 h 246" name="T19"/>
                <a:gd fmla="*/ 65 w 256" name="T20"/>
                <a:gd fmla="*/ 234 h 246" name="T21"/>
                <a:gd fmla="*/ 62 w 256" name="T22"/>
                <a:gd fmla="*/ 159 h 246" name="T23"/>
                <a:gd fmla="*/ 0 w 256" name="T24"/>
                <a:gd fmla="*/ 124 h 24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6">
                  <a:moveTo>
                    <a:pt x="0" y="124"/>
                  </a:moveTo>
                  <a:cubicBezTo>
                    <a:pt x="0" y="103"/>
                    <a:pt x="55" y="99"/>
                    <a:pt x="61" y="88"/>
                  </a:cubicBezTo>
                  <a:cubicBezTo>
                    <a:pt x="67" y="75"/>
                    <a:pt x="43" y="24"/>
                    <a:pt x="65" y="11"/>
                  </a:cubicBezTo>
                  <a:cubicBezTo>
                    <a:pt x="85" y="0"/>
                    <a:pt x="115" y="47"/>
                    <a:pt x="128" y="47"/>
                  </a:cubicBezTo>
                  <a:cubicBezTo>
                    <a:pt x="141" y="47"/>
                    <a:pt x="172" y="1"/>
                    <a:pt x="191" y="12"/>
                  </a:cubicBezTo>
                  <a:cubicBezTo>
                    <a:pt x="211" y="23"/>
                    <a:pt x="186" y="73"/>
                    <a:pt x="193" y="86"/>
                  </a:cubicBezTo>
                  <a:cubicBezTo>
                    <a:pt x="200" y="98"/>
                    <a:pt x="256" y="102"/>
                    <a:pt x="255" y="124"/>
                  </a:cubicBezTo>
                  <a:cubicBezTo>
                    <a:pt x="255" y="145"/>
                    <a:pt x="200" y="148"/>
                    <a:pt x="194" y="159"/>
                  </a:cubicBezTo>
                  <a:cubicBezTo>
                    <a:pt x="187" y="171"/>
                    <a:pt x="212" y="222"/>
                    <a:pt x="190" y="234"/>
                  </a:cubicBezTo>
                  <a:cubicBezTo>
                    <a:pt x="169" y="246"/>
                    <a:pt x="139" y="198"/>
                    <a:pt x="125" y="198"/>
                  </a:cubicBezTo>
                  <a:cubicBezTo>
                    <a:pt x="113" y="197"/>
                    <a:pt x="83" y="244"/>
                    <a:pt x="65" y="234"/>
                  </a:cubicBezTo>
                  <a:cubicBezTo>
                    <a:pt x="46" y="223"/>
                    <a:pt x="69" y="172"/>
                    <a:pt x="62" y="159"/>
                  </a:cubicBezTo>
                  <a:cubicBezTo>
                    <a:pt x="55" y="148"/>
                    <a:pt x="0" y="145"/>
                    <a:pt x="0" y="124"/>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1" name="组合 50"/>
          <p:cNvGrpSpPr/>
          <p:nvPr/>
        </p:nvGrpSpPr>
        <p:grpSpPr>
          <a:xfrm rot="619297">
            <a:off x="7962830" y="3043578"/>
            <a:ext cx="6484691" cy="6452906"/>
            <a:chOff x="6940262" y="3251983"/>
            <a:chExt cx="971550" cy="966788"/>
          </a:xfrm>
        </p:grpSpPr>
        <p:sp>
          <p:nvSpPr>
            <p:cNvPr id="53" name="Freeform 5"/>
            <p:cNvSpPr/>
            <p:nvPr/>
          </p:nvSpPr>
          <p:spPr bwMode="auto">
            <a:xfrm>
              <a:off x="6959312" y="3251983"/>
              <a:ext cx="928688" cy="966788"/>
            </a:xfrm>
            <a:custGeom>
              <a:gdLst>
                <a:gd fmla="*/ 121 w 245" name="T0"/>
                <a:gd fmla="*/ 0 h 255" name="T1"/>
                <a:gd fmla="*/ 158 w 245" name="T2"/>
                <a:gd fmla="*/ 61 h 255" name="T3"/>
                <a:gd fmla="*/ 234 w 245" name="T4"/>
                <a:gd fmla="*/ 65 h 255" name="T5"/>
                <a:gd fmla="*/ 198 w 245" name="T6"/>
                <a:gd fmla="*/ 128 h 255" name="T7"/>
                <a:gd fmla="*/ 233 w 245" name="T8"/>
                <a:gd fmla="*/ 191 h 255" name="T9"/>
                <a:gd fmla="*/ 160 w 245" name="T10"/>
                <a:gd fmla="*/ 193 h 255" name="T11"/>
                <a:gd fmla="*/ 122 w 245" name="T12"/>
                <a:gd fmla="*/ 255 h 255" name="T13"/>
                <a:gd fmla="*/ 87 w 245" name="T14"/>
                <a:gd fmla="*/ 193 h 255" name="T15"/>
                <a:gd fmla="*/ 11 w 245" name="T16"/>
                <a:gd fmla="*/ 190 h 255" name="T17"/>
                <a:gd fmla="*/ 47 w 245" name="T18"/>
                <a:gd fmla="*/ 125 h 255" name="T19"/>
                <a:gd fmla="*/ 11 w 245" name="T20"/>
                <a:gd fmla="*/ 65 h 255" name="T21"/>
                <a:gd fmla="*/ 86 w 245" name="T22"/>
                <a:gd fmla="*/ 62 h 255" name="T23"/>
                <a:gd fmla="*/ 121 w 245" name="T24"/>
                <a:gd fmla="*/ 0 h 2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5" w="245">
                  <a:moveTo>
                    <a:pt x="121" y="0"/>
                  </a:moveTo>
                  <a:cubicBezTo>
                    <a:pt x="142" y="0"/>
                    <a:pt x="147" y="55"/>
                    <a:pt x="158" y="61"/>
                  </a:cubicBezTo>
                  <a:cubicBezTo>
                    <a:pt x="170" y="67"/>
                    <a:pt x="222" y="43"/>
                    <a:pt x="234" y="65"/>
                  </a:cubicBezTo>
                  <a:cubicBezTo>
                    <a:pt x="245" y="85"/>
                    <a:pt x="198" y="115"/>
                    <a:pt x="198" y="128"/>
                  </a:cubicBezTo>
                  <a:cubicBezTo>
                    <a:pt x="198" y="141"/>
                    <a:pt x="244" y="172"/>
                    <a:pt x="233" y="191"/>
                  </a:cubicBezTo>
                  <a:cubicBezTo>
                    <a:pt x="222" y="211"/>
                    <a:pt x="172" y="186"/>
                    <a:pt x="160" y="193"/>
                  </a:cubicBezTo>
                  <a:cubicBezTo>
                    <a:pt x="148" y="200"/>
                    <a:pt x="143" y="255"/>
                    <a:pt x="122" y="255"/>
                  </a:cubicBezTo>
                  <a:cubicBezTo>
                    <a:pt x="101" y="255"/>
                    <a:pt x="98" y="199"/>
                    <a:pt x="87" y="193"/>
                  </a:cubicBezTo>
                  <a:cubicBezTo>
                    <a:pt x="75" y="187"/>
                    <a:pt x="24" y="212"/>
                    <a:pt x="11" y="190"/>
                  </a:cubicBezTo>
                  <a:cubicBezTo>
                    <a:pt x="0" y="169"/>
                    <a:pt x="47" y="138"/>
                    <a:pt x="47" y="125"/>
                  </a:cubicBezTo>
                  <a:cubicBezTo>
                    <a:pt x="48" y="113"/>
                    <a:pt x="1" y="83"/>
                    <a:pt x="11" y="65"/>
                  </a:cubicBezTo>
                  <a:cubicBezTo>
                    <a:pt x="23" y="45"/>
                    <a:pt x="73" y="69"/>
                    <a:pt x="86" y="62"/>
                  </a:cubicBezTo>
                  <a:cubicBezTo>
                    <a:pt x="97" y="55"/>
                    <a:pt x="100" y="0"/>
                    <a:pt x="121" y="0"/>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6"/>
            <p:cNvSpPr/>
            <p:nvPr/>
          </p:nvSpPr>
          <p:spPr bwMode="auto">
            <a:xfrm>
              <a:off x="6956137" y="3256746"/>
              <a:ext cx="936625" cy="962025"/>
            </a:xfrm>
            <a:custGeom>
              <a:gdLst>
                <a:gd fmla="*/ 129 w 247" name="T0"/>
                <a:gd fmla="*/ 1 h 254" name="T1"/>
                <a:gd fmla="*/ 162 w 247" name="T2"/>
                <a:gd fmla="*/ 63 h 254" name="T3"/>
                <a:gd fmla="*/ 237 w 247" name="T4"/>
                <a:gd fmla="*/ 71 h 254" name="T5"/>
                <a:gd fmla="*/ 198 w 247" name="T6"/>
                <a:gd fmla="*/ 131 h 254" name="T7"/>
                <a:gd fmla="*/ 229 w 247" name="T8"/>
                <a:gd fmla="*/ 196 h 254" name="T9"/>
                <a:gd fmla="*/ 156 w 247" name="T10"/>
                <a:gd fmla="*/ 193 h 254" name="T11"/>
                <a:gd fmla="*/ 116 w 247" name="T12"/>
                <a:gd fmla="*/ 252 h 254" name="T13"/>
                <a:gd fmla="*/ 84 w 247" name="T14"/>
                <a:gd fmla="*/ 189 h 254" name="T15"/>
                <a:gd fmla="*/ 11 w 247" name="T16"/>
                <a:gd fmla="*/ 182 h 254" name="T17"/>
                <a:gd fmla="*/ 49 w 247" name="T18"/>
                <a:gd fmla="*/ 121 h 254" name="T19"/>
                <a:gd fmla="*/ 18 w 247" name="T20"/>
                <a:gd fmla="*/ 59 h 254" name="T21"/>
                <a:gd fmla="*/ 91 w 247" name="T22"/>
                <a:gd fmla="*/ 60 h 254" name="T23"/>
                <a:gd fmla="*/ 129 w 247" name="T24"/>
                <a:gd fmla="*/ 1 h 2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4" w="246">
                  <a:moveTo>
                    <a:pt x="129" y="1"/>
                  </a:moveTo>
                  <a:cubicBezTo>
                    <a:pt x="150" y="2"/>
                    <a:pt x="151" y="57"/>
                    <a:pt x="162" y="63"/>
                  </a:cubicBezTo>
                  <a:cubicBezTo>
                    <a:pt x="174" y="70"/>
                    <a:pt x="226" y="49"/>
                    <a:pt x="237" y="71"/>
                  </a:cubicBezTo>
                  <a:cubicBezTo>
                    <a:pt x="247" y="91"/>
                    <a:pt x="199" y="118"/>
                    <a:pt x="198" y="131"/>
                  </a:cubicBezTo>
                  <a:cubicBezTo>
                    <a:pt x="197" y="144"/>
                    <a:pt x="241" y="177"/>
                    <a:pt x="229" y="196"/>
                  </a:cubicBezTo>
                  <a:cubicBezTo>
                    <a:pt x="217" y="214"/>
                    <a:pt x="169" y="187"/>
                    <a:pt x="156" y="193"/>
                  </a:cubicBezTo>
                  <a:cubicBezTo>
                    <a:pt x="144" y="199"/>
                    <a:pt x="137" y="254"/>
                    <a:pt x="116" y="252"/>
                  </a:cubicBezTo>
                  <a:cubicBezTo>
                    <a:pt x="95" y="251"/>
                    <a:pt x="95" y="196"/>
                    <a:pt x="84" y="189"/>
                  </a:cubicBezTo>
                  <a:cubicBezTo>
                    <a:pt x="73" y="182"/>
                    <a:pt x="21" y="204"/>
                    <a:pt x="11" y="182"/>
                  </a:cubicBezTo>
                  <a:cubicBezTo>
                    <a:pt x="0" y="161"/>
                    <a:pt x="48" y="134"/>
                    <a:pt x="49" y="121"/>
                  </a:cubicBezTo>
                  <a:cubicBezTo>
                    <a:pt x="50" y="108"/>
                    <a:pt x="7" y="76"/>
                    <a:pt x="18" y="59"/>
                  </a:cubicBezTo>
                  <a:cubicBezTo>
                    <a:pt x="30" y="40"/>
                    <a:pt x="78" y="66"/>
                    <a:pt x="91" y="60"/>
                  </a:cubicBezTo>
                  <a:cubicBezTo>
                    <a:pt x="103" y="54"/>
                    <a:pt x="109" y="0"/>
                    <a:pt x="129" y="1"/>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7"/>
            <p:cNvSpPr/>
            <p:nvPr/>
          </p:nvSpPr>
          <p:spPr bwMode="auto">
            <a:xfrm>
              <a:off x="6956137" y="3259921"/>
              <a:ext cx="936625" cy="955675"/>
            </a:xfrm>
            <a:custGeom>
              <a:gdLst>
                <a:gd fmla="*/ 137 w 247" name="T0"/>
                <a:gd fmla="*/ 2 h 252" name="T1"/>
                <a:gd fmla="*/ 165 w 247" name="T2"/>
                <a:gd fmla="*/ 65 h 252" name="T3"/>
                <a:gd fmla="*/ 239 w 247" name="T4"/>
                <a:gd fmla="*/ 77 h 252" name="T5"/>
                <a:gd fmla="*/ 197 w 247" name="T6"/>
                <a:gd fmla="*/ 134 h 252" name="T7"/>
                <a:gd fmla="*/ 224 w 247" name="T8"/>
                <a:gd fmla="*/ 200 h 252" name="T9"/>
                <a:gd fmla="*/ 152 w 247" name="T10"/>
                <a:gd fmla="*/ 193 h 252" name="T11"/>
                <a:gd fmla="*/ 109 w 247" name="T12"/>
                <a:gd fmla="*/ 250 h 252" name="T13"/>
                <a:gd fmla="*/ 81 w 247" name="T14"/>
                <a:gd fmla="*/ 185 h 252" name="T15"/>
                <a:gd fmla="*/ 9 w 247" name="T16"/>
                <a:gd fmla="*/ 174 h 252" name="T17"/>
                <a:gd fmla="*/ 50 w 247" name="T18"/>
                <a:gd fmla="*/ 116 h 252" name="T19"/>
                <a:gd fmla="*/ 23 w 247" name="T20"/>
                <a:gd fmla="*/ 52 h 252" name="T21"/>
                <a:gd fmla="*/ 95 w 247" name="T22"/>
                <a:gd fmla="*/ 58 h 252" name="T23"/>
                <a:gd fmla="*/ 137 w 247" name="T24"/>
                <a:gd fmla="*/ 2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6">
                  <a:moveTo>
                    <a:pt x="137" y="2"/>
                  </a:moveTo>
                  <a:cubicBezTo>
                    <a:pt x="157" y="4"/>
                    <a:pt x="155" y="58"/>
                    <a:pt x="165" y="65"/>
                  </a:cubicBezTo>
                  <a:cubicBezTo>
                    <a:pt x="177" y="73"/>
                    <a:pt x="229" y="55"/>
                    <a:pt x="239" y="77"/>
                  </a:cubicBezTo>
                  <a:cubicBezTo>
                    <a:pt x="247" y="98"/>
                    <a:pt x="198" y="121"/>
                    <a:pt x="197" y="134"/>
                  </a:cubicBezTo>
                  <a:cubicBezTo>
                    <a:pt x="196" y="147"/>
                    <a:pt x="237" y="182"/>
                    <a:pt x="224" y="200"/>
                  </a:cubicBezTo>
                  <a:cubicBezTo>
                    <a:pt x="210" y="217"/>
                    <a:pt x="164" y="188"/>
                    <a:pt x="152" y="193"/>
                  </a:cubicBezTo>
                  <a:cubicBezTo>
                    <a:pt x="140" y="198"/>
                    <a:pt x="130" y="252"/>
                    <a:pt x="109" y="250"/>
                  </a:cubicBezTo>
                  <a:cubicBezTo>
                    <a:pt x="88" y="247"/>
                    <a:pt x="91" y="192"/>
                    <a:pt x="81" y="185"/>
                  </a:cubicBezTo>
                  <a:cubicBezTo>
                    <a:pt x="70" y="177"/>
                    <a:pt x="18" y="196"/>
                    <a:pt x="9" y="174"/>
                  </a:cubicBezTo>
                  <a:cubicBezTo>
                    <a:pt x="0" y="153"/>
                    <a:pt x="49" y="129"/>
                    <a:pt x="50" y="116"/>
                  </a:cubicBezTo>
                  <a:cubicBezTo>
                    <a:pt x="52" y="104"/>
                    <a:pt x="11" y="69"/>
                    <a:pt x="23" y="52"/>
                  </a:cubicBezTo>
                  <a:cubicBezTo>
                    <a:pt x="37" y="35"/>
                    <a:pt x="83" y="63"/>
                    <a:pt x="95" y="58"/>
                  </a:cubicBezTo>
                  <a:cubicBezTo>
                    <a:pt x="107" y="53"/>
                    <a:pt x="116" y="0"/>
                    <a:pt x="137" y="2"/>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8"/>
            <p:cNvSpPr/>
            <p:nvPr/>
          </p:nvSpPr>
          <p:spPr bwMode="auto">
            <a:xfrm>
              <a:off x="6951375" y="3259921"/>
              <a:ext cx="944563" cy="950913"/>
            </a:xfrm>
            <a:custGeom>
              <a:gdLst>
                <a:gd fmla="*/ 145 w 249" name="T0"/>
                <a:gd fmla="*/ 4 h 251" name="T1"/>
                <a:gd fmla="*/ 170 w 249" name="T2"/>
                <a:gd fmla="*/ 69 h 251" name="T3"/>
                <a:gd fmla="*/ 242 w 249" name="T4"/>
                <a:gd fmla="*/ 84 h 251" name="T5"/>
                <a:gd fmla="*/ 197 w 249" name="T6"/>
                <a:gd fmla="*/ 138 h 251" name="T7"/>
                <a:gd fmla="*/ 219 w 249" name="T8"/>
                <a:gd fmla="*/ 205 h 251" name="T9"/>
                <a:gd fmla="*/ 148 w 249" name="T10"/>
                <a:gd fmla="*/ 194 h 251" name="T11"/>
                <a:gd fmla="*/ 103 w 249" name="T12"/>
                <a:gd fmla="*/ 248 h 251" name="T13"/>
                <a:gd fmla="*/ 79 w 249" name="T14"/>
                <a:gd fmla="*/ 182 h 251" name="T15"/>
                <a:gd fmla="*/ 8 w 249" name="T16"/>
                <a:gd fmla="*/ 168 h 251" name="T17"/>
                <a:gd fmla="*/ 52 w 249" name="T18"/>
                <a:gd fmla="*/ 112 h 251" name="T19"/>
                <a:gd fmla="*/ 30 w 249" name="T20"/>
                <a:gd fmla="*/ 47 h 251" name="T21"/>
                <a:gd fmla="*/ 100 w 249" name="T22"/>
                <a:gd fmla="*/ 56 h 251" name="T23"/>
                <a:gd fmla="*/ 145 w 249" name="T24"/>
                <a:gd fmla="*/ 4 h 25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9">
                  <a:moveTo>
                    <a:pt x="145" y="4"/>
                  </a:moveTo>
                  <a:cubicBezTo>
                    <a:pt x="165" y="7"/>
                    <a:pt x="160" y="61"/>
                    <a:pt x="170" y="69"/>
                  </a:cubicBezTo>
                  <a:cubicBezTo>
                    <a:pt x="180" y="77"/>
                    <a:pt x="233" y="62"/>
                    <a:pt x="242" y="84"/>
                  </a:cubicBezTo>
                  <a:cubicBezTo>
                    <a:pt x="249" y="105"/>
                    <a:pt x="199" y="126"/>
                    <a:pt x="197" y="138"/>
                  </a:cubicBezTo>
                  <a:cubicBezTo>
                    <a:pt x="195" y="150"/>
                    <a:pt x="234" y="188"/>
                    <a:pt x="219" y="205"/>
                  </a:cubicBezTo>
                  <a:cubicBezTo>
                    <a:pt x="205" y="222"/>
                    <a:pt x="161" y="190"/>
                    <a:pt x="148" y="194"/>
                  </a:cubicBezTo>
                  <a:cubicBezTo>
                    <a:pt x="137" y="199"/>
                    <a:pt x="124" y="251"/>
                    <a:pt x="103" y="248"/>
                  </a:cubicBezTo>
                  <a:cubicBezTo>
                    <a:pt x="83" y="244"/>
                    <a:pt x="88" y="190"/>
                    <a:pt x="79" y="182"/>
                  </a:cubicBezTo>
                  <a:cubicBezTo>
                    <a:pt x="69" y="173"/>
                    <a:pt x="16" y="189"/>
                    <a:pt x="8" y="168"/>
                  </a:cubicBezTo>
                  <a:cubicBezTo>
                    <a:pt x="0" y="147"/>
                    <a:pt x="50" y="125"/>
                    <a:pt x="52" y="112"/>
                  </a:cubicBezTo>
                  <a:cubicBezTo>
                    <a:pt x="55" y="100"/>
                    <a:pt x="16" y="63"/>
                    <a:pt x="30" y="47"/>
                  </a:cubicBezTo>
                  <a:cubicBezTo>
                    <a:pt x="44" y="30"/>
                    <a:pt x="88" y="61"/>
                    <a:pt x="100" y="56"/>
                  </a:cubicBezTo>
                  <a:cubicBezTo>
                    <a:pt x="112" y="52"/>
                    <a:pt x="125" y="0"/>
                    <a:pt x="145" y="4"/>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9"/>
            <p:cNvSpPr/>
            <p:nvPr/>
          </p:nvSpPr>
          <p:spPr bwMode="auto">
            <a:xfrm>
              <a:off x="6948200" y="3263096"/>
              <a:ext cx="950913" cy="947738"/>
            </a:xfrm>
            <a:custGeom>
              <a:gdLst>
                <a:gd fmla="*/ 153 w 251" name="T0"/>
                <a:gd fmla="*/ 5 h 250" name="T1"/>
                <a:gd fmla="*/ 174 w 251" name="T2"/>
                <a:gd fmla="*/ 71 h 250" name="T3"/>
                <a:gd fmla="*/ 244 w 251" name="T4"/>
                <a:gd fmla="*/ 90 h 250" name="T5"/>
                <a:gd fmla="*/ 197 w 251" name="T6"/>
                <a:gd fmla="*/ 141 h 250" name="T7"/>
                <a:gd fmla="*/ 215 w 251" name="T8"/>
                <a:gd fmla="*/ 209 h 250" name="T9"/>
                <a:gd fmla="*/ 145 w 251" name="T10"/>
                <a:gd fmla="*/ 194 h 250" name="T11"/>
                <a:gd fmla="*/ 97 w 251" name="T12"/>
                <a:gd fmla="*/ 245 h 250" name="T13"/>
                <a:gd fmla="*/ 76 w 251" name="T14"/>
                <a:gd fmla="*/ 177 h 250" name="T15"/>
                <a:gd fmla="*/ 7 w 251" name="T16"/>
                <a:gd fmla="*/ 160 h 250" name="T17"/>
                <a:gd fmla="*/ 54 w 251" name="T18"/>
                <a:gd fmla="*/ 108 h 250" name="T19"/>
                <a:gd fmla="*/ 36 w 251" name="T20"/>
                <a:gd fmla="*/ 40 h 250" name="T21"/>
                <a:gd fmla="*/ 105 w 251" name="T22"/>
                <a:gd fmla="*/ 54 h 250" name="T23"/>
                <a:gd fmla="*/ 153 w 251" name="T24"/>
                <a:gd fmla="*/ 5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251">
                  <a:moveTo>
                    <a:pt x="153" y="5"/>
                  </a:moveTo>
                  <a:cubicBezTo>
                    <a:pt x="173" y="9"/>
                    <a:pt x="165" y="62"/>
                    <a:pt x="174" y="71"/>
                  </a:cubicBezTo>
                  <a:cubicBezTo>
                    <a:pt x="184" y="80"/>
                    <a:pt x="238" y="68"/>
                    <a:pt x="244" y="90"/>
                  </a:cubicBezTo>
                  <a:cubicBezTo>
                    <a:pt x="251" y="111"/>
                    <a:pt x="200" y="129"/>
                    <a:pt x="197" y="141"/>
                  </a:cubicBezTo>
                  <a:cubicBezTo>
                    <a:pt x="194" y="153"/>
                    <a:pt x="231" y="193"/>
                    <a:pt x="215" y="209"/>
                  </a:cubicBezTo>
                  <a:cubicBezTo>
                    <a:pt x="199" y="225"/>
                    <a:pt x="158" y="191"/>
                    <a:pt x="145" y="194"/>
                  </a:cubicBezTo>
                  <a:cubicBezTo>
                    <a:pt x="133" y="198"/>
                    <a:pt x="117" y="250"/>
                    <a:pt x="97" y="245"/>
                  </a:cubicBezTo>
                  <a:cubicBezTo>
                    <a:pt x="77" y="240"/>
                    <a:pt x="86" y="186"/>
                    <a:pt x="76" y="177"/>
                  </a:cubicBezTo>
                  <a:cubicBezTo>
                    <a:pt x="67" y="169"/>
                    <a:pt x="14" y="181"/>
                    <a:pt x="7" y="160"/>
                  </a:cubicBezTo>
                  <a:cubicBezTo>
                    <a:pt x="0" y="139"/>
                    <a:pt x="51" y="120"/>
                    <a:pt x="54" y="108"/>
                  </a:cubicBezTo>
                  <a:cubicBezTo>
                    <a:pt x="57" y="95"/>
                    <a:pt x="21" y="56"/>
                    <a:pt x="36" y="40"/>
                  </a:cubicBezTo>
                  <a:cubicBezTo>
                    <a:pt x="51" y="25"/>
                    <a:pt x="93" y="58"/>
                    <a:pt x="105" y="54"/>
                  </a:cubicBezTo>
                  <a:cubicBezTo>
                    <a:pt x="117" y="51"/>
                    <a:pt x="133" y="0"/>
                    <a:pt x="153" y="5"/>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10"/>
            <p:cNvSpPr/>
            <p:nvPr/>
          </p:nvSpPr>
          <p:spPr bwMode="auto">
            <a:xfrm>
              <a:off x="6948200" y="3263096"/>
              <a:ext cx="950913" cy="944563"/>
            </a:xfrm>
            <a:custGeom>
              <a:gdLst>
                <a:gd fmla="*/ 160 w 251" name="T0"/>
                <a:gd fmla="*/ 6 h 249" name="T1"/>
                <a:gd fmla="*/ 178 w 251" name="T2"/>
                <a:gd fmla="*/ 74 h 249" name="T3"/>
                <a:gd fmla="*/ 246 w 251" name="T4"/>
                <a:gd fmla="*/ 97 h 249" name="T5"/>
                <a:gd fmla="*/ 196 w 251" name="T6"/>
                <a:gd fmla="*/ 145 h 249" name="T7"/>
                <a:gd fmla="*/ 209 w 251" name="T8"/>
                <a:gd fmla="*/ 215 h 249" name="T9"/>
                <a:gd fmla="*/ 141 w 251" name="T10"/>
                <a:gd fmla="*/ 195 h 249" name="T11"/>
                <a:gd fmla="*/ 91 w 251" name="T12"/>
                <a:gd fmla="*/ 243 h 249" name="T13"/>
                <a:gd fmla="*/ 73 w 251" name="T14"/>
                <a:gd fmla="*/ 174 h 249" name="T15"/>
                <a:gd fmla="*/ 5 w 251" name="T16"/>
                <a:gd fmla="*/ 153 h 249" name="T17"/>
                <a:gd fmla="*/ 55 w 251" name="T18"/>
                <a:gd fmla="*/ 104 h 249" name="T19"/>
                <a:gd fmla="*/ 42 w 251" name="T20"/>
                <a:gd fmla="*/ 35 h 249" name="T21"/>
                <a:gd fmla="*/ 109 w 251" name="T22"/>
                <a:gd fmla="*/ 53 h 249" name="T23"/>
                <a:gd fmla="*/ 160 w 251" name="T24"/>
                <a:gd fmla="*/ 6 h 2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9" w="251">
                  <a:moveTo>
                    <a:pt x="160" y="6"/>
                  </a:moveTo>
                  <a:cubicBezTo>
                    <a:pt x="181" y="12"/>
                    <a:pt x="169" y="65"/>
                    <a:pt x="178" y="74"/>
                  </a:cubicBezTo>
                  <a:cubicBezTo>
                    <a:pt x="187" y="84"/>
                    <a:pt x="241" y="76"/>
                    <a:pt x="246" y="97"/>
                  </a:cubicBezTo>
                  <a:cubicBezTo>
                    <a:pt x="251" y="118"/>
                    <a:pt x="199" y="133"/>
                    <a:pt x="196" y="145"/>
                  </a:cubicBezTo>
                  <a:cubicBezTo>
                    <a:pt x="192" y="157"/>
                    <a:pt x="226" y="199"/>
                    <a:pt x="209" y="215"/>
                  </a:cubicBezTo>
                  <a:cubicBezTo>
                    <a:pt x="193" y="230"/>
                    <a:pt x="154" y="193"/>
                    <a:pt x="141" y="195"/>
                  </a:cubicBezTo>
                  <a:cubicBezTo>
                    <a:pt x="129" y="198"/>
                    <a:pt x="110" y="249"/>
                    <a:pt x="91" y="243"/>
                  </a:cubicBezTo>
                  <a:cubicBezTo>
                    <a:pt x="70" y="237"/>
                    <a:pt x="82" y="184"/>
                    <a:pt x="73" y="174"/>
                  </a:cubicBezTo>
                  <a:cubicBezTo>
                    <a:pt x="64" y="165"/>
                    <a:pt x="11" y="174"/>
                    <a:pt x="5" y="153"/>
                  </a:cubicBezTo>
                  <a:cubicBezTo>
                    <a:pt x="0" y="132"/>
                    <a:pt x="52" y="116"/>
                    <a:pt x="55" y="104"/>
                  </a:cubicBezTo>
                  <a:cubicBezTo>
                    <a:pt x="59" y="92"/>
                    <a:pt x="25" y="50"/>
                    <a:pt x="42" y="35"/>
                  </a:cubicBezTo>
                  <a:cubicBezTo>
                    <a:pt x="58" y="20"/>
                    <a:pt x="97" y="56"/>
                    <a:pt x="109" y="53"/>
                  </a:cubicBezTo>
                  <a:cubicBezTo>
                    <a:pt x="122" y="50"/>
                    <a:pt x="141" y="0"/>
                    <a:pt x="160" y="6"/>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11"/>
            <p:cNvSpPr/>
            <p:nvPr/>
          </p:nvSpPr>
          <p:spPr bwMode="auto">
            <a:xfrm>
              <a:off x="6945025" y="3267858"/>
              <a:ext cx="958850" cy="936625"/>
            </a:xfrm>
            <a:custGeom>
              <a:gdLst>
                <a:gd fmla="*/ 169 w 253" name="T0"/>
                <a:gd fmla="*/ 7 h 247" name="T1"/>
                <a:gd fmla="*/ 182 w 253" name="T2"/>
                <a:gd fmla="*/ 77 h 247" name="T3"/>
                <a:gd fmla="*/ 249 w 253" name="T4"/>
                <a:gd fmla="*/ 104 h 247" name="T5"/>
                <a:gd fmla="*/ 196 w 253" name="T6"/>
                <a:gd fmla="*/ 148 h 247" name="T7"/>
                <a:gd fmla="*/ 205 w 253" name="T8"/>
                <a:gd fmla="*/ 219 h 247" name="T9"/>
                <a:gd fmla="*/ 137 w 253" name="T10"/>
                <a:gd fmla="*/ 196 h 247" name="T11"/>
                <a:gd fmla="*/ 85 w 253" name="T12"/>
                <a:gd fmla="*/ 240 h 247" name="T13"/>
                <a:gd fmla="*/ 71 w 253" name="T14"/>
                <a:gd fmla="*/ 170 h 247" name="T15"/>
                <a:gd fmla="*/ 5 w 253" name="T16"/>
                <a:gd fmla="*/ 145 h 247" name="T17"/>
                <a:gd fmla="*/ 57 w 253" name="T18"/>
                <a:gd fmla="*/ 100 h 247" name="T19"/>
                <a:gd fmla="*/ 48 w 253" name="T20"/>
                <a:gd fmla="*/ 29 h 247" name="T21"/>
                <a:gd fmla="*/ 115 w 253" name="T22"/>
                <a:gd fmla="*/ 51 h 247" name="T23"/>
                <a:gd fmla="*/ 169 w 253" name="T24"/>
                <a:gd fmla="*/ 7 h 24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3">
                  <a:moveTo>
                    <a:pt x="169" y="7"/>
                  </a:moveTo>
                  <a:cubicBezTo>
                    <a:pt x="189" y="15"/>
                    <a:pt x="174" y="67"/>
                    <a:pt x="182" y="77"/>
                  </a:cubicBezTo>
                  <a:cubicBezTo>
                    <a:pt x="191" y="87"/>
                    <a:pt x="245" y="82"/>
                    <a:pt x="249" y="104"/>
                  </a:cubicBezTo>
                  <a:cubicBezTo>
                    <a:pt x="253" y="124"/>
                    <a:pt x="200" y="136"/>
                    <a:pt x="196" y="148"/>
                  </a:cubicBezTo>
                  <a:cubicBezTo>
                    <a:pt x="191" y="160"/>
                    <a:pt x="223" y="204"/>
                    <a:pt x="205" y="219"/>
                  </a:cubicBezTo>
                  <a:cubicBezTo>
                    <a:pt x="187" y="233"/>
                    <a:pt x="150" y="193"/>
                    <a:pt x="137" y="196"/>
                  </a:cubicBezTo>
                  <a:cubicBezTo>
                    <a:pt x="125" y="198"/>
                    <a:pt x="104" y="247"/>
                    <a:pt x="85" y="240"/>
                  </a:cubicBezTo>
                  <a:cubicBezTo>
                    <a:pt x="65" y="233"/>
                    <a:pt x="79" y="180"/>
                    <a:pt x="71" y="170"/>
                  </a:cubicBezTo>
                  <a:cubicBezTo>
                    <a:pt x="63" y="160"/>
                    <a:pt x="9" y="166"/>
                    <a:pt x="5" y="145"/>
                  </a:cubicBezTo>
                  <a:cubicBezTo>
                    <a:pt x="0" y="124"/>
                    <a:pt x="53" y="111"/>
                    <a:pt x="57" y="100"/>
                  </a:cubicBezTo>
                  <a:cubicBezTo>
                    <a:pt x="61" y="87"/>
                    <a:pt x="30" y="43"/>
                    <a:pt x="48" y="29"/>
                  </a:cubicBezTo>
                  <a:cubicBezTo>
                    <a:pt x="65" y="15"/>
                    <a:pt x="102" y="54"/>
                    <a:pt x="115" y="51"/>
                  </a:cubicBezTo>
                  <a:cubicBezTo>
                    <a:pt x="127" y="49"/>
                    <a:pt x="149" y="0"/>
                    <a:pt x="169" y="7"/>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12"/>
            <p:cNvSpPr/>
            <p:nvPr/>
          </p:nvSpPr>
          <p:spPr bwMode="auto">
            <a:xfrm>
              <a:off x="6945025" y="3271033"/>
              <a:ext cx="958850" cy="928688"/>
            </a:xfrm>
            <a:custGeom>
              <a:gdLst>
                <a:gd fmla="*/ 176 w 253" name="T0"/>
                <a:gd fmla="*/ 8 h 245" name="T1"/>
                <a:gd fmla="*/ 185 w 253" name="T2"/>
                <a:gd fmla="*/ 79 h 245" name="T3"/>
                <a:gd fmla="*/ 251 w 253" name="T4"/>
                <a:gd fmla="*/ 110 h 245" name="T5"/>
                <a:gd fmla="*/ 195 w 253" name="T6"/>
                <a:gd fmla="*/ 151 h 245" name="T7"/>
                <a:gd fmla="*/ 200 w 253" name="T8"/>
                <a:gd fmla="*/ 223 h 245" name="T9"/>
                <a:gd fmla="*/ 133 w 253" name="T10"/>
                <a:gd fmla="*/ 196 h 245" name="T11"/>
                <a:gd fmla="*/ 78 w 253" name="T12"/>
                <a:gd fmla="*/ 238 h 245" name="T13"/>
                <a:gd fmla="*/ 67 w 253" name="T14"/>
                <a:gd fmla="*/ 166 h 245" name="T15"/>
                <a:gd fmla="*/ 3 w 253" name="T16"/>
                <a:gd fmla="*/ 138 h 245" name="T17"/>
                <a:gd fmla="*/ 58 w 253" name="T18"/>
                <a:gd fmla="*/ 95 h 245" name="T19"/>
                <a:gd fmla="*/ 54 w 253" name="T20"/>
                <a:gd fmla="*/ 22 h 245" name="T21"/>
                <a:gd fmla="*/ 119 w 253" name="T22"/>
                <a:gd fmla="*/ 49 h 245" name="T23"/>
                <a:gd fmla="*/ 176 w 253" name="T24"/>
                <a:gd fmla="*/ 8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3">
                  <a:moveTo>
                    <a:pt x="176" y="8"/>
                  </a:moveTo>
                  <a:cubicBezTo>
                    <a:pt x="196" y="17"/>
                    <a:pt x="178" y="68"/>
                    <a:pt x="185" y="79"/>
                  </a:cubicBezTo>
                  <a:cubicBezTo>
                    <a:pt x="193" y="90"/>
                    <a:pt x="248" y="88"/>
                    <a:pt x="251" y="110"/>
                  </a:cubicBezTo>
                  <a:cubicBezTo>
                    <a:pt x="253" y="130"/>
                    <a:pt x="199" y="139"/>
                    <a:pt x="195" y="151"/>
                  </a:cubicBezTo>
                  <a:cubicBezTo>
                    <a:pt x="190" y="163"/>
                    <a:pt x="219" y="210"/>
                    <a:pt x="200" y="223"/>
                  </a:cubicBezTo>
                  <a:cubicBezTo>
                    <a:pt x="181" y="237"/>
                    <a:pt x="146" y="194"/>
                    <a:pt x="133" y="196"/>
                  </a:cubicBezTo>
                  <a:cubicBezTo>
                    <a:pt x="121" y="197"/>
                    <a:pt x="97" y="245"/>
                    <a:pt x="78" y="238"/>
                  </a:cubicBezTo>
                  <a:cubicBezTo>
                    <a:pt x="58" y="229"/>
                    <a:pt x="75" y="177"/>
                    <a:pt x="67" y="166"/>
                  </a:cubicBezTo>
                  <a:cubicBezTo>
                    <a:pt x="60" y="155"/>
                    <a:pt x="6" y="159"/>
                    <a:pt x="3" y="138"/>
                  </a:cubicBezTo>
                  <a:cubicBezTo>
                    <a:pt x="0" y="117"/>
                    <a:pt x="53" y="106"/>
                    <a:pt x="58" y="95"/>
                  </a:cubicBezTo>
                  <a:cubicBezTo>
                    <a:pt x="63" y="82"/>
                    <a:pt x="34" y="36"/>
                    <a:pt x="54" y="22"/>
                  </a:cubicBezTo>
                  <a:cubicBezTo>
                    <a:pt x="72" y="9"/>
                    <a:pt x="106" y="51"/>
                    <a:pt x="119" y="49"/>
                  </a:cubicBezTo>
                  <a:cubicBezTo>
                    <a:pt x="131" y="48"/>
                    <a:pt x="156" y="0"/>
                    <a:pt x="176" y="8"/>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13"/>
            <p:cNvSpPr/>
            <p:nvPr/>
          </p:nvSpPr>
          <p:spPr bwMode="auto">
            <a:xfrm>
              <a:off x="6940262" y="3271033"/>
              <a:ext cx="966788" cy="928688"/>
            </a:xfrm>
            <a:custGeom>
              <a:gdLst>
                <a:gd fmla="*/ 184 w 255" name="T0"/>
                <a:gd fmla="*/ 10 h 245" name="T1"/>
                <a:gd fmla="*/ 190 w 255" name="T2"/>
                <a:gd fmla="*/ 82 h 245" name="T3"/>
                <a:gd fmla="*/ 254 w 255" name="T4"/>
                <a:gd fmla="*/ 117 h 245" name="T5"/>
                <a:gd fmla="*/ 195 w 255" name="T6"/>
                <a:gd fmla="*/ 155 h 245" name="T7"/>
                <a:gd fmla="*/ 195 w 255" name="T8"/>
                <a:gd fmla="*/ 229 h 245" name="T9"/>
                <a:gd fmla="*/ 130 w 255" name="T10"/>
                <a:gd fmla="*/ 197 h 245" name="T11"/>
                <a:gd fmla="*/ 72 w 255" name="T12"/>
                <a:gd fmla="*/ 236 h 245" name="T13"/>
                <a:gd fmla="*/ 65 w 255" name="T14"/>
                <a:gd fmla="*/ 162 h 245" name="T15"/>
                <a:gd fmla="*/ 2 w 255" name="T16"/>
                <a:gd fmla="*/ 131 h 245" name="T17"/>
                <a:gd fmla="*/ 60 w 255" name="T18"/>
                <a:gd fmla="*/ 91 h 245" name="T19"/>
                <a:gd fmla="*/ 60 w 255" name="T20"/>
                <a:gd fmla="*/ 17 h 245" name="T21"/>
                <a:gd fmla="*/ 124 w 255" name="T22"/>
                <a:gd fmla="*/ 48 h 245" name="T23"/>
                <a:gd fmla="*/ 184 w 255" name="T24"/>
                <a:gd fmla="*/ 10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5">
                  <a:moveTo>
                    <a:pt x="184" y="10"/>
                  </a:moveTo>
                  <a:cubicBezTo>
                    <a:pt x="204" y="20"/>
                    <a:pt x="182" y="71"/>
                    <a:pt x="190" y="82"/>
                  </a:cubicBezTo>
                  <a:cubicBezTo>
                    <a:pt x="197" y="94"/>
                    <a:pt x="252" y="95"/>
                    <a:pt x="254" y="117"/>
                  </a:cubicBezTo>
                  <a:cubicBezTo>
                    <a:pt x="255" y="137"/>
                    <a:pt x="200" y="144"/>
                    <a:pt x="195" y="155"/>
                  </a:cubicBezTo>
                  <a:cubicBezTo>
                    <a:pt x="189" y="167"/>
                    <a:pt x="216" y="216"/>
                    <a:pt x="195" y="229"/>
                  </a:cubicBezTo>
                  <a:cubicBezTo>
                    <a:pt x="176" y="241"/>
                    <a:pt x="143" y="196"/>
                    <a:pt x="130" y="197"/>
                  </a:cubicBezTo>
                  <a:cubicBezTo>
                    <a:pt x="118" y="197"/>
                    <a:pt x="91" y="245"/>
                    <a:pt x="72" y="236"/>
                  </a:cubicBezTo>
                  <a:cubicBezTo>
                    <a:pt x="52" y="226"/>
                    <a:pt x="73" y="174"/>
                    <a:pt x="65" y="162"/>
                  </a:cubicBezTo>
                  <a:cubicBezTo>
                    <a:pt x="58" y="152"/>
                    <a:pt x="3" y="152"/>
                    <a:pt x="2" y="131"/>
                  </a:cubicBezTo>
                  <a:cubicBezTo>
                    <a:pt x="0" y="110"/>
                    <a:pt x="55" y="103"/>
                    <a:pt x="60" y="91"/>
                  </a:cubicBezTo>
                  <a:cubicBezTo>
                    <a:pt x="66" y="79"/>
                    <a:pt x="39" y="30"/>
                    <a:pt x="60" y="17"/>
                  </a:cubicBezTo>
                  <a:cubicBezTo>
                    <a:pt x="79" y="5"/>
                    <a:pt x="111" y="49"/>
                    <a:pt x="124" y="48"/>
                  </a:cubicBezTo>
                  <a:cubicBezTo>
                    <a:pt x="137" y="48"/>
                    <a:pt x="165" y="0"/>
                    <a:pt x="184" y="10"/>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14"/>
            <p:cNvSpPr/>
            <p:nvPr/>
          </p:nvSpPr>
          <p:spPr bwMode="auto">
            <a:xfrm>
              <a:off x="6940262" y="3271033"/>
              <a:ext cx="971550" cy="933450"/>
            </a:xfrm>
            <a:custGeom>
              <a:gdLst>
                <a:gd fmla="*/ 0 w 256" name="T0"/>
                <a:gd fmla="*/ 124 h 246" name="T1"/>
                <a:gd fmla="*/ 61 w 256" name="T2"/>
                <a:gd fmla="*/ 88 h 246" name="T3"/>
                <a:gd fmla="*/ 65 w 256" name="T4"/>
                <a:gd fmla="*/ 11 h 246" name="T5"/>
                <a:gd fmla="*/ 128 w 256" name="T6"/>
                <a:gd fmla="*/ 47 h 246" name="T7"/>
                <a:gd fmla="*/ 191 w 256" name="T8"/>
                <a:gd fmla="*/ 12 h 246" name="T9"/>
                <a:gd fmla="*/ 193 w 256" name="T10"/>
                <a:gd fmla="*/ 86 h 246" name="T11"/>
                <a:gd fmla="*/ 255 w 256" name="T12"/>
                <a:gd fmla="*/ 124 h 246" name="T13"/>
                <a:gd fmla="*/ 194 w 256" name="T14"/>
                <a:gd fmla="*/ 159 h 246" name="T15"/>
                <a:gd fmla="*/ 190 w 256" name="T16"/>
                <a:gd fmla="*/ 234 h 246" name="T17"/>
                <a:gd fmla="*/ 125 w 256" name="T18"/>
                <a:gd fmla="*/ 198 h 246" name="T19"/>
                <a:gd fmla="*/ 65 w 256" name="T20"/>
                <a:gd fmla="*/ 234 h 246" name="T21"/>
                <a:gd fmla="*/ 62 w 256" name="T22"/>
                <a:gd fmla="*/ 159 h 246" name="T23"/>
                <a:gd fmla="*/ 0 w 256" name="T24"/>
                <a:gd fmla="*/ 124 h 24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6">
                  <a:moveTo>
                    <a:pt x="0" y="124"/>
                  </a:moveTo>
                  <a:cubicBezTo>
                    <a:pt x="0" y="103"/>
                    <a:pt x="55" y="99"/>
                    <a:pt x="61" y="88"/>
                  </a:cubicBezTo>
                  <a:cubicBezTo>
                    <a:pt x="67" y="75"/>
                    <a:pt x="43" y="24"/>
                    <a:pt x="65" y="11"/>
                  </a:cubicBezTo>
                  <a:cubicBezTo>
                    <a:pt x="85" y="0"/>
                    <a:pt x="115" y="47"/>
                    <a:pt x="128" y="47"/>
                  </a:cubicBezTo>
                  <a:cubicBezTo>
                    <a:pt x="141" y="47"/>
                    <a:pt x="172" y="1"/>
                    <a:pt x="191" y="12"/>
                  </a:cubicBezTo>
                  <a:cubicBezTo>
                    <a:pt x="211" y="23"/>
                    <a:pt x="186" y="73"/>
                    <a:pt x="193" y="86"/>
                  </a:cubicBezTo>
                  <a:cubicBezTo>
                    <a:pt x="200" y="98"/>
                    <a:pt x="256" y="102"/>
                    <a:pt x="255" y="124"/>
                  </a:cubicBezTo>
                  <a:cubicBezTo>
                    <a:pt x="255" y="145"/>
                    <a:pt x="200" y="148"/>
                    <a:pt x="194" y="159"/>
                  </a:cubicBezTo>
                  <a:cubicBezTo>
                    <a:pt x="187" y="171"/>
                    <a:pt x="212" y="222"/>
                    <a:pt x="190" y="234"/>
                  </a:cubicBezTo>
                  <a:cubicBezTo>
                    <a:pt x="169" y="246"/>
                    <a:pt x="139" y="198"/>
                    <a:pt x="125" y="198"/>
                  </a:cubicBezTo>
                  <a:cubicBezTo>
                    <a:pt x="113" y="197"/>
                    <a:pt x="83" y="244"/>
                    <a:pt x="65" y="234"/>
                  </a:cubicBezTo>
                  <a:cubicBezTo>
                    <a:pt x="46" y="223"/>
                    <a:pt x="69" y="172"/>
                    <a:pt x="62" y="159"/>
                  </a:cubicBezTo>
                  <a:cubicBezTo>
                    <a:pt x="55" y="148"/>
                    <a:pt x="0" y="145"/>
                    <a:pt x="0" y="124"/>
                  </a:cubicBezTo>
                  <a:close/>
                </a:path>
              </a:pathLst>
            </a:custGeom>
            <a:noFill/>
            <a:ln cap="flat" w="3175">
              <a:solidFill>
                <a:schemeClr val="bg1">
                  <a:lumMod val="6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4" name="组合 73"/>
          <p:cNvGrpSpPr/>
          <p:nvPr/>
        </p:nvGrpSpPr>
        <p:grpSpPr>
          <a:xfrm>
            <a:off x="471970" y="5254440"/>
            <a:ext cx="2490176" cy="2478236"/>
            <a:chOff x="5588764" y="391169"/>
            <a:chExt cx="2614564" cy="2602028"/>
          </a:xfrm>
        </p:grpSpPr>
        <p:sp>
          <p:nvSpPr>
            <p:cNvPr id="75" name="Freeform 5"/>
            <p:cNvSpPr/>
            <p:nvPr/>
          </p:nvSpPr>
          <p:spPr bwMode="auto">
            <a:xfrm rot="619297">
              <a:off x="5641282" y="391169"/>
              <a:ext cx="2499217" cy="2601749"/>
            </a:xfrm>
            <a:custGeom>
              <a:gdLst>
                <a:gd fmla="*/ 121 w 245" name="T0"/>
                <a:gd fmla="*/ 0 h 255" name="T1"/>
                <a:gd fmla="*/ 158 w 245" name="T2"/>
                <a:gd fmla="*/ 61 h 255" name="T3"/>
                <a:gd fmla="*/ 234 w 245" name="T4"/>
                <a:gd fmla="*/ 65 h 255" name="T5"/>
                <a:gd fmla="*/ 198 w 245" name="T6"/>
                <a:gd fmla="*/ 128 h 255" name="T7"/>
                <a:gd fmla="*/ 233 w 245" name="T8"/>
                <a:gd fmla="*/ 191 h 255" name="T9"/>
                <a:gd fmla="*/ 160 w 245" name="T10"/>
                <a:gd fmla="*/ 193 h 255" name="T11"/>
                <a:gd fmla="*/ 122 w 245" name="T12"/>
                <a:gd fmla="*/ 255 h 255" name="T13"/>
                <a:gd fmla="*/ 87 w 245" name="T14"/>
                <a:gd fmla="*/ 193 h 255" name="T15"/>
                <a:gd fmla="*/ 11 w 245" name="T16"/>
                <a:gd fmla="*/ 190 h 255" name="T17"/>
                <a:gd fmla="*/ 47 w 245" name="T18"/>
                <a:gd fmla="*/ 125 h 255" name="T19"/>
                <a:gd fmla="*/ 11 w 245" name="T20"/>
                <a:gd fmla="*/ 65 h 255" name="T21"/>
                <a:gd fmla="*/ 86 w 245" name="T22"/>
                <a:gd fmla="*/ 62 h 255" name="T23"/>
                <a:gd fmla="*/ 121 w 245" name="T24"/>
                <a:gd fmla="*/ 0 h 2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5" w="245">
                  <a:moveTo>
                    <a:pt x="121" y="0"/>
                  </a:moveTo>
                  <a:cubicBezTo>
                    <a:pt x="142" y="0"/>
                    <a:pt x="147" y="55"/>
                    <a:pt x="158" y="61"/>
                  </a:cubicBezTo>
                  <a:cubicBezTo>
                    <a:pt x="170" y="67"/>
                    <a:pt x="222" y="43"/>
                    <a:pt x="234" y="65"/>
                  </a:cubicBezTo>
                  <a:cubicBezTo>
                    <a:pt x="245" y="85"/>
                    <a:pt x="198" y="115"/>
                    <a:pt x="198" y="128"/>
                  </a:cubicBezTo>
                  <a:cubicBezTo>
                    <a:pt x="198" y="141"/>
                    <a:pt x="244" y="172"/>
                    <a:pt x="233" y="191"/>
                  </a:cubicBezTo>
                  <a:cubicBezTo>
                    <a:pt x="222" y="211"/>
                    <a:pt x="172" y="186"/>
                    <a:pt x="160" y="193"/>
                  </a:cubicBezTo>
                  <a:cubicBezTo>
                    <a:pt x="148" y="200"/>
                    <a:pt x="143" y="255"/>
                    <a:pt x="122" y="255"/>
                  </a:cubicBezTo>
                  <a:cubicBezTo>
                    <a:pt x="101" y="255"/>
                    <a:pt x="98" y="199"/>
                    <a:pt x="87" y="193"/>
                  </a:cubicBezTo>
                  <a:cubicBezTo>
                    <a:pt x="75" y="187"/>
                    <a:pt x="24" y="212"/>
                    <a:pt x="11" y="190"/>
                  </a:cubicBezTo>
                  <a:cubicBezTo>
                    <a:pt x="0" y="169"/>
                    <a:pt x="47" y="138"/>
                    <a:pt x="47" y="125"/>
                  </a:cubicBezTo>
                  <a:cubicBezTo>
                    <a:pt x="48" y="113"/>
                    <a:pt x="1" y="83"/>
                    <a:pt x="11" y="65"/>
                  </a:cubicBezTo>
                  <a:cubicBezTo>
                    <a:pt x="23" y="45"/>
                    <a:pt x="73" y="69"/>
                    <a:pt x="86" y="62"/>
                  </a:cubicBezTo>
                  <a:cubicBezTo>
                    <a:pt x="97" y="55"/>
                    <a:pt x="100" y="0"/>
                    <a:pt x="121" y="0"/>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6"/>
            <p:cNvSpPr/>
            <p:nvPr/>
          </p:nvSpPr>
          <p:spPr bwMode="auto">
            <a:xfrm rot="619297">
              <a:off x="5631554" y="404266"/>
              <a:ext cx="2520576" cy="2588931"/>
            </a:xfrm>
            <a:custGeom>
              <a:gdLst>
                <a:gd fmla="*/ 129 w 247" name="T0"/>
                <a:gd fmla="*/ 1 h 254" name="T1"/>
                <a:gd fmla="*/ 162 w 247" name="T2"/>
                <a:gd fmla="*/ 63 h 254" name="T3"/>
                <a:gd fmla="*/ 237 w 247" name="T4"/>
                <a:gd fmla="*/ 71 h 254" name="T5"/>
                <a:gd fmla="*/ 198 w 247" name="T6"/>
                <a:gd fmla="*/ 131 h 254" name="T7"/>
                <a:gd fmla="*/ 229 w 247" name="T8"/>
                <a:gd fmla="*/ 196 h 254" name="T9"/>
                <a:gd fmla="*/ 156 w 247" name="T10"/>
                <a:gd fmla="*/ 193 h 254" name="T11"/>
                <a:gd fmla="*/ 116 w 247" name="T12"/>
                <a:gd fmla="*/ 252 h 254" name="T13"/>
                <a:gd fmla="*/ 84 w 247" name="T14"/>
                <a:gd fmla="*/ 189 h 254" name="T15"/>
                <a:gd fmla="*/ 11 w 247" name="T16"/>
                <a:gd fmla="*/ 182 h 254" name="T17"/>
                <a:gd fmla="*/ 49 w 247" name="T18"/>
                <a:gd fmla="*/ 121 h 254" name="T19"/>
                <a:gd fmla="*/ 18 w 247" name="T20"/>
                <a:gd fmla="*/ 59 h 254" name="T21"/>
                <a:gd fmla="*/ 91 w 247" name="T22"/>
                <a:gd fmla="*/ 60 h 254" name="T23"/>
                <a:gd fmla="*/ 129 w 247" name="T24"/>
                <a:gd fmla="*/ 1 h 2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4" w="246">
                  <a:moveTo>
                    <a:pt x="129" y="1"/>
                  </a:moveTo>
                  <a:cubicBezTo>
                    <a:pt x="150" y="2"/>
                    <a:pt x="151" y="57"/>
                    <a:pt x="162" y="63"/>
                  </a:cubicBezTo>
                  <a:cubicBezTo>
                    <a:pt x="174" y="70"/>
                    <a:pt x="226" y="49"/>
                    <a:pt x="237" y="71"/>
                  </a:cubicBezTo>
                  <a:cubicBezTo>
                    <a:pt x="247" y="91"/>
                    <a:pt x="199" y="118"/>
                    <a:pt x="198" y="131"/>
                  </a:cubicBezTo>
                  <a:cubicBezTo>
                    <a:pt x="197" y="144"/>
                    <a:pt x="241" y="177"/>
                    <a:pt x="229" y="196"/>
                  </a:cubicBezTo>
                  <a:cubicBezTo>
                    <a:pt x="217" y="214"/>
                    <a:pt x="169" y="187"/>
                    <a:pt x="156" y="193"/>
                  </a:cubicBezTo>
                  <a:cubicBezTo>
                    <a:pt x="144" y="199"/>
                    <a:pt x="137" y="254"/>
                    <a:pt x="116" y="252"/>
                  </a:cubicBezTo>
                  <a:cubicBezTo>
                    <a:pt x="95" y="251"/>
                    <a:pt x="95" y="196"/>
                    <a:pt x="84" y="189"/>
                  </a:cubicBezTo>
                  <a:cubicBezTo>
                    <a:pt x="73" y="182"/>
                    <a:pt x="21" y="204"/>
                    <a:pt x="11" y="182"/>
                  </a:cubicBezTo>
                  <a:cubicBezTo>
                    <a:pt x="0" y="161"/>
                    <a:pt x="48" y="134"/>
                    <a:pt x="49" y="121"/>
                  </a:cubicBezTo>
                  <a:cubicBezTo>
                    <a:pt x="50" y="108"/>
                    <a:pt x="7" y="76"/>
                    <a:pt x="18" y="59"/>
                  </a:cubicBezTo>
                  <a:cubicBezTo>
                    <a:pt x="30" y="40"/>
                    <a:pt x="78" y="66"/>
                    <a:pt x="91" y="60"/>
                  </a:cubicBezTo>
                  <a:cubicBezTo>
                    <a:pt x="103" y="54"/>
                    <a:pt x="109" y="0"/>
                    <a:pt x="129" y="1"/>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7"/>
            <p:cNvSpPr/>
            <p:nvPr/>
          </p:nvSpPr>
          <p:spPr bwMode="auto">
            <a:xfrm rot="619297">
              <a:off x="5631554" y="412810"/>
              <a:ext cx="2520576" cy="2571843"/>
            </a:xfrm>
            <a:custGeom>
              <a:gdLst>
                <a:gd fmla="*/ 137 w 247" name="T0"/>
                <a:gd fmla="*/ 2 h 252" name="T1"/>
                <a:gd fmla="*/ 165 w 247" name="T2"/>
                <a:gd fmla="*/ 65 h 252" name="T3"/>
                <a:gd fmla="*/ 239 w 247" name="T4"/>
                <a:gd fmla="*/ 77 h 252" name="T5"/>
                <a:gd fmla="*/ 197 w 247" name="T6"/>
                <a:gd fmla="*/ 134 h 252" name="T7"/>
                <a:gd fmla="*/ 224 w 247" name="T8"/>
                <a:gd fmla="*/ 200 h 252" name="T9"/>
                <a:gd fmla="*/ 152 w 247" name="T10"/>
                <a:gd fmla="*/ 193 h 252" name="T11"/>
                <a:gd fmla="*/ 109 w 247" name="T12"/>
                <a:gd fmla="*/ 250 h 252" name="T13"/>
                <a:gd fmla="*/ 81 w 247" name="T14"/>
                <a:gd fmla="*/ 185 h 252" name="T15"/>
                <a:gd fmla="*/ 9 w 247" name="T16"/>
                <a:gd fmla="*/ 174 h 252" name="T17"/>
                <a:gd fmla="*/ 50 w 247" name="T18"/>
                <a:gd fmla="*/ 116 h 252" name="T19"/>
                <a:gd fmla="*/ 23 w 247" name="T20"/>
                <a:gd fmla="*/ 52 h 252" name="T21"/>
                <a:gd fmla="*/ 95 w 247" name="T22"/>
                <a:gd fmla="*/ 58 h 252" name="T23"/>
                <a:gd fmla="*/ 137 w 247" name="T24"/>
                <a:gd fmla="*/ 2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6">
                  <a:moveTo>
                    <a:pt x="137" y="2"/>
                  </a:moveTo>
                  <a:cubicBezTo>
                    <a:pt x="157" y="4"/>
                    <a:pt x="155" y="58"/>
                    <a:pt x="165" y="65"/>
                  </a:cubicBezTo>
                  <a:cubicBezTo>
                    <a:pt x="177" y="73"/>
                    <a:pt x="229" y="55"/>
                    <a:pt x="239" y="77"/>
                  </a:cubicBezTo>
                  <a:cubicBezTo>
                    <a:pt x="247" y="98"/>
                    <a:pt x="198" y="121"/>
                    <a:pt x="197" y="134"/>
                  </a:cubicBezTo>
                  <a:cubicBezTo>
                    <a:pt x="196" y="147"/>
                    <a:pt x="237" y="182"/>
                    <a:pt x="224" y="200"/>
                  </a:cubicBezTo>
                  <a:cubicBezTo>
                    <a:pt x="210" y="217"/>
                    <a:pt x="164" y="188"/>
                    <a:pt x="152" y="193"/>
                  </a:cubicBezTo>
                  <a:cubicBezTo>
                    <a:pt x="140" y="198"/>
                    <a:pt x="130" y="252"/>
                    <a:pt x="109" y="250"/>
                  </a:cubicBezTo>
                  <a:cubicBezTo>
                    <a:pt x="88" y="247"/>
                    <a:pt x="91" y="192"/>
                    <a:pt x="81" y="185"/>
                  </a:cubicBezTo>
                  <a:cubicBezTo>
                    <a:pt x="70" y="177"/>
                    <a:pt x="18" y="196"/>
                    <a:pt x="9" y="174"/>
                  </a:cubicBezTo>
                  <a:cubicBezTo>
                    <a:pt x="0" y="153"/>
                    <a:pt x="49" y="129"/>
                    <a:pt x="50" y="116"/>
                  </a:cubicBezTo>
                  <a:cubicBezTo>
                    <a:pt x="52" y="104"/>
                    <a:pt x="11" y="69"/>
                    <a:pt x="23" y="52"/>
                  </a:cubicBezTo>
                  <a:cubicBezTo>
                    <a:pt x="37" y="35"/>
                    <a:pt x="83" y="63"/>
                    <a:pt x="95" y="58"/>
                  </a:cubicBezTo>
                  <a:cubicBezTo>
                    <a:pt x="107" y="53"/>
                    <a:pt x="116" y="0"/>
                    <a:pt x="137" y="2"/>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8"/>
            <p:cNvSpPr/>
            <p:nvPr/>
          </p:nvSpPr>
          <p:spPr bwMode="auto">
            <a:xfrm rot="619297">
              <a:off x="5619922" y="412531"/>
              <a:ext cx="2541939" cy="2559027"/>
            </a:xfrm>
            <a:custGeom>
              <a:gdLst>
                <a:gd fmla="*/ 145 w 249" name="T0"/>
                <a:gd fmla="*/ 4 h 251" name="T1"/>
                <a:gd fmla="*/ 170 w 249" name="T2"/>
                <a:gd fmla="*/ 69 h 251" name="T3"/>
                <a:gd fmla="*/ 242 w 249" name="T4"/>
                <a:gd fmla="*/ 84 h 251" name="T5"/>
                <a:gd fmla="*/ 197 w 249" name="T6"/>
                <a:gd fmla="*/ 138 h 251" name="T7"/>
                <a:gd fmla="*/ 219 w 249" name="T8"/>
                <a:gd fmla="*/ 205 h 251" name="T9"/>
                <a:gd fmla="*/ 148 w 249" name="T10"/>
                <a:gd fmla="*/ 194 h 251" name="T11"/>
                <a:gd fmla="*/ 103 w 249" name="T12"/>
                <a:gd fmla="*/ 248 h 251" name="T13"/>
                <a:gd fmla="*/ 79 w 249" name="T14"/>
                <a:gd fmla="*/ 182 h 251" name="T15"/>
                <a:gd fmla="*/ 8 w 249" name="T16"/>
                <a:gd fmla="*/ 168 h 251" name="T17"/>
                <a:gd fmla="*/ 52 w 249" name="T18"/>
                <a:gd fmla="*/ 112 h 251" name="T19"/>
                <a:gd fmla="*/ 30 w 249" name="T20"/>
                <a:gd fmla="*/ 47 h 251" name="T21"/>
                <a:gd fmla="*/ 100 w 249" name="T22"/>
                <a:gd fmla="*/ 56 h 251" name="T23"/>
                <a:gd fmla="*/ 145 w 249" name="T24"/>
                <a:gd fmla="*/ 4 h 25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9">
                  <a:moveTo>
                    <a:pt x="145" y="4"/>
                  </a:moveTo>
                  <a:cubicBezTo>
                    <a:pt x="165" y="7"/>
                    <a:pt x="160" y="61"/>
                    <a:pt x="170" y="69"/>
                  </a:cubicBezTo>
                  <a:cubicBezTo>
                    <a:pt x="180" y="77"/>
                    <a:pt x="233" y="62"/>
                    <a:pt x="242" y="84"/>
                  </a:cubicBezTo>
                  <a:cubicBezTo>
                    <a:pt x="249" y="105"/>
                    <a:pt x="199" y="126"/>
                    <a:pt x="197" y="138"/>
                  </a:cubicBezTo>
                  <a:cubicBezTo>
                    <a:pt x="195" y="150"/>
                    <a:pt x="234" y="188"/>
                    <a:pt x="219" y="205"/>
                  </a:cubicBezTo>
                  <a:cubicBezTo>
                    <a:pt x="205" y="222"/>
                    <a:pt x="161" y="190"/>
                    <a:pt x="148" y="194"/>
                  </a:cubicBezTo>
                  <a:cubicBezTo>
                    <a:pt x="137" y="199"/>
                    <a:pt x="124" y="251"/>
                    <a:pt x="103" y="248"/>
                  </a:cubicBezTo>
                  <a:cubicBezTo>
                    <a:pt x="83" y="244"/>
                    <a:pt x="88" y="190"/>
                    <a:pt x="79" y="182"/>
                  </a:cubicBezTo>
                  <a:cubicBezTo>
                    <a:pt x="69" y="173"/>
                    <a:pt x="16" y="189"/>
                    <a:pt x="8" y="168"/>
                  </a:cubicBezTo>
                  <a:cubicBezTo>
                    <a:pt x="0" y="147"/>
                    <a:pt x="50" y="125"/>
                    <a:pt x="52" y="112"/>
                  </a:cubicBezTo>
                  <a:cubicBezTo>
                    <a:pt x="55" y="100"/>
                    <a:pt x="16" y="63"/>
                    <a:pt x="30" y="47"/>
                  </a:cubicBezTo>
                  <a:cubicBezTo>
                    <a:pt x="44" y="30"/>
                    <a:pt x="88" y="61"/>
                    <a:pt x="100" y="56"/>
                  </a:cubicBezTo>
                  <a:cubicBezTo>
                    <a:pt x="112" y="52"/>
                    <a:pt x="125" y="0"/>
                    <a:pt x="145" y="4"/>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9"/>
            <p:cNvSpPr/>
            <p:nvPr/>
          </p:nvSpPr>
          <p:spPr bwMode="auto">
            <a:xfrm rot="619297">
              <a:off x="5610612" y="421007"/>
              <a:ext cx="2559027" cy="2550483"/>
            </a:xfrm>
            <a:custGeom>
              <a:gdLst>
                <a:gd fmla="*/ 153 w 251" name="T0"/>
                <a:gd fmla="*/ 5 h 250" name="T1"/>
                <a:gd fmla="*/ 174 w 251" name="T2"/>
                <a:gd fmla="*/ 71 h 250" name="T3"/>
                <a:gd fmla="*/ 244 w 251" name="T4"/>
                <a:gd fmla="*/ 90 h 250" name="T5"/>
                <a:gd fmla="*/ 197 w 251" name="T6"/>
                <a:gd fmla="*/ 141 h 250" name="T7"/>
                <a:gd fmla="*/ 215 w 251" name="T8"/>
                <a:gd fmla="*/ 209 h 250" name="T9"/>
                <a:gd fmla="*/ 145 w 251" name="T10"/>
                <a:gd fmla="*/ 194 h 250" name="T11"/>
                <a:gd fmla="*/ 97 w 251" name="T12"/>
                <a:gd fmla="*/ 245 h 250" name="T13"/>
                <a:gd fmla="*/ 76 w 251" name="T14"/>
                <a:gd fmla="*/ 177 h 250" name="T15"/>
                <a:gd fmla="*/ 7 w 251" name="T16"/>
                <a:gd fmla="*/ 160 h 250" name="T17"/>
                <a:gd fmla="*/ 54 w 251" name="T18"/>
                <a:gd fmla="*/ 108 h 250" name="T19"/>
                <a:gd fmla="*/ 36 w 251" name="T20"/>
                <a:gd fmla="*/ 40 h 250" name="T21"/>
                <a:gd fmla="*/ 105 w 251" name="T22"/>
                <a:gd fmla="*/ 54 h 250" name="T23"/>
                <a:gd fmla="*/ 153 w 251" name="T24"/>
                <a:gd fmla="*/ 5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251">
                  <a:moveTo>
                    <a:pt x="153" y="5"/>
                  </a:moveTo>
                  <a:cubicBezTo>
                    <a:pt x="173" y="9"/>
                    <a:pt x="165" y="62"/>
                    <a:pt x="174" y="71"/>
                  </a:cubicBezTo>
                  <a:cubicBezTo>
                    <a:pt x="184" y="80"/>
                    <a:pt x="238" y="68"/>
                    <a:pt x="244" y="90"/>
                  </a:cubicBezTo>
                  <a:cubicBezTo>
                    <a:pt x="251" y="111"/>
                    <a:pt x="200" y="129"/>
                    <a:pt x="197" y="141"/>
                  </a:cubicBezTo>
                  <a:cubicBezTo>
                    <a:pt x="194" y="153"/>
                    <a:pt x="231" y="193"/>
                    <a:pt x="215" y="209"/>
                  </a:cubicBezTo>
                  <a:cubicBezTo>
                    <a:pt x="199" y="225"/>
                    <a:pt x="158" y="191"/>
                    <a:pt x="145" y="194"/>
                  </a:cubicBezTo>
                  <a:cubicBezTo>
                    <a:pt x="133" y="198"/>
                    <a:pt x="117" y="250"/>
                    <a:pt x="97" y="245"/>
                  </a:cubicBezTo>
                  <a:cubicBezTo>
                    <a:pt x="77" y="240"/>
                    <a:pt x="86" y="186"/>
                    <a:pt x="76" y="177"/>
                  </a:cubicBezTo>
                  <a:cubicBezTo>
                    <a:pt x="67" y="169"/>
                    <a:pt x="14" y="181"/>
                    <a:pt x="7" y="160"/>
                  </a:cubicBezTo>
                  <a:cubicBezTo>
                    <a:pt x="0" y="139"/>
                    <a:pt x="51" y="120"/>
                    <a:pt x="54" y="108"/>
                  </a:cubicBezTo>
                  <a:cubicBezTo>
                    <a:pt x="57" y="95"/>
                    <a:pt x="21" y="56"/>
                    <a:pt x="36" y="40"/>
                  </a:cubicBezTo>
                  <a:cubicBezTo>
                    <a:pt x="51" y="25"/>
                    <a:pt x="93" y="58"/>
                    <a:pt x="105" y="54"/>
                  </a:cubicBezTo>
                  <a:cubicBezTo>
                    <a:pt x="117" y="51"/>
                    <a:pt x="133" y="0"/>
                    <a:pt x="153" y="5"/>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10"/>
            <p:cNvSpPr/>
            <p:nvPr/>
          </p:nvSpPr>
          <p:spPr bwMode="auto">
            <a:xfrm rot="619297">
              <a:off x="5611378" y="421076"/>
              <a:ext cx="2559027" cy="2541939"/>
            </a:xfrm>
            <a:custGeom>
              <a:gdLst>
                <a:gd fmla="*/ 160 w 251" name="T0"/>
                <a:gd fmla="*/ 6 h 249" name="T1"/>
                <a:gd fmla="*/ 178 w 251" name="T2"/>
                <a:gd fmla="*/ 74 h 249" name="T3"/>
                <a:gd fmla="*/ 246 w 251" name="T4"/>
                <a:gd fmla="*/ 97 h 249" name="T5"/>
                <a:gd fmla="*/ 196 w 251" name="T6"/>
                <a:gd fmla="*/ 145 h 249" name="T7"/>
                <a:gd fmla="*/ 209 w 251" name="T8"/>
                <a:gd fmla="*/ 215 h 249" name="T9"/>
                <a:gd fmla="*/ 141 w 251" name="T10"/>
                <a:gd fmla="*/ 195 h 249" name="T11"/>
                <a:gd fmla="*/ 91 w 251" name="T12"/>
                <a:gd fmla="*/ 243 h 249" name="T13"/>
                <a:gd fmla="*/ 73 w 251" name="T14"/>
                <a:gd fmla="*/ 174 h 249" name="T15"/>
                <a:gd fmla="*/ 5 w 251" name="T16"/>
                <a:gd fmla="*/ 153 h 249" name="T17"/>
                <a:gd fmla="*/ 55 w 251" name="T18"/>
                <a:gd fmla="*/ 104 h 249" name="T19"/>
                <a:gd fmla="*/ 42 w 251" name="T20"/>
                <a:gd fmla="*/ 35 h 249" name="T21"/>
                <a:gd fmla="*/ 109 w 251" name="T22"/>
                <a:gd fmla="*/ 53 h 249" name="T23"/>
                <a:gd fmla="*/ 160 w 251" name="T24"/>
                <a:gd fmla="*/ 6 h 2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9" w="251">
                  <a:moveTo>
                    <a:pt x="160" y="6"/>
                  </a:moveTo>
                  <a:cubicBezTo>
                    <a:pt x="181" y="12"/>
                    <a:pt x="169" y="65"/>
                    <a:pt x="178" y="74"/>
                  </a:cubicBezTo>
                  <a:cubicBezTo>
                    <a:pt x="187" y="84"/>
                    <a:pt x="241" y="76"/>
                    <a:pt x="246" y="97"/>
                  </a:cubicBezTo>
                  <a:cubicBezTo>
                    <a:pt x="251" y="118"/>
                    <a:pt x="199" y="133"/>
                    <a:pt x="196" y="145"/>
                  </a:cubicBezTo>
                  <a:cubicBezTo>
                    <a:pt x="192" y="157"/>
                    <a:pt x="226" y="199"/>
                    <a:pt x="209" y="215"/>
                  </a:cubicBezTo>
                  <a:cubicBezTo>
                    <a:pt x="193" y="230"/>
                    <a:pt x="154" y="193"/>
                    <a:pt x="141" y="195"/>
                  </a:cubicBezTo>
                  <a:cubicBezTo>
                    <a:pt x="129" y="198"/>
                    <a:pt x="110" y="249"/>
                    <a:pt x="91" y="243"/>
                  </a:cubicBezTo>
                  <a:cubicBezTo>
                    <a:pt x="70" y="237"/>
                    <a:pt x="82" y="184"/>
                    <a:pt x="73" y="174"/>
                  </a:cubicBezTo>
                  <a:cubicBezTo>
                    <a:pt x="64" y="165"/>
                    <a:pt x="11" y="174"/>
                    <a:pt x="5" y="153"/>
                  </a:cubicBezTo>
                  <a:cubicBezTo>
                    <a:pt x="0" y="132"/>
                    <a:pt x="52" y="116"/>
                    <a:pt x="55" y="104"/>
                  </a:cubicBezTo>
                  <a:cubicBezTo>
                    <a:pt x="59" y="92"/>
                    <a:pt x="25" y="50"/>
                    <a:pt x="42" y="35"/>
                  </a:cubicBezTo>
                  <a:cubicBezTo>
                    <a:pt x="58" y="20"/>
                    <a:pt x="97" y="56"/>
                    <a:pt x="109" y="53"/>
                  </a:cubicBezTo>
                  <a:cubicBezTo>
                    <a:pt x="122" y="50"/>
                    <a:pt x="141" y="0"/>
                    <a:pt x="160" y="6"/>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11"/>
            <p:cNvSpPr/>
            <p:nvPr/>
          </p:nvSpPr>
          <p:spPr bwMode="auto">
            <a:xfrm rot="619297">
              <a:off x="5602416" y="434239"/>
              <a:ext cx="2580387" cy="2520577"/>
            </a:xfrm>
            <a:custGeom>
              <a:gdLst>
                <a:gd fmla="*/ 169 w 253" name="T0"/>
                <a:gd fmla="*/ 7 h 247" name="T1"/>
                <a:gd fmla="*/ 182 w 253" name="T2"/>
                <a:gd fmla="*/ 77 h 247" name="T3"/>
                <a:gd fmla="*/ 249 w 253" name="T4"/>
                <a:gd fmla="*/ 104 h 247" name="T5"/>
                <a:gd fmla="*/ 196 w 253" name="T6"/>
                <a:gd fmla="*/ 148 h 247" name="T7"/>
                <a:gd fmla="*/ 205 w 253" name="T8"/>
                <a:gd fmla="*/ 219 h 247" name="T9"/>
                <a:gd fmla="*/ 137 w 253" name="T10"/>
                <a:gd fmla="*/ 196 h 247" name="T11"/>
                <a:gd fmla="*/ 85 w 253" name="T12"/>
                <a:gd fmla="*/ 240 h 247" name="T13"/>
                <a:gd fmla="*/ 71 w 253" name="T14"/>
                <a:gd fmla="*/ 170 h 247" name="T15"/>
                <a:gd fmla="*/ 5 w 253" name="T16"/>
                <a:gd fmla="*/ 145 h 247" name="T17"/>
                <a:gd fmla="*/ 57 w 253" name="T18"/>
                <a:gd fmla="*/ 100 h 247" name="T19"/>
                <a:gd fmla="*/ 48 w 253" name="T20"/>
                <a:gd fmla="*/ 29 h 247" name="T21"/>
                <a:gd fmla="*/ 115 w 253" name="T22"/>
                <a:gd fmla="*/ 51 h 247" name="T23"/>
                <a:gd fmla="*/ 169 w 253" name="T24"/>
                <a:gd fmla="*/ 7 h 24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3">
                  <a:moveTo>
                    <a:pt x="169" y="7"/>
                  </a:moveTo>
                  <a:cubicBezTo>
                    <a:pt x="189" y="15"/>
                    <a:pt x="174" y="67"/>
                    <a:pt x="182" y="77"/>
                  </a:cubicBezTo>
                  <a:cubicBezTo>
                    <a:pt x="191" y="87"/>
                    <a:pt x="245" y="82"/>
                    <a:pt x="249" y="104"/>
                  </a:cubicBezTo>
                  <a:cubicBezTo>
                    <a:pt x="253" y="124"/>
                    <a:pt x="200" y="136"/>
                    <a:pt x="196" y="148"/>
                  </a:cubicBezTo>
                  <a:cubicBezTo>
                    <a:pt x="191" y="160"/>
                    <a:pt x="223" y="204"/>
                    <a:pt x="205" y="219"/>
                  </a:cubicBezTo>
                  <a:cubicBezTo>
                    <a:pt x="187" y="233"/>
                    <a:pt x="150" y="193"/>
                    <a:pt x="137" y="196"/>
                  </a:cubicBezTo>
                  <a:cubicBezTo>
                    <a:pt x="125" y="198"/>
                    <a:pt x="104" y="247"/>
                    <a:pt x="85" y="240"/>
                  </a:cubicBezTo>
                  <a:cubicBezTo>
                    <a:pt x="65" y="233"/>
                    <a:pt x="79" y="180"/>
                    <a:pt x="71" y="170"/>
                  </a:cubicBezTo>
                  <a:cubicBezTo>
                    <a:pt x="63" y="160"/>
                    <a:pt x="9" y="166"/>
                    <a:pt x="5" y="145"/>
                  </a:cubicBezTo>
                  <a:cubicBezTo>
                    <a:pt x="0" y="124"/>
                    <a:pt x="53" y="111"/>
                    <a:pt x="57" y="100"/>
                  </a:cubicBezTo>
                  <a:cubicBezTo>
                    <a:pt x="61" y="87"/>
                    <a:pt x="30" y="43"/>
                    <a:pt x="48" y="29"/>
                  </a:cubicBezTo>
                  <a:cubicBezTo>
                    <a:pt x="65" y="15"/>
                    <a:pt x="102" y="54"/>
                    <a:pt x="115" y="51"/>
                  </a:cubicBezTo>
                  <a:cubicBezTo>
                    <a:pt x="127" y="49"/>
                    <a:pt x="149" y="0"/>
                    <a:pt x="169" y="7"/>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12"/>
            <p:cNvSpPr/>
            <p:nvPr/>
          </p:nvSpPr>
          <p:spPr bwMode="auto">
            <a:xfrm rot="619297">
              <a:off x="5602799" y="442818"/>
              <a:ext cx="2580387" cy="2499217"/>
            </a:xfrm>
            <a:custGeom>
              <a:gdLst>
                <a:gd fmla="*/ 176 w 253" name="T0"/>
                <a:gd fmla="*/ 8 h 245" name="T1"/>
                <a:gd fmla="*/ 185 w 253" name="T2"/>
                <a:gd fmla="*/ 79 h 245" name="T3"/>
                <a:gd fmla="*/ 251 w 253" name="T4"/>
                <a:gd fmla="*/ 110 h 245" name="T5"/>
                <a:gd fmla="*/ 195 w 253" name="T6"/>
                <a:gd fmla="*/ 151 h 245" name="T7"/>
                <a:gd fmla="*/ 200 w 253" name="T8"/>
                <a:gd fmla="*/ 223 h 245" name="T9"/>
                <a:gd fmla="*/ 133 w 253" name="T10"/>
                <a:gd fmla="*/ 196 h 245" name="T11"/>
                <a:gd fmla="*/ 78 w 253" name="T12"/>
                <a:gd fmla="*/ 238 h 245" name="T13"/>
                <a:gd fmla="*/ 67 w 253" name="T14"/>
                <a:gd fmla="*/ 166 h 245" name="T15"/>
                <a:gd fmla="*/ 3 w 253" name="T16"/>
                <a:gd fmla="*/ 138 h 245" name="T17"/>
                <a:gd fmla="*/ 58 w 253" name="T18"/>
                <a:gd fmla="*/ 95 h 245" name="T19"/>
                <a:gd fmla="*/ 54 w 253" name="T20"/>
                <a:gd fmla="*/ 22 h 245" name="T21"/>
                <a:gd fmla="*/ 119 w 253" name="T22"/>
                <a:gd fmla="*/ 49 h 245" name="T23"/>
                <a:gd fmla="*/ 176 w 253" name="T24"/>
                <a:gd fmla="*/ 8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3">
                  <a:moveTo>
                    <a:pt x="176" y="8"/>
                  </a:moveTo>
                  <a:cubicBezTo>
                    <a:pt x="196" y="17"/>
                    <a:pt x="178" y="68"/>
                    <a:pt x="185" y="79"/>
                  </a:cubicBezTo>
                  <a:cubicBezTo>
                    <a:pt x="193" y="90"/>
                    <a:pt x="248" y="88"/>
                    <a:pt x="251" y="110"/>
                  </a:cubicBezTo>
                  <a:cubicBezTo>
                    <a:pt x="253" y="130"/>
                    <a:pt x="199" y="139"/>
                    <a:pt x="195" y="151"/>
                  </a:cubicBezTo>
                  <a:cubicBezTo>
                    <a:pt x="190" y="163"/>
                    <a:pt x="219" y="210"/>
                    <a:pt x="200" y="223"/>
                  </a:cubicBezTo>
                  <a:cubicBezTo>
                    <a:pt x="181" y="237"/>
                    <a:pt x="146" y="194"/>
                    <a:pt x="133" y="196"/>
                  </a:cubicBezTo>
                  <a:cubicBezTo>
                    <a:pt x="121" y="197"/>
                    <a:pt x="97" y="245"/>
                    <a:pt x="78" y="238"/>
                  </a:cubicBezTo>
                  <a:cubicBezTo>
                    <a:pt x="58" y="229"/>
                    <a:pt x="75" y="177"/>
                    <a:pt x="67" y="166"/>
                  </a:cubicBezTo>
                  <a:cubicBezTo>
                    <a:pt x="60" y="155"/>
                    <a:pt x="6" y="159"/>
                    <a:pt x="3" y="138"/>
                  </a:cubicBezTo>
                  <a:cubicBezTo>
                    <a:pt x="0" y="117"/>
                    <a:pt x="53" y="106"/>
                    <a:pt x="58" y="95"/>
                  </a:cubicBezTo>
                  <a:cubicBezTo>
                    <a:pt x="63" y="82"/>
                    <a:pt x="34" y="36"/>
                    <a:pt x="54" y="22"/>
                  </a:cubicBezTo>
                  <a:cubicBezTo>
                    <a:pt x="72" y="9"/>
                    <a:pt x="106" y="51"/>
                    <a:pt x="119" y="49"/>
                  </a:cubicBezTo>
                  <a:cubicBezTo>
                    <a:pt x="131" y="48"/>
                    <a:pt x="156" y="0"/>
                    <a:pt x="176" y="8"/>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13"/>
            <p:cNvSpPr/>
            <p:nvPr/>
          </p:nvSpPr>
          <p:spPr bwMode="auto">
            <a:xfrm rot="619297">
              <a:off x="5590016" y="442435"/>
              <a:ext cx="2601749" cy="2499217"/>
            </a:xfrm>
            <a:custGeom>
              <a:gdLst>
                <a:gd fmla="*/ 184 w 255" name="T0"/>
                <a:gd fmla="*/ 10 h 245" name="T1"/>
                <a:gd fmla="*/ 190 w 255" name="T2"/>
                <a:gd fmla="*/ 82 h 245" name="T3"/>
                <a:gd fmla="*/ 254 w 255" name="T4"/>
                <a:gd fmla="*/ 117 h 245" name="T5"/>
                <a:gd fmla="*/ 195 w 255" name="T6"/>
                <a:gd fmla="*/ 155 h 245" name="T7"/>
                <a:gd fmla="*/ 195 w 255" name="T8"/>
                <a:gd fmla="*/ 229 h 245" name="T9"/>
                <a:gd fmla="*/ 130 w 255" name="T10"/>
                <a:gd fmla="*/ 197 h 245" name="T11"/>
                <a:gd fmla="*/ 72 w 255" name="T12"/>
                <a:gd fmla="*/ 236 h 245" name="T13"/>
                <a:gd fmla="*/ 65 w 255" name="T14"/>
                <a:gd fmla="*/ 162 h 245" name="T15"/>
                <a:gd fmla="*/ 2 w 255" name="T16"/>
                <a:gd fmla="*/ 131 h 245" name="T17"/>
                <a:gd fmla="*/ 60 w 255" name="T18"/>
                <a:gd fmla="*/ 91 h 245" name="T19"/>
                <a:gd fmla="*/ 60 w 255" name="T20"/>
                <a:gd fmla="*/ 17 h 245" name="T21"/>
                <a:gd fmla="*/ 124 w 255" name="T22"/>
                <a:gd fmla="*/ 48 h 245" name="T23"/>
                <a:gd fmla="*/ 184 w 255" name="T24"/>
                <a:gd fmla="*/ 10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5">
                  <a:moveTo>
                    <a:pt x="184" y="10"/>
                  </a:moveTo>
                  <a:cubicBezTo>
                    <a:pt x="204" y="20"/>
                    <a:pt x="182" y="71"/>
                    <a:pt x="190" y="82"/>
                  </a:cubicBezTo>
                  <a:cubicBezTo>
                    <a:pt x="197" y="94"/>
                    <a:pt x="252" y="95"/>
                    <a:pt x="254" y="117"/>
                  </a:cubicBezTo>
                  <a:cubicBezTo>
                    <a:pt x="255" y="137"/>
                    <a:pt x="200" y="144"/>
                    <a:pt x="195" y="155"/>
                  </a:cubicBezTo>
                  <a:cubicBezTo>
                    <a:pt x="189" y="167"/>
                    <a:pt x="216" y="216"/>
                    <a:pt x="195" y="229"/>
                  </a:cubicBezTo>
                  <a:cubicBezTo>
                    <a:pt x="176" y="241"/>
                    <a:pt x="143" y="196"/>
                    <a:pt x="130" y="197"/>
                  </a:cubicBezTo>
                  <a:cubicBezTo>
                    <a:pt x="118" y="197"/>
                    <a:pt x="91" y="245"/>
                    <a:pt x="72" y="236"/>
                  </a:cubicBezTo>
                  <a:cubicBezTo>
                    <a:pt x="52" y="226"/>
                    <a:pt x="73" y="174"/>
                    <a:pt x="65" y="162"/>
                  </a:cubicBezTo>
                  <a:cubicBezTo>
                    <a:pt x="58" y="152"/>
                    <a:pt x="3" y="152"/>
                    <a:pt x="2" y="131"/>
                  </a:cubicBezTo>
                  <a:cubicBezTo>
                    <a:pt x="0" y="110"/>
                    <a:pt x="55" y="103"/>
                    <a:pt x="60" y="91"/>
                  </a:cubicBezTo>
                  <a:cubicBezTo>
                    <a:pt x="66" y="79"/>
                    <a:pt x="39" y="30"/>
                    <a:pt x="60" y="17"/>
                  </a:cubicBezTo>
                  <a:cubicBezTo>
                    <a:pt x="79" y="5"/>
                    <a:pt x="111" y="49"/>
                    <a:pt x="124" y="48"/>
                  </a:cubicBezTo>
                  <a:cubicBezTo>
                    <a:pt x="137" y="48"/>
                    <a:pt x="165" y="0"/>
                    <a:pt x="184" y="10"/>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14"/>
            <p:cNvSpPr/>
            <p:nvPr/>
          </p:nvSpPr>
          <p:spPr bwMode="auto">
            <a:xfrm rot="619297">
              <a:off x="5588764" y="443479"/>
              <a:ext cx="2614564" cy="2512032"/>
            </a:xfrm>
            <a:custGeom>
              <a:gdLst>
                <a:gd fmla="*/ 0 w 256" name="T0"/>
                <a:gd fmla="*/ 124 h 246" name="T1"/>
                <a:gd fmla="*/ 61 w 256" name="T2"/>
                <a:gd fmla="*/ 88 h 246" name="T3"/>
                <a:gd fmla="*/ 65 w 256" name="T4"/>
                <a:gd fmla="*/ 11 h 246" name="T5"/>
                <a:gd fmla="*/ 128 w 256" name="T6"/>
                <a:gd fmla="*/ 47 h 246" name="T7"/>
                <a:gd fmla="*/ 191 w 256" name="T8"/>
                <a:gd fmla="*/ 12 h 246" name="T9"/>
                <a:gd fmla="*/ 193 w 256" name="T10"/>
                <a:gd fmla="*/ 86 h 246" name="T11"/>
                <a:gd fmla="*/ 255 w 256" name="T12"/>
                <a:gd fmla="*/ 124 h 246" name="T13"/>
                <a:gd fmla="*/ 194 w 256" name="T14"/>
                <a:gd fmla="*/ 159 h 246" name="T15"/>
                <a:gd fmla="*/ 190 w 256" name="T16"/>
                <a:gd fmla="*/ 234 h 246" name="T17"/>
                <a:gd fmla="*/ 125 w 256" name="T18"/>
                <a:gd fmla="*/ 198 h 246" name="T19"/>
                <a:gd fmla="*/ 65 w 256" name="T20"/>
                <a:gd fmla="*/ 234 h 246" name="T21"/>
                <a:gd fmla="*/ 62 w 256" name="T22"/>
                <a:gd fmla="*/ 159 h 246" name="T23"/>
                <a:gd fmla="*/ 0 w 256" name="T24"/>
                <a:gd fmla="*/ 124 h 24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6">
                  <a:moveTo>
                    <a:pt x="0" y="124"/>
                  </a:moveTo>
                  <a:cubicBezTo>
                    <a:pt x="0" y="103"/>
                    <a:pt x="55" y="99"/>
                    <a:pt x="61" y="88"/>
                  </a:cubicBezTo>
                  <a:cubicBezTo>
                    <a:pt x="67" y="75"/>
                    <a:pt x="43" y="24"/>
                    <a:pt x="65" y="11"/>
                  </a:cubicBezTo>
                  <a:cubicBezTo>
                    <a:pt x="85" y="0"/>
                    <a:pt x="115" y="47"/>
                    <a:pt x="128" y="47"/>
                  </a:cubicBezTo>
                  <a:cubicBezTo>
                    <a:pt x="141" y="47"/>
                    <a:pt x="172" y="1"/>
                    <a:pt x="191" y="12"/>
                  </a:cubicBezTo>
                  <a:cubicBezTo>
                    <a:pt x="211" y="23"/>
                    <a:pt x="186" y="73"/>
                    <a:pt x="193" y="86"/>
                  </a:cubicBezTo>
                  <a:cubicBezTo>
                    <a:pt x="200" y="98"/>
                    <a:pt x="256" y="102"/>
                    <a:pt x="255" y="124"/>
                  </a:cubicBezTo>
                  <a:cubicBezTo>
                    <a:pt x="255" y="145"/>
                    <a:pt x="200" y="148"/>
                    <a:pt x="194" y="159"/>
                  </a:cubicBezTo>
                  <a:cubicBezTo>
                    <a:pt x="187" y="171"/>
                    <a:pt x="212" y="222"/>
                    <a:pt x="190" y="234"/>
                  </a:cubicBezTo>
                  <a:cubicBezTo>
                    <a:pt x="169" y="246"/>
                    <a:pt x="139" y="198"/>
                    <a:pt x="125" y="198"/>
                  </a:cubicBezTo>
                  <a:cubicBezTo>
                    <a:pt x="113" y="197"/>
                    <a:pt x="83" y="244"/>
                    <a:pt x="65" y="234"/>
                  </a:cubicBezTo>
                  <a:cubicBezTo>
                    <a:pt x="46" y="223"/>
                    <a:pt x="69" y="172"/>
                    <a:pt x="62" y="159"/>
                  </a:cubicBezTo>
                  <a:cubicBezTo>
                    <a:pt x="55" y="148"/>
                    <a:pt x="0" y="145"/>
                    <a:pt x="0" y="124"/>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248056481"/>
      </p:ext>
    </p:extLst>
  </p:cSld>
  <p:clrMapOvr>
    <a:masterClrMapping/>
  </p:clrMapOvr>
  <mc:AlternateContent>
    <mc:Choice Requires="p14">
      <p:transition p14:dur="1600" spd="slow">
        <p:blinds dir="vert"/>
      </p:transition>
    </mc:Choice>
    <mc:Fallback>
      <p:transition spd="slow">
        <p:blinds dir="vert"/>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0" name="组合 69"/>
          <p:cNvGrpSpPr/>
          <p:nvPr/>
        </p:nvGrpSpPr>
        <p:grpSpPr>
          <a:xfrm>
            <a:off x="1788956" y="2532996"/>
            <a:ext cx="1649600" cy="1649601"/>
            <a:chOff x="1795099" y="2035189"/>
            <a:chExt cx="2602563" cy="2602563"/>
          </a:xfrm>
          <a:noFill/>
        </p:grpSpPr>
        <p:sp>
          <p:nvSpPr>
            <p:cNvPr id="71" name="泪滴形 70"/>
            <p:cNvSpPr/>
            <p:nvPr/>
          </p:nvSpPr>
          <p:spPr>
            <a:xfrm rot="8100000">
              <a:off x="1795099" y="2035189"/>
              <a:ext cx="2602563" cy="2602563"/>
            </a:xfrm>
            <a:prstGeom prst="teardrop">
              <a:avLst>
                <a:gd fmla="val 108281" name="adj"/>
              </a:avLst>
            </a:prstGeom>
            <a:grpFill/>
            <a:ln>
              <a:solidFill>
                <a:srgbClr val="3C6EA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72" name="椭圆 71"/>
            <p:cNvSpPr/>
            <p:nvPr/>
          </p:nvSpPr>
          <p:spPr>
            <a:xfrm>
              <a:off x="1936448" y="2176538"/>
              <a:ext cx="2319866" cy="2319866"/>
            </a:xfrm>
            <a:prstGeom prst="ellipse">
              <a:avLst/>
            </a:prstGeom>
            <a:grpFill/>
            <a:ln>
              <a:solidFill>
                <a:srgbClr val="3C6EA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grpSp>
      <p:grpSp>
        <p:nvGrpSpPr>
          <p:cNvPr id="64" name="组合 63"/>
          <p:cNvGrpSpPr/>
          <p:nvPr/>
        </p:nvGrpSpPr>
        <p:grpSpPr>
          <a:xfrm>
            <a:off x="8495081" y="2532996"/>
            <a:ext cx="1649600" cy="1649601"/>
            <a:chOff x="1795099" y="2035189"/>
            <a:chExt cx="2602563" cy="2602563"/>
          </a:xfrm>
          <a:noFill/>
        </p:grpSpPr>
        <p:sp>
          <p:nvSpPr>
            <p:cNvPr id="65" name="泪滴形 64"/>
            <p:cNvSpPr/>
            <p:nvPr/>
          </p:nvSpPr>
          <p:spPr>
            <a:xfrm rot="8100000">
              <a:off x="1795099" y="2035189"/>
              <a:ext cx="2602563" cy="2602563"/>
            </a:xfrm>
            <a:prstGeom prst="teardrop">
              <a:avLst>
                <a:gd fmla="val 108281" name="adj"/>
              </a:avLst>
            </a:prstGeom>
            <a:grpFill/>
            <a:ln>
              <a:solidFill>
                <a:srgbClr val="3C6EA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66" name="椭圆 65"/>
            <p:cNvSpPr/>
            <p:nvPr/>
          </p:nvSpPr>
          <p:spPr>
            <a:xfrm>
              <a:off x="1936448" y="2176538"/>
              <a:ext cx="2319866" cy="2319866"/>
            </a:xfrm>
            <a:prstGeom prst="ellipse">
              <a:avLst/>
            </a:prstGeom>
            <a:grpFill/>
            <a:ln>
              <a:solidFill>
                <a:srgbClr val="3C6EA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grpSp>
      <p:sp>
        <p:nvSpPr>
          <p:cNvPr id="6" name="文本框 5"/>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sp>
        <p:nvSpPr>
          <p:cNvPr id="8" name="矩形 7"/>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grpSp>
        <p:nvGrpSpPr>
          <p:cNvPr id="47" name="组合 46"/>
          <p:cNvGrpSpPr/>
          <p:nvPr/>
        </p:nvGrpSpPr>
        <p:grpSpPr>
          <a:xfrm>
            <a:off x="6907969" y="2421049"/>
            <a:ext cx="1934179" cy="1934180"/>
            <a:chOff x="1795099" y="2035189"/>
            <a:chExt cx="2602563" cy="2602563"/>
          </a:xfrm>
          <a:solidFill>
            <a:schemeClr val="bg1"/>
          </a:solidFill>
        </p:grpSpPr>
        <p:sp>
          <p:nvSpPr>
            <p:cNvPr id="49" name="泪滴形 48"/>
            <p:cNvSpPr/>
            <p:nvPr/>
          </p:nvSpPr>
          <p:spPr>
            <a:xfrm rot="8100000">
              <a:off x="1795099" y="2035189"/>
              <a:ext cx="2602563" cy="2602563"/>
            </a:xfrm>
            <a:prstGeom prst="teardrop">
              <a:avLst>
                <a:gd fmla="val 108281" name="adj"/>
              </a:avLst>
            </a:prstGeom>
            <a:grp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50" name="椭圆 49"/>
            <p:cNvSpPr/>
            <p:nvPr/>
          </p:nvSpPr>
          <p:spPr>
            <a:xfrm>
              <a:off x="1936448" y="2176538"/>
              <a:ext cx="2319866" cy="2319866"/>
            </a:xfrm>
            <a:prstGeom prst="ellipse">
              <a:avLst/>
            </a:prstGeom>
            <a:grp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grpSp>
      <p:sp>
        <p:nvSpPr>
          <p:cNvPr id="48" name="文本框 47"/>
          <p:cNvSpPr txBox="1"/>
          <p:nvPr/>
        </p:nvSpPr>
        <p:spPr>
          <a:xfrm>
            <a:off x="6986898" y="3208965"/>
            <a:ext cx="1804554" cy="365760"/>
          </a:xfrm>
          <a:prstGeom prst="rect">
            <a:avLst/>
          </a:prstGeom>
          <a:noFill/>
          <a:ln>
            <a:noFill/>
          </a:ln>
        </p:spPr>
        <p:txBody>
          <a:bodyPr rtlCol="0" wrap="square">
            <a:spAutoFit/>
          </a:bodyPr>
          <a:lstStyle/>
          <a:p>
            <a:pPr algn="ctr"/>
            <a:r>
              <a:rPr altLang="zh-CN" b="1" lang="en-US" smtClean="0">
                <a:solidFill>
                  <a:srgbClr val="3563A8"/>
                </a:solidFill>
              </a:rPr>
              <a:t>TEXT HERE</a:t>
            </a:r>
          </a:p>
        </p:txBody>
      </p:sp>
      <p:grpSp>
        <p:nvGrpSpPr>
          <p:cNvPr id="52" name="组合 51"/>
          <p:cNvGrpSpPr/>
          <p:nvPr/>
        </p:nvGrpSpPr>
        <p:grpSpPr>
          <a:xfrm>
            <a:off x="3248953" y="2421049"/>
            <a:ext cx="1934179" cy="1934180"/>
            <a:chOff x="1795099" y="2035189"/>
            <a:chExt cx="2602563" cy="2602563"/>
          </a:xfrm>
          <a:solidFill>
            <a:schemeClr val="bg1"/>
          </a:solidFill>
        </p:grpSpPr>
        <p:sp>
          <p:nvSpPr>
            <p:cNvPr id="54" name="泪滴形 53"/>
            <p:cNvSpPr/>
            <p:nvPr/>
          </p:nvSpPr>
          <p:spPr>
            <a:xfrm rot="8100000">
              <a:off x="1795099" y="2035189"/>
              <a:ext cx="2602563" cy="2602563"/>
            </a:xfrm>
            <a:prstGeom prst="teardrop">
              <a:avLst>
                <a:gd fmla="val 108281" name="adj"/>
              </a:avLst>
            </a:prstGeom>
            <a:grp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55" name="椭圆 54"/>
            <p:cNvSpPr/>
            <p:nvPr/>
          </p:nvSpPr>
          <p:spPr>
            <a:xfrm>
              <a:off x="1936448" y="2176538"/>
              <a:ext cx="2319866" cy="2319866"/>
            </a:xfrm>
            <a:prstGeom prst="ellipse">
              <a:avLst/>
            </a:prstGeom>
            <a:grp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grpSp>
      <p:sp>
        <p:nvSpPr>
          <p:cNvPr id="53" name="文本框 52"/>
          <p:cNvSpPr txBox="1"/>
          <p:nvPr/>
        </p:nvSpPr>
        <p:spPr>
          <a:xfrm>
            <a:off x="3208151" y="3208965"/>
            <a:ext cx="1804554" cy="365760"/>
          </a:xfrm>
          <a:prstGeom prst="rect">
            <a:avLst/>
          </a:prstGeom>
          <a:noFill/>
          <a:ln>
            <a:noFill/>
          </a:ln>
        </p:spPr>
        <p:txBody>
          <a:bodyPr rtlCol="0" wrap="square">
            <a:spAutoFit/>
          </a:bodyPr>
          <a:lstStyle/>
          <a:p>
            <a:pPr algn="ctr"/>
            <a:r>
              <a:rPr altLang="zh-CN" b="1" lang="en-US" smtClean="0">
                <a:solidFill>
                  <a:srgbClr val="3563A8"/>
                </a:solidFill>
              </a:rPr>
              <a:t>TEXT HERE</a:t>
            </a:r>
          </a:p>
        </p:txBody>
      </p:sp>
      <p:grpSp>
        <p:nvGrpSpPr>
          <p:cNvPr id="57" name="组合 56"/>
          <p:cNvGrpSpPr/>
          <p:nvPr/>
        </p:nvGrpSpPr>
        <p:grpSpPr>
          <a:xfrm>
            <a:off x="4802014" y="2367444"/>
            <a:ext cx="2395430" cy="2395430"/>
            <a:chOff x="1795099" y="2035189"/>
            <a:chExt cx="2602563" cy="2602563"/>
          </a:xfrm>
          <a:solidFill>
            <a:schemeClr val="bg1"/>
          </a:solidFill>
        </p:grpSpPr>
        <p:sp>
          <p:nvSpPr>
            <p:cNvPr id="59" name="泪滴形 58"/>
            <p:cNvSpPr/>
            <p:nvPr/>
          </p:nvSpPr>
          <p:spPr>
            <a:xfrm rot="8100000">
              <a:off x="1795099" y="2035189"/>
              <a:ext cx="2602563" cy="2602563"/>
            </a:xfrm>
            <a:prstGeom prst="teardrop">
              <a:avLst>
                <a:gd fmla="val 108281" name="adj"/>
              </a:avLst>
            </a:prstGeom>
            <a:grpFill/>
            <a:ln>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60" name="椭圆 59"/>
            <p:cNvSpPr/>
            <p:nvPr/>
          </p:nvSpPr>
          <p:spPr>
            <a:xfrm>
              <a:off x="1936448" y="2176538"/>
              <a:ext cx="2319866" cy="2319866"/>
            </a:xfrm>
            <a:prstGeom prst="ellipse">
              <a:avLst/>
            </a:prstGeom>
            <a:grpFill/>
            <a:ln>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grpSp>
      <p:sp>
        <p:nvSpPr>
          <p:cNvPr id="58" name="文本框 57"/>
          <p:cNvSpPr txBox="1"/>
          <p:nvPr/>
        </p:nvSpPr>
        <p:spPr>
          <a:xfrm>
            <a:off x="5017209" y="3352697"/>
            <a:ext cx="1892539" cy="396240"/>
          </a:xfrm>
          <a:prstGeom prst="rect">
            <a:avLst/>
          </a:prstGeom>
          <a:noFill/>
          <a:ln>
            <a:noFill/>
          </a:ln>
        </p:spPr>
        <p:txBody>
          <a:bodyPr rtlCol="0" wrap="square">
            <a:spAutoFit/>
          </a:bodyPr>
          <a:lstStyle/>
          <a:p>
            <a:pPr algn="ctr"/>
            <a:r>
              <a:rPr altLang="zh-CN" b="1" lang="en-US" smtClean="0" sz="2000">
                <a:solidFill>
                  <a:schemeClr val="bg1">
                    <a:lumMod val="50000"/>
                  </a:schemeClr>
                </a:solidFill>
              </a:rPr>
              <a:t>TEXT HERE</a:t>
            </a:r>
          </a:p>
        </p:txBody>
      </p:sp>
      <p:sp>
        <p:nvSpPr>
          <p:cNvPr id="73" name="文本框 72"/>
          <p:cNvSpPr txBox="1"/>
          <p:nvPr/>
        </p:nvSpPr>
        <p:spPr>
          <a:xfrm>
            <a:off x="1693279" y="3208965"/>
            <a:ext cx="1804554" cy="304800"/>
          </a:xfrm>
          <a:prstGeom prst="rect">
            <a:avLst/>
          </a:prstGeom>
          <a:noFill/>
          <a:ln>
            <a:noFill/>
          </a:ln>
        </p:spPr>
        <p:txBody>
          <a:bodyPr rtlCol="0" wrap="square">
            <a:spAutoFit/>
          </a:bodyPr>
          <a:lstStyle/>
          <a:p>
            <a:pPr algn="ctr"/>
            <a:r>
              <a:rPr altLang="zh-CN" b="1" lang="en-US" smtClean="0" sz="1400">
                <a:solidFill>
                  <a:schemeClr val="bg1">
                    <a:lumMod val="50000"/>
                  </a:schemeClr>
                </a:solidFill>
              </a:rPr>
              <a:t>TEXT HERE</a:t>
            </a:r>
          </a:p>
        </p:txBody>
      </p:sp>
      <p:sp>
        <p:nvSpPr>
          <p:cNvPr id="74" name="文本框 73"/>
          <p:cNvSpPr txBox="1"/>
          <p:nvPr/>
        </p:nvSpPr>
        <p:spPr>
          <a:xfrm>
            <a:off x="8514609" y="3208965"/>
            <a:ext cx="1804554" cy="304800"/>
          </a:xfrm>
          <a:prstGeom prst="rect">
            <a:avLst/>
          </a:prstGeom>
          <a:noFill/>
          <a:ln>
            <a:noFill/>
          </a:ln>
        </p:spPr>
        <p:txBody>
          <a:bodyPr rtlCol="0" wrap="square">
            <a:spAutoFit/>
          </a:bodyPr>
          <a:lstStyle/>
          <a:p>
            <a:pPr algn="ctr"/>
            <a:r>
              <a:rPr altLang="zh-CN" b="1" lang="en-US" smtClean="0" sz="1400">
                <a:solidFill>
                  <a:schemeClr val="bg1">
                    <a:lumMod val="50000"/>
                  </a:schemeClr>
                </a:solidFill>
              </a:rPr>
              <a:t>TEXT HERE</a:t>
            </a:r>
          </a:p>
        </p:txBody>
      </p:sp>
      <p:sp>
        <p:nvSpPr>
          <p:cNvPr id="76" name="矩形 75"/>
          <p:cNvSpPr/>
          <p:nvPr/>
        </p:nvSpPr>
        <p:spPr>
          <a:xfrm>
            <a:off x="5040113" y="5427395"/>
            <a:ext cx="1919232" cy="640080"/>
          </a:xfrm>
          <a:prstGeom prst="rect">
            <a:avLst/>
          </a:prstGeom>
        </p:spPr>
        <p:txBody>
          <a:bodyPr wrap="square">
            <a:spAutoFit/>
          </a:bodyPr>
          <a:lstStyle/>
          <a:p>
            <a:pPr algn="ctr"/>
            <a:r>
              <a:rPr altLang="zh-CN" lang="en-US" sz="1200">
                <a:solidFill>
                  <a:prstClr val="black">
                    <a:lumMod val="75000"/>
                    <a:lumOff val="25000"/>
                  </a:prstClr>
                </a:solidFill>
                <a:cs typeface="+mn-ea"/>
                <a:sym typeface="+mn-lt"/>
              </a:rPr>
              <a:t>This is an example text. Go ahead and replace it with your own text. </a:t>
            </a:r>
          </a:p>
        </p:txBody>
      </p:sp>
      <p:sp>
        <p:nvSpPr>
          <p:cNvPr id="77" name="矩形 76"/>
          <p:cNvSpPr/>
          <p:nvPr/>
        </p:nvSpPr>
        <p:spPr>
          <a:xfrm>
            <a:off x="6917471" y="5062910"/>
            <a:ext cx="1919232" cy="640080"/>
          </a:xfrm>
          <a:prstGeom prst="rect">
            <a:avLst/>
          </a:prstGeom>
        </p:spPr>
        <p:txBody>
          <a:bodyPr wrap="square">
            <a:spAutoFit/>
          </a:bodyPr>
          <a:lstStyle/>
          <a:p>
            <a:pPr algn="ctr"/>
            <a:r>
              <a:rPr altLang="zh-CN" lang="en-US" sz="1200">
                <a:solidFill>
                  <a:prstClr val="black">
                    <a:lumMod val="75000"/>
                    <a:lumOff val="25000"/>
                  </a:prstClr>
                </a:solidFill>
                <a:cs typeface="+mn-ea"/>
                <a:sym typeface="+mn-lt"/>
              </a:rPr>
              <a:t>This is an example text. Go ahead and replace it with your own text. </a:t>
            </a:r>
          </a:p>
        </p:txBody>
      </p:sp>
      <p:sp>
        <p:nvSpPr>
          <p:cNvPr id="78" name="矩形 77"/>
          <p:cNvSpPr/>
          <p:nvPr/>
        </p:nvSpPr>
        <p:spPr>
          <a:xfrm>
            <a:off x="8617228" y="4754471"/>
            <a:ext cx="1919232" cy="594360"/>
          </a:xfrm>
          <a:prstGeom prst="rect">
            <a:avLst/>
          </a:prstGeom>
        </p:spPr>
        <p:txBody>
          <a:bodyPr wrap="square">
            <a:spAutoFit/>
          </a:bodyPr>
          <a:lstStyle/>
          <a:p>
            <a:pPr algn="ctr"/>
            <a:r>
              <a:rPr altLang="zh-CN" lang="en-US" sz="1100">
                <a:solidFill>
                  <a:prstClr val="black">
                    <a:lumMod val="75000"/>
                    <a:lumOff val="25000"/>
                  </a:prstClr>
                </a:solidFill>
                <a:cs typeface="+mn-ea"/>
                <a:sym typeface="+mn-lt"/>
              </a:rPr>
              <a:t>This is an example text. Go ahead and replace it with your own text. </a:t>
            </a:r>
          </a:p>
        </p:txBody>
      </p:sp>
      <p:sp>
        <p:nvSpPr>
          <p:cNvPr id="79" name="矩形 78"/>
          <p:cNvSpPr/>
          <p:nvPr/>
        </p:nvSpPr>
        <p:spPr>
          <a:xfrm>
            <a:off x="3166130" y="5064010"/>
            <a:ext cx="1919232" cy="640080"/>
          </a:xfrm>
          <a:prstGeom prst="rect">
            <a:avLst/>
          </a:prstGeom>
        </p:spPr>
        <p:txBody>
          <a:bodyPr wrap="square">
            <a:spAutoFit/>
          </a:bodyPr>
          <a:lstStyle/>
          <a:p>
            <a:pPr algn="ctr"/>
            <a:r>
              <a:rPr altLang="zh-CN" lang="en-US" sz="1200">
                <a:solidFill>
                  <a:prstClr val="black">
                    <a:lumMod val="75000"/>
                    <a:lumOff val="25000"/>
                  </a:prstClr>
                </a:solidFill>
                <a:cs typeface="+mn-ea"/>
                <a:sym typeface="+mn-lt"/>
              </a:rPr>
              <a:t>This is an example text. Go ahead and replace it with your own text. </a:t>
            </a:r>
          </a:p>
        </p:txBody>
      </p:sp>
      <p:sp>
        <p:nvSpPr>
          <p:cNvPr id="80" name="矩形 79"/>
          <p:cNvSpPr/>
          <p:nvPr/>
        </p:nvSpPr>
        <p:spPr>
          <a:xfrm>
            <a:off x="1574313" y="4682948"/>
            <a:ext cx="1919232" cy="594360"/>
          </a:xfrm>
          <a:prstGeom prst="rect">
            <a:avLst/>
          </a:prstGeom>
        </p:spPr>
        <p:txBody>
          <a:bodyPr wrap="square">
            <a:spAutoFit/>
          </a:bodyPr>
          <a:lstStyle/>
          <a:p>
            <a:pPr algn="ctr"/>
            <a:r>
              <a:rPr altLang="zh-CN" lang="en-US" sz="1100">
                <a:solidFill>
                  <a:prstClr val="black">
                    <a:lumMod val="75000"/>
                    <a:lumOff val="25000"/>
                  </a:prstClr>
                </a:solidFill>
                <a:cs typeface="+mn-ea"/>
                <a:sym typeface="+mn-lt"/>
              </a:rPr>
              <a:t>This is an example text. Go ahead and replace it with your own text. </a:t>
            </a:r>
          </a:p>
        </p:txBody>
      </p:sp>
      <p:grpSp>
        <p:nvGrpSpPr>
          <p:cNvPr id="33" name="组合 32"/>
          <p:cNvGrpSpPr/>
          <p:nvPr/>
        </p:nvGrpSpPr>
        <p:grpSpPr>
          <a:xfrm>
            <a:off x="173624" y="147812"/>
            <a:ext cx="2474763" cy="320040"/>
            <a:chOff x="173624" y="147812"/>
            <a:chExt cx="2474763" cy="320040"/>
          </a:xfrm>
        </p:grpSpPr>
        <p:cxnSp>
          <p:nvCxnSpPr>
            <p:cNvPr id="34" name="直接连接符 33"/>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35" name="文本框 34"/>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36" name="文本框 35"/>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4260085351"/>
      </p:ext>
    </p:extLst>
  </p:cSld>
  <p:clrMapOvr>
    <a:masterClrMapping/>
  </p:clrMapOvr>
  <p:transition spd="slow">
    <p:push dir="u"/>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文本框 12"/>
          <p:cNvSpPr txBox="1"/>
          <p:nvPr/>
        </p:nvSpPr>
        <p:spPr>
          <a:xfrm>
            <a:off x="4924260" y="3058931"/>
            <a:ext cx="2401935" cy="822960"/>
          </a:xfrm>
          <a:prstGeom prst="rect">
            <a:avLst/>
          </a:prstGeom>
          <a:noFill/>
        </p:spPr>
        <p:txBody>
          <a:bodyPr rtlCol="0" wrap="square">
            <a:spAutoFit/>
          </a:bodyPr>
          <a:lstStyle/>
          <a:p>
            <a:pPr algn="ctr">
              <a:lnSpc>
                <a:spcPct val="150000"/>
              </a:lnSpc>
            </a:pPr>
            <a:r>
              <a:rPr altLang="zh-CN" lang="en-US" smtClean="0" sz="3200">
                <a:solidFill>
                  <a:srgbClr val="3563A8"/>
                </a:solidFill>
              </a:rPr>
              <a:t>THANKS！</a:t>
            </a:r>
          </a:p>
        </p:txBody>
      </p:sp>
      <p:grpSp>
        <p:nvGrpSpPr>
          <p:cNvPr id="14" name="组合 13"/>
          <p:cNvGrpSpPr/>
          <p:nvPr/>
        </p:nvGrpSpPr>
        <p:grpSpPr>
          <a:xfrm rot="619297">
            <a:off x="2853655" y="202547"/>
            <a:ext cx="6484691" cy="6452906"/>
            <a:chOff x="6940262" y="3251983"/>
            <a:chExt cx="971550" cy="966788"/>
          </a:xfrm>
        </p:grpSpPr>
        <p:sp>
          <p:nvSpPr>
            <p:cNvPr id="15" name="Freeform 5"/>
            <p:cNvSpPr/>
            <p:nvPr/>
          </p:nvSpPr>
          <p:spPr bwMode="auto">
            <a:xfrm>
              <a:off x="6959312" y="3251983"/>
              <a:ext cx="928688" cy="966788"/>
            </a:xfrm>
            <a:custGeom>
              <a:gdLst>
                <a:gd fmla="*/ 121 w 245" name="T0"/>
                <a:gd fmla="*/ 0 h 255" name="T1"/>
                <a:gd fmla="*/ 158 w 245" name="T2"/>
                <a:gd fmla="*/ 61 h 255" name="T3"/>
                <a:gd fmla="*/ 234 w 245" name="T4"/>
                <a:gd fmla="*/ 65 h 255" name="T5"/>
                <a:gd fmla="*/ 198 w 245" name="T6"/>
                <a:gd fmla="*/ 128 h 255" name="T7"/>
                <a:gd fmla="*/ 233 w 245" name="T8"/>
                <a:gd fmla="*/ 191 h 255" name="T9"/>
                <a:gd fmla="*/ 160 w 245" name="T10"/>
                <a:gd fmla="*/ 193 h 255" name="T11"/>
                <a:gd fmla="*/ 122 w 245" name="T12"/>
                <a:gd fmla="*/ 255 h 255" name="T13"/>
                <a:gd fmla="*/ 87 w 245" name="T14"/>
                <a:gd fmla="*/ 193 h 255" name="T15"/>
                <a:gd fmla="*/ 11 w 245" name="T16"/>
                <a:gd fmla="*/ 190 h 255" name="T17"/>
                <a:gd fmla="*/ 47 w 245" name="T18"/>
                <a:gd fmla="*/ 125 h 255" name="T19"/>
                <a:gd fmla="*/ 11 w 245" name="T20"/>
                <a:gd fmla="*/ 65 h 255" name="T21"/>
                <a:gd fmla="*/ 86 w 245" name="T22"/>
                <a:gd fmla="*/ 62 h 255" name="T23"/>
                <a:gd fmla="*/ 121 w 245" name="T24"/>
                <a:gd fmla="*/ 0 h 2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5" w="245">
                  <a:moveTo>
                    <a:pt x="121" y="0"/>
                  </a:moveTo>
                  <a:cubicBezTo>
                    <a:pt x="142" y="0"/>
                    <a:pt x="147" y="55"/>
                    <a:pt x="158" y="61"/>
                  </a:cubicBezTo>
                  <a:cubicBezTo>
                    <a:pt x="170" y="67"/>
                    <a:pt x="222" y="43"/>
                    <a:pt x="234" y="65"/>
                  </a:cubicBezTo>
                  <a:cubicBezTo>
                    <a:pt x="245" y="85"/>
                    <a:pt x="198" y="115"/>
                    <a:pt x="198" y="128"/>
                  </a:cubicBezTo>
                  <a:cubicBezTo>
                    <a:pt x="198" y="141"/>
                    <a:pt x="244" y="172"/>
                    <a:pt x="233" y="191"/>
                  </a:cubicBezTo>
                  <a:cubicBezTo>
                    <a:pt x="222" y="211"/>
                    <a:pt x="172" y="186"/>
                    <a:pt x="160" y="193"/>
                  </a:cubicBezTo>
                  <a:cubicBezTo>
                    <a:pt x="148" y="200"/>
                    <a:pt x="143" y="255"/>
                    <a:pt x="122" y="255"/>
                  </a:cubicBezTo>
                  <a:cubicBezTo>
                    <a:pt x="101" y="255"/>
                    <a:pt x="98" y="199"/>
                    <a:pt x="87" y="193"/>
                  </a:cubicBezTo>
                  <a:cubicBezTo>
                    <a:pt x="75" y="187"/>
                    <a:pt x="24" y="212"/>
                    <a:pt x="11" y="190"/>
                  </a:cubicBezTo>
                  <a:cubicBezTo>
                    <a:pt x="0" y="169"/>
                    <a:pt x="47" y="138"/>
                    <a:pt x="47" y="125"/>
                  </a:cubicBezTo>
                  <a:cubicBezTo>
                    <a:pt x="48" y="113"/>
                    <a:pt x="1" y="83"/>
                    <a:pt x="11" y="65"/>
                  </a:cubicBezTo>
                  <a:cubicBezTo>
                    <a:pt x="23" y="45"/>
                    <a:pt x="73" y="69"/>
                    <a:pt x="86" y="62"/>
                  </a:cubicBezTo>
                  <a:cubicBezTo>
                    <a:pt x="97" y="55"/>
                    <a:pt x="100" y="0"/>
                    <a:pt x="121" y="0"/>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6"/>
            <p:cNvSpPr/>
            <p:nvPr/>
          </p:nvSpPr>
          <p:spPr bwMode="auto">
            <a:xfrm>
              <a:off x="6956137" y="3256746"/>
              <a:ext cx="936625" cy="962025"/>
            </a:xfrm>
            <a:custGeom>
              <a:gdLst>
                <a:gd fmla="*/ 129 w 247" name="T0"/>
                <a:gd fmla="*/ 1 h 254" name="T1"/>
                <a:gd fmla="*/ 162 w 247" name="T2"/>
                <a:gd fmla="*/ 63 h 254" name="T3"/>
                <a:gd fmla="*/ 237 w 247" name="T4"/>
                <a:gd fmla="*/ 71 h 254" name="T5"/>
                <a:gd fmla="*/ 198 w 247" name="T6"/>
                <a:gd fmla="*/ 131 h 254" name="T7"/>
                <a:gd fmla="*/ 229 w 247" name="T8"/>
                <a:gd fmla="*/ 196 h 254" name="T9"/>
                <a:gd fmla="*/ 156 w 247" name="T10"/>
                <a:gd fmla="*/ 193 h 254" name="T11"/>
                <a:gd fmla="*/ 116 w 247" name="T12"/>
                <a:gd fmla="*/ 252 h 254" name="T13"/>
                <a:gd fmla="*/ 84 w 247" name="T14"/>
                <a:gd fmla="*/ 189 h 254" name="T15"/>
                <a:gd fmla="*/ 11 w 247" name="T16"/>
                <a:gd fmla="*/ 182 h 254" name="T17"/>
                <a:gd fmla="*/ 49 w 247" name="T18"/>
                <a:gd fmla="*/ 121 h 254" name="T19"/>
                <a:gd fmla="*/ 18 w 247" name="T20"/>
                <a:gd fmla="*/ 59 h 254" name="T21"/>
                <a:gd fmla="*/ 91 w 247" name="T22"/>
                <a:gd fmla="*/ 60 h 254" name="T23"/>
                <a:gd fmla="*/ 129 w 247" name="T24"/>
                <a:gd fmla="*/ 1 h 2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4" w="246">
                  <a:moveTo>
                    <a:pt x="129" y="1"/>
                  </a:moveTo>
                  <a:cubicBezTo>
                    <a:pt x="150" y="2"/>
                    <a:pt x="151" y="57"/>
                    <a:pt x="162" y="63"/>
                  </a:cubicBezTo>
                  <a:cubicBezTo>
                    <a:pt x="174" y="70"/>
                    <a:pt x="226" y="49"/>
                    <a:pt x="237" y="71"/>
                  </a:cubicBezTo>
                  <a:cubicBezTo>
                    <a:pt x="247" y="91"/>
                    <a:pt x="199" y="118"/>
                    <a:pt x="198" y="131"/>
                  </a:cubicBezTo>
                  <a:cubicBezTo>
                    <a:pt x="197" y="144"/>
                    <a:pt x="241" y="177"/>
                    <a:pt x="229" y="196"/>
                  </a:cubicBezTo>
                  <a:cubicBezTo>
                    <a:pt x="217" y="214"/>
                    <a:pt x="169" y="187"/>
                    <a:pt x="156" y="193"/>
                  </a:cubicBezTo>
                  <a:cubicBezTo>
                    <a:pt x="144" y="199"/>
                    <a:pt x="137" y="254"/>
                    <a:pt x="116" y="252"/>
                  </a:cubicBezTo>
                  <a:cubicBezTo>
                    <a:pt x="95" y="251"/>
                    <a:pt x="95" y="196"/>
                    <a:pt x="84" y="189"/>
                  </a:cubicBezTo>
                  <a:cubicBezTo>
                    <a:pt x="73" y="182"/>
                    <a:pt x="21" y="204"/>
                    <a:pt x="11" y="182"/>
                  </a:cubicBezTo>
                  <a:cubicBezTo>
                    <a:pt x="0" y="161"/>
                    <a:pt x="48" y="134"/>
                    <a:pt x="49" y="121"/>
                  </a:cubicBezTo>
                  <a:cubicBezTo>
                    <a:pt x="50" y="108"/>
                    <a:pt x="7" y="76"/>
                    <a:pt x="18" y="59"/>
                  </a:cubicBezTo>
                  <a:cubicBezTo>
                    <a:pt x="30" y="40"/>
                    <a:pt x="78" y="66"/>
                    <a:pt x="91" y="60"/>
                  </a:cubicBezTo>
                  <a:cubicBezTo>
                    <a:pt x="103" y="54"/>
                    <a:pt x="109" y="0"/>
                    <a:pt x="129" y="1"/>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7"/>
            <p:cNvSpPr/>
            <p:nvPr/>
          </p:nvSpPr>
          <p:spPr bwMode="auto">
            <a:xfrm>
              <a:off x="6956137" y="3259921"/>
              <a:ext cx="936625" cy="955675"/>
            </a:xfrm>
            <a:custGeom>
              <a:gdLst>
                <a:gd fmla="*/ 137 w 247" name="T0"/>
                <a:gd fmla="*/ 2 h 252" name="T1"/>
                <a:gd fmla="*/ 165 w 247" name="T2"/>
                <a:gd fmla="*/ 65 h 252" name="T3"/>
                <a:gd fmla="*/ 239 w 247" name="T4"/>
                <a:gd fmla="*/ 77 h 252" name="T5"/>
                <a:gd fmla="*/ 197 w 247" name="T6"/>
                <a:gd fmla="*/ 134 h 252" name="T7"/>
                <a:gd fmla="*/ 224 w 247" name="T8"/>
                <a:gd fmla="*/ 200 h 252" name="T9"/>
                <a:gd fmla="*/ 152 w 247" name="T10"/>
                <a:gd fmla="*/ 193 h 252" name="T11"/>
                <a:gd fmla="*/ 109 w 247" name="T12"/>
                <a:gd fmla="*/ 250 h 252" name="T13"/>
                <a:gd fmla="*/ 81 w 247" name="T14"/>
                <a:gd fmla="*/ 185 h 252" name="T15"/>
                <a:gd fmla="*/ 9 w 247" name="T16"/>
                <a:gd fmla="*/ 174 h 252" name="T17"/>
                <a:gd fmla="*/ 50 w 247" name="T18"/>
                <a:gd fmla="*/ 116 h 252" name="T19"/>
                <a:gd fmla="*/ 23 w 247" name="T20"/>
                <a:gd fmla="*/ 52 h 252" name="T21"/>
                <a:gd fmla="*/ 95 w 247" name="T22"/>
                <a:gd fmla="*/ 58 h 252" name="T23"/>
                <a:gd fmla="*/ 137 w 247" name="T24"/>
                <a:gd fmla="*/ 2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6">
                  <a:moveTo>
                    <a:pt x="137" y="2"/>
                  </a:moveTo>
                  <a:cubicBezTo>
                    <a:pt x="157" y="4"/>
                    <a:pt x="155" y="58"/>
                    <a:pt x="165" y="65"/>
                  </a:cubicBezTo>
                  <a:cubicBezTo>
                    <a:pt x="177" y="73"/>
                    <a:pt x="229" y="55"/>
                    <a:pt x="239" y="77"/>
                  </a:cubicBezTo>
                  <a:cubicBezTo>
                    <a:pt x="247" y="98"/>
                    <a:pt x="198" y="121"/>
                    <a:pt x="197" y="134"/>
                  </a:cubicBezTo>
                  <a:cubicBezTo>
                    <a:pt x="196" y="147"/>
                    <a:pt x="237" y="182"/>
                    <a:pt x="224" y="200"/>
                  </a:cubicBezTo>
                  <a:cubicBezTo>
                    <a:pt x="210" y="217"/>
                    <a:pt x="164" y="188"/>
                    <a:pt x="152" y="193"/>
                  </a:cubicBezTo>
                  <a:cubicBezTo>
                    <a:pt x="140" y="198"/>
                    <a:pt x="130" y="252"/>
                    <a:pt x="109" y="250"/>
                  </a:cubicBezTo>
                  <a:cubicBezTo>
                    <a:pt x="88" y="247"/>
                    <a:pt x="91" y="192"/>
                    <a:pt x="81" y="185"/>
                  </a:cubicBezTo>
                  <a:cubicBezTo>
                    <a:pt x="70" y="177"/>
                    <a:pt x="18" y="196"/>
                    <a:pt x="9" y="174"/>
                  </a:cubicBezTo>
                  <a:cubicBezTo>
                    <a:pt x="0" y="153"/>
                    <a:pt x="49" y="129"/>
                    <a:pt x="50" y="116"/>
                  </a:cubicBezTo>
                  <a:cubicBezTo>
                    <a:pt x="52" y="104"/>
                    <a:pt x="11" y="69"/>
                    <a:pt x="23" y="52"/>
                  </a:cubicBezTo>
                  <a:cubicBezTo>
                    <a:pt x="37" y="35"/>
                    <a:pt x="83" y="63"/>
                    <a:pt x="95" y="58"/>
                  </a:cubicBezTo>
                  <a:cubicBezTo>
                    <a:pt x="107" y="53"/>
                    <a:pt x="116" y="0"/>
                    <a:pt x="137" y="2"/>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8"/>
            <p:cNvSpPr/>
            <p:nvPr/>
          </p:nvSpPr>
          <p:spPr bwMode="auto">
            <a:xfrm>
              <a:off x="6951375" y="3259921"/>
              <a:ext cx="944563" cy="950913"/>
            </a:xfrm>
            <a:custGeom>
              <a:gdLst>
                <a:gd fmla="*/ 145 w 249" name="T0"/>
                <a:gd fmla="*/ 4 h 251" name="T1"/>
                <a:gd fmla="*/ 170 w 249" name="T2"/>
                <a:gd fmla="*/ 69 h 251" name="T3"/>
                <a:gd fmla="*/ 242 w 249" name="T4"/>
                <a:gd fmla="*/ 84 h 251" name="T5"/>
                <a:gd fmla="*/ 197 w 249" name="T6"/>
                <a:gd fmla="*/ 138 h 251" name="T7"/>
                <a:gd fmla="*/ 219 w 249" name="T8"/>
                <a:gd fmla="*/ 205 h 251" name="T9"/>
                <a:gd fmla="*/ 148 w 249" name="T10"/>
                <a:gd fmla="*/ 194 h 251" name="T11"/>
                <a:gd fmla="*/ 103 w 249" name="T12"/>
                <a:gd fmla="*/ 248 h 251" name="T13"/>
                <a:gd fmla="*/ 79 w 249" name="T14"/>
                <a:gd fmla="*/ 182 h 251" name="T15"/>
                <a:gd fmla="*/ 8 w 249" name="T16"/>
                <a:gd fmla="*/ 168 h 251" name="T17"/>
                <a:gd fmla="*/ 52 w 249" name="T18"/>
                <a:gd fmla="*/ 112 h 251" name="T19"/>
                <a:gd fmla="*/ 30 w 249" name="T20"/>
                <a:gd fmla="*/ 47 h 251" name="T21"/>
                <a:gd fmla="*/ 100 w 249" name="T22"/>
                <a:gd fmla="*/ 56 h 251" name="T23"/>
                <a:gd fmla="*/ 145 w 249" name="T24"/>
                <a:gd fmla="*/ 4 h 25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249">
                  <a:moveTo>
                    <a:pt x="145" y="4"/>
                  </a:moveTo>
                  <a:cubicBezTo>
                    <a:pt x="165" y="7"/>
                    <a:pt x="160" y="61"/>
                    <a:pt x="170" y="69"/>
                  </a:cubicBezTo>
                  <a:cubicBezTo>
                    <a:pt x="180" y="77"/>
                    <a:pt x="233" y="62"/>
                    <a:pt x="242" y="84"/>
                  </a:cubicBezTo>
                  <a:cubicBezTo>
                    <a:pt x="249" y="105"/>
                    <a:pt x="199" y="126"/>
                    <a:pt x="197" y="138"/>
                  </a:cubicBezTo>
                  <a:cubicBezTo>
                    <a:pt x="195" y="150"/>
                    <a:pt x="234" y="188"/>
                    <a:pt x="219" y="205"/>
                  </a:cubicBezTo>
                  <a:cubicBezTo>
                    <a:pt x="205" y="222"/>
                    <a:pt x="161" y="190"/>
                    <a:pt x="148" y="194"/>
                  </a:cubicBezTo>
                  <a:cubicBezTo>
                    <a:pt x="137" y="199"/>
                    <a:pt x="124" y="251"/>
                    <a:pt x="103" y="248"/>
                  </a:cubicBezTo>
                  <a:cubicBezTo>
                    <a:pt x="83" y="244"/>
                    <a:pt x="88" y="190"/>
                    <a:pt x="79" y="182"/>
                  </a:cubicBezTo>
                  <a:cubicBezTo>
                    <a:pt x="69" y="173"/>
                    <a:pt x="16" y="189"/>
                    <a:pt x="8" y="168"/>
                  </a:cubicBezTo>
                  <a:cubicBezTo>
                    <a:pt x="0" y="147"/>
                    <a:pt x="50" y="125"/>
                    <a:pt x="52" y="112"/>
                  </a:cubicBezTo>
                  <a:cubicBezTo>
                    <a:pt x="55" y="100"/>
                    <a:pt x="16" y="63"/>
                    <a:pt x="30" y="47"/>
                  </a:cubicBezTo>
                  <a:cubicBezTo>
                    <a:pt x="44" y="30"/>
                    <a:pt x="88" y="61"/>
                    <a:pt x="100" y="56"/>
                  </a:cubicBezTo>
                  <a:cubicBezTo>
                    <a:pt x="112" y="52"/>
                    <a:pt x="125" y="0"/>
                    <a:pt x="145" y="4"/>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9"/>
            <p:cNvSpPr/>
            <p:nvPr/>
          </p:nvSpPr>
          <p:spPr bwMode="auto">
            <a:xfrm>
              <a:off x="6948200" y="3263096"/>
              <a:ext cx="950913" cy="947738"/>
            </a:xfrm>
            <a:custGeom>
              <a:gdLst>
                <a:gd fmla="*/ 153 w 251" name="T0"/>
                <a:gd fmla="*/ 5 h 250" name="T1"/>
                <a:gd fmla="*/ 174 w 251" name="T2"/>
                <a:gd fmla="*/ 71 h 250" name="T3"/>
                <a:gd fmla="*/ 244 w 251" name="T4"/>
                <a:gd fmla="*/ 90 h 250" name="T5"/>
                <a:gd fmla="*/ 197 w 251" name="T6"/>
                <a:gd fmla="*/ 141 h 250" name="T7"/>
                <a:gd fmla="*/ 215 w 251" name="T8"/>
                <a:gd fmla="*/ 209 h 250" name="T9"/>
                <a:gd fmla="*/ 145 w 251" name="T10"/>
                <a:gd fmla="*/ 194 h 250" name="T11"/>
                <a:gd fmla="*/ 97 w 251" name="T12"/>
                <a:gd fmla="*/ 245 h 250" name="T13"/>
                <a:gd fmla="*/ 76 w 251" name="T14"/>
                <a:gd fmla="*/ 177 h 250" name="T15"/>
                <a:gd fmla="*/ 7 w 251" name="T16"/>
                <a:gd fmla="*/ 160 h 250" name="T17"/>
                <a:gd fmla="*/ 54 w 251" name="T18"/>
                <a:gd fmla="*/ 108 h 250" name="T19"/>
                <a:gd fmla="*/ 36 w 251" name="T20"/>
                <a:gd fmla="*/ 40 h 250" name="T21"/>
                <a:gd fmla="*/ 105 w 251" name="T22"/>
                <a:gd fmla="*/ 54 h 250" name="T23"/>
                <a:gd fmla="*/ 153 w 251" name="T24"/>
                <a:gd fmla="*/ 5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251">
                  <a:moveTo>
                    <a:pt x="153" y="5"/>
                  </a:moveTo>
                  <a:cubicBezTo>
                    <a:pt x="173" y="9"/>
                    <a:pt x="165" y="62"/>
                    <a:pt x="174" y="71"/>
                  </a:cubicBezTo>
                  <a:cubicBezTo>
                    <a:pt x="184" y="80"/>
                    <a:pt x="238" y="68"/>
                    <a:pt x="244" y="90"/>
                  </a:cubicBezTo>
                  <a:cubicBezTo>
                    <a:pt x="251" y="111"/>
                    <a:pt x="200" y="129"/>
                    <a:pt x="197" y="141"/>
                  </a:cubicBezTo>
                  <a:cubicBezTo>
                    <a:pt x="194" y="153"/>
                    <a:pt x="231" y="193"/>
                    <a:pt x="215" y="209"/>
                  </a:cubicBezTo>
                  <a:cubicBezTo>
                    <a:pt x="199" y="225"/>
                    <a:pt x="158" y="191"/>
                    <a:pt x="145" y="194"/>
                  </a:cubicBezTo>
                  <a:cubicBezTo>
                    <a:pt x="133" y="198"/>
                    <a:pt x="117" y="250"/>
                    <a:pt x="97" y="245"/>
                  </a:cubicBezTo>
                  <a:cubicBezTo>
                    <a:pt x="77" y="240"/>
                    <a:pt x="86" y="186"/>
                    <a:pt x="76" y="177"/>
                  </a:cubicBezTo>
                  <a:cubicBezTo>
                    <a:pt x="67" y="169"/>
                    <a:pt x="14" y="181"/>
                    <a:pt x="7" y="160"/>
                  </a:cubicBezTo>
                  <a:cubicBezTo>
                    <a:pt x="0" y="139"/>
                    <a:pt x="51" y="120"/>
                    <a:pt x="54" y="108"/>
                  </a:cubicBezTo>
                  <a:cubicBezTo>
                    <a:pt x="57" y="95"/>
                    <a:pt x="21" y="56"/>
                    <a:pt x="36" y="40"/>
                  </a:cubicBezTo>
                  <a:cubicBezTo>
                    <a:pt x="51" y="25"/>
                    <a:pt x="93" y="58"/>
                    <a:pt x="105" y="54"/>
                  </a:cubicBezTo>
                  <a:cubicBezTo>
                    <a:pt x="117" y="51"/>
                    <a:pt x="133" y="0"/>
                    <a:pt x="153" y="5"/>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0"/>
            <p:cNvSpPr/>
            <p:nvPr/>
          </p:nvSpPr>
          <p:spPr bwMode="auto">
            <a:xfrm>
              <a:off x="6948200" y="3263096"/>
              <a:ext cx="950913" cy="944563"/>
            </a:xfrm>
            <a:custGeom>
              <a:gdLst>
                <a:gd fmla="*/ 160 w 251" name="T0"/>
                <a:gd fmla="*/ 6 h 249" name="T1"/>
                <a:gd fmla="*/ 178 w 251" name="T2"/>
                <a:gd fmla="*/ 74 h 249" name="T3"/>
                <a:gd fmla="*/ 246 w 251" name="T4"/>
                <a:gd fmla="*/ 97 h 249" name="T5"/>
                <a:gd fmla="*/ 196 w 251" name="T6"/>
                <a:gd fmla="*/ 145 h 249" name="T7"/>
                <a:gd fmla="*/ 209 w 251" name="T8"/>
                <a:gd fmla="*/ 215 h 249" name="T9"/>
                <a:gd fmla="*/ 141 w 251" name="T10"/>
                <a:gd fmla="*/ 195 h 249" name="T11"/>
                <a:gd fmla="*/ 91 w 251" name="T12"/>
                <a:gd fmla="*/ 243 h 249" name="T13"/>
                <a:gd fmla="*/ 73 w 251" name="T14"/>
                <a:gd fmla="*/ 174 h 249" name="T15"/>
                <a:gd fmla="*/ 5 w 251" name="T16"/>
                <a:gd fmla="*/ 153 h 249" name="T17"/>
                <a:gd fmla="*/ 55 w 251" name="T18"/>
                <a:gd fmla="*/ 104 h 249" name="T19"/>
                <a:gd fmla="*/ 42 w 251" name="T20"/>
                <a:gd fmla="*/ 35 h 249" name="T21"/>
                <a:gd fmla="*/ 109 w 251" name="T22"/>
                <a:gd fmla="*/ 53 h 249" name="T23"/>
                <a:gd fmla="*/ 160 w 251" name="T24"/>
                <a:gd fmla="*/ 6 h 2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9" w="251">
                  <a:moveTo>
                    <a:pt x="160" y="6"/>
                  </a:moveTo>
                  <a:cubicBezTo>
                    <a:pt x="181" y="12"/>
                    <a:pt x="169" y="65"/>
                    <a:pt x="178" y="74"/>
                  </a:cubicBezTo>
                  <a:cubicBezTo>
                    <a:pt x="187" y="84"/>
                    <a:pt x="241" y="76"/>
                    <a:pt x="246" y="97"/>
                  </a:cubicBezTo>
                  <a:cubicBezTo>
                    <a:pt x="251" y="118"/>
                    <a:pt x="199" y="133"/>
                    <a:pt x="196" y="145"/>
                  </a:cubicBezTo>
                  <a:cubicBezTo>
                    <a:pt x="192" y="157"/>
                    <a:pt x="226" y="199"/>
                    <a:pt x="209" y="215"/>
                  </a:cubicBezTo>
                  <a:cubicBezTo>
                    <a:pt x="193" y="230"/>
                    <a:pt x="154" y="193"/>
                    <a:pt x="141" y="195"/>
                  </a:cubicBezTo>
                  <a:cubicBezTo>
                    <a:pt x="129" y="198"/>
                    <a:pt x="110" y="249"/>
                    <a:pt x="91" y="243"/>
                  </a:cubicBezTo>
                  <a:cubicBezTo>
                    <a:pt x="70" y="237"/>
                    <a:pt x="82" y="184"/>
                    <a:pt x="73" y="174"/>
                  </a:cubicBezTo>
                  <a:cubicBezTo>
                    <a:pt x="64" y="165"/>
                    <a:pt x="11" y="174"/>
                    <a:pt x="5" y="153"/>
                  </a:cubicBezTo>
                  <a:cubicBezTo>
                    <a:pt x="0" y="132"/>
                    <a:pt x="52" y="116"/>
                    <a:pt x="55" y="104"/>
                  </a:cubicBezTo>
                  <a:cubicBezTo>
                    <a:pt x="59" y="92"/>
                    <a:pt x="25" y="50"/>
                    <a:pt x="42" y="35"/>
                  </a:cubicBezTo>
                  <a:cubicBezTo>
                    <a:pt x="58" y="20"/>
                    <a:pt x="97" y="56"/>
                    <a:pt x="109" y="53"/>
                  </a:cubicBezTo>
                  <a:cubicBezTo>
                    <a:pt x="122" y="50"/>
                    <a:pt x="141" y="0"/>
                    <a:pt x="160" y="6"/>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11"/>
            <p:cNvSpPr/>
            <p:nvPr/>
          </p:nvSpPr>
          <p:spPr bwMode="auto">
            <a:xfrm>
              <a:off x="6945025" y="3267858"/>
              <a:ext cx="958850" cy="936625"/>
            </a:xfrm>
            <a:custGeom>
              <a:gdLst>
                <a:gd fmla="*/ 169 w 253" name="T0"/>
                <a:gd fmla="*/ 7 h 247" name="T1"/>
                <a:gd fmla="*/ 182 w 253" name="T2"/>
                <a:gd fmla="*/ 77 h 247" name="T3"/>
                <a:gd fmla="*/ 249 w 253" name="T4"/>
                <a:gd fmla="*/ 104 h 247" name="T5"/>
                <a:gd fmla="*/ 196 w 253" name="T6"/>
                <a:gd fmla="*/ 148 h 247" name="T7"/>
                <a:gd fmla="*/ 205 w 253" name="T8"/>
                <a:gd fmla="*/ 219 h 247" name="T9"/>
                <a:gd fmla="*/ 137 w 253" name="T10"/>
                <a:gd fmla="*/ 196 h 247" name="T11"/>
                <a:gd fmla="*/ 85 w 253" name="T12"/>
                <a:gd fmla="*/ 240 h 247" name="T13"/>
                <a:gd fmla="*/ 71 w 253" name="T14"/>
                <a:gd fmla="*/ 170 h 247" name="T15"/>
                <a:gd fmla="*/ 5 w 253" name="T16"/>
                <a:gd fmla="*/ 145 h 247" name="T17"/>
                <a:gd fmla="*/ 57 w 253" name="T18"/>
                <a:gd fmla="*/ 100 h 247" name="T19"/>
                <a:gd fmla="*/ 48 w 253" name="T20"/>
                <a:gd fmla="*/ 29 h 247" name="T21"/>
                <a:gd fmla="*/ 115 w 253" name="T22"/>
                <a:gd fmla="*/ 51 h 247" name="T23"/>
                <a:gd fmla="*/ 169 w 253" name="T24"/>
                <a:gd fmla="*/ 7 h 24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3">
                  <a:moveTo>
                    <a:pt x="169" y="7"/>
                  </a:moveTo>
                  <a:cubicBezTo>
                    <a:pt x="189" y="15"/>
                    <a:pt x="174" y="67"/>
                    <a:pt x="182" y="77"/>
                  </a:cubicBezTo>
                  <a:cubicBezTo>
                    <a:pt x="191" y="87"/>
                    <a:pt x="245" y="82"/>
                    <a:pt x="249" y="104"/>
                  </a:cubicBezTo>
                  <a:cubicBezTo>
                    <a:pt x="253" y="124"/>
                    <a:pt x="200" y="136"/>
                    <a:pt x="196" y="148"/>
                  </a:cubicBezTo>
                  <a:cubicBezTo>
                    <a:pt x="191" y="160"/>
                    <a:pt x="223" y="204"/>
                    <a:pt x="205" y="219"/>
                  </a:cubicBezTo>
                  <a:cubicBezTo>
                    <a:pt x="187" y="233"/>
                    <a:pt x="150" y="193"/>
                    <a:pt x="137" y="196"/>
                  </a:cubicBezTo>
                  <a:cubicBezTo>
                    <a:pt x="125" y="198"/>
                    <a:pt x="104" y="247"/>
                    <a:pt x="85" y="240"/>
                  </a:cubicBezTo>
                  <a:cubicBezTo>
                    <a:pt x="65" y="233"/>
                    <a:pt x="79" y="180"/>
                    <a:pt x="71" y="170"/>
                  </a:cubicBezTo>
                  <a:cubicBezTo>
                    <a:pt x="63" y="160"/>
                    <a:pt x="9" y="166"/>
                    <a:pt x="5" y="145"/>
                  </a:cubicBezTo>
                  <a:cubicBezTo>
                    <a:pt x="0" y="124"/>
                    <a:pt x="53" y="111"/>
                    <a:pt x="57" y="100"/>
                  </a:cubicBezTo>
                  <a:cubicBezTo>
                    <a:pt x="61" y="87"/>
                    <a:pt x="30" y="43"/>
                    <a:pt x="48" y="29"/>
                  </a:cubicBezTo>
                  <a:cubicBezTo>
                    <a:pt x="65" y="15"/>
                    <a:pt x="102" y="54"/>
                    <a:pt x="115" y="51"/>
                  </a:cubicBezTo>
                  <a:cubicBezTo>
                    <a:pt x="127" y="49"/>
                    <a:pt x="149" y="0"/>
                    <a:pt x="169" y="7"/>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2"/>
            <p:cNvSpPr/>
            <p:nvPr/>
          </p:nvSpPr>
          <p:spPr bwMode="auto">
            <a:xfrm>
              <a:off x="6945025" y="3271033"/>
              <a:ext cx="958850" cy="928688"/>
            </a:xfrm>
            <a:custGeom>
              <a:gdLst>
                <a:gd fmla="*/ 176 w 253" name="T0"/>
                <a:gd fmla="*/ 8 h 245" name="T1"/>
                <a:gd fmla="*/ 185 w 253" name="T2"/>
                <a:gd fmla="*/ 79 h 245" name="T3"/>
                <a:gd fmla="*/ 251 w 253" name="T4"/>
                <a:gd fmla="*/ 110 h 245" name="T5"/>
                <a:gd fmla="*/ 195 w 253" name="T6"/>
                <a:gd fmla="*/ 151 h 245" name="T7"/>
                <a:gd fmla="*/ 200 w 253" name="T8"/>
                <a:gd fmla="*/ 223 h 245" name="T9"/>
                <a:gd fmla="*/ 133 w 253" name="T10"/>
                <a:gd fmla="*/ 196 h 245" name="T11"/>
                <a:gd fmla="*/ 78 w 253" name="T12"/>
                <a:gd fmla="*/ 238 h 245" name="T13"/>
                <a:gd fmla="*/ 67 w 253" name="T14"/>
                <a:gd fmla="*/ 166 h 245" name="T15"/>
                <a:gd fmla="*/ 3 w 253" name="T16"/>
                <a:gd fmla="*/ 138 h 245" name="T17"/>
                <a:gd fmla="*/ 58 w 253" name="T18"/>
                <a:gd fmla="*/ 95 h 245" name="T19"/>
                <a:gd fmla="*/ 54 w 253" name="T20"/>
                <a:gd fmla="*/ 22 h 245" name="T21"/>
                <a:gd fmla="*/ 119 w 253" name="T22"/>
                <a:gd fmla="*/ 49 h 245" name="T23"/>
                <a:gd fmla="*/ 176 w 253" name="T24"/>
                <a:gd fmla="*/ 8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3">
                  <a:moveTo>
                    <a:pt x="176" y="8"/>
                  </a:moveTo>
                  <a:cubicBezTo>
                    <a:pt x="196" y="17"/>
                    <a:pt x="178" y="68"/>
                    <a:pt x="185" y="79"/>
                  </a:cubicBezTo>
                  <a:cubicBezTo>
                    <a:pt x="193" y="90"/>
                    <a:pt x="248" y="88"/>
                    <a:pt x="251" y="110"/>
                  </a:cubicBezTo>
                  <a:cubicBezTo>
                    <a:pt x="253" y="130"/>
                    <a:pt x="199" y="139"/>
                    <a:pt x="195" y="151"/>
                  </a:cubicBezTo>
                  <a:cubicBezTo>
                    <a:pt x="190" y="163"/>
                    <a:pt x="219" y="210"/>
                    <a:pt x="200" y="223"/>
                  </a:cubicBezTo>
                  <a:cubicBezTo>
                    <a:pt x="181" y="237"/>
                    <a:pt x="146" y="194"/>
                    <a:pt x="133" y="196"/>
                  </a:cubicBezTo>
                  <a:cubicBezTo>
                    <a:pt x="121" y="197"/>
                    <a:pt x="97" y="245"/>
                    <a:pt x="78" y="238"/>
                  </a:cubicBezTo>
                  <a:cubicBezTo>
                    <a:pt x="58" y="229"/>
                    <a:pt x="75" y="177"/>
                    <a:pt x="67" y="166"/>
                  </a:cubicBezTo>
                  <a:cubicBezTo>
                    <a:pt x="60" y="155"/>
                    <a:pt x="6" y="159"/>
                    <a:pt x="3" y="138"/>
                  </a:cubicBezTo>
                  <a:cubicBezTo>
                    <a:pt x="0" y="117"/>
                    <a:pt x="53" y="106"/>
                    <a:pt x="58" y="95"/>
                  </a:cubicBezTo>
                  <a:cubicBezTo>
                    <a:pt x="63" y="82"/>
                    <a:pt x="34" y="36"/>
                    <a:pt x="54" y="22"/>
                  </a:cubicBezTo>
                  <a:cubicBezTo>
                    <a:pt x="72" y="9"/>
                    <a:pt x="106" y="51"/>
                    <a:pt x="119" y="49"/>
                  </a:cubicBezTo>
                  <a:cubicBezTo>
                    <a:pt x="131" y="48"/>
                    <a:pt x="156" y="0"/>
                    <a:pt x="176" y="8"/>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3"/>
            <p:cNvSpPr/>
            <p:nvPr/>
          </p:nvSpPr>
          <p:spPr bwMode="auto">
            <a:xfrm>
              <a:off x="6940262" y="3271033"/>
              <a:ext cx="966788" cy="928688"/>
            </a:xfrm>
            <a:custGeom>
              <a:gdLst>
                <a:gd fmla="*/ 184 w 255" name="T0"/>
                <a:gd fmla="*/ 10 h 245" name="T1"/>
                <a:gd fmla="*/ 190 w 255" name="T2"/>
                <a:gd fmla="*/ 82 h 245" name="T3"/>
                <a:gd fmla="*/ 254 w 255" name="T4"/>
                <a:gd fmla="*/ 117 h 245" name="T5"/>
                <a:gd fmla="*/ 195 w 255" name="T6"/>
                <a:gd fmla="*/ 155 h 245" name="T7"/>
                <a:gd fmla="*/ 195 w 255" name="T8"/>
                <a:gd fmla="*/ 229 h 245" name="T9"/>
                <a:gd fmla="*/ 130 w 255" name="T10"/>
                <a:gd fmla="*/ 197 h 245" name="T11"/>
                <a:gd fmla="*/ 72 w 255" name="T12"/>
                <a:gd fmla="*/ 236 h 245" name="T13"/>
                <a:gd fmla="*/ 65 w 255" name="T14"/>
                <a:gd fmla="*/ 162 h 245" name="T15"/>
                <a:gd fmla="*/ 2 w 255" name="T16"/>
                <a:gd fmla="*/ 131 h 245" name="T17"/>
                <a:gd fmla="*/ 60 w 255" name="T18"/>
                <a:gd fmla="*/ 91 h 245" name="T19"/>
                <a:gd fmla="*/ 60 w 255" name="T20"/>
                <a:gd fmla="*/ 17 h 245" name="T21"/>
                <a:gd fmla="*/ 124 w 255" name="T22"/>
                <a:gd fmla="*/ 48 h 245" name="T23"/>
                <a:gd fmla="*/ 184 w 255" name="T24"/>
                <a:gd fmla="*/ 10 h 24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5" w="255">
                  <a:moveTo>
                    <a:pt x="184" y="10"/>
                  </a:moveTo>
                  <a:cubicBezTo>
                    <a:pt x="204" y="20"/>
                    <a:pt x="182" y="71"/>
                    <a:pt x="190" y="82"/>
                  </a:cubicBezTo>
                  <a:cubicBezTo>
                    <a:pt x="197" y="94"/>
                    <a:pt x="252" y="95"/>
                    <a:pt x="254" y="117"/>
                  </a:cubicBezTo>
                  <a:cubicBezTo>
                    <a:pt x="255" y="137"/>
                    <a:pt x="200" y="144"/>
                    <a:pt x="195" y="155"/>
                  </a:cubicBezTo>
                  <a:cubicBezTo>
                    <a:pt x="189" y="167"/>
                    <a:pt x="216" y="216"/>
                    <a:pt x="195" y="229"/>
                  </a:cubicBezTo>
                  <a:cubicBezTo>
                    <a:pt x="176" y="241"/>
                    <a:pt x="143" y="196"/>
                    <a:pt x="130" y="197"/>
                  </a:cubicBezTo>
                  <a:cubicBezTo>
                    <a:pt x="118" y="197"/>
                    <a:pt x="91" y="245"/>
                    <a:pt x="72" y="236"/>
                  </a:cubicBezTo>
                  <a:cubicBezTo>
                    <a:pt x="52" y="226"/>
                    <a:pt x="73" y="174"/>
                    <a:pt x="65" y="162"/>
                  </a:cubicBezTo>
                  <a:cubicBezTo>
                    <a:pt x="58" y="152"/>
                    <a:pt x="3" y="152"/>
                    <a:pt x="2" y="131"/>
                  </a:cubicBezTo>
                  <a:cubicBezTo>
                    <a:pt x="0" y="110"/>
                    <a:pt x="55" y="103"/>
                    <a:pt x="60" y="91"/>
                  </a:cubicBezTo>
                  <a:cubicBezTo>
                    <a:pt x="66" y="79"/>
                    <a:pt x="39" y="30"/>
                    <a:pt x="60" y="17"/>
                  </a:cubicBezTo>
                  <a:cubicBezTo>
                    <a:pt x="79" y="5"/>
                    <a:pt x="111" y="49"/>
                    <a:pt x="124" y="48"/>
                  </a:cubicBezTo>
                  <a:cubicBezTo>
                    <a:pt x="137" y="48"/>
                    <a:pt x="165" y="0"/>
                    <a:pt x="184" y="10"/>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14"/>
            <p:cNvSpPr/>
            <p:nvPr/>
          </p:nvSpPr>
          <p:spPr bwMode="auto">
            <a:xfrm>
              <a:off x="6940262" y="3271033"/>
              <a:ext cx="971550" cy="933450"/>
            </a:xfrm>
            <a:custGeom>
              <a:gdLst>
                <a:gd fmla="*/ 0 w 256" name="T0"/>
                <a:gd fmla="*/ 124 h 246" name="T1"/>
                <a:gd fmla="*/ 61 w 256" name="T2"/>
                <a:gd fmla="*/ 88 h 246" name="T3"/>
                <a:gd fmla="*/ 65 w 256" name="T4"/>
                <a:gd fmla="*/ 11 h 246" name="T5"/>
                <a:gd fmla="*/ 128 w 256" name="T6"/>
                <a:gd fmla="*/ 47 h 246" name="T7"/>
                <a:gd fmla="*/ 191 w 256" name="T8"/>
                <a:gd fmla="*/ 12 h 246" name="T9"/>
                <a:gd fmla="*/ 193 w 256" name="T10"/>
                <a:gd fmla="*/ 86 h 246" name="T11"/>
                <a:gd fmla="*/ 255 w 256" name="T12"/>
                <a:gd fmla="*/ 124 h 246" name="T13"/>
                <a:gd fmla="*/ 194 w 256" name="T14"/>
                <a:gd fmla="*/ 159 h 246" name="T15"/>
                <a:gd fmla="*/ 190 w 256" name="T16"/>
                <a:gd fmla="*/ 234 h 246" name="T17"/>
                <a:gd fmla="*/ 125 w 256" name="T18"/>
                <a:gd fmla="*/ 198 h 246" name="T19"/>
                <a:gd fmla="*/ 65 w 256" name="T20"/>
                <a:gd fmla="*/ 234 h 246" name="T21"/>
                <a:gd fmla="*/ 62 w 256" name="T22"/>
                <a:gd fmla="*/ 159 h 246" name="T23"/>
                <a:gd fmla="*/ 0 w 256" name="T24"/>
                <a:gd fmla="*/ 124 h 24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6" w="256">
                  <a:moveTo>
                    <a:pt x="0" y="124"/>
                  </a:moveTo>
                  <a:cubicBezTo>
                    <a:pt x="0" y="103"/>
                    <a:pt x="55" y="99"/>
                    <a:pt x="61" y="88"/>
                  </a:cubicBezTo>
                  <a:cubicBezTo>
                    <a:pt x="67" y="75"/>
                    <a:pt x="43" y="24"/>
                    <a:pt x="65" y="11"/>
                  </a:cubicBezTo>
                  <a:cubicBezTo>
                    <a:pt x="85" y="0"/>
                    <a:pt x="115" y="47"/>
                    <a:pt x="128" y="47"/>
                  </a:cubicBezTo>
                  <a:cubicBezTo>
                    <a:pt x="141" y="47"/>
                    <a:pt x="172" y="1"/>
                    <a:pt x="191" y="12"/>
                  </a:cubicBezTo>
                  <a:cubicBezTo>
                    <a:pt x="211" y="23"/>
                    <a:pt x="186" y="73"/>
                    <a:pt x="193" y="86"/>
                  </a:cubicBezTo>
                  <a:cubicBezTo>
                    <a:pt x="200" y="98"/>
                    <a:pt x="256" y="102"/>
                    <a:pt x="255" y="124"/>
                  </a:cubicBezTo>
                  <a:cubicBezTo>
                    <a:pt x="255" y="145"/>
                    <a:pt x="200" y="148"/>
                    <a:pt x="194" y="159"/>
                  </a:cubicBezTo>
                  <a:cubicBezTo>
                    <a:pt x="187" y="171"/>
                    <a:pt x="212" y="222"/>
                    <a:pt x="190" y="234"/>
                  </a:cubicBezTo>
                  <a:cubicBezTo>
                    <a:pt x="169" y="246"/>
                    <a:pt x="139" y="198"/>
                    <a:pt x="125" y="198"/>
                  </a:cubicBezTo>
                  <a:cubicBezTo>
                    <a:pt x="113" y="197"/>
                    <a:pt x="83" y="244"/>
                    <a:pt x="65" y="234"/>
                  </a:cubicBezTo>
                  <a:cubicBezTo>
                    <a:pt x="46" y="223"/>
                    <a:pt x="69" y="172"/>
                    <a:pt x="62" y="159"/>
                  </a:cubicBezTo>
                  <a:cubicBezTo>
                    <a:pt x="55" y="148"/>
                    <a:pt x="0" y="145"/>
                    <a:pt x="0" y="124"/>
                  </a:cubicBezTo>
                  <a:close/>
                </a:path>
              </a:pathLst>
            </a:custGeom>
            <a:noFill/>
            <a:ln cap="flat" w="3175">
              <a:solidFill>
                <a:srgbClr val="3563A8"/>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1877013447"/>
      </p:ext>
    </p:extLst>
  </p:cSld>
  <p:clrMapOvr>
    <a:masterClrMapping/>
  </p:clrMapOvr>
  <mc:AlternateContent>
    <mc:Choice Requires="p14">
      <p:transition p14:dur="800" spd="slow">
        <p:circle/>
      </p:transition>
    </mc:Choice>
    <mc:Fallback>
      <p:transition spd="slow">
        <p:circl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p:cNvGrpSpPr/>
          <p:nvPr/>
        </p:nvGrpSpPr>
        <p:grpSpPr>
          <a:xfrm>
            <a:off x="173624" y="147812"/>
            <a:ext cx="2474763" cy="320040"/>
            <a:chOff x="173624" y="147812"/>
            <a:chExt cx="2474763" cy="320040"/>
          </a:xfrm>
        </p:grpSpPr>
        <p:cxnSp>
          <p:nvCxnSpPr>
            <p:cNvPr id="3" name="直接连接符 2"/>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6" name="文本框 5"/>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
        <p:nvSpPr>
          <p:cNvPr id="53" name="文本框 52"/>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sp>
        <p:nvSpPr>
          <p:cNvPr id="54" name="矩形 53"/>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p:cNvSpPr/>
          <p:nvPr/>
        </p:nvSpPr>
        <p:spPr>
          <a:xfrm>
            <a:off x="2228601" y="1388901"/>
            <a:ext cx="7734796"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sp>
        <p:nvSpPr>
          <p:cNvPr id="55" name="椭圆 54"/>
          <p:cNvSpPr/>
          <p:nvPr/>
        </p:nvSpPr>
        <p:spPr>
          <a:xfrm>
            <a:off x="6816436" y="2573521"/>
            <a:ext cx="769221" cy="769221"/>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椭圆 57"/>
          <p:cNvSpPr/>
          <p:nvPr/>
        </p:nvSpPr>
        <p:spPr>
          <a:xfrm>
            <a:off x="6816436" y="3881423"/>
            <a:ext cx="769221" cy="769221"/>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6816436" y="5189325"/>
            <a:ext cx="769221" cy="769221"/>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Freeform 72"/>
          <p:cNvSpPr>
            <a:spLocks noEditPoints="1"/>
          </p:cNvSpPr>
          <p:nvPr/>
        </p:nvSpPr>
        <p:spPr bwMode="auto">
          <a:xfrm>
            <a:off x="6999634" y="2744438"/>
            <a:ext cx="450324" cy="451136"/>
          </a:xfrm>
          <a:custGeom>
            <a:gdLst>
              <a:gd fmla="*/ 337 w 411" name="T0"/>
              <a:gd fmla="*/ 198 h 412" name="T1"/>
              <a:gd fmla="*/ 284 w 411" name="T2"/>
              <a:gd fmla="*/ 220 h 412" name="T3"/>
              <a:gd fmla="*/ 249 w 411" name="T4"/>
              <a:gd fmla="*/ 185 h 412" name="T5"/>
              <a:gd fmla="*/ 283 w 411" name="T6"/>
              <a:gd fmla="*/ 107 h 412" name="T7"/>
              <a:gd fmla="*/ 176 w 411" name="T8"/>
              <a:gd fmla="*/ 0 h 412" name="T9"/>
              <a:gd fmla="*/ 68 w 411" name="T10"/>
              <a:gd fmla="*/ 107 h 412" name="T11"/>
              <a:gd fmla="*/ 116 w 411" name="T12"/>
              <a:gd fmla="*/ 196 h 412" name="T13"/>
              <a:gd fmla="*/ 96 w 411" name="T14"/>
              <a:gd fmla="*/ 266 h 412" name="T15"/>
              <a:gd fmla="*/ 74 w 411" name="T16"/>
              <a:gd fmla="*/ 263 h 412" name="T17"/>
              <a:gd fmla="*/ 0 w 411" name="T18"/>
              <a:gd fmla="*/ 337 h 412" name="T19"/>
              <a:gd fmla="*/ 74 w 411" name="T20"/>
              <a:gd fmla="*/ 412 h 412" name="T21"/>
              <a:gd fmla="*/ 149 w 411" name="T22"/>
              <a:gd fmla="*/ 337 h 412" name="T23"/>
              <a:gd fmla="*/ 110 w 411" name="T24"/>
              <a:gd fmla="*/ 272 h 412" name="T25"/>
              <a:gd fmla="*/ 130 w 411" name="T26"/>
              <a:gd fmla="*/ 204 h 412" name="T27"/>
              <a:gd fmla="*/ 176 w 411" name="T28"/>
              <a:gd fmla="*/ 214 h 412" name="T29"/>
              <a:gd fmla="*/ 238 w 411" name="T30"/>
              <a:gd fmla="*/ 195 h 412" name="T31"/>
              <a:gd fmla="*/ 275 w 411" name="T32"/>
              <a:gd fmla="*/ 232 h 412" name="T33"/>
              <a:gd fmla="*/ 262 w 411" name="T34"/>
              <a:gd fmla="*/ 273 h 412" name="T35"/>
              <a:gd fmla="*/ 337 w 411" name="T36"/>
              <a:gd fmla="*/ 347 h 412" name="T37"/>
              <a:gd fmla="*/ 411 w 411" name="T38"/>
              <a:gd fmla="*/ 273 h 412" name="T39"/>
              <a:gd fmla="*/ 337 w 411" name="T40"/>
              <a:gd fmla="*/ 198 h 412" name="T41"/>
              <a:gd fmla="*/ 134 w 411" name="T42"/>
              <a:gd fmla="*/ 337 h 412" name="T43"/>
              <a:gd fmla="*/ 74 w 411" name="T44"/>
              <a:gd fmla="*/ 397 h 412" name="T45"/>
              <a:gd fmla="*/ 14 w 411" name="T46"/>
              <a:gd fmla="*/ 337 h 412" name="T47"/>
              <a:gd fmla="*/ 74 w 411" name="T48"/>
              <a:gd fmla="*/ 278 h 412" name="T49"/>
              <a:gd fmla="*/ 134 w 411" name="T50"/>
              <a:gd fmla="*/ 337 h 412" name="T51"/>
              <a:gd fmla="*/ 83 w 411" name="T52"/>
              <a:gd fmla="*/ 107 h 412" name="T53"/>
              <a:gd fmla="*/ 176 w 411" name="T54"/>
              <a:gd fmla="*/ 14 h 412" name="T55"/>
              <a:gd fmla="*/ 268 w 411" name="T56"/>
              <a:gd fmla="*/ 107 h 412" name="T57"/>
              <a:gd fmla="*/ 176 w 411" name="T58"/>
              <a:gd fmla="*/ 200 h 412" name="T59"/>
              <a:gd fmla="*/ 83 w 411" name="T60"/>
              <a:gd fmla="*/ 107 h 412" name="T61"/>
              <a:gd fmla="*/ 337 w 411" name="T62"/>
              <a:gd fmla="*/ 332 h 412" name="T63"/>
              <a:gd fmla="*/ 277 w 411" name="T64"/>
              <a:gd fmla="*/ 273 h 412" name="T65"/>
              <a:gd fmla="*/ 337 w 411" name="T66"/>
              <a:gd fmla="*/ 213 h 412" name="T67"/>
              <a:gd fmla="*/ 397 w 411" name="T68"/>
              <a:gd fmla="*/ 273 h 412" name="T69"/>
              <a:gd fmla="*/ 337 w 411" name="T70"/>
              <a:gd fmla="*/ 332 h 412"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12" w="411">
                <a:moveTo>
                  <a:pt x="337" y="198"/>
                </a:moveTo>
                <a:cubicBezTo>
                  <a:pt x="316" y="198"/>
                  <a:pt x="298" y="206"/>
                  <a:pt x="284" y="220"/>
                </a:cubicBezTo>
                <a:cubicBezTo>
                  <a:pt x="249" y="185"/>
                  <a:pt x="249" y="185"/>
                  <a:pt x="249" y="185"/>
                </a:cubicBezTo>
                <a:cubicBezTo>
                  <a:pt x="270" y="166"/>
                  <a:pt x="283" y="138"/>
                  <a:pt x="283" y="107"/>
                </a:cubicBezTo>
                <a:cubicBezTo>
                  <a:pt x="283" y="48"/>
                  <a:pt x="235" y="0"/>
                  <a:pt x="176" y="0"/>
                </a:cubicBezTo>
                <a:cubicBezTo>
                  <a:pt x="117" y="0"/>
                  <a:pt x="68" y="48"/>
                  <a:pt x="68" y="107"/>
                </a:cubicBezTo>
                <a:cubicBezTo>
                  <a:pt x="68" y="144"/>
                  <a:pt x="88" y="177"/>
                  <a:pt x="116" y="196"/>
                </a:cubicBezTo>
                <a:cubicBezTo>
                  <a:pt x="96" y="266"/>
                  <a:pt x="96" y="266"/>
                  <a:pt x="96" y="266"/>
                </a:cubicBezTo>
                <a:cubicBezTo>
                  <a:pt x="89" y="264"/>
                  <a:pt x="82" y="263"/>
                  <a:pt x="74" y="263"/>
                </a:cubicBezTo>
                <a:cubicBezTo>
                  <a:pt x="33" y="263"/>
                  <a:pt x="0" y="296"/>
                  <a:pt x="0" y="337"/>
                </a:cubicBezTo>
                <a:cubicBezTo>
                  <a:pt x="0" y="378"/>
                  <a:pt x="33" y="412"/>
                  <a:pt x="74" y="412"/>
                </a:cubicBezTo>
                <a:cubicBezTo>
                  <a:pt x="115" y="412"/>
                  <a:pt x="149" y="378"/>
                  <a:pt x="149" y="337"/>
                </a:cubicBezTo>
                <a:cubicBezTo>
                  <a:pt x="149" y="309"/>
                  <a:pt x="133" y="284"/>
                  <a:pt x="110" y="272"/>
                </a:cubicBezTo>
                <a:cubicBezTo>
                  <a:pt x="130" y="204"/>
                  <a:pt x="130" y="204"/>
                  <a:pt x="130" y="204"/>
                </a:cubicBezTo>
                <a:cubicBezTo>
                  <a:pt x="144" y="210"/>
                  <a:pt x="159" y="214"/>
                  <a:pt x="176" y="214"/>
                </a:cubicBezTo>
                <a:cubicBezTo>
                  <a:pt x="199" y="214"/>
                  <a:pt x="220" y="207"/>
                  <a:pt x="238" y="195"/>
                </a:cubicBezTo>
                <a:cubicBezTo>
                  <a:pt x="275" y="232"/>
                  <a:pt x="275" y="232"/>
                  <a:pt x="275" y="232"/>
                </a:cubicBezTo>
                <a:cubicBezTo>
                  <a:pt x="267" y="243"/>
                  <a:pt x="262" y="257"/>
                  <a:pt x="262" y="273"/>
                </a:cubicBezTo>
                <a:cubicBezTo>
                  <a:pt x="262" y="314"/>
                  <a:pt x="296" y="347"/>
                  <a:pt x="337" y="347"/>
                </a:cubicBezTo>
                <a:cubicBezTo>
                  <a:pt x="378" y="347"/>
                  <a:pt x="411" y="314"/>
                  <a:pt x="411" y="273"/>
                </a:cubicBezTo>
                <a:cubicBezTo>
                  <a:pt x="411" y="231"/>
                  <a:pt x="378" y="198"/>
                  <a:pt x="337" y="198"/>
                </a:cubicBezTo>
                <a:close/>
                <a:moveTo>
                  <a:pt x="134" y="337"/>
                </a:moveTo>
                <a:cubicBezTo>
                  <a:pt x="134" y="370"/>
                  <a:pt x="107" y="397"/>
                  <a:pt x="74" y="397"/>
                </a:cubicBezTo>
                <a:cubicBezTo>
                  <a:pt x="41" y="397"/>
                  <a:pt x="14" y="370"/>
                  <a:pt x="14" y="337"/>
                </a:cubicBezTo>
                <a:cubicBezTo>
                  <a:pt x="14" y="304"/>
                  <a:pt x="41" y="278"/>
                  <a:pt x="74" y="278"/>
                </a:cubicBezTo>
                <a:cubicBezTo>
                  <a:pt x="107" y="278"/>
                  <a:pt x="134" y="304"/>
                  <a:pt x="134" y="337"/>
                </a:cubicBezTo>
                <a:close/>
                <a:moveTo>
                  <a:pt x="83" y="107"/>
                </a:moveTo>
                <a:cubicBezTo>
                  <a:pt x="83" y="56"/>
                  <a:pt x="125" y="14"/>
                  <a:pt x="176" y="14"/>
                </a:cubicBezTo>
                <a:cubicBezTo>
                  <a:pt x="227" y="14"/>
                  <a:pt x="268" y="56"/>
                  <a:pt x="268" y="107"/>
                </a:cubicBezTo>
                <a:cubicBezTo>
                  <a:pt x="268" y="158"/>
                  <a:pt x="227" y="200"/>
                  <a:pt x="176" y="200"/>
                </a:cubicBezTo>
                <a:cubicBezTo>
                  <a:pt x="125" y="200"/>
                  <a:pt x="83" y="158"/>
                  <a:pt x="83" y="107"/>
                </a:cubicBezTo>
                <a:close/>
                <a:moveTo>
                  <a:pt x="337" y="332"/>
                </a:moveTo>
                <a:cubicBezTo>
                  <a:pt x="304" y="332"/>
                  <a:pt x="277" y="306"/>
                  <a:pt x="277" y="273"/>
                </a:cubicBezTo>
                <a:cubicBezTo>
                  <a:pt x="277" y="240"/>
                  <a:pt x="304" y="213"/>
                  <a:pt x="337" y="213"/>
                </a:cubicBezTo>
                <a:cubicBezTo>
                  <a:pt x="370" y="213"/>
                  <a:pt x="397" y="240"/>
                  <a:pt x="397" y="273"/>
                </a:cubicBezTo>
                <a:cubicBezTo>
                  <a:pt x="397" y="306"/>
                  <a:pt x="370" y="332"/>
                  <a:pt x="337" y="332"/>
                </a:cubicBezTo>
                <a:close/>
              </a:path>
            </a:pathLst>
          </a:custGeom>
          <a:solidFill>
            <a:schemeClr val="bg1">
              <a:lumMod val="50000"/>
            </a:schemeClr>
          </a:solidFill>
          <a:ln>
            <a:noFill/>
          </a:ln>
        </p:spPr>
        <p:txBody>
          <a:bodyPr anchor="t" anchorCtr="0" bIns="34286" compatLnSpc="1" lIns="68571" numCol="1" rIns="68571" tIns="34286" vert="horz" wrap="square">
            <a:prstTxWarp prst="textNoShape">
              <a:avLst/>
            </a:prstTxWarp>
          </a:bodyPr>
          <a:lstStyle/>
          <a:p>
            <a:pPr defTabSz="685487"/>
            <a:endParaRPr lang="en-US" sz="1400">
              <a:solidFill>
                <a:srgbClr val="FFFFFF"/>
              </a:solidFill>
              <a:latin typeface="Segoe UI"/>
            </a:endParaRPr>
          </a:p>
        </p:txBody>
      </p:sp>
      <p:sp>
        <p:nvSpPr>
          <p:cNvPr id="64" name="Freeform 73"/>
          <p:cNvSpPr>
            <a:spLocks noEditPoints="1"/>
          </p:cNvSpPr>
          <p:nvPr/>
        </p:nvSpPr>
        <p:spPr bwMode="auto">
          <a:xfrm>
            <a:off x="6998525" y="4117385"/>
            <a:ext cx="429609" cy="359612"/>
          </a:xfrm>
          <a:custGeom>
            <a:gdLst>
              <a:gd fmla="*/ 339 w 411" name="T0"/>
              <a:gd fmla="*/ 344 h 344" name="T1"/>
              <a:gd fmla="*/ 334 w 411" name="T2"/>
              <a:gd fmla="*/ 342 h 344" name="T3"/>
              <a:gd fmla="*/ 270 w 411" name="T4"/>
              <a:gd fmla="*/ 277 h 344" name="T5"/>
              <a:gd fmla="*/ 74 w 411" name="T6"/>
              <a:gd fmla="*/ 277 h 344" name="T7"/>
              <a:gd fmla="*/ 0 w 411" name="T8"/>
              <a:gd fmla="*/ 203 h 344" name="T9"/>
              <a:gd fmla="*/ 0 w 411" name="T10"/>
              <a:gd fmla="*/ 74 h 344" name="T11"/>
              <a:gd fmla="*/ 74 w 411" name="T12"/>
              <a:gd fmla="*/ 0 h 344" name="T13"/>
              <a:gd fmla="*/ 338 w 411" name="T14"/>
              <a:gd fmla="*/ 0 h 344" name="T15"/>
              <a:gd fmla="*/ 411 w 411" name="T16"/>
              <a:gd fmla="*/ 74 h 344" name="T17"/>
              <a:gd fmla="*/ 411 w 411" name="T18"/>
              <a:gd fmla="*/ 203 h 344" name="T19"/>
              <a:gd fmla="*/ 347 w 411" name="T20"/>
              <a:gd fmla="*/ 277 h 344" name="T21"/>
              <a:gd fmla="*/ 347 w 411" name="T22"/>
              <a:gd fmla="*/ 337 h 344" name="T23"/>
              <a:gd fmla="*/ 342 w 411" name="T24"/>
              <a:gd fmla="*/ 344 h 344" name="T25"/>
              <a:gd fmla="*/ 339 w 411" name="T26"/>
              <a:gd fmla="*/ 344 h 344" name="T27"/>
              <a:gd fmla="*/ 74 w 411" name="T28"/>
              <a:gd fmla="*/ 15 h 344" name="T29"/>
              <a:gd fmla="*/ 14 w 411" name="T30"/>
              <a:gd fmla="*/ 74 h 344" name="T31"/>
              <a:gd fmla="*/ 14 w 411" name="T32"/>
              <a:gd fmla="*/ 203 h 344" name="T33"/>
              <a:gd fmla="*/ 74 w 411" name="T34"/>
              <a:gd fmla="*/ 262 h 344" name="T35"/>
              <a:gd fmla="*/ 273 w 411" name="T36"/>
              <a:gd fmla="*/ 262 h 344" name="T37"/>
              <a:gd fmla="*/ 278 w 411" name="T38"/>
              <a:gd fmla="*/ 264 h 344" name="T39"/>
              <a:gd fmla="*/ 332 w 411" name="T40"/>
              <a:gd fmla="*/ 319 h 344" name="T41"/>
              <a:gd fmla="*/ 332 w 411" name="T42"/>
              <a:gd fmla="*/ 270 h 344" name="T43"/>
              <a:gd fmla="*/ 339 w 411" name="T44"/>
              <a:gd fmla="*/ 262 h 344" name="T45"/>
              <a:gd fmla="*/ 397 w 411" name="T46"/>
              <a:gd fmla="*/ 203 h 344" name="T47"/>
              <a:gd fmla="*/ 397 w 411" name="T48"/>
              <a:gd fmla="*/ 74 h 344" name="T49"/>
              <a:gd fmla="*/ 338 w 411" name="T50"/>
              <a:gd fmla="*/ 15 h 344" name="T51"/>
              <a:gd fmla="*/ 74 w 411" name="T52"/>
              <a:gd fmla="*/ 15 h 34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344" w="411">
                <a:moveTo>
                  <a:pt x="339" y="344"/>
                </a:moveTo>
                <a:cubicBezTo>
                  <a:pt x="337" y="344"/>
                  <a:pt x="336" y="343"/>
                  <a:pt x="334" y="342"/>
                </a:cubicBezTo>
                <a:cubicBezTo>
                  <a:pt x="270" y="277"/>
                  <a:pt x="270" y="277"/>
                  <a:pt x="270" y="277"/>
                </a:cubicBezTo>
                <a:cubicBezTo>
                  <a:pt x="74" y="277"/>
                  <a:pt x="74" y="277"/>
                  <a:pt x="74" y="277"/>
                </a:cubicBezTo>
                <a:cubicBezTo>
                  <a:pt x="33" y="277"/>
                  <a:pt x="0" y="244"/>
                  <a:pt x="0" y="203"/>
                </a:cubicBezTo>
                <a:cubicBezTo>
                  <a:pt x="0" y="74"/>
                  <a:pt x="0" y="74"/>
                  <a:pt x="0" y="74"/>
                </a:cubicBezTo>
                <a:cubicBezTo>
                  <a:pt x="0" y="33"/>
                  <a:pt x="33" y="0"/>
                  <a:pt x="74" y="0"/>
                </a:cubicBezTo>
                <a:cubicBezTo>
                  <a:pt x="338" y="0"/>
                  <a:pt x="338" y="0"/>
                  <a:pt x="338" y="0"/>
                </a:cubicBezTo>
                <a:cubicBezTo>
                  <a:pt x="378" y="0"/>
                  <a:pt x="411" y="33"/>
                  <a:pt x="411" y="74"/>
                </a:cubicBezTo>
                <a:cubicBezTo>
                  <a:pt x="411" y="203"/>
                  <a:pt x="411" y="203"/>
                  <a:pt x="411" y="203"/>
                </a:cubicBezTo>
                <a:cubicBezTo>
                  <a:pt x="411" y="242"/>
                  <a:pt x="384" y="273"/>
                  <a:pt x="347" y="277"/>
                </a:cubicBezTo>
                <a:cubicBezTo>
                  <a:pt x="347" y="337"/>
                  <a:pt x="347" y="337"/>
                  <a:pt x="347" y="337"/>
                </a:cubicBezTo>
                <a:cubicBezTo>
                  <a:pt x="347" y="340"/>
                  <a:pt x="345" y="342"/>
                  <a:pt x="342" y="344"/>
                </a:cubicBezTo>
                <a:cubicBezTo>
                  <a:pt x="341" y="344"/>
                  <a:pt x="340" y="344"/>
                  <a:pt x="339" y="344"/>
                </a:cubicBezTo>
                <a:close/>
                <a:moveTo>
                  <a:pt x="74" y="15"/>
                </a:moveTo>
                <a:cubicBezTo>
                  <a:pt x="41" y="15"/>
                  <a:pt x="14" y="41"/>
                  <a:pt x="14" y="74"/>
                </a:cubicBezTo>
                <a:cubicBezTo>
                  <a:pt x="14" y="203"/>
                  <a:pt x="14" y="203"/>
                  <a:pt x="14" y="203"/>
                </a:cubicBezTo>
                <a:cubicBezTo>
                  <a:pt x="14" y="236"/>
                  <a:pt x="41" y="262"/>
                  <a:pt x="74" y="262"/>
                </a:cubicBezTo>
                <a:cubicBezTo>
                  <a:pt x="273" y="262"/>
                  <a:pt x="273" y="262"/>
                  <a:pt x="273" y="262"/>
                </a:cubicBezTo>
                <a:cubicBezTo>
                  <a:pt x="275" y="262"/>
                  <a:pt x="277" y="263"/>
                  <a:pt x="278" y="264"/>
                </a:cubicBezTo>
                <a:cubicBezTo>
                  <a:pt x="332" y="319"/>
                  <a:pt x="332" y="319"/>
                  <a:pt x="332" y="319"/>
                </a:cubicBezTo>
                <a:cubicBezTo>
                  <a:pt x="332" y="270"/>
                  <a:pt x="332" y="270"/>
                  <a:pt x="332" y="270"/>
                </a:cubicBezTo>
                <a:cubicBezTo>
                  <a:pt x="332" y="266"/>
                  <a:pt x="335" y="262"/>
                  <a:pt x="339" y="262"/>
                </a:cubicBezTo>
                <a:cubicBezTo>
                  <a:pt x="371" y="262"/>
                  <a:pt x="397" y="236"/>
                  <a:pt x="397" y="203"/>
                </a:cubicBezTo>
                <a:cubicBezTo>
                  <a:pt x="397" y="74"/>
                  <a:pt x="397" y="74"/>
                  <a:pt x="397" y="74"/>
                </a:cubicBezTo>
                <a:cubicBezTo>
                  <a:pt x="397" y="41"/>
                  <a:pt x="370" y="15"/>
                  <a:pt x="338" y="15"/>
                </a:cubicBezTo>
                <a:lnTo>
                  <a:pt x="74" y="15"/>
                </a:lnTo>
                <a:close/>
              </a:path>
            </a:pathLst>
          </a:custGeom>
          <a:solidFill>
            <a:schemeClr val="bg1">
              <a:lumMod val="50000"/>
            </a:schemeClr>
          </a:solidFill>
          <a:ln>
            <a:noFill/>
          </a:ln>
        </p:spPr>
        <p:txBody>
          <a:bodyPr anchor="t" anchorCtr="0" bIns="34286" compatLnSpc="1" lIns="68571" numCol="1" rIns="68571" tIns="34286" vert="horz" wrap="square">
            <a:prstTxWarp prst="textNoShape">
              <a:avLst/>
            </a:prstTxWarp>
          </a:bodyPr>
          <a:lstStyle/>
          <a:p>
            <a:pPr defTabSz="685487"/>
            <a:endParaRPr lang="en-US" sz="1400">
              <a:solidFill>
                <a:srgbClr val="FFFFFF"/>
              </a:solidFill>
              <a:latin typeface="Segoe UI"/>
            </a:endParaRPr>
          </a:p>
        </p:txBody>
      </p:sp>
      <p:sp>
        <p:nvSpPr>
          <p:cNvPr id="65" name="Freeform 92"/>
          <p:cNvSpPr>
            <a:spLocks noEditPoints="1"/>
          </p:cNvSpPr>
          <p:nvPr/>
        </p:nvSpPr>
        <p:spPr bwMode="auto">
          <a:xfrm>
            <a:off x="7035781" y="5354565"/>
            <a:ext cx="357190" cy="452468"/>
          </a:xfrm>
          <a:custGeom>
            <a:gdLst>
              <a:gd fmla="*/ 340 w 347" name="T0"/>
              <a:gd fmla="*/ 93 h 440" name="T1"/>
              <a:gd fmla="*/ 281 w 347" name="T2"/>
              <a:gd fmla="*/ 93 h 440" name="T3"/>
              <a:gd fmla="*/ 281 w 347" name="T4"/>
              <a:gd fmla="*/ 34 h 440" name="T5"/>
              <a:gd fmla="*/ 273 w 347" name="T6"/>
              <a:gd fmla="*/ 27 h 440" name="T7"/>
              <a:gd fmla="*/ 214 w 347" name="T8"/>
              <a:gd fmla="*/ 27 h 440" name="T9"/>
              <a:gd fmla="*/ 214 w 347" name="T10"/>
              <a:gd fmla="*/ 7 h 440" name="T11"/>
              <a:gd fmla="*/ 207 w 347" name="T12"/>
              <a:gd fmla="*/ 0 h 440" name="T13"/>
              <a:gd fmla="*/ 140 w 347" name="T14"/>
              <a:gd fmla="*/ 0 h 440" name="T15"/>
              <a:gd fmla="*/ 133 w 347" name="T16"/>
              <a:gd fmla="*/ 7 h 440" name="T17"/>
              <a:gd fmla="*/ 133 w 347" name="T18"/>
              <a:gd fmla="*/ 27 h 440" name="T19"/>
              <a:gd fmla="*/ 74 w 347" name="T20"/>
              <a:gd fmla="*/ 27 h 440" name="T21"/>
              <a:gd fmla="*/ 66 w 347" name="T22"/>
              <a:gd fmla="*/ 34 h 440" name="T23"/>
              <a:gd fmla="*/ 66 w 347" name="T24"/>
              <a:gd fmla="*/ 159 h 440" name="T25"/>
              <a:gd fmla="*/ 7 w 347" name="T26"/>
              <a:gd fmla="*/ 159 h 440" name="T27"/>
              <a:gd fmla="*/ 0 w 347" name="T28"/>
              <a:gd fmla="*/ 167 h 440" name="T29"/>
              <a:gd fmla="*/ 0 w 347" name="T30"/>
              <a:gd fmla="*/ 300 h 440" name="T31"/>
              <a:gd fmla="*/ 2 w 347" name="T32"/>
              <a:gd fmla="*/ 305 h 440" name="T33"/>
              <a:gd fmla="*/ 66 w 347" name="T34"/>
              <a:gd fmla="*/ 369 h 440" name="T35"/>
              <a:gd fmla="*/ 66 w 347" name="T36"/>
              <a:gd fmla="*/ 433 h 440" name="T37"/>
              <a:gd fmla="*/ 74 w 347" name="T38"/>
              <a:gd fmla="*/ 440 h 440" name="T39"/>
              <a:gd fmla="*/ 273 w 347" name="T40"/>
              <a:gd fmla="*/ 440 h 440" name="T41"/>
              <a:gd fmla="*/ 281 w 347" name="T42"/>
              <a:gd fmla="*/ 433 h 440" name="T43"/>
              <a:gd fmla="*/ 281 w 347" name="T44"/>
              <a:gd fmla="*/ 364 h 440" name="T45"/>
              <a:gd fmla="*/ 345 w 347" name="T46"/>
              <a:gd fmla="*/ 305 h 440" name="T47"/>
              <a:gd fmla="*/ 347 w 347" name="T48"/>
              <a:gd fmla="*/ 300 h 440" name="T49"/>
              <a:gd fmla="*/ 347 w 347" name="T50"/>
              <a:gd fmla="*/ 100 h 440" name="T51"/>
              <a:gd fmla="*/ 340 w 347" name="T52"/>
              <a:gd fmla="*/ 93 h 440" name="T53"/>
              <a:gd fmla="*/ 332 w 347" name="T54"/>
              <a:gd fmla="*/ 296 h 440" name="T55"/>
              <a:gd fmla="*/ 268 w 347" name="T56"/>
              <a:gd fmla="*/ 355 h 440" name="T57"/>
              <a:gd fmla="*/ 266 w 347" name="T58"/>
              <a:gd fmla="*/ 361 h 440" name="T59"/>
              <a:gd fmla="*/ 266 w 347" name="T60"/>
              <a:gd fmla="*/ 425 h 440" name="T61"/>
              <a:gd fmla="*/ 81 w 347" name="T62"/>
              <a:gd fmla="*/ 425 h 440" name="T63"/>
              <a:gd fmla="*/ 81 w 347" name="T64"/>
              <a:gd fmla="*/ 366 h 440" name="T65"/>
              <a:gd fmla="*/ 79 w 347" name="T66"/>
              <a:gd fmla="*/ 361 h 440" name="T67"/>
              <a:gd fmla="*/ 15 w 347" name="T68"/>
              <a:gd fmla="*/ 297 h 440" name="T69"/>
              <a:gd fmla="*/ 15 w 347" name="T70"/>
              <a:gd fmla="*/ 174 h 440" name="T71"/>
              <a:gd fmla="*/ 66 w 347" name="T72"/>
              <a:gd fmla="*/ 174 h 440" name="T73"/>
              <a:gd fmla="*/ 66 w 347" name="T74"/>
              <a:gd fmla="*/ 233 h 440" name="T75"/>
              <a:gd fmla="*/ 81 w 347" name="T76"/>
              <a:gd fmla="*/ 233 h 440" name="T77"/>
              <a:gd fmla="*/ 81 w 347" name="T78"/>
              <a:gd fmla="*/ 167 h 440" name="T79"/>
              <a:gd fmla="*/ 81 w 347" name="T80"/>
              <a:gd fmla="*/ 41 h 440" name="T81"/>
              <a:gd fmla="*/ 133 w 347" name="T82"/>
              <a:gd fmla="*/ 41 h 440" name="T83"/>
              <a:gd fmla="*/ 133 w 347" name="T84"/>
              <a:gd fmla="*/ 233 h 440" name="T85"/>
              <a:gd fmla="*/ 148 w 347" name="T86"/>
              <a:gd fmla="*/ 233 h 440" name="T87"/>
              <a:gd fmla="*/ 148 w 347" name="T88"/>
              <a:gd fmla="*/ 34 h 440" name="T89"/>
              <a:gd fmla="*/ 148 w 347" name="T90"/>
              <a:gd fmla="*/ 15 h 440" name="T91"/>
              <a:gd fmla="*/ 199 w 347" name="T92"/>
              <a:gd fmla="*/ 15 h 440" name="T93"/>
              <a:gd fmla="*/ 199 w 347" name="T94"/>
              <a:gd fmla="*/ 34 h 440" name="T95"/>
              <a:gd fmla="*/ 199 w 347" name="T96"/>
              <a:gd fmla="*/ 233 h 440" name="T97"/>
              <a:gd fmla="*/ 214 w 347" name="T98"/>
              <a:gd fmla="*/ 233 h 440" name="T99"/>
              <a:gd fmla="*/ 214 w 347" name="T100"/>
              <a:gd fmla="*/ 41 h 440" name="T101"/>
              <a:gd fmla="*/ 266 w 347" name="T102"/>
              <a:gd fmla="*/ 41 h 440" name="T103"/>
              <a:gd fmla="*/ 266 w 347" name="T104"/>
              <a:gd fmla="*/ 100 h 440" name="T105"/>
              <a:gd fmla="*/ 266 w 347" name="T106"/>
              <a:gd fmla="*/ 233 h 440" name="T107"/>
              <a:gd fmla="*/ 281 w 347" name="T108"/>
              <a:gd fmla="*/ 233 h 440" name="T109"/>
              <a:gd fmla="*/ 281 w 347" name="T110"/>
              <a:gd fmla="*/ 108 h 440" name="T111"/>
              <a:gd fmla="*/ 332 w 347" name="T112"/>
              <a:gd fmla="*/ 108 h 440" name="T113"/>
              <a:gd fmla="*/ 332 w 347" name="T114"/>
              <a:gd fmla="*/ 296 h 440"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440" w="347">
                <a:moveTo>
                  <a:pt x="340" y="93"/>
                </a:moveTo>
                <a:cubicBezTo>
                  <a:pt x="281" y="93"/>
                  <a:pt x="281" y="93"/>
                  <a:pt x="281" y="93"/>
                </a:cubicBezTo>
                <a:cubicBezTo>
                  <a:pt x="281" y="34"/>
                  <a:pt x="281" y="34"/>
                  <a:pt x="281" y="34"/>
                </a:cubicBezTo>
                <a:cubicBezTo>
                  <a:pt x="281" y="30"/>
                  <a:pt x="277" y="27"/>
                  <a:pt x="273" y="27"/>
                </a:cubicBezTo>
                <a:cubicBezTo>
                  <a:pt x="214" y="27"/>
                  <a:pt x="214" y="27"/>
                  <a:pt x="214" y="27"/>
                </a:cubicBezTo>
                <a:cubicBezTo>
                  <a:pt x="214" y="7"/>
                  <a:pt x="214" y="7"/>
                  <a:pt x="214" y="7"/>
                </a:cubicBezTo>
                <a:cubicBezTo>
                  <a:pt x="214" y="3"/>
                  <a:pt x="211" y="0"/>
                  <a:pt x="207" y="0"/>
                </a:cubicBezTo>
                <a:cubicBezTo>
                  <a:pt x="140" y="0"/>
                  <a:pt x="140" y="0"/>
                  <a:pt x="140" y="0"/>
                </a:cubicBezTo>
                <a:cubicBezTo>
                  <a:pt x="136" y="0"/>
                  <a:pt x="133" y="3"/>
                  <a:pt x="133" y="7"/>
                </a:cubicBezTo>
                <a:cubicBezTo>
                  <a:pt x="133" y="27"/>
                  <a:pt x="133" y="27"/>
                  <a:pt x="133" y="27"/>
                </a:cubicBezTo>
                <a:cubicBezTo>
                  <a:pt x="74" y="27"/>
                  <a:pt x="74" y="27"/>
                  <a:pt x="74" y="27"/>
                </a:cubicBezTo>
                <a:cubicBezTo>
                  <a:pt x="70" y="27"/>
                  <a:pt x="66" y="30"/>
                  <a:pt x="66" y="34"/>
                </a:cubicBezTo>
                <a:cubicBezTo>
                  <a:pt x="66" y="159"/>
                  <a:pt x="66" y="159"/>
                  <a:pt x="66" y="159"/>
                </a:cubicBezTo>
                <a:cubicBezTo>
                  <a:pt x="7" y="159"/>
                  <a:pt x="7" y="159"/>
                  <a:pt x="7" y="159"/>
                </a:cubicBezTo>
                <a:cubicBezTo>
                  <a:pt x="3" y="159"/>
                  <a:pt x="0" y="163"/>
                  <a:pt x="0" y="167"/>
                </a:cubicBezTo>
                <a:cubicBezTo>
                  <a:pt x="0" y="300"/>
                  <a:pt x="0" y="300"/>
                  <a:pt x="0" y="300"/>
                </a:cubicBezTo>
                <a:cubicBezTo>
                  <a:pt x="0" y="302"/>
                  <a:pt x="1" y="304"/>
                  <a:pt x="2" y="305"/>
                </a:cubicBezTo>
                <a:cubicBezTo>
                  <a:pt x="66" y="369"/>
                  <a:pt x="66" y="369"/>
                  <a:pt x="66" y="369"/>
                </a:cubicBezTo>
                <a:cubicBezTo>
                  <a:pt x="66" y="433"/>
                  <a:pt x="66" y="433"/>
                  <a:pt x="66" y="433"/>
                </a:cubicBezTo>
                <a:cubicBezTo>
                  <a:pt x="66" y="437"/>
                  <a:pt x="70" y="440"/>
                  <a:pt x="74" y="440"/>
                </a:cubicBezTo>
                <a:cubicBezTo>
                  <a:pt x="273" y="440"/>
                  <a:pt x="273" y="440"/>
                  <a:pt x="273" y="440"/>
                </a:cubicBezTo>
                <a:cubicBezTo>
                  <a:pt x="277" y="440"/>
                  <a:pt x="281" y="437"/>
                  <a:pt x="281" y="433"/>
                </a:cubicBezTo>
                <a:cubicBezTo>
                  <a:pt x="281" y="364"/>
                  <a:pt x="281" y="364"/>
                  <a:pt x="281" y="364"/>
                </a:cubicBezTo>
                <a:cubicBezTo>
                  <a:pt x="345" y="305"/>
                  <a:pt x="345" y="305"/>
                  <a:pt x="345" y="305"/>
                </a:cubicBezTo>
                <a:cubicBezTo>
                  <a:pt x="346" y="304"/>
                  <a:pt x="347" y="302"/>
                  <a:pt x="347" y="300"/>
                </a:cubicBezTo>
                <a:cubicBezTo>
                  <a:pt x="347" y="100"/>
                  <a:pt x="347" y="100"/>
                  <a:pt x="347" y="100"/>
                </a:cubicBezTo>
                <a:cubicBezTo>
                  <a:pt x="347" y="96"/>
                  <a:pt x="344" y="93"/>
                  <a:pt x="340" y="93"/>
                </a:cubicBezTo>
                <a:close/>
                <a:moveTo>
                  <a:pt x="332" y="296"/>
                </a:moveTo>
                <a:cubicBezTo>
                  <a:pt x="268" y="355"/>
                  <a:pt x="268" y="355"/>
                  <a:pt x="268" y="355"/>
                </a:cubicBezTo>
                <a:cubicBezTo>
                  <a:pt x="267" y="357"/>
                  <a:pt x="266" y="359"/>
                  <a:pt x="266" y="361"/>
                </a:cubicBezTo>
                <a:cubicBezTo>
                  <a:pt x="266" y="425"/>
                  <a:pt x="266" y="425"/>
                  <a:pt x="266" y="425"/>
                </a:cubicBezTo>
                <a:cubicBezTo>
                  <a:pt x="81" y="425"/>
                  <a:pt x="81" y="425"/>
                  <a:pt x="81" y="425"/>
                </a:cubicBezTo>
                <a:cubicBezTo>
                  <a:pt x="81" y="366"/>
                  <a:pt x="81" y="366"/>
                  <a:pt x="81" y="366"/>
                </a:cubicBezTo>
                <a:cubicBezTo>
                  <a:pt x="81" y="364"/>
                  <a:pt x="80" y="362"/>
                  <a:pt x="79" y="361"/>
                </a:cubicBezTo>
                <a:cubicBezTo>
                  <a:pt x="15" y="297"/>
                  <a:pt x="15" y="297"/>
                  <a:pt x="15" y="297"/>
                </a:cubicBezTo>
                <a:cubicBezTo>
                  <a:pt x="15" y="174"/>
                  <a:pt x="15" y="174"/>
                  <a:pt x="15" y="174"/>
                </a:cubicBezTo>
                <a:cubicBezTo>
                  <a:pt x="66" y="174"/>
                  <a:pt x="66" y="174"/>
                  <a:pt x="66" y="174"/>
                </a:cubicBezTo>
                <a:cubicBezTo>
                  <a:pt x="66" y="233"/>
                  <a:pt x="66" y="233"/>
                  <a:pt x="66" y="233"/>
                </a:cubicBezTo>
                <a:cubicBezTo>
                  <a:pt x="81" y="233"/>
                  <a:pt x="81" y="233"/>
                  <a:pt x="81" y="233"/>
                </a:cubicBezTo>
                <a:cubicBezTo>
                  <a:pt x="81" y="167"/>
                  <a:pt x="81" y="167"/>
                  <a:pt x="81" y="167"/>
                </a:cubicBezTo>
                <a:cubicBezTo>
                  <a:pt x="81" y="41"/>
                  <a:pt x="81" y="41"/>
                  <a:pt x="81" y="41"/>
                </a:cubicBezTo>
                <a:cubicBezTo>
                  <a:pt x="133" y="41"/>
                  <a:pt x="133" y="41"/>
                  <a:pt x="133" y="41"/>
                </a:cubicBezTo>
                <a:cubicBezTo>
                  <a:pt x="133" y="233"/>
                  <a:pt x="133" y="233"/>
                  <a:pt x="133" y="233"/>
                </a:cubicBezTo>
                <a:cubicBezTo>
                  <a:pt x="148" y="233"/>
                  <a:pt x="148" y="233"/>
                  <a:pt x="148" y="233"/>
                </a:cubicBezTo>
                <a:cubicBezTo>
                  <a:pt x="148" y="34"/>
                  <a:pt x="148" y="34"/>
                  <a:pt x="148" y="34"/>
                </a:cubicBezTo>
                <a:cubicBezTo>
                  <a:pt x="148" y="15"/>
                  <a:pt x="148" y="15"/>
                  <a:pt x="148" y="15"/>
                </a:cubicBezTo>
                <a:cubicBezTo>
                  <a:pt x="199" y="15"/>
                  <a:pt x="199" y="15"/>
                  <a:pt x="199" y="15"/>
                </a:cubicBezTo>
                <a:cubicBezTo>
                  <a:pt x="199" y="34"/>
                  <a:pt x="199" y="34"/>
                  <a:pt x="199" y="34"/>
                </a:cubicBezTo>
                <a:cubicBezTo>
                  <a:pt x="199" y="233"/>
                  <a:pt x="199" y="233"/>
                  <a:pt x="199" y="233"/>
                </a:cubicBezTo>
                <a:cubicBezTo>
                  <a:pt x="214" y="233"/>
                  <a:pt x="214" y="233"/>
                  <a:pt x="214" y="233"/>
                </a:cubicBezTo>
                <a:cubicBezTo>
                  <a:pt x="214" y="41"/>
                  <a:pt x="214" y="41"/>
                  <a:pt x="214" y="41"/>
                </a:cubicBezTo>
                <a:cubicBezTo>
                  <a:pt x="266" y="41"/>
                  <a:pt x="266" y="41"/>
                  <a:pt x="266" y="41"/>
                </a:cubicBezTo>
                <a:cubicBezTo>
                  <a:pt x="266" y="100"/>
                  <a:pt x="266" y="100"/>
                  <a:pt x="266" y="100"/>
                </a:cubicBezTo>
                <a:cubicBezTo>
                  <a:pt x="266" y="233"/>
                  <a:pt x="266" y="233"/>
                  <a:pt x="266" y="233"/>
                </a:cubicBezTo>
                <a:cubicBezTo>
                  <a:pt x="281" y="233"/>
                  <a:pt x="281" y="233"/>
                  <a:pt x="281" y="233"/>
                </a:cubicBezTo>
                <a:cubicBezTo>
                  <a:pt x="281" y="108"/>
                  <a:pt x="281" y="108"/>
                  <a:pt x="281" y="108"/>
                </a:cubicBezTo>
                <a:cubicBezTo>
                  <a:pt x="332" y="108"/>
                  <a:pt x="332" y="108"/>
                  <a:pt x="332" y="108"/>
                </a:cubicBezTo>
                <a:lnTo>
                  <a:pt x="332" y="296"/>
                </a:lnTo>
                <a:close/>
              </a:path>
            </a:pathLst>
          </a:custGeom>
          <a:solidFill>
            <a:schemeClr val="bg1">
              <a:lumMod val="50000"/>
            </a:schemeClr>
          </a:solidFill>
          <a:ln>
            <a:noFill/>
          </a:ln>
        </p:spPr>
        <p:txBody>
          <a:bodyPr anchor="t" anchorCtr="0" bIns="34286" compatLnSpc="1" lIns="68571" numCol="1" rIns="68571" tIns="34286" vert="horz" wrap="square">
            <a:prstTxWarp prst="textNoShape">
              <a:avLst/>
            </a:prstTxWarp>
          </a:bodyPr>
          <a:lstStyle/>
          <a:p>
            <a:pPr defTabSz="685487"/>
            <a:endParaRPr lang="en-US" sz="1400">
              <a:solidFill>
                <a:srgbClr val="FFFFFF"/>
              </a:solidFill>
              <a:latin typeface="Segoe UI"/>
            </a:endParaRPr>
          </a:p>
        </p:txBody>
      </p:sp>
      <p:sp>
        <p:nvSpPr>
          <p:cNvPr id="4" name="矩形 3"/>
          <p:cNvSpPr/>
          <p:nvPr/>
        </p:nvSpPr>
        <p:spPr>
          <a:xfrm>
            <a:off x="7768856" y="2696521"/>
            <a:ext cx="4120400" cy="518160"/>
          </a:xfrm>
          <a:prstGeom prst="rect">
            <a:avLst/>
          </a:prstGeom>
        </p:spPr>
        <p:txBody>
          <a:bodyPr wrap="square">
            <a:spAutoFit/>
          </a:bodyPr>
          <a:lstStyle/>
          <a:p>
            <a:r>
              <a:rPr altLang="zh-CN" lang="en-US" sz="1400">
                <a:solidFill>
                  <a:schemeClr val="tx1">
                    <a:lumMod val="75000"/>
                    <a:lumOff val="25000"/>
                  </a:schemeClr>
                </a:solidFill>
                <a:cs typeface="+mn-ea"/>
                <a:sym typeface="+mn-lt"/>
              </a:rPr>
              <a:t>This is an example text. Go ahead and replace it with your own text. This is an example text. </a:t>
            </a:r>
          </a:p>
        </p:txBody>
      </p:sp>
      <p:sp>
        <p:nvSpPr>
          <p:cNvPr id="57" name="矩形 56"/>
          <p:cNvSpPr/>
          <p:nvPr/>
        </p:nvSpPr>
        <p:spPr>
          <a:xfrm>
            <a:off x="7768856" y="4035582"/>
            <a:ext cx="4120400" cy="518160"/>
          </a:xfrm>
          <a:prstGeom prst="rect">
            <a:avLst/>
          </a:prstGeom>
        </p:spPr>
        <p:txBody>
          <a:bodyPr wrap="square">
            <a:spAutoFit/>
          </a:bodyPr>
          <a:lstStyle/>
          <a:p>
            <a:r>
              <a:rPr altLang="zh-CN" lang="en-US" sz="1400">
                <a:solidFill>
                  <a:schemeClr val="tx1">
                    <a:lumMod val="75000"/>
                    <a:lumOff val="25000"/>
                  </a:schemeClr>
                </a:solidFill>
                <a:cs typeface="+mn-ea"/>
                <a:sym typeface="+mn-lt"/>
              </a:rPr>
              <a:t>This is an example text. Go ahead and replace it with your own text. This is an example text. </a:t>
            </a:r>
          </a:p>
        </p:txBody>
      </p:sp>
      <p:sp>
        <p:nvSpPr>
          <p:cNvPr id="60" name="矩形 59"/>
          <p:cNvSpPr/>
          <p:nvPr/>
        </p:nvSpPr>
        <p:spPr>
          <a:xfrm>
            <a:off x="7768856" y="5312325"/>
            <a:ext cx="4120400" cy="518160"/>
          </a:xfrm>
          <a:prstGeom prst="rect">
            <a:avLst/>
          </a:prstGeom>
        </p:spPr>
        <p:txBody>
          <a:bodyPr wrap="square">
            <a:spAutoFit/>
          </a:bodyPr>
          <a:lstStyle/>
          <a:p>
            <a:r>
              <a:rPr altLang="zh-CN" lang="en-US" sz="1400">
                <a:solidFill>
                  <a:schemeClr val="tx1">
                    <a:lumMod val="75000"/>
                    <a:lumOff val="25000"/>
                  </a:schemeClr>
                </a:solidFill>
                <a:cs typeface="+mn-ea"/>
                <a:sym typeface="+mn-lt"/>
              </a:rPr>
              <a:t>This is an example text. Go ahead and replace it with your own text. This is an example text. </a:t>
            </a:r>
          </a:p>
        </p:txBody>
      </p:sp>
      <p:sp>
        <p:nvSpPr>
          <p:cNvPr id="66" name="矩形 65"/>
          <p:cNvSpPr/>
          <p:nvPr/>
        </p:nvSpPr>
        <p:spPr>
          <a:xfrm>
            <a:off x="558278" y="2587641"/>
            <a:ext cx="5400866" cy="3217735"/>
          </a:xfrm>
          <a:prstGeom prst="rect">
            <a:avLst/>
          </a:prstGeom>
          <a:solidFill>
            <a:schemeClr val="accent5">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文本框 50"/>
          <p:cNvSpPr txBox="1"/>
          <p:nvPr/>
        </p:nvSpPr>
        <p:spPr>
          <a:xfrm>
            <a:off x="1094741" y="3296804"/>
            <a:ext cx="4065905" cy="579120"/>
          </a:xfrm>
          <a:prstGeom prst="rect">
            <a:avLst/>
          </a:prstGeom>
          <a:noFill/>
        </p:spPr>
        <p:txBody>
          <a:bodyPr rtlCol="0" wrap="none">
            <a:spAutoFit/>
          </a:bodyPr>
          <a:lstStyle/>
          <a:p>
            <a:r>
              <a:rPr altLang="zh-CN" b="1" lang="en-US" smtClean="0" sz="3200">
                <a:solidFill>
                  <a:schemeClr val="bg1"/>
                </a:solidFill>
              </a:rPr>
              <a:t>FOR THE BEST PPT</a:t>
            </a:r>
          </a:p>
        </p:txBody>
      </p:sp>
      <p:sp>
        <p:nvSpPr>
          <p:cNvPr id="68" name="矩形 67"/>
          <p:cNvSpPr/>
          <p:nvPr/>
        </p:nvSpPr>
        <p:spPr>
          <a:xfrm>
            <a:off x="2669821" y="4207054"/>
            <a:ext cx="1156514" cy="259849"/>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400">
                <a:solidFill>
                  <a:schemeClr val="bg1"/>
                </a:solidFill>
              </a:rPr>
              <a:t>GET MORE</a:t>
            </a:r>
          </a:p>
        </p:txBody>
      </p:sp>
    </p:spTree>
    <p:extLst>
      <p:ext uri="{BB962C8B-B14F-4D97-AF65-F5344CB8AC3E}">
        <p14:creationId val="1685178942"/>
      </p:ext>
    </p:extLst>
  </p:cSld>
  <p:clrMapOvr>
    <a:masterClrMapping/>
  </p:clrMapOvr>
  <p:transition spd="slow">
    <p:push dir="u"/>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 name="文本框 52"/>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OUR PROCESS</a:t>
            </a:r>
          </a:p>
        </p:txBody>
      </p:sp>
      <p:grpSp>
        <p:nvGrpSpPr>
          <p:cNvPr id="30" name="组合 29"/>
          <p:cNvGrpSpPr/>
          <p:nvPr/>
        </p:nvGrpSpPr>
        <p:grpSpPr>
          <a:xfrm>
            <a:off x="582929" y="1977390"/>
            <a:ext cx="811530" cy="811530"/>
            <a:chOff x="173624" y="2446020"/>
            <a:chExt cx="811530" cy="811530"/>
          </a:xfrm>
        </p:grpSpPr>
        <p:sp>
          <p:nvSpPr>
            <p:cNvPr id="7" name="椭圆 6"/>
            <p:cNvSpPr/>
            <p:nvPr/>
          </p:nvSpPr>
          <p:spPr>
            <a:xfrm>
              <a:off x="173624" y="2446020"/>
              <a:ext cx="811530" cy="81153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Freeform 80"/>
            <p:cNvSpPr>
              <a:spLocks noEditPoints="1"/>
            </p:cNvSpPr>
            <p:nvPr/>
          </p:nvSpPr>
          <p:spPr bwMode="auto">
            <a:xfrm>
              <a:off x="416595" y="2605986"/>
              <a:ext cx="337018" cy="496986"/>
            </a:xfrm>
            <a:custGeom>
              <a:gdLst>
                <a:gd fmla="*/ 273 w 280" name="T0"/>
                <a:gd fmla="*/ 0 h 413" name="T1"/>
                <a:gd fmla="*/ 7 w 280" name="T2"/>
                <a:gd fmla="*/ 0 h 413" name="T3"/>
                <a:gd fmla="*/ 0 w 280" name="T4"/>
                <a:gd fmla="*/ 7 h 413" name="T5"/>
                <a:gd fmla="*/ 0 w 280" name="T6"/>
                <a:gd fmla="*/ 406 h 413" name="T7"/>
                <a:gd fmla="*/ 7 w 280" name="T8"/>
                <a:gd fmla="*/ 413 h 413" name="T9"/>
                <a:gd fmla="*/ 273 w 280" name="T10"/>
                <a:gd fmla="*/ 413 h 413" name="T11"/>
                <a:gd fmla="*/ 280 w 280" name="T12"/>
                <a:gd fmla="*/ 406 h 413" name="T13"/>
                <a:gd fmla="*/ 280 w 280" name="T14"/>
                <a:gd fmla="*/ 7 h 413" name="T15"/>
                <a:gd fmla="*/ 273 w 280" name="T16"/>
                <a:gd fmla="*/ 0 h 413" name="T17"/>
                <a:gd fmla="*/ 266 w 280" name="T18"/>
                <a:gd fmla="*/ 398 h 413" name="T19"/>
                <a:gd fmla="*/ 14 w 280" name="T20"/>
                <a:gd fmla="*/ 398 h 413" name="T21"/>
                <a:gd fmla="*/ 14 w 280" name="T22"/>
                <a:gd fmla="*/ 14 h 413" name="T23"/>
                <a:gd fmla="*/ 266 w 280" name="T24"/>
                <a:gd fmla="*/ 14 h 413" name="T25"/>
                <a:gd fmla="*/ 266 w 280" name="T26"/>
                <a:gd fmla="*/ 398 h 413" name="T27"/>
                <a:gd fmla="*/ 108 w 280" name="T28"/>
                <a:gd fmla="*/ 81 h 413" name="T29"/>
                <a:gd fmla="*/ 174 w 280" name="T30"/>
                <a:gd fmla="*/ 81 h 413" name="T31"/>
                <a:gd fmla="*/ 198 w 280" name="T32"/>
                <a:gd fmla="*/ 57 h 413" name="T33"/>
                <a:gd fmla="*/ 174 w 280" name="T34"/>
                <a:gd fmla="*/ 33 h 413" name="T35"/>
                <a:gd fmla="*/ 108 w 280" name="T36"/>
                <a:gd fmla="*/ 33 h 413" name="T37"/>
                <a:gd fmla="*/ 84 w 280" name="T38"/>
                <a:gd fmla="*/ 57 h 413" name="T39"/>
                <a:gd fmla="*/ 108 w 280" name="T40"/>
                <a:gd fmla="*/ 81 h 413" name="T41"/>
                <a:gd fmla="*/ 108 w 280" name="T42"/>
                <a:gd fmla="*/ 48 h 413" name="T43"/>
                <a:gd fmla="*/ 174 w 280" name="T44"/>
                <a:gd fmla="*/ 48 h 413" name="T45"/>
                <a:gd fmla="*/ 184 w 280" name="T46"/>
                <a:gd fmla="*/ 57 h 413" name="T47"/>
                <a:gd fmla="*/ 174 w 280" name="T48"/>
                <a:gd fmla="*/ 66 h 413" name="T49"/>
                <a:gd fmla="*/ 108 w 280" name="T50"/>
                <a:gd fmla="*/ 66 h 413" name="T51"/>
                <a:gd fmla="*/ 99 w 280" name="T52"/>
                <a:gd fmla="*/ 57 h 413" name="T53"/>
                <a:gd fmla="*/ 108 w 280" name="T54"/>
                <a:gd fmla="*/ 48 h 413" name="T55"/>
                <a:gd fmla="*/ 140 w 280" name="T56"/>
                <a:gd fmla="*/ 207 h 413" name="T57"/>
                <a:gd fmla="*/ 73 w 280" name="T58"/>
                <a:gd fmla="*/ 207 h 413" name="T59"/>
                <a:gd fmla="*/ 73 w 280" name="T60"/>
                <a:gd fmla="*/ 140 h 413" name="T61"/>
                <a:gd fmla="*/ 140 w 280" name="T62"/>
                <a:gd fmla="*/ 140 h 413" name="T63"/>
                <a:gd fmla="*/ 140 w 280" name="T64"/>
                <a:gd fmla="*/ 207 h 413" name="T65"/>
                <a:gd fmla="*/ 206 w 280" name="T66"/>
                <a:gd fmla="*/ 280 h 413" name="T67"/>
                <a:gd fmla="*/ 74 w 280" name="T68"/>
                <a:gd fmla="*/ 280 h 413" name="T69"/>
                <a:gd fmla="*/ 74 w 280" name="T70"/>
                <a:gd fmla="*/ 266 h 413" name="T71"/>
                <a:gd fmla="*/ 206 w 280" name="T72"/>
                <a:gd fmla="*/ 266 h 413" name="T73"/>
                <a:gd fmla="*/ 206 w 280" name="T74"/>
                <a:gd fmla="*/ 280 h 413" name="T75"/>
                <a:gd fmla="*/ 75 w 280" name="T76"/>
                <a:gd fmla="*/ 232 h 413" name="T77"/>
                <a:gd fmla="*/ 207 w 280" name="T78"/>
                <a:gd fmla="*/ 232 h 413" name="T79"/>
                <a:gd fmla="*/ 207 w 280" name="T80"/>
                <a:gd fmla="*/ 247 h 413" name="T81"/>
                <a:gd fmla="*/ 75 w 280" name="T82"/>
                <a:gd fmla="*/ 247 h 413" name="T83"/>
                <a:gd fmla="*/ 75 w 280" name="T84"/>
                <a:gd fmla="*/ 232 h 413" name="T85"/>
                <a:gd fmla="*/ 74 w 280" name="T86"/>
                <a:gd fmla="*/ 313 h 413" name="T87"/>
                <a:gd fmla="*/ 74 w 280" name="T88"/>
                <a:gd fmla="*/ 299 h 413" name="T89"/>
                <a:gd fmla="*/ 206 w 280" name="T90"/>
                <a:gd fmla="*/ 299 h 413" name="T91"/>
                <a:gd fmla="*/ 206 w 280" name="T92"/>
                <a:gd fmla="*/ 313 h 413" name="T93"/>
                <a:gd fmla="*/ 74 w 280" name="T94"/>
                <a:gd fmla="*/ 313 h 413" name="T95"/>
                <a:gd fmla="*/ 206 w 280" name="T96"/>
                <a:gd fmla="*/ 347 h 413" name="T97"/>
                <a:gd fmla="*/ 73 w 280" name="T98"/>
                <a:gd fmla="*/ 347 h 413" name="T99"/>
                <a:gd fmla="*/ 73 w 280" name="T100"/>
                <a:gd fmla="*/ 332 h 413" name="T101"/>
                <a:gd fmla="*/ 206 w 280" name="T102"/>
                <a:gd fmla="*/ 332 h 413" name="T103"/>
                <a:gd fmla="*/ 206 w 280" name="T104"/>
                <a:gd fmla="*/ 347 h 413"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12" w="280">
                  <a:moveTo>
                    <a:pt x="273" y="0"/>
                  </a:moveTo>
                  <a:cubicBezTo>
                    <a:pt x="7" y="0"/>
                    <a:pt x="7" y="0"/>
                    <a:pt x="7" y="0"/>
                  </a:cubicBezTo>
                  <a:cubicBezTo>
                    <a:pt x="3" y="0"/>
                    <a:pt x="0" y="3"/>
                    <a:pt x="0" y="7"/>
                  </a:cubicBezTo>
                  <a:cubicBezTo>
                    <a:pt x="0" y="406"/>
                    <a:pt x="0" y="406"/>
                    <a:pt x="0" y="406"/>
                  </a:cubicBezTo>
                  <a:cubicBezTo>
                    <a:pt x="0" y="410"/>
                    <a:pt x="3" y="413"/>
                    <a:pt x="7" y="413"/>
                  </a:cubicBezTo>
                  <a:cubicBezTo>
                    <a:pt x="273" y="413"/>
                    <a:pt x="273" y="413"/>
                    <a:pt x="273" y="413"/>
                  </a:cubicBezTo>
                  <a:cubicBezTo>
                    <a:pt x="277" y="413"/>
                    <a:pt x="280" y="410"/>
                    <a:pt x="280" y="406"/>
                  </a:cubicBezTo>
                  <a:cubicBezTo>
                    <a:pt x="280" y="7"/>
                    <a:pt x="280" y="7"/>
                    <a:pt x="280" y="7"/>
                  </a:cubicBezTo>
                  <a:cubicBezTo>
                    <a:pt x="280" y="3"/>
                    <a:pt x="277" y="0"/>
                    <a:pt x="273" y="0"/>
                  </a:cubicBezTo>
                  <a:close/>
                  <a:moveTo>
                    <a:pt x="266" y="398"/>
                  </a:moveTo>
                  <a:cubicBezTo>
                    <a:pt x="14" y="398"/>
                    <a:pt x="14" y="398"/>
                    <a:pt x="14" y="398"/>
                  </a:cubicBezTo>
                  <a:cubicBezTo>
                    <a:pt x="14" y="14"/>
                    <a:pt x="14" y="14"/>
                    <a:pt x="14" y="14"/>
                  </a:cubicBezTo>
                  <a:cubicBezTo>
                    <a:pt x="266" y="14"/>
                    <a:pt x="266" y="14"/>
                    <a:pt x="266" y="14"/>
                  </a:cubicBezTo>
                  <a:lnTo>
                    <a:pt x="266" y="398"/>
                  </a:lnTo>
                  <a:close/>
                  <a:moveTo>
                    <a:pt x="108" y="81"/>
                  </a:moveTo>
                  <a:cubicBezTo>
                    <a:pt x="174" y="81"/>
                    <a:pt x="174" y="81"/>
                    <a:pt x="174" y="81"/>
                  </a:cubicBezTo>
                  <a:cubicBezTo>
                    <a:pt x="187" y="81"/>
                    <a:pt x="198" y="70"/>
                    <a:pt x="198" y="57"/>
                  </a:cubicBezTo>
                  <a:cubicBezTo>
                    <a:pt x="198" y="44"/>
                    <a:pt x="187" y="33"/>
                    <a:pt x="174" y="33"/>
                  </a:cubicBezTo>
                  <a:cubicBezTo>
                    <a:pt x="108" y="33"/>
                    <a:pt x="108" y="33"/>
                    <a:pt x="108" y="33"/>
                  </a:cubicBezTo>
                  <a:cubicBezTo>
                    <a:pt x="95" y="33"/>
                    <a:pt x="84" y="44"/>
                    <a:pt x="84" y="57"/>
                  </a:cubicBezTo>
                  <a:cubicBezTo>
                    <a:pt x="84" y="70"/>
                    <a:pt x="95" y="81"/>
                    <a:pt x="108" y="81"/>
                  </a:cubicBezTo>
                  <a:close/>
                  <a:moveTo>
                    <a:pt x="108" y="48"/>
                  </a:moveTo>
                  <a:cubicBezTo>
                    <a:pt x="174" y="48"/>
                    <a:pt x="174" y="48"/>
                    <a:pt x="174" y="48"/>
                  </a:cubicBezTo>
                  <a:cubicBezTo>
                    <a:pt x="179" y="48"/>
                    <a:pt x="184" y="52"/>
                    <a:pt x="184" y="57"/>
                  </a:cubicBezTo>
                  <a:cubicBezTo>
                    <a:pt x="184" y="62"/>
                    <a:pt x="179" y="66"/>
                    <a:pt x="174" y="66"/>
                  </a:cubicBezTo>
                  <a:cubicBezTo>
                    <a:pt x="108" y="66"/>
                    <a:pt x="108" y="66"/>
                    <a:pt x="108" y="66"/>
                  </a:cubicBezTo>
                  <a:cubicBezTo>
                    <a:pt x="103" y="66"/>
                    <a:pt x="99" y="62"/>
                    <a:pt x="99" y="57"/>
                  </a:cubicBezTo>
                  <a:cubicBezTo>
                    <a:pt x="99" y="52"/>
                    <a:pt x="103" y="48"/>
                    <a:pt x="108" y="48"/>
                  </a:cubicBezTo>
                  <a:close/>
                  <a:moveTo>
                    <a:pt x="140" y="207"/>
                  </a:moveTo>
                  <a:cubicBezTo>
                    <a:pt x="73" y="207"/>
                    <a:pt x="73" y="207"/>
                    <a:pt x="73" y="207"/>
                  </a:cubicBezTo>
                  <a:cubicBezTo>
                    <a:pt x="73" y="140"/>
                    <a:pt x="73" y="140"/>
                    <a:pt x="73" y="140"/>
                  </a:cubicBezTo>
                  <a:cubicBezTo>
                    <a:pt x="140" y="140"/>
                    <a:pt x="140" y="140"/>
                    <a:pt x="140" y="140"/>
                  </a:cubicBezTo>
                  <a:lnTo>
                    <a:pt x="140" y="207"/>
                  </a:lnTo>
                  <a:close/>
                  <a:moveTo>
                    <a:pt x="206" y="280"/>
                  </a:moveTo>
                  <a:cubicBezTo>
                    <a:pt x="74" y="280"/>
                    <a:pt x="74" y="280"/>
                    <a:pt x="74" y="280"/>
                  </a:cubicBezTo>
                  <a:cubicBezTo>
                    <a:pt x="74" y="266"/>
                    <a:pt x="74" y="266"/>
                    <a:pt x="74" y="266"/>
                  </a:cubicBezTo>
                  <a:cubicBezTo>
                    <a:pt x="206" y="266"/>
                    <a:pt x="206" y="266"/>
                    <a:pt x="206" y="266"/>
                  </a:cubicBezTo>
                  <a:lnTo>
                    <a:pt x="206" y="280"/>
                  </a:lnTo>
                  <a:close/>
                  <a:moveTo>
                    <a:pt x="75" y="232"/>
                  </a:moveTo>
                  <a:cubicBezTo>
                    <a:pt x="207" y="232"/>
                    <a:pt x="207" y="232"/>
                    <a:pt x="207" y="232"/>
                  </a:cubicBezTo>
                  <a:cubicBezTo>
                    <a:pt x="207" y="247"/>
                    <a:pt x="207" y="247"/>
                    <a:pt x="207" y="247"/>
                  </a:cubicBezTo>
                  <a:cubicBezTo>
                    <a:pt x="75" y="247"/>
                    <a:pt x="75" y="247"/>
                    <a:pt x="75" y="247"/>
                  </a:cubicBezTo>
                  <a:lnTo>
                    <a:pt x="75" y="232"/>
                  </a:lnTo>
                  <a:close/>
                  <a:moveTo>
                    <a:pt x="74" y="313"/>
                  </a:moveTo>
                  <a:cubicBezTo>
                    <a:pt x="74" y="299"/>
                    <a:pt x="74" y="299"/>
                    <a:pt x="74" y="299"/>
                  </a:cubicBezTo>
                  <a:cubicBezTo>
                    <a:pt x="206" y="299"/>
                    <a:pt x="206" y="299"/>
                    <a:pt x="206" y="299"/>
                  </a:cubicBezTo>
                  <a:cubicBezTo>
                    <a:pt x="206" y="313"/>
                    <a:pt x="206" y="313"/>
                    <a:pt x="206" y="313"/>
                  </a:cubicBezTo>
                  <a:lnTo>
                    <a:pt x="74" y="313"/>
                  </a:lnTo>
                  <a:close/>
                  <a:moveTo>
                    <a:pt x="206" y="347"/>
                  </a:moveTo>
                  <a:cubicBezTo>
                    <a:pt x="73" y="347"/>
                    <a:pt x="73" y="347"/>
                    <a:pt x="73" y="347"/>
                  </a:cubicBezTo>
                  <a:cubicBezTo>
                    <a:pt x="73" y="332"/>
                    <a:pt x="73" y="332"/>
                    <a:pt x="73" y="332"/>
                  </a:cubicBezTo>
                  <a:cubicBezTo>
                    <a:pt x="206" y="332"/>
                    <a:pt x="206" y="332"/>
                    <a:pt x="206" y="332"/>
                  </a:cubicBezTo>
                  <a:lnTo>
                    <a:pt x="206" y="347"/>
                  </a:lnTo>
                  <a:close/>
                </a:path>
              </a:pathLst>
            </a:custGeom>
            <a:solidFill>
              <a:schemeClr val="bg1">
                <a:lumMod val="50000"/>
              </a:schemeClr>
            </a:solidFill>
            <a:ln>
              <a:noFill/>
            </a:ln>
          </p:spPr>
          <p:txBody>
            <a:bodyPr anchor="t" anchorCtr="0" bIns="34286" compatLnSpc="1" lIns="68571" numCol="1" rIns="68571" tIns="34286" vert="horz" wrap="square">
              <a:prstTxWarp prst="textNoShape">
                <a:avLst/>
              </a:prstTxWarp>
            </a:bodyPr>
            <a:lstStyle/>
            <a:p>
              <a:pPr defTabSz="685487"/>
              <a:endParaRPr lang="en-US" sz="1400">
                <a:solidFill>
                  <a:srgbClr val="FFFFFF"/>
                </a:solidFill>
                <a:latin typeface="Segoe UI"/>
              </a:endParaRPr>
            </a:p>
          </p:txBody>
        </p:sp>
      </p:grpSp>
      <p:grpSp>
        <p:nvGrpSpPr>
          <p:cNvPr id="32" name="组合 31"/>
          <p:cNvGrpSpPr/>
          <p:nvPr/>
        </p:nvGrpSpPr>
        <p:grpSpPr>
          <a:xfrm>
            <a:off x="4194439" y="3343275"/>
            <a:ext cx="811530" cy="811530"/>
            <a:chOff x="5558278" y="3474720"/>
            <a:chExt cx="811530" cy="811530"/>
          </a:xfrm>
        </p:grpSpPr>
        <p:sp>
          <p:nvSpPr>
            <p:cNvPr id="61" name="椭圆 60"/>
            <p:cNvSpPr/>
            <p:nvPr/>
          </p:nvSpPr>
          <p:spPr>
            <a:xfrm>
              <a:off x="5558278" y="3474720"/>
              <a:ext cx="811530" cy="81153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Freeform 77"/>
            <p:cNvSpPr>
              <a:spLocks noEditPoints="1"/>
            </p:cNvSpPr>
            <p:nvPr/>
          </p:nvSpPr>
          <p:spPr bwMode="auto">
            <a:xfrm>
              <a:off x="5681591" y="3686731"/>
              <a:ext cx="564904" cy="387509"/>
            </a:xfrm>
            <a:custGeom>
              <a:gdLst>
                <a:gd fmla="*/ 340 w 413" name="T0"/>
                <a:gd fmla="*/ 283 h 283" name="T1"/>
                <a:gd fmla="*/ 73 w 413" name="T2"/>
                <a:gd fmla="*/ 283 h 283" name="T3"/>
                <a:gd fmla="*/ 72 w 413" name="T4"/>
                <a:gd fmla="*/ 283 h 283" name="T5"/>
                <a:gd fmla="*/ 0 w 413" name="T6"/>
                <a:gd fmla="*/ 209 h 283" name="T7"/>
                <a:gd fmla="*/ 70 w 413" name="T8"/>
                <a:gd fmla="*/ 135 h 283" name="T9"/>
                <a:gd fmla="*/ 66 w 413" name="T10"/>
                <a:gd fmla="*/ 107 h 283" name="T11"/>
                <a:gd fmla="*/ 173 w 413" name="T12"/>
                <a:gd fmla="*/ 0 h 283" name="T13"/>
                <a:gd fmla="*/ 273 w 413" name="T14"/>
                <a:gd fmla="*/ 69 h 283" name="T15"/>
                <a:gd fmla="*/ 273 w 413" name="T16"/>
                <a:gd fmla="*/ 69 h 283" name="T17"/>
                <a:gd fmla="*/ 346 w 413" name="T18"/>
                <a:gd fmla="*/ 135 h 283" name="T19"/>
                <a:gd fmla="*/ 413 w 413" name="T20"/>
                <a:gd fmla="*/ 209 h 283" name="T21"/>
                <a:gd fmla="*/ 341 w 413" name="T22"/>
                <a:gd fmla="*/ 283 h 283" name="T23"/>
                <a:gd fmla="*/ 340 w 413" name="T24"/>
                <a:gd fmla="*/ 283 h 283" name="T25"/>
                <a:gd fmla="*/ 73 w 413" name="T26"/>
                <a:gd fmla="*/ 268 h 283" name="T27"/>
                <a:gd fmla="*/ 339 w 413" name="T28"/>
                <a:gd fmla="*/ 268 h 283" name="T29"/>
                <a:gd fmla="*/ 340 w 413" name="T30"/>
                <a:gd fmla="*/ 268 h 283" name="T31"/>
                <a:gd fmla="*/ 398 w 413" name="T32"/>
                <a:gd fmla="*/ 209 h 283" name="T33"/>
                <a:gd fmla="*/ 339 w 413" name="T34"/>
                <a:gd fmla="*/ 150 h 283" name="T35"/>
                <a:gd fmla="*/ 332 w 413" name="T36"/>
                <a:gd fmla="*/ 142 h 283" name="T37"/>
                <a:gd fmla="*/ 273 w 413" name="T38"/>
                <a:gd fmla="*/ 83 h 283" name="T39"/>
                <a:gd fmla="*/ 268 w 413" name="T40"/>
                <a:gd fmla="*/ 84 h 283" name="T41"/>
                <a:gd fmla="*/ 261 w 413" name="T42"/>
                <a:gd fmla="*/ 79 h 283" name="T43"/>
                <a:gd fmla="*/ 173 w 413" name="T44"/>
                <a:gd fmla="*/ 15 h 283" name="T45"/>
                <a:gd fmla="*/ 81 w 413" name="T46"/>
                <a:gd fmla="*/ 107 h 283" name="T47"/>
                <a:gd fmla="*/ 87 w 413" name="T48"/>
                <a:gd fmla="*/ 140 h 283" name="T49"/>
                <a:gd fmla="*/ 86 w 413" name="T50"/>
                <a:gd fmla="*/ 147 h 283" name="T51"/>
                <a:gd fmla="*/ 79 w 413" name="T52"/>
                <a:gd fmla="*/ 150 h 283" name="T53"/>
                <a:gd fmla="*/ 73 w 413" name="T54"/>
                <a:gd fmla="*/ 150 h 283" name="T55"/>
                <a:gd fmla="*/ 14 w 413" name="T56"/>
                <a:gd fmla="*/ 209 h 283" name="T57"/>
                <a:gd fmla="*/ 73 w 413" name="T58"/>
                <a:gd fmla="*/ 268 h 283" name="T59"/>
                <a:gd fmla="*/ 73 w 413" name="T60"/>
                <a:gd fmla="*/ 268 h 28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83" w="412">
                  <a:moveTo>
                    <a:pt x="340" y="283"/>
                  </a:moveTo>
                  <a:cubicBezTo>
                    <a:pt x="73" y="283"/>
                    <a:pt x="73" y="283"/>
                    <a:pt x="73" y="283"/>
                  </a:cubicBezTo>
                  <a:cubicBezTo>
                    <a:pt x="73" y="283"/>
                    <a:pt x="72" y="283"/>
                    <a:pt x="72" y="283"/>
                  </a:cubicBezTo>
                  <a:cubicBezTo>
                    <a:pt x="32" y="282"/>
                    <a:pt x="0" y="249"/>
                    <a:pt x="0" y="209"/>
                  </a:cubicBezTo>
                  <a:cubicBezTo>
                    <a:pt x="0" y="169"/>
                    <a:pt x="31" y="137"/>
                    <a:pt x="70" y="135"/>
                  </a:cubicBezTo>
                  <a:cubicBezTo>
                    <a:pt x="67" y="126"/>
                    <a:pt x="66" y="117"/>
                    <a:pt x="66" y="107"/>
                  </a:cubicBezTo>
                  <a:cubicBezTo>
                    <a:pt x="66" y="48"/>
                    <a:pt x="114" y="0"/>
                    <a:pt x="173" y="0"/>
                  </a:cubicBezTo>
                  <a:cubicBezTo>
                    <a:pt x="217" y="0"/>
                    <a:pt x="257" y="27"/>
                    <a:pt x="273" y="69"/>
                  </a:cubicBezTo>
                  <a:cubicBezTo>
                    <a:pt x="273" y="69"/>
                    <a:pt x="273" y="69"/>
                    <a:pt x="273" y="69"/>
                  </a:cubicBezTo>
                  <a:cubicBezTo>
                    <a:pt x="311" y="69"/>
                    <a:pt x="343" y="98"/>
                    <a:pt x="346" y="135"/>
                  </a:cubicBezTo>
                  <a:cubicBezTo>
                    <a:pt x="384" y="139"/>
                    <a:pt x="413" y="171"/>
                    <a:pt x="413" y="209"/>
                  </a:cubicBezTo>
                  <a:cubicBezTo>
                    <a:pt x="413" y="249"/>
                    <a:pt x="381" y="282"/>
                    <a:pt x="341" y="283"/>
                  </a:cubicBezTo>
                  <a:cubicBezTo>
                    <a:pt x="340" y="283"/>
                    <a:pt x="340" y="283"/>
                    <a:pt x="340" y="283"/>
                  </a:cubicBezTo>
                  <a:close/>
                  <a:moveTo>
                    <a:pt x="73" y="268"/>
                  </a:moveTo>
                  <a:cubicBezTo>
                    <a:pt x="339" y="268"/>
                    <a:pt x="339" y="268"/>
                    <a:pt x="339" y="268"/>
                  </a:cubicBezTo>
                  <a:cubicBezTo>
                    <a:pt x="339" y="268"/>
                    <a:pt x="340" y="268"/>
                    <a:pt x="340" y="268"/>
                  </a:cubicBezTo>
                  <a:cubicBezTo>
                    <a:pt x="372" y="268"/>
                    <a:pt x="398" y="241"/>
                    <a:pt x="398" y="209"/>
                  </a:cubicBezTo>
                  <a:cubicBezTo>
                    <a:pt x="398" y="176"/>
                    <a:pt x="372" y="150"/>
                    <a:pt x="339" y="150"/>
                  </a:cubicBezTo>
                  <a:cubicBezTo>
                    <a:pt x="335" y="150"/>
                    <a:pt x="332" y="146"/>
                    <a:pt x="332" y="142"/>
                  </a:cubicBezTo>
                  <a:cubicBezTo>
                    <a:pt x="332" y="110"/>
                    <a:pt x="305" y="83"/>
                    <a:pt x="273" y="83"/>
                  </a:cubicBezTo>
                  <a:cubicBezTo>
                    <a:pt x="271" y="83"/>
                    <a:pt x="270" y="83"/>
                    <a:pt x="268" y="84"/>
                  </a:cubicBezTo>
                  <a:cubicBezTo>
                    <a:pt x="265" y="84"/>
                    <a:pt x="262" y="82"/>
                    <a:pt x="261" y="79"/>
                  </a:cubicBezTo>
                  <a:cubicBezTo>
                    <a:pt x="248" y="40"/>
                    <a:pt x="213" y="15"/>
                    <a:pt x="173" y="15"/>
                  </a:cubicBezTo>
                  <a:cubicBezTo>
                    <a:pt x="122" y="15"/>
                    <a:pt x="81" y="56"/>
                    <a:pt x="81" y="107"/>
                  </a:cubicBezTo>
                  <a:cubicBezTo>
                    <a:pt x="81" y="118"/>
                    <a:pt x="83" y="129"/>
                    <a:pt x="87" y="140"/>
                  </a:cubicBezTo>
                  <a:cubicBezTo>
                    <a:pt x="88" y="142"/>
                    <a:pt x="87" y="145"/>
                    <a:pt x="86" y="147"/>
                  </a:cubicBezTo>
                  <a:cubicBezTo>
                    <a:pt x="84" y="149"/>
                    <a:pt x="82" y="150"/>
                    <a:pt x="79" y="150"/>
                  </a:cubicBezTo>
                  <a:cubicBezTo>
                    <a:pt x="77" y="150"/>
                    <a:pt x="75" y="150"/>
                    <a:pt x="73" y="150"/>
                  </a:cubicBezTo>
                  <a:cubicBezTo>
                    <a:pt x="41" y="150"/>
                    <a:pt x="14" y="176"/>
                    <a:pt x="14" y="209"/>
                  </a:cubicBezTo>
                  <a:cubicBezTo>
                    <a:pt x="14" y="241"/>
                    <a:pt x="41" y="268"/>
                    <a:pt x="73" y="268"/>
                  </a:cubicBezTo>
                  <a:cubicBezTo>
                    <a:pt x="73" y="268"/>
                    <a:pt x="73" y="268"/>
                    <a:pt x="73" y="268"/>
                  </a:cubicBezTo>
                  <a:close/>
                </a:path>
              </a:pathLst>
            </a:custGeom>
            <a:solidFill>
              <a:schemeClr val="bg1">
                <a:lumMod val="50000"/>
              </a:schemeClr>
            </a:solidFill>
            <a:ln>
              <a:noFill/>
            </a:ln>
          </p:spPr>
          <p:txBody>
            <a:bodyPr anchor="t" anchorCtr="0" bIns="34286" compatLnSpc="1" lIns="68571" numCol="1" rIns="68571" tIns="34286" vert="horz" wrap="square">
              <a:prstTxWarp prst="textNoShape">
                <a:avLst/>
              </a:prstTxWarp>
            </a:bodyPr>
            <a:lstStyle/>
            <a:p>
              <a:pPr defTabSz="685487"/>
              <a:endParaRPr lang="en-US" sz="1400">
                <a:solidFill>
                  <a:srgbClr val="FFFFFF"/>
                </a:solidFill>
                <a:latin typeface="Segoe UI"/>
              </a:endParaRPr>
            </a:p>
          </p:txBody>
        </p:sp>
      </p:grpSp>
      <p:grpSp>
        <p:nvGrpSpPr>
          <p:cNvPr id="42" name="组合 41"/>
          <p:cNvGrpSpPr/>
          <p:nvPr/>
        </p:nvGrpSpPr>
        <p:grpSpPr>
          <a:xfrm>
            <a:off x="7805948" y="4709160"/>
            <a:ext cx="811530" cy="811530"/>
            <a:chOff x="9410188" y="4572000"/>
            <a:chExt cx="811530" cy="811530"/>
          </a:xfrm>
        </p:grpSpPr>
        <p:sp>
          <p:nvSpPr>
            <p:cNvPr id="62" name="椭圆 61"/>
            <p:cNvSpPr/>
            <p:nvPr/>
          </p:nvSpPr>
          <p:spPr>
            <a:xfrm>
              <a:off x="9410188" y="4572000"/>
              <a:ext cx="811530" cy="81153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Freeform 75"/>
            <p:cNvSpPr>
              <a:spLocks noEditPoints="1"/>
            </p:cNvSpPr>
            <p:nvPr/>
          </p:nvSpPr>
          <p:spPr bwMode="auto">
            <a:xfrm>
              <a:off x="9571033" y="4717103"/>
              <a:ext cx="489841" cy="521324"/>
            </a:xfrm>
            <a:custGeom>
              <a:gdLst>
                <a:gd fmla="*/ 145 w 413" name="T0"/>
                <a:gd fmla="*/ 290 h 440" name="T1"/>
                <a:gd fmla="*/ 104 w 413" name="T2"/>
                <a:gd fmla="*/ 330 h 440" name="T3"/>
                <a:gd fmla="*/ 145 w 413" name="T4"/>
                <a:gd fmla="*/ 371 h 440" name="T5"/>
                <a:gd fmla="*/ 185 w 413" name="T6"/>
                <a:gd fmla="*/ 330 h 440" name="T7"/>
                <a:gd fmla="*/ 145 w 413" name="T8"/>
                <a:gd fmla="*/ 290 h 440" name="T9"/>
                <a:gd fmla="*/ 145 w 413" name="T10"/>
                <a:gd fmla="*/ 356 h 440" name="T11"/>
                <a:gd fmla="*/ 119 w 413" name="T12"/>
                <a:gd fmla="*/ 330 h 440" name="T13"/>
                <a:gd fmla="*/ 145 w 413" name="T14"/>
                <a:gd fmla="*/ 305 h 440" name="T15"/>
                <a:gd fmla="*/ 171 w 413" name="T16"/>
                <a:gd fmla="*/ 330 h 440" name="T17"/>
                <a:gd fmla="*/ 145 w 413" name="T18"/>
                <a:gd fmla="*/ 356 h 440" name="T19"/>
                <a:gd fmla="*/ 222 w 413" name="T20"/>
                <a:gd fmla="*/ 358 h 440" name="T21"/>
                <a:gd fmla="*/ 182 w 413" name="T22"/>
                <a:gd fmla="*/ 399 h 440" name="T23"/>
                <a:gd fmla="*/ 222 w 413" name="T24"/>
                <a:gd fmla="*/ 440 h 440" name="T25"/>
                <a:gd fmla="*/ 263 w 413" name="T26"/>
                <a:gd fmla="*/ 399 h 440" name="T27"/>
                <a:gd fmla="*/ 222 w 413" name="T28"/>
                <a:gd fmla="*/ 358 h 440" name="T29"/>
                <a:gd fmla="*/ 222 w 413" name="T30"/>
                <a:gd fmla="*/ 425 h 440" name="T31"/>
                <a:gd fmla="*/ 197 w 413" name="T32"/>
                <a:gd fmla="*/ 399 h 440" name="T33"/>
                <a:gd fmla="*/ 222 w 413" name="T34"/>
                <a:gd fmla="*/ 373 h 440" name="T35"/>
                <a:gd fmla="*/ 248 w 413" name="T36"/>
                <a:gd fmla="*/ 399 h 440" name="T37"/>
                <a:gd fmla="*/ 222 w 413" name="T38"/>
                <a:gd fmla="*/ 425 h 440" name="T39"/>
                <a:gd fmla="*/ 339 w 413" name="T40"/>
                <a:gd fmla="*/ 0 h 440" name="T41"/>
                <a:gd fmla="*/ 74 w 413" name="T42"/>
                <a:gd fmla="*/ 0 h 440" name="T43"/>
                <a:gd fmla="*/ 0 w 413" name="T44"/>
                <a:gd fmla="*/ 74 h 440" name="T45"/>
                <a:gd fmla="*/ 0 w 413" name="T46"/>
                <a:gd fmla="*/ 204 h 440" name="T47"/>
                <a:gd fmla="*/ 74 w 413" name="T48"/>
                <a:gd fmla="*/ 278 h 440" name="T49"/>
                <a:gd fmla="*/ 339 w 413" name="T50"/>
                <a:gd fmla="*/ 278 h 440" name="T51"/>
                <a:gd fmla="*/ 413 w 413" name="T52"/>
                <a:gd fmla="*/ 204 h 440" name="T53"/>
                <a:gd fmla="*/ 413 w 413" name="T54"/>
                <a:gd fmla="*/ 74 h 440" name="T55"/>
                <a:gd fmla="*/ 339 w 413" name="T56"/>
                <a:gd fmla="*/ 0 h 440" name="T57"/>
                <a:gd fmla="*/ 398 w 413" name="T58"/>
                <a:gd fmla="*/ 204 h 440" name="T59"/>
                <a:gd fmla="*/ 339 w 413" name="T60"/>
                <a:gd fmla="*/ 263 h 440" name="T61"/>
                <a:gd fmla="*/ 74 w 413" name="T62"/>
                <a:gd fmla="*/ 263 h 440" name="T63"/>
                <a:gd fmla="*/ 14 w 413" name="T64"/>
                <a:gd fmla="*/ 204 h 440" name="T65"/>
                <a:gd fmla="*/ 14 w 413" name="T66"/>
                <a:gd fmla="*/ 74 h 440" name="T67"/>
                <a:gd fmla="*/ 74 w 413" name="T68"/>
                <a:gd fmla="*/ 15 h 440" name="T69"/>
                <a:gd fmla="*/ 339 w 413" name="T70"/>
                <a:gd fmla="*/ 15 h 440" name="T71"/>
                <a:gd fmla="*/ 398 w 413" name="T72"/>
                <a:gd fmla="*/ 74 h 440" name="T73"/>
                <a:gd fmla="*/ 398 w 413" name="T74"/>
                <a:gd fmla="*/ 204 h 440"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40" w="412">
                  <a:moveTo>
                    <a:pt x="145" y="290"/>
                  </a:moveTo>
                  <a:cubicBezTo>
                    <a:pt x="122" y="290"/>
                    <a:pt x="104" y="308"/>
                    <a:pt x="104" y="330"/>
                  </a:cubicBezTo>
                  <a:cubicBezTo>
                    <a:pt x="104" y="353"/>
                    <a:pt x="122" y="371"/>
                    <a:pt x="145" y="371"/>
                  </a:cubicBezTo>
                  <a:cubicBezTo>
                    <a:pt x="167" y="371"/>
                    <a:pt x="185" y="353"/>
                    <a:pt x="185" y="330"/>
                  </a:cubicBezTo>
                  <a:cubicBezTo>
                    <a:pt x="185" y="308"/>
                    <a:pt x="167" y="290"/>
                    <a:pt x="145" y="290"/>
                  </a:cubicBezTo>
                  <a:close/>
                  <a:moveTo>
                    <a:pt x="145" y="356"/>
                  </a:moveTo>
                  <a:cubicBezTo>
                    <a:pt x="131" y="356"/>
                    <a:pt x="119" y="345"/>
                    <a:pt x="119" y="330"/>
                  </a:cubicBezTo>
                  <a:cubicBezTo>
                    <a:pt x="119" y="316"/>
                    <a:pt x="131" y="305"/>
                    <a:pt x="145" y="305"/>
                  </a:cubicBezTo>
                  <a:cubicBezTo>
                    <a:pt x="159" y="305"/>
                    <a:pt x="171" y="316"/>
                    <a:pt x="171" y="330"/>
                  </a:cubicBezTo>
                  <a:cubicBezTo>
                    <a:pt x="171" y="345"/>
                    <a:pt x="159" y="356"/>
                    <a:pt x="145" y="356"/>
                  </a:cubicBezTo>
                  <a:close/>
                  <a:moveTo>
                    <a:pt x="222" y="358"/>
                  </a:moveTo>
                  <a:cubicBezTo>
                    <a:pt x="200" y="358"/>
                    <a:pt x="182" y="377"/>
                    <a:pt x="182" y="399"/>
                  </a:cubicBezTo>
                  <a:cubicBezTo>
                    <a:pt x="182" y="421"/>
                    <a:pt x="200" y="440"/>
                    <a:pt x="222" y="440"/>
                  </a:cubicBezTo>
                  <a:cubicBezTo>
                    <a:pt x="245" y="440"/>
                    <a:pt x="263" y="421"/>
                    <a:pt x="263" y="399"/>
                  </a:cubicBezTo>
                  <a:cubicBezTo>
                    <a:pt x="263" y="377"/>
                    <a:pt x="245" y="358"/>
                    <a:pt x="222" y="358"/>
                  </a:cubicBezTo>
                  <a:close/>
                  <a:moveTo>
                    <a:pt x="222" y="425"/>
                  </a:moveTo>
                  <a:cubicBezTo>
                    <a:pt x="208" y="425"/>
                    <a:pt x="197" y="413"/>
                    <a:pt x="197" y="399"/>
                  </a:cubicBezTo>
                  <a:cubicBezTo>
                    <a:pt x="197" y="385"/>
                    <a:pt x="208" y="373"/>
                    <a:pt x="222" y="373"/>
                  </a:cubicBezTo>
                  <a:cubicBezTo>
                    <a:pt x="237" y="373"/>
                    <a:pt x="248" y="385"/>
                    <a:pt x="248" y="399"/>
                  </a:cubicBezTo>
                  <a:cubicBezTo>
                    <a:pt x="248" y="413"/>
                    <a:pt x="237" y="425"/>
                    <a:pt x="222" y="425"/>
                  </a:cubicBezTo>
                  <a:close/>
                  <a:moveTo>
                    <a:pt x="339" y="0"/>
                  </a:moveTo>
                  <a:cubicBezTo>
                    <a:pt x="74" y="0"/>
                    <a:pt x="74" y="0"/>
                    <a:pt x="74" y="0"/>
                  </a:cubicBezTo>
                  <a:cubicBezTo>
                    <a:pt x="33" y="0"/>
                    <a:pt x="0" y="33"/>
                    <a:pt x="0" y="74"/>
                  </a:cubicBezTo>
                  <a:cubicBezTo>
                    <a:pt x="0" y="204"/>
                    <a:pt x="0" y="204"/>
                    <a:pt x="0" y="204"/>
                  </a:cubicBezTo>
                  <a:cubicBezTo>
                    <a:pt x="0" y="245"/>
                    <a:pt x="33" y="278"/>
                    <a:pt x="74" y="278"/>
                  </a:cubicBezTo>
                  <a:cubicBezTo>
                    <a:pt x="339" y="278"/>
                    <a:pt x="339" y="278"/>
                    <a:pt x="339" y="278"/>
                  </a:cubicBezTo>
                  <a:cubicBezTo>
                    <a:pt x="380" y="278"/>
                    <a:pt x="413" y="245"/>
                    <a:pt x="413" y="204"/>
                  </a:cubicBezTo>
                  <a:cubicBezTo>
                    <a:pt x="413" y="74"/>
                    <a:pt x="413" y="74"/>
                    <a:pt x="413" y="74"/>
                  </a:cubicBezTo>
                  <a:cubicBezTo>
                    <a:pt x="413" y="33"/>
                    <a:pt x="380" y="0"/>
                    <a:pt x="339" y="0"/>
                  </a:cubicBezTo>
                  <a:close/>
                  <a:moveTo>
                    <a:pt x="398" y="204"/>
                  </a:moveTo>
                  <a:cubicBezTo>
                    <a:pt x="398" y="237"/>
                    <a:pt x="372" y="263"/>
                    <a:pt x="339" y="263"/>
                  </a:cubicBezTo>
                  <a:cubicBezTo>
                    <a:pt x="74" y="263"/>
                    <a:pt x="74" y="263"/>
                    <a:pt x="74" y="263"/>
                  </a:cubicBezTo>
                  <a:cubicBezTo>
                    <a:pt x="41" y="263"/>
                    <a:pt x="14" y="237"/>
                    <a:pt x="14" y="204"/>
                  </a:cubicBezTo>
                  <a:cubicBezTo>
                    <a:pt x="14" y="74"/>
                    <a:pt x="14" y="74"/>
                    <a:pt x="14" y="74"/>
                  </a:cubicBezTo>
                  <a:cubicBezTo>
                    <a:pt x="14" y="41"/>
                    <a:pt x="41" y="15"/>
                    <a:pt x="74" y="15"/>
                  </a:cubicBezTo>
                  <a:cubicBezTo>
                    <a:pt x="339" y="15"/>
                    <a:pt x="339" y="15"/>
                    <a:pt x="339" y="15"/>
                  </a:cubicBezTo>
                  <a:cubicBezTo>
                    <a:pt x="372" y="15"/>
                    <a:pt x="398" y="41"/>
                    <a:pt x="398" y="74"/>
                  </a:cubicBezTo>
                  <a:lnTo>
                    <a:pt x="398" y="204"/>
                  </a:lnTo>
                  <a:close/>
                </a:path>
              </a:pathLst>
            </a:custGeom>
            <a:solidFill>
              <a:schemeClr val="bg1">
                <a:lumMod val="50000"/>
              </a:schemeClr>
            </a:solidFill>
            <a:ln>
              <a:noFill/>
            </a:ln>
          </p:spPr>
          <p:txBody>
            <a:bodyPr anchor="t" anchorCtr="0" bIns="34286" compatLnSpc="1" lIns="68571" numCol="1" rIns="68571" tIns="34286" vert="horz" wrap="square">
              <a:prstTxWarp prst="textNoShape">
                <a:avLst/>
              </a:prstTxWarp>
            </a:bodyPr>
            <a:lstStyle/>
            <a:p>
              <a:pPr defTabSz="685487"/>
              <a:endParaRPr lang="en-US" sz="1400">
                <a:solidFill>
                  <a:srgbClr val="FFFFFF"/>
                </a:solidFill>
                <a:latin charset="-122" panose="020b0503020204020204" pitchFamily="34" typeface="微软雅黑"/>
              </a:endParaRPr>
            </a:p>
          </p:txBody>
        </p:sp>
      </p:grpSp>
      <p:grpSp>
        <p:nvGrpSpPr>
          <p:cNvPr id="77" name="组合 76"/>
          <p:cNvGrpSpPr/>
          <p:nvPr/>
        </p:nvGrpSpPr>
        <p:grpSpPr>
          <a:xfrm>
            <a:off x="1405889" y="2387523"/>
            <a:ext cx="3234691" cy="955751"/>
            <a:chOff x="3677392" y="2605986"/>
            <a:chExt cx="6289568" cy="924356"/>
          </a:xfrm>
        </p:grpSpPr>
        <p:cxnSp>
          <p:nvCxnSpPr>
            <p:cNvPr id="74" name="直接连接符 73"/>
            <p:cNvCxnSpPr/>
            <p:nvPr/>
          </p:nvCxnSpPr>
          <p:spPr>
            <a:xfrm>
              <a:off x="3677392" y="2605986"/>
              <a:ext cx="628956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接箭头连接符 75"/>
            <p:cNvCxnSpPr/>
            <p:nvPr/>
          </p:nvCxnSpPr>
          <p:spPr>
            <a:xfrm flipH="1">
              <a:off x="9966960" y="2605986"/>
              <a:ext cx="0" cy="92435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2" name="组合 81"/>
          <p:cNvGrpSpPr/>
          <p:nvPr/>
        </p:nvGrpSpPr>
        <p:grpSpPr>
          <a:xfrm>
            <a:off x="5005969" y="3749040"/>
            <a:ext cx="3234691" cy="955751"/>
            <a:chOff x="3677392" y="2605986"/>
            <a:chExt cx="6289568" cy="924356"/>
          </a:xfrm>
        </p:grpSpPr>
        <p:cxnSp>
          <p:nvCxnSpPr>
            <p:cNvPr id="83" name="直接连接符 82"/>
            <p:cNvCxnSpPr/>
            <p:nvPr/>
          </p:nvCxnSpPr>
          <p:spPr>
            <a:xfrm>
              <a:off x="3677392" y="2605986"/>
              <a:ext cx="628956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直接箭头连接符 83"/>
            <p:cNvCxnSpPr/>
            <p:nvPr/>
          </p:nvCxnSpPr>
          <p:spPr>
            <a:xfrm flipH="1">
              <a:off x="9966960" y="2605986"/>
              <a:ext cx="0" cy="92435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5" name="组合 84"/>
          <p:cNvGrpSpPr/>
          <p:nvPr/>
        </p:nvGrpSpPr>
        <p:grpSpPr>
          <a:xfrm>
            <a:off x="8617478" y="5114925"/>
            <a:ext cx="3075411" cy="1743075"/>
            <a:chOff x="3677392" y="2605986"/>
            <a:chExt cx="6289568" cy="924356"/>
          </a:xfrm>
        </p:grpSpPr>
        <p:cxnSp>
          <p:nvCxnSpPr>
            <p:cNvPr id="86" name="直接连接符 85"/>
            <p:cNvCxnSpPr/>
            <p:nvPr/>
          </p:nvCxnSpPr>
          <p:spPr>
            <a:xfrm>
              <a:off x="3677392" y="2605986"/>
              <a:ext cx="628956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 name="直接箭头连接符 86"/>
            <p:cNvCxnSpPr/>
            <p:nvPr/>
          </p:nvCxnSpPr>
          <p:spPr>
            <a:xfrm flipH="1">
              <a:off x="9966960" y="2605986"/>
              <a:ext cx="0" cy="92435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78" name="文本框 77"/>
          <p:cNvSpPr txBox="1"/>
          <p:nvPr/>
        </p:nvSpPr>
        <p:spPr>
          <a:xfrm>
            <a:off x="1377943" y="1939430"/>
            <a:ext cx="522605" cy="457200"/>
          </a:xfrm>
          <a:prstGeom prst="rect">
            <a:avLst/>
          </a:prstGeom>
          <a:noFill/>
        </p:spPr>
        <p:txBody>
          <a:bodyPr rtlCol="0" wrap="none">
            <a:spAutoFit/>
          </a:bodyPr>
          <a:lstStyle/>
          <a:p>
            <a:r>
              <a:rPr altLang="zh-CN" lang="en-US" smtClean="0" sz="2400">
                <a:solidFill>
                  <a:srgbClr val="3563A8"/>
                </a:solidFill>
              </a:rPr>
              <a:t>01</a:t>
            </a:r>
          </a:p>
        </p:txBody>
      </p:sp>
      <p:sp>
        <p:nvSpPr>
          <p:cNvPr id="89" name="文本框 88"/>
          <p:cNvSpPr txBox="1"/>
          <p:nvPr/>
        </p:nvSpPr>
        <p:spPr>
          <a:xfrm>
            <a:off x="1818963" y="2000985"/>
            <a:ext cx="2908307" cy="335280"/>
          </a:xfrm>
          <a:prstGeom prst="rect">
            <a:avLst/>
          </a:prstGeom>
          <a:noFill/>
        </p:spPr>
        <p:txBody>
          <a:bodyPr rtlCol="0" wrap="square">
            <a:spAutoFit/>
          </a:bodyPr>
          <a:lstStyle/>
          <a:p>
            <a:r>
              <a:rPr altLang="zh-CN" b="1" lang="en-US" smtClean="0" sz="1600">
                <a:solidFill>
                  <a:srgbClr val="3563A8"/>
                </a:solidFill>
              </a:rPr>
              <a:t>ADD YOUR TITLE HERE</a:t>
            </a:r>
          </a:p>
        </p:txBody>
      </p:sp>
      <p:sp>
        <p:nvSpPr>
          <p:cNvPr id="90" name="矩形 89"/>
          <p:cNvSpPr/>
          <p:nvPr/>
        </p:nvSpPr>
        <p:spPr>
          <a:xfrm>
            <a:off x="1417319" y="2426349"/>
            <a:ext cx="330995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1" name="文本框 90"/>
          <p:cNvSpPr txBox="1"/>
          <p:nvPr/>
        </p:nvSpPr>
        <p:spPr>
          <a:xfrm>
            <a:off x="5011090" y="3283838"/>
            <a:ext cx="522605" cy="457200"/>
          </a:xfrm>
          <a:prstGeom prst="rect">
            <a:avLst/>
          </a:prstGeom>
          <a:noFill/>
        </p:spPr>
        <p:txBody>
          <a:bodyPr rtlCol="0" wrap="none">
            <a:spAutoFit/>
          </a:bodyPr>
          <a:lstStyle/>
          <a:p>
            <a:r>
              <a:rPr altLang="zh-CN" lang="en-US" smtClean="0" sz="2400">
                <a:solidFill>
                  <a:srgbClr val="3563A8"/>
                </a:solidFill>
              </a:rPr>
              <a:t>02</a:t>
            </a:r>
          </a:p>
        </p:txBody>
      </p:sp>
      <p:sp>
        <p:nvSpPr>
          <p:cNvPr id="92" name="文本框 91"/>
          <p:cNvSpPr txBox="1"/>
          <p:nvPr/>
        </p:nvSpPr>
        <p:spPr>
          <a:xfrm>
            <a:off x="5452110" y="3345393"/>
            <a:ext cx="2908307" cy="335280"/>
          </a:xfrm>
          <a:prstGeom prst="rect">
            <a:avLst/>
          </a:prstGeom>
          <a:noFill/>
        </p:spPr>
        <p:txBody>
          <a:bodyPr rtlCol="0" wrap="square">
            <a:spAutoFit/>
          </a:bodyPr>
          <a:lstStyle/>
          <a:p>
            <a:r>
              <a:rPr altLang="zh-CN" b="1" lang="en-US" smtClean="0" sz="1600">
                <a:solidFill>
                  <a:srgbClr val="3563A8"/>
                </a:solidFill>
              </a:rPr>
              <a:t>ADD YOUR TITLE HERE</a:t>
            </a:r>
          </a:p>
        </p:txBody>
      </p:sp>
      <p:sp>
        <p:nvSpPr>
          <p:cNvPr id="93" name="矩形 92"/>
          <p:cNvSpPr/>
          <p:nvPr/>
        </p:nvSpPr>
        <p:spPr>
          <a:xfrm>
            <a:off x="5050466" y="3770757"/>
            <a:ext cx="330995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4" name="文本框 93"/>
          <p:cNvSpPr txBox="1"/>
          <p:nvPr/>
        </p:nvSpPr>
        <p:spPr>
          <a:xfrm>
            <a:off x="8620775" y="4628005"/>
            <a:ext cx="522605" cy="457200"/>
          </a:xfrm>
          <a:prstGeom prst="rect">
            <a:avLst/>
          </a:prstGeom>
          <a:noFill/>
        </p:spPr>
        <p:txBody>
          <a:bodyPr rtlCol="0" wrap="none">
            <a:spAutoFit/>
          </a:bodyPr>
          <a:lstStyle/>
          <a:p>
            <a:r>
              <a:rPr altLang="zh-CN" lang="en-US" smtClean="0" sz="2400">
                <a:solidFill>
                  <a:srgbClr val="3563A8"/>
                </a:solidFill>
              </a:rPr>
              <a:t>03</a:t>
            </a:r>
          </a:p>
        </p:txBody>
      </p:sp>
      <p:sp>
        <p:nvSpPr>
          <p:cNvPr id="95" name="文本框 94"/>
          <p:cNvSpPr txBox="1"/>
          <p:nvPr/>
        </p:nvSpPr>
        <p:spPr>
          <a:xfrm>
            <a:off x="9061796" y="4689560"/>
            <a:ext cx="2908307" cy="335280"/>
          </a:xfrm>
          <a:prstGeom prst="rect">
            <a:avLst/>
          </a:prstGeom>
          <a:noFill/>
        </p:spPr>
        <p:txBody>
          <a:bodyPr rtlCol="0" wrap="square">
            <a:spAutoFit/>
          </a:bodyPr>
          <a:lstStyle/>
          <a:p>
            <a:r>
              <a:rPr altLang="zh-CN" b="1" lang="en-US" smtClean="0" sz="1600">
                <a:solidFill>
                  <a:srgbClr val="3563A8"/>
                </a:solidFill>
              </a:rPr>
              <a:t>ADD YOUR TITLE HERE</a:t>
            </a:r>
          </a:p>
        </p:txBody>
      </p:sp>
      <p:sp>
        <p:nvSpPr>
          <p:cNvPr id="96" name="矩形 95"/>
          <p:cNvSpPr/>
          <p:nvPr/>
        </p:nvSpPr>
        <p:spPr>
          <a:xfrm>
            <a:off x="8660151" y="5114924"/>
            <a:ext cx="330995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7" name="矩形 96"/>
          <p:cNvSpPr/>
          <p:nvPr/>
        </p:nvSpPr>
        <p:spPr>
          <a:xfrm>
            <a:off x="468628" y="5337681"/>
            <a:ext cx="458343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sp>
        <p:nvSpPr>
          <p:cNvPr id="98" name="矩形 97"/>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矩形 98"/>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grpSp>
        <p:nvGrpSpPr>
          <p:cNvPr id="38" name="组合 37"/>
          <p:cNvGrpSpPr/>
          <p:nvPr/>
        </p:nvGrpSpPr>
        <p:grpSpPr>
          <a:xfrm>
            <a:off x="173624" y="147812"/>
            <a:ext cx="2474763" cy="320040"/>
            <a:chOff x="173624" y="147812"/>
            <a:chExt cx="2474763" cy="320040"/>
          </a:xfrm>
        </p:grpSpPr>
        <p:cxnSp>
          <p:nvCxnSpPr>
            <p:cNvPr id="39" name="直接连接符 38"/>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41" name="文本框 40"/>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3391394532"/>
      </p:ext>
    </p:extLst>
  </p:cSld>
  <p:clrMapOvr>
    <a:masterClrMapping/>
  </p:clrMapOvr>
  <p:transition spd="slow">
    <p:push dir="u"/>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 name="文本框 52"/>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OUR PROCESS</a:t>
            </a:r>
          </a:p>
        </p:txBody>
      </p:sp>
      <p:sp>
        <p:nvSpPr>
          <p:cNvPr id="78" name="文本框 77"/>
          <p:cNvSpPr txBox="1"/>
          <p:nvPr/>
        </p:nvSpPr>
        <p:spPr>
          <a:xfrm>
            <a:off x="8636016" y="2085625"/>
            <a:ext cx="522605" cy="457200"/>
          </a:xfrm>
          <a:prstGeom prst="rect">
            <a:avLst/>
          </a:prstGeom>
          <a:noFill/>
        </p:spPr>
        <p:txBody>
          <a:bodyPr rtlCol="0" wrap="none">
            <a:spAutoFit/>
          </a:bodyPr>
          <a:lstStyle/>
          <a:p>
            <a:r>
              <a:rPr altLang="zh-CN" lang="en-US" smtClean="0" sz="2400">
                <a:solidFill>
                  <a:srgbClr val="3563A8"/>
                </a:solidFill>
              </a:rPr>
              <a:t>04</a:t>
            </a:r>
          </a:p>
        </p:txBody>
      </p:sp>
      <p:sp>
        <p:nvSpPr>
          <p:cNvPr id="89" name="文本框 88"/>
          <p:cNvSpPr txBox="1"/>
          <p:nvPr/>
        </p:nvSpPr>
        <p:spPr>
          <a:xfrm>
            <a:off x="9077037" y="2147180"/>
            <a:ext cx="2908307" cy="335280"/>
          </a:xfrm>
          <a:prstGeom prst="rect">
            <a:avLst/>
          </a:prstGeom>
          <a:noFill/>
        </p:spPr>
        <p:txBody>
          <a:bodyPr rtlCol="0" wrap="square">
            <a:spAutoFit/>
          </a:bodyPr>
          <a:lstStyle/>
          <a:p>
            <a:r>
              <a:rPr altLang="zh-CN" b="1" lang="en-US" smtClean="0" sz="1600">
                <a:solidFill>
                  <a:srgbClr val="3563A8"/>
                </a:solidFill>
              </a:rPr>
              <a:t>ADD YOUR TITLE HERE</a:t>
            </a:r>
          </a:p>
        </p:txBody>
      </p:sp>
      <p:sp>
        <p:nvSpPr>
          <p:cNvPr id="90" name="矩形 89"/>
          <p:cNvSpPr/>
          <p:nvPr/>
        </p:nvSpPr>
        <p:spPr>
          <a:xfrm>
            <a:off x="8675392" y="2572544"/>
            <a:ext cx="330995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1" name="文本框 90"/>
          <p:cNvSpPr txBox="1"/>
          <p:nvPr/>
        </p:nvSpPr>
        <p:spPr>
          <a:xfrm>
            <a:off x="5237155" y="3473490"/>
            <a:ext cx="522605" cy="457200"/>
          </a:xfrm>
          <a:prstGeom prst="rect">
            <a:avLst/>
          </a:prstGeom>
          <a:noFill/>
        </p:spPr>
        <p:txBody>
          <a:bodyPr rtlCol="0" wrap="none">
            <a:spAutoFit/>
          </a:bodyPr>
          <a:lstStyle/>
          <a:p>
            <a:r>
              <a:rPr altLang="zh-CN" lang="en-US" smtClean="0" sz="2400">
                <a:solidFill>
                  <a:srgbClr val="3563A8"/>
                </a:solidFill>
              </a:rPr>
              <a:t>05</a:t>
            </a:r>
          </a:p>
        </p:txBody>
      </p:sp>
      <p:sp>
        <p:nvSpPr>
          <p:cNvPr id="92" name="文本框 91"/>
          <p:cNvSpPr txBox="1"/>
          <p:nvPr/>
        </p:nvSpPr>
        <p:spPr>
          <a:xfrm>
            <a:off x="5678176" y="3535045"/>
            <a:ext cx="2908307" cy="335280"/>
          </a:xfrm>
          <a:prstGeom prst="rect">
            <a:avLst/>
          </a:prstGeom>
          <a:noFill/>
        </p:spPr>
        <p:txBody>
          <a:bodyPr rtlCol="0" wrap="square">
            <a:spAutoFit/>
          </a:bodyPr>
          <a:lstStyle/>
          <a:p>
            <a:r>
              <a:rPr altLang="zh-CN" b="1" lang="en-US" smtClean="0" sz="1600">
                <a:solidFill>
                  <a:srgbClr val="3563A8"/>
                </a:solidFill>
              </a:rPr>
              <a:t>ADD YOUR TITLE HERE</a:t>
            </a:r>
          </a:p>
        </p:txBody>
      </p:sp>
      <p:sp>
        <p:nvSpPr>
          <p:cNvPr id="93" name="矩形 92"/>
          <p:cNvSpPr/>
          <p:nvPr/>
        </p:nvSpPr>
        <p:spPr>
          <a:xfrm>
            <a:off x="5354012" y="3887813"/>
            <a:ext cx="330995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4" name="文本框 93"/>
          <p:cNvSpPr txBox="1"/>
          <p:nvPr/>
        </p:nvSpPr>
        <p:spPr>
          <a:xfrm>
            <a:off x="1869432" y="4856537"/>
            <a:ext cx="522605" cy="457200"/>
          </a:xfrm>
          <a:prstGeom prst="rect">
            <a:avLst/>
          </a:prstGeom>
          <a:noFill/>
        </p:spPr>
        <p:txBody>
          <a:bodyPr rtlCol="0" wrap="none">
            <a:spAutoFit/>
          </a:bodyPr>
          <a:lstStyle/>
          <a:p>
            <a:r>
              <a:rPr altLang="zh-CN" lang="en-US" smtClean="0" sz="2400">
                <a:solidFill>
                  <a:srgbClr val="3563A8"/>
                </a:solidFill>
              </a:rPr>
              <a:t>06</a:t>
            </a:r>
          </a:p>
        </p:txBody>
      </p:sp>
      <p:sp>
        <p:nvSpPr>
          <p:cNvPr id="95" name="文本框 94"/>
          <p:cNvSpPr txBox="1"/>
          <p:nvPr/>
        </p:nvSpPr>
        <p:spPr>
          <a:xfrm>
            <a:off x="2310452" y="4918092"/>
            <a:ext cx="2908307" cy="335280"/>
          </a:xfrm>
          <a:prstGeom prst="rect">
            <a:avLst/>
          </a:prstGeom>
          <a:noFill/>
        </p:spPr>
        <p:txBody>
          <a:bodyPr rtlCol="0" wrap="square">
            <a:spAutoFit/>
          </a:bodyPr>
          <a:lstStyle/>
          <a:p>
            <a:r>
              <a:rPr altLang="zh-CN" b="1" lang="en-US" smtClean="0" sz="1600">
                <a:solidFill>
                  <a:srgbClr val="3563A8"/>
                </a:solidFill>
              </a:rPr>
              <a:t>ADD YOUR TITLE HERE</a:t>
            </a:r>
          </a:p>
        </p:txBody>
      </p:sp>
      <p:sp>
        <p:nvSpPr>
          <p:cNvPr id="96" name="矩形 95"/>
          <p:cNvSpPr/>
          <p:nvPr/>
        </p:nvSpPr>
        <p:spPr>
          <a:xfrm>
            <a:off x="1908808" y="5343456"/>
            <a:ext cx="330995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7" name="矩形 96"/>
          <p:cNvSpPr/>
          <p:nvPr/>
        </p:nvSpPr>
        <p:spPr>
          <a:xfrm>
            <a:off x="7132326" y="5214121"/>
            <a:ext cx="4583431" cy="914400"/>
          </a:xfrm>
          <a:prstGeom prst="rect">
            <a:avLst/>
          </a:prstGeom>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grpSp>
        <p:nvGrpSpPr>
          <p:cNvPr id="4" name="组合 3"/>
          <p:cNvGrpSpPr/>
          <p:nvPr/>
        </p:nvGrpSpPr>
        <p:grpSpPr>
          <a:xfrm>
            <a:off x="4411496" y="3460950"/>
            <a:ext cx="811530" cy="811530"/>
            <a:chOff x="4194439" y="3343275"/>
            <a:chExt cx="811530" cy="811530"/>
          </a:xfrm>
        </p:grpSpPr>
        <p:sp>
          <p:nvSpPr>
            <p:cNvPr id="61" name="椭圆 60"/>
            <p:cNvSpPr/>
            <p:nvPr/>
          </p:nvSpPr>
          <p:spPr>
            <a:xfrm>
              <a:off x="4194439" y="3343275"/>
              <a:ext cx="811530" cy="81153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Freeform 18"/>
            <p:cNvSpPr>
              <a:spLocks noEditPoints="1"/>
            </p:cNvSpPr>
            <p:nvPr/>
          </p:nvSpPr>
          <p:spPr bwMode="black">
            <a:xfrm>
              <a:off x="4418472" y="3514349"/>
              <a:ext cx="400708" cy="488859"/>
            </a:xfrm>
            <a:custGeom>
              <a:gdLst>
                <a:gd fmla="*/ 129 w 246" name="T0"/>
                <a:gd fmla="*/ 192 h 300" name="T1"/>
                <a:gd fmla="*/ 43 w 246" name="T2"/>
                <a:gd fmla="*/ 202 h 300" name="T3"/>
                <a:gd fmla="*/ 129 w 246" name="T4"/>
                <a:gd fmla="*/ 126 h 300" name="T5"/>
                <a:gd fmla="*/ 43 w 246" name="T6"/>
                <a:gd fmla="*/ 135 h 300" name="T7"/>
                <a:gd fmla="*/ 129 w 246" name="T8"/>
                <a:gd fmla="*/ 126 h 300" name="T9"/>
                <a:gd fmla="*/ 215 w 246" name="T10"/>
                <a:gd fmla="*/ 101 h 300" name="T11"/>
                <a:gd fmla="*/ 219 w 246" name="T12"/>
                <a:gd fmla="*/ 90 h 300" name="T13"/>
                <a:gd fmla="*/ 208 w 246" name="T14"/>
                <a:gd fmla="*/ 111 h 300" name="T15"/>
                <a:gd fmla="*/ 43 w 246" name="T16"/>
                <a:gd fmla="*/ 92 h 300" name="T17"/>
                <a:gd fmla="*/ 117 w 246" name="T18"/>
                <a:gd fmla="*/ 102 h 300" name="T19"/>
                <a:gd fmla="*/ 43 w 246" name="T20"/>
                <a:gd fmla="*/ 235 h 300" name="T21"/>
                <a:gd fmla="*/ 117 w 246" name="T22"/>
                <a:gd fmla="*/ 226 h 300" name="T23"/>
                <a:gd fmla="*/ 43 w 246" name="T24"/>
                <a:gd fmla="*/ 235 h 300" name="T25"/>
                <a:gd fmla="*/ 11 w 246" name="T26"/>
                <a:gd fmla="*/ 287 h 300" name="T27"/>
                <a:gd fmla="*/ 35 w 246" name="T28"/>
                <a:gd fmla="*/ 36 h 300" name="T29"/>
                <a:gd fmla="*/ 0 w 246" name="T30"/>
                <a:gd fmla="*/ 22 h 300" name="T31"/>
                <a:gd fmla="*/ 219 w 246" name="T32"/>
                <a:gd fmla="*/ 300 h 300" name="T33"/>
                <a:gd fmla="*/ 208 w 246" name="T34"/>
                <a:gd fmla="*/ 173 h 300" name="T35"/>
                <a:gd fmla="*/ 117 w 246" name="T36"/>
                <a:gd fmla="*/ 159 h 300" name="T37"/>
                <a:gd fmla="*/ 43 w 246" name="T38"/>
                <a:gd fmla="*/ 169 h 300" name="T39"/>
                <a:gd fmla="*/ 117 w 246" name="T40"/>
                <a:gd fmla="*/ 159 h 300" name="T41"/>
                <a:gd fmla="*/ 57 w 246" name="T42"/>
                <a:gd fmla="*/ 22 h 300" name="T43"/>
                <a:gd fmla="*/ 86 w 246" name="T44"/>
                <a:gd fmla="*/ 20 h 300" name="T45"/>
                <a:gd fmla="*/ 110 w 246" name="T46"/>
                <a:gd fmla="*/ 0 h 300" name="T47"/>
                <a:gd fmla="*/ 133 w 246" name="T48"/>
                <a:gd fmla="*/ 20 h 300" name="T49"/>
                <a:gd fmla="*/ 162 w 246" name="T50"/>
                <a:gd fmla="*/ 22 h 300" name="T51"/>
                <a:gd fmla="*/ 179 w 246" name="T52"/>
                <a:gd fmla="*/ 43 h 300" name="T53"/>
                <a:gd fmla="*/ 41 w 246" name="T54"/>
                <a:gd fmla="*/ 36 h 300" name="T55"/>
                <a:gd fmla="*/ 110 w 246" name="T56"/>
                <a:gd fmla="*/ 20 h 300" name="T57"/>
                <a:gd fmla="*/ 110 w 246" name="T58"/>
                <a:gd fmla="*/ 11 h 300" name="T59"/>
                <a:gd fmla="*/ 190 w 246" name="T60"/>
                <a:gd fmla="*/ 269 h 300" name="T61"/>
                <a:gd fmla="*/ 29 w 246" name="T62"/>
                <a:gd fmla="*/ 59 h 300" name="T63"/>
                <a:gd fmla="*/ 190 w 246" name="T64"/>
                <a:gd fmla="*/ 71 h 300" name="T65"/>
                <a:gd fmla="*/ 200 w 246" name="T66"/>
                <a:gd fmla="*/ 49 h 300" name="T67"/>
                <a:gd fmla="*/ 19 w 246" name="T68"/>
                <a:gd fmla="*/ 278 h 300" name="T69"/>
                <a:gd fmla="*/ 200 w 246" name="T70"/>
                <a:gd fmla="*/ 185 h 300" name="T71"/>
                <a:gd fmla="*/ 190 w 246" name="T72"/>
                <a:gd fmla="*/ 269 h 300" name="T73"/>
                <a:gd fmla="*/ 190 w 246" name="T74"/>
                <a:gd fmla="*/ 133 h 300" name="T75"/>
                <a:gd fmla="*/ 200 w 246" name="T76"/>
                <a:gd fmla="*/ 124 h 300" name="T77"/>
                <a:gd fmla="*/ 215 w 246" name="T78"/>
                <a:gd fmla="*/ 35 h 300" name="T79"/>
                <a:gd fmla="*/ 219 w 246" name="T80"/>
                <a:gd fmla="*/ 22 h 300" name="T81"/>
                <a:gd fmla="*/ 184 w 246" name="T82"/>
                <a:gd fmla="*/ 36 h 300" name="T83"/>
                <a:gd fmla="*/ 208 w 246" name="T84"/>
                <a:gd fmla="*/ 44 h 300" name="T85"/>
                <a:gd fmla="*/ 246 w 246" name="T86"/>
                <a:gd fmla="*/ 41 h 300" name="T87"/>
                <a:gd fmla="*/ 155 w 246" name="T88"/>
                <a:gd fmla="*/ 134 h 300" name="T89"/>
                <a:gd fmla="*/ 156 w 246" name="T90"/>
                <a:gd fmla="*/ 92 h 300" name="T91"/>
                <a:gd fmla="*/ 218 w 246" name="T92"/>
                <a:gd fmla="*/ 41 h 300" name="T93"/>
                <a:gd fmla="*/ 246 w 246" name="T94"/>
                <a:gd fmla="*/ 107 h 300" name="T95"/>
                <a:gd fmla="*/ 155 w 246" name="T96"/>
                <a:gd fmla="*/ 201 h 300" name="T97"/>
                <a:gd fmla="*/ 156 w 246" name="T98"/>
                <a:gd fmla="*/ 159 h 300" name="T99"/>
                <a:gd fmla="*/ 218 w 246" name="T100"/>
                <a:gd fmla="*/ 107 h 300"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300" w="246">
                  <a:moveTo>
                    <a:pt x="43" y="192"/>
                  </a:moveTo>
                  <a:cubicBezTo>
                    <a:pt x="129" y="192"/>
                    <a:pt x="129" y="192"/>
                    <a:pt x="129" y="192"/>
                  </a:cubicBezTo>
                  <a:cubicBezTo>
                    <a:pt x="129" y="202"/>
                    <a:pt x="129" y="202"/>
                    <a:pt x="129" y="202"/>
                  </a:cubicBezTo>
                  <a:cubicBezTo>
                    <a:pt x="43" y="202"/>
                    <a:pt x="43" y="202"/>
                    <a:pt x="43" y="202"/>
                  </a:cubicBezTo>
                  <a:lnTo>
                    <a:pt x="43" y="192"/>
                  </a:lnTo>
                  <a:close/>
                  <a:moveTo>
                    <a:pt x="129" y="126"/>
                  </a:moveTo>
                  <a:cubicBezTo>
                    <a:pt x="43" y="126"/>
                    <a:pt x="43" y="126"/>
                    <a:pt x="43" y="126"/>
                  </a:cubicBezTo>
                  <a:cubicBezTo>
                    <a:pt x="43" y="135"/>
                    <a:pt x="43" y="135"/>
                    <a:pt x="43" y="135"/>
                  </a:cubicBezTo>
                  <a:cubicBezTo>
                    <a:pt x="129" y="135"/>
                    <a:pt x="129" y="135"/>
                    <a:pt x="129" y="135"/>
                  </a:cubicBezTo>
                  <a:lnTo>
                    <a:pt x="129" y="126"/>
                  </a:lnTo>
                  <a:close/>
                  <a:moveTo>
                    <a:pt x="208" y="111"/>
                  </a:moveTo>
                  <a:cubicBezTo>
                    <a:pt x="215" y="101"/>
                    <a:pt x="215" y="101"/>
                    <a:pt x="215" y="101"/>
                  </a:cubicBezTo>
                  <a:cubicBezTo>
                    <a:pt x="219" y="101"/>
                    <a:pt x="219" y="101"/>
                    <a:pt x="219" y="101"/>
                  </a:cubicBezTo>
                  <a:cubicBezTo>
                    <a:pt x="219" y="90"/>
                    <a:pt x="219" y="90"/>
                    <a:pt x="219" y="90"/>
                  </a:cubicBezTo>
                  <a:cubicBezTo>
                    <a:pt x="208" y="106"/>
                    <a:pt x="208" y="106"/>
                    <a:pt x="208" y="106"/>
                  </a:cubicBezTo>
                  <a:lnTo>
                    <a:pt x="208" y="111"/>
                  </a:lnTo>
                  <a:close/>
                  <a:moveTo>
                    <a:pt x="117" y="92"/>
                  </a:moveTo>
                  <a:cubicBezTo>
                    <a:pt x="43" y="92"/>
                    <a:pt x="43" y="92"/>
                    <a:pt x="43" y="92"/>
                  </a:cubicBezTo>
                  <a:cubicBezTo>
                    <a:pt x="43" y="102"/>
                    <a:pt x="43" y="102"/>
                    <a:pt x="43" y="102"/>
                  </a:cubicBezTo>
                  <a:cubicBezTo>
                    <a:pt x="117" y="102"/>
                    <a:pt x="117" y="102"/>
                    <a:pt x="117" y="102"/>
                  </a:cubicBezTo>
                  <a:lnTo>
                    <a:pt x="117" y="92"/>
                  </a:lnTo>
                  <a:close/>
                  <a:moveTo>
                    <a:pt x="43" y="235"/>
                  </a:moveTo>
                  <a:cubicBezTo>
                    <a:pt x="117" y="235"/>
                    <a:pt x="117" y="235"/>
                    <a:pt x="117" y="235"/>
                  </a:cubicBezTo>
                  <a:cubicBezTo>
                    <a:pt x="117" y="226"/>
                    <a:pt x="117" y="226"/>
                    <a:pt x="117" y="226"/>
                  </a:cubicBezTo>
                  <a:cubicBezTo>
                    <a:pt x="43" y="226"/>
                    <a:pt x="43" y="226"/>
                    <a:pt x="43" y="226"/>
                  </a:cubicBezTo>
                  <a:lnTo>
                    <a:pt x="43" y="235"/>
                  </a:lnTo>
                  <a:close/>
                  <a:moveTo>
                    <a:pt x="208" y="287"/>
                  </a:moveTo>
                  <a:cubicBezTo>
                    <a:pt x="11" y="287"/>
                    <a:pt x="11" y="287"/>
                    <a:pt x="11" y="287"/>
                  </a:cubicBezTo>
                  <a:cubicBezTo>
                    <a:pt x="11" y="36"/>
                    <a:pt x="11" y="36"/>
                    <a:pt x="11" y="36"/>
                  </a:cubicBezTo>
                  <a:cubicBezTo>
                    <a:pt x="35" y="36"/>
                    <a:pt x="35" y="36"/>
                    <a:pt x="35" y="36"/>
                  </a:cubicBezTo>
                  <a:cubicBezTo>
                    <a:pt x="37" y="31"/>
                    <a:pt x="40" y="26"/>
                    <a:pt x="44" y="22"/>
                  </a:cubicBezTo>
                  <a:cubicBezTo>
                    <a:pt x="0" y="22"/>
                    <a:pt x="0" y="22"/>
                    <a:pt x="0" y="22"/>
                  </a:cubicBezTo>
                  <a:cubicBezTo>
                    <a:pt x="0" y="300"/>
                    <a:pt x="0" y="300"/>
                    <a:pt x="0" y="300"/>
                  </a:cubicBezTo>
                  <a:cubicBezTo>
                    <a:pt x="219" y="300"/>
                    <a:pt x="219" y="300"/>
                    <a:pt x="219" y="300"/>
                  </a:cubicBezTo>
                  <a:cubicBezTo>
                    <a:pt x="219" y="157"/>
                    <a:pt x="219" y="157"/>
                    <a:pt x="219" y="157"/>
                  </a:cubicBezTo>
                  <a:cubicBezTo>
                    <a:pt x="208" y="173"/>
                    <a:pt x="208" y="173"/>
                    <a:pt x="208" y="173"/>
                  </a:cubicBezTo>
                  <a:lnTo>
                    <a:pt x="208" y="287"/>
                  </a:lnTo>
                  <a:close/>
                  <a:moveTo>
                    <a:pt x="117" y="159"/>
                  </a:moveTo>
                  <a:cubicBezTo>
                    <a:pt x="43" y="159"/>
                    <a:pt x="43" y="159"/>
                    <a:pt x="43" y="159"/>
                  </a:cubicBezTo>
                  <a:cubicBezTo>
                    <a:pt x="43" y="169"/>
                    <a:pt x="43" y="169"/>
                    <a:pt x="43" y="169"/>
                  </a:cubicBezTo>
                  <a:cubicBezTo>
                    <a:pt x="117" y="169"/>
                    <a:pt x="117" y="169"/>
                    <a:pt x="117" y="169"/>
                  </a:cubicBezTo>
                  <a:lnTo>
                    <a:pt x="117" y="159"/>
                  </a:lnTo>
                  <a:close/>
                  <a:moveTo>
                    <a:pt x="41" y="36"/>
                  </a:moveTo>
                  <a:cubicBezTo>
                    <a:pt x="43" y="29"/>
                    <a:pt x="50" y="25"/>
                    <a:pt x="57" y="22"/>
                  </a:cubicBezTo>
                  <a:cubicBezTo>
                    <a:pt x="63" y="21"/>
                    <a:pt x="71" y="20"/>
                    <a:pt x="77" y="20"/>
                  </a:cubicBezTo>
                  <a:cubicBezTo>
                    <a:pt x="80" y="20"/>
                    <a:pt x="83" y="20"/>
                    <a:pt x="86" y="20"/>
                  </a:cubicBezTo>
                  <a:cubicBezTo>
                    <a:pt x="87" y="20"/>
                    <a:pt x="88" y="20"/>
                    <a:pt x="89" y="20"/>
                  </a:cubicBezTo>
                  <a:cubicBezTo>
                    <a:pt x="89" y="9"/>
                    <a:pt x="98" y="0"/>
                    <a:pt x="110" y="0"/>
                  </a:cubicBezTo>
                  <a:cubicBezTo>
                    <a:pt x="121" y="0"/>
                    <a:pt x="130" y="9"/>
                    <a:pt x="130" y="20"/>
                  </a:cubicBezTo>
                  <a:cubicBezTo>
                    <a:pt x="131" y="20"/>
                    <a:pt x="132" y="20"/>
                    <a:pt x="133" y="20"/>
                  </a:cubicBezTo>
                  <a:cubicBezTo>
                    <a:pt x="136" y="20"/>
                    <a:pt x="139" y="20"/>
                    <a:pt x="142" y="20"/>
                  </a:cubicBezTo>
                  <a:cubicBezTo>
                    <a:pt x="149" y="20"/>
                    <a:pt x="156" y="21"/>
                    <a:pt x="162" y="22"/>
                  </a:cubicBezTo>
                  <a:cubicBezTo>
                    <a:pt x="170" y="25"/>
                    <a:pt x="176" y="29"/>
                    <a:pt x="178" y="36"/>
                  </a:cubicBezTo>
                  <a:cubicBezTo>
                    <a:pt x="179" y="38"/>
                    <a:pt x="179" y="41"/>
                    <a:pt x="179" y="43"/>
                  </a:cubicBezTo>
                  <a:cubicBezTo>
                    <a:pt x="145" y="43"/>
                    <a:pt x="74" y="43"/>
                    <a:pt x="40" y="43"/>
                  </a:cubicBezTo>
                  <a:cubicBezTo>
                    <a:pt x="40" y="41"/>
                    <a:pt x="41" y="38"/>
                    <a:pt x="41" y="36"/>
                  </a:cubicBezTo>
                  <a:close/>
                  <a:moveTo>
                    <a:pt x="99" y="20"/>
                  </a:moveTo>
                  <a:cubicBezTo>
                    <a:pt x="103" y="20"/>
                    <a:pt x="106" y="20"/>
                    <a:pt x="110" y="20"/>
                  </a:cubicBezTo>
                  <a:cubicBezTo>
                    <a:pt x="113" y="20"/>
                    <a:pt x="116" y="20"/>
                    <a:pt x="120" y="20"/>
                  </a:cubicBezTo>
                  <a:cubicBezTo>
                    <a:pt x="119" y="15"/>
                    <a:pt x="115" y="11"/>
                    <a:pt x="110" y="11"/>
                  </a:cubicBezTo>
                  <a:cubicBezTo>
                    <a:pt x="104" y="11"/>
                    <a:pt x="100" y="15"/>
                    <a:pt x="99" y="20"/>
                  </a:cubicBezTo>
                  <a:close/>
                  <a:moveTo>
                    <a:pt x="190" y="269"/>
                  </a:moveTo>
                  <a:cubicBezTo>
                    <a:pt x="29" y="269"/>
                    <a:pt x="29" y="269"/>
                    <a:pt x="29" y="269"/>
                  </a:cubicBezTo>
                  <a:cubicBezTo>
                    <a:pt x="29" y="59"/>
                    <a:pt x="29" y="59"/>
                    <a:pt x="29" y="59"/>
                  </a:cubicBezTo>
                  <a:cubicBezTo>
                    <a:pt x="190" y="59"/>
                    <a:pt x="190" y="59"/>
                    <a:pt x="190" y="59"/>
                  </a:cubicBezTo>
                  <a:cubicBezTo>
                    <a:pt x="190" y="71"/>
                    <a:pt x="190" y="71"/>
                    <a:pt x="190" y="71"/>
                  </a:cubicBezTo>
                  <a:cubicBezTo>
                    <a:pt x="200" y="57"/>
                    <a:pt x="200" y="57"/>
                    <a:pt x="200" y="57"/>
                  </a:cubicBezTo>
                  <a:cubicBezTo>
                    <a:pt x="200" y="49"/>
                    <a:pt x="200" y="49"/>
                    <a:pt x="200" y="49"/>
                  </a:cubicBezTo>
                  <a:cubicBezTo>
                    <a:pt x="19" y="49"/>
                    <a:pt x="19" y="49"/>
                    <a:pt x="19" y="49"/>
                  </a:cubicBezTo>
                  <a:cubicBezTo>
                    <a:pt x="19" y="278"/>
                    <a:pt x="19" y="278"/>
                    <a:pt x="19" y="278"/>
                  </a:cubicBezTo>
                  <a:cubicBezTo>
                    <a:pt x="200" y="278"/>
                    <a:pt x="200" y="278"/>
                    <a:pt x="200" y="278"/>
                  </a:cubicBezTo>
                  <a:cubicBezTo>
                    <a:pt x="200" y="185"/>
                    <a:pt x="200" y="185"/>
                    <a:pt x="200" y="185"/>
                  </a:cubicBezTo>
                  <a:cubicBezTo>
                    <a:pt x="190" y="199"/>
                    <a:pt x="190" y="199"/>
                    <a:pt x="190" y="199"/>
                  </a:cubicBezTo>
                  <a:lnTo>
                    <a:pt x="190" y="269"/>
                  </a:lnTo>
                  <a:close/>
                  <a:moveTo>
                    <a:pt x="200" y="119"/>
                  </a:moveTo>
                  <a:cubicBezTo>
                    <a:pt x="190" y="133"/>
                    <a:pt x="190" y="133"/>
                    <a:pt x="190" y="133"/>
                  </a:cubicBezTo>
                  <a:cubicBezTo>
                    <a:pt x="190" y="138"/>
                    <a:pt x="190" y="138"/>
                    <a:pt x="190" y="138"/>
                  </a:cubicBezTo>
                  <a:cubicBezTo>
                    <a:pt x="200" y="124"/>
                    <a:pt x="200" y="124"/>
                    <a:pt x="200" y="124"/>
                  </a:cubicBezTo>
                  <a:lnTo>
                    <a:pt x="200" y="119"/>
                  </a:lnTo>
                  <a:close/>
                  <a:moveTo>
                    <a:pt x="215" y="35"/>
                  </a:moveTo>
                  <a:cubicBezTo>
                    <a:pt x="219" y="35"/>
                    <a:pt x="219" y="35"/>
                    <a:pt x="219" y="35"/>
                  </a:cubicBezTo>
                  <a:cubicBezTo>
                    <a:pt x="219" y="22"/>
                    <a:pt x="219" y="22"/>
                    <a:pt x="219" y="22"/>
                  </a:cubicBezTo>
                  <a:cubicBezTo>
                    <a:pt x="175" y="22"/>
                    <a:pt x="175" y="22"/>
                    <a:pt x="175" y="22"/>
                  </a:cubicBezTo>
                  <a:cubicBezTo>
                    <a:pt x="179" y="26"/>
                    <a:pt x="182" y="30"/>
                    <a:pt x="184" y="36"/>
                  </a:cubicBezTo>
                  <a:cubicBezTo>
                    <a:pt x="208" y="36"/>
                    <a:pt x="208" y="36"/>
                    <a:pt x="208" y="36"/>
                  </a:cubicBezTo>
                  <a:cubicBezTo>
                    <a:pt x="208" y="44"/>
                    <a:pt x="208" y="44"/>
                    <a:pt x="208" y="44"/>
                  </a:cubicBezTo>
                  <a:lnTo>
                    <a:pt x="215" y="35"/>
                  </a:lnTo>
                  <a:close/>
                  <a:moveTo>
                    <a:pt x="246" y="41"/>
                  </a:moveTo>
                  <a:cubicBezTo>
                    <a:pt x="182" y="134"/>
                    <a:pt x="182" y="134"/>
                    <a:pt x="182" y="134"/>
                  </a:cubicBezTo>
                  <a:cubicBezTo>
                    <a:pt x="155" y="134"/>
                    <a:pt x="155" y="134"/>
                    <a:pt x="155" y="134"/>
                  </a:cubicBezTo>
                  <a:cubicBezTo>
                    <a:pt x="129" y="92"/>
                    <a:pt x="129" y="92"/>
                    <a:pt x="129" y="92"/>
                  </a:cubicBezTo>
                  <a:cubicBezTo>
                    <a:pt x="156" y="92"/>
                    <a:pt x="156" y="92"/>
                    <a:pt x="156" y="92"/>
                  </a:cubicBezTo>
                  <a:cubicBezTo>
                    <a:pt x="169" y="113"/>
                    <a:pt x="169" y="113"/>
                    <a:pt x="169" y="113"/>
                  </a:cubicBezTo>
                  <a:cubicBezTo>
                    <a:pt x="218" y="41"/>
                    <a:pt x="218" y="41"/>
                    <a:pt x="218" y="41"/>
                  </a:cubicBezTo>
                  <a:lnTo>
                    <a:pt x="246" y="41"/>
                  </a:lnTo>
                  <a:close/>
                  <a:moveTo>
                    <a:pt x="246" y="107"/>
                  </a:moveTo>
                  <a:cubicBezTo>
                    <a:pt x="182" y="201"/>
                    <a:pt x="182" y="201"/>
                    <a:pt x="182" y="201"/>
                  </a:cubicBezTo>
                  <a:cubicBezTo>
                    <a:pt x="155" y="201"/>
                    <a:pt x="155" y="201"/>
                    <a:pt x="155" y="201"/>
                  </a:cubicBezTo>
                  <a:cubicBezTo>
                    <a:pt x="129" y="159"/>
                    <a:pt x="129" y="159"/>
                    <a:pt x="129" y="159"/>
                  </a:cubicBezTo>
                  <a:cubicBezTo>
                    <a:pt x="156" y="159"/>
                    <a:pt x="156" y="159"/>
                    <a:pt x="156" y="159"/>
                  </a:cubicBezTo>
                  <a:cubicBezTo>
                    <a:pt x="169" y="180"/>
                    <a:pt x="169" y="180"/>
                    <a:pt x="169" y="180"/>
                  </a:cubicBezTo>
                  <a:cubicBezTo>
                    <a:pt x="218" y="107"/>
                    <a:pt x="218" y="107"/>
                    <a:pt x="218" y="107"/>
                  </a:cubicBezTo>
                  <a:lnTo>
                    <a:pt x="246" y="107"/>
                  </a:lnTo>
                  <a:close/>
                </a:path>
              </a:pathLst>
            </a:custGeom>
            <a:solidFill>
              <a:schemeClr val="bg1">
                <a:lumMod val="50000"/>
              </a:schemeClr>
            </a:solidFill>
            <a:ln>
              <a:noFill/>
            </a:ln>
          </p:spPr>
          <p:txBody>
            <a:bodyPr anchor="t" anchorCtr="0" bIns="41153" compatLnSpc="1" lIns="82305" numCol="1" rIns="82305" tIns="41153" vert="horz" wrap="square">
              <a:prstTxWarp prst="textNoShape">
                <a:avLst/>
              </a:prstTxWarp>
            </a:bodyPr>
            <a:lstStyle/>
            <a:p>
              <a:endParaRPr lang="en-US" sz="1000"/>
            </a:p>
          </p:txBody>
        </p:sp>
      </p:grpSp>
      <p:grpSp>
        <p:nvGrpSpPr>
          <p:cNvPr id="8" name="组合 7"/>
          <p:cNvGrpSpPr/>
          <p:nvPr/>
        </p:nvGrpSpPr>
        <p:grpSpPr>
          <a:xfrm>
            <a:off x="1032111" y="4856537"/>
            <a:ext cx="811530" cy="811530"/>
            <a:chOff x="582929" y="1977390"/>
            <a:chExt cx="811530" cy="811530"/>
          </a:xfrm>
        </p:grpSpPr>
        <p:sp>
          <p:nvSpPr>
            <p:cNvPr id="7" name="椭圆 6"/>
            <p:cNvSpPr/>
            <p:nvPr/>
          </p:nvSpPr>
          <p:spPr>
            <a:xfrm>
              <a:off x="582929" y="1977390"/>
              <a:ext cx="811530" cy="81153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Freeform 45"/>
            <p:cNvSpPr>
              <a:spLocks noEditPoints="1"/>
            </p:cNvSpPr>
            <p:nvPr/>
          </p:nvSpPr>
          <p:spPr bwMode="black">
            <a:xfrm>
              <a:off x="776647" y="2172664"/>
              <a:ext cx="398438" cy="429718"/>
            </a:xfrm>
            <a:custGeom>
              <a:gdLst>
                <a:gd fmla="*/ 135 w 140" name="T0"/>
                <a:gd fmla="*/ 85 h 151" name="T1"/>
                <a:gd fmla="*/ 140 w 140" name="T2"/>
                <a:gd fmla="*/ 96 h 151" name="T3"/>
                <a:gd fmla="*/ 134 w 140" name="T4"/>
                <a:gd fmla="*/ 106 h 151" name="T5"/>
                <a:gd fmla="*/ 137 w 140" name="T6"/>
                <a:gd fmla="*/ 117 h 151" name="T7"/>
                <a:gd fmla="*/ 129 w 140" name="T8"/>
                <a:gd fmla="*/ 128 h 151" name="T9"/>
                <a:gd fmla="*/ 128 w 140" name="T10"/>
                <a:gd fmla="*/ 137 h 151" name="T11"/>
                <a:gd fmla="*/ 116 w 140" name="T12"/>
                <a:gd fmla="*/ 148 h 151" name="T13"/>
                <a:gd fmla="*/ 65 w 140" name="T14"/>
                <a:gd fmla="*/ 148 h 151" name="T15"/>
                <a:gd fmla="*/ 33 w 140" name="T16"/>
                <a:gd fmla="*/ 142 h 151" name="T17"/>
                <a:gd fmla="*/ 33 w 140" name="T18"/>
                <a:gd fmla="*/ 82 h 151" name="T19"/>
                <a:gd fmla="*/ 34 w 140" name="T20"/>
                <a:gd fmla="*/ 82 h 151" name="T21"/>
                <a:gd fmla="*/ 34 w 140" name="T22"/>
                <a:gd fmla="*/ 82 h 151" name="T23"/>
                <a:gd fmla="*/ 37 w 140" name="T24"/>
                <a:gd fmla="*/ 82 h 151" name="T25"/>
                <a:gd fmla="*/ 60 w 140" name="T26"/>
                <a:gd fmla="*/ 48 h 151" name="T27"/>
                <a:gd fmla="*/ 68 w 140" name="T28"/>
                <a:gd fmla="*/ 39 h 151" name="T29"/>
                <a:gd fmla="*/ 81 w 140" name="T30"/>
                <a:gd fmla="*/ 3 h 151" name="T31"/>
                <a:gd fmla="*/ 97 w 140" name="T32"/>
                <a:gd fmla="*/ 8 h 151" name="T33"/>
                <a:gd fmla="*/ 99 w 140" name="T34"/>
                <a:gd fmla="*/ 35 h 151" name="T35"/>
                <a:gd fmla="*/ 90 w 140" name="T36"/>
                <a:gd fmla="*/ 60 h 151" name="T37"/>
                <a:gd fmla="*/ 130 w 140" name="T38"/>
                <a:gd fmla="*/ 62 h 151" name="T39"/>
                <a:gd fmla="*/ 140 w 140" name="T40"/>
                <a:gd fmla="*/ 77 h 151" name="T41"/>
                <a:gd fmla="*/ 135 w 140" name="T42"/>
                <a:gd fmla="*/ 85 h 151" name="T43"/>
                <a:gd fmla="*/ 30 w 140" name="T44"/>
                <a:gd fmla="*/ 137 h 151" name="T45"/>
                <a:gd fmla="*/ 30 w 140" name="T46"/>
                <a:gd fmla="*/ 137 h 151" name="T47"/>
                <a:gd fmla="*/ 30 w 140" name="T48"/>
                <a:gd fmla="*/ 82 h 151" name="T49"/>
                <a:gd fmla="*/ 23 w 140" name="T50"/>
                <a:gd fmla="*/ 76 h 151" name="T51"/>
                <a:gd fmla="*/ 7 w 140" name="T52"/>
                <a:gd fmla="*/ 76 h 151" name="T53"/>
                <a:gd fmla="*/ 0 w 140" name="T54"/>
                <a:gd fmla="*/ 82 h 151" name="T55"/>
                <a:gd fmla="*/ 0 w 140" name="T56"/>
                <a:gd fmla="*/ 137 h 151" name="T57"/>
                <a:gd fmla="*/ 7 w 140" name="T58"/>
                <a:gd fmla="*/ 144 h 151" name="T59"/>
                <a:gd fmla="*/ 23 w 140" name="T60"/>
                <a:gd fmla="*/ 144 h 151" name="T61"/>
                <a:gd fmla="*/ 30 w 140" name="T62"/>
                <a:gd fmla="*/ 137 h 15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51" w="140">
                  <a:moveTo>
                    <a:pt x="135" y="85"/>
                  </a:moveTo>
                  <a:cubicBezTo>
                    <a:pt x="135" y="88"/>
                    <a:pt x="140" y="93"/>
                    <a:pt x="140" y="96"/>
                  </a:cubicBezTo>
                  <a:cubicBezTo>
                    <a:pt x="140" y="99"/>
                    <a:pt x="134" y="103"/>
                    <a:pt x="134" y="106"/>
                  </a:cubicBezTo>
                  <a:cubicBezTo>
                    <a:pt x="133" y="109"/>
                    <a:pt x="137" y="114"/>
                    <a:pt x="137" y="117"/>
                  </a:cubicBezTo>
                  <a:cubicBezTo>
                    <a:pt x="137" y="121"/>
                    <a:pt x="130" y="125"/>
                    <a:pt x="129" y="128"/>
                  </a:cubicBezTo>
                  <a:cubicBezTo>
                    <a:pt x="128" y="130"/>
                    <a:pt x="129" y="135"/>
                    <a:pt x="128" y="137"/>
                  </a:cubicBezTo>
                  <a:cubicBezTo>
                    <a:pt x="127" y="141"/>
                    <a:pt x="120" y="147"/>
                    <a:pt x="116" y="148"/>
                  </a:cubicBezTo>
                  <a:cubicBezTo>
                    <a:pt x="104" y="151"/>
                    <a:pt x="65" y="148"/>
                    <a:pt x="65" y="148"/>
                  </a:cubicBezTo>
                  <a:cubicBezTo>
                    <a:pt x="65" y="148"/>
                    <a:pt x="65" y="148"/>
                    <a:pt x="33" y="142"/>
                  </a:cubicBezTo>
                  <a:cubicBezTo>
                    <a:pt x="33" y="142"/>
                    <a:pt x="33" y="142"/>
                    <a:pt x="33" y="82"/>
                  </a:cubicBezTo>
                  <a:cubicBezTo>
                    <a:pt x="33" y="82"/>
                    <a:pt x="33" y="82"/>
                    <a:pt x="34" y="82"/>
                  </a:cubicBezTo>
                  <a:cubicBezTo>
                    <a:pt x="34" y="82"/>
                    <a:pt x="34" y="82"/>
                    <a:pt x="34" y="82"/>
                  </a:cubicBezTo>
                  <a:cubicBezTo>
                    <a:pt x="34" y="82"/>
                    <a:pt x="34" y="82"/>
                    <a:pt x="37" y="82"/>
                  </a:cubicBezTo>
                  <a:cubicBezTo>
                    <a:pt x="41" y="81"/>
                    <a:pt x="49" y="75"/>
                    <a:pt x="60" y="48"/>
                  </a:cubicBezTo>
                  <a:cubicBezTo>
                    <a:pt x="61" y="44"/>
                    <a:pt x="65" y="42"/>
                    <a:pt x="68" y="39"/>
                  </a:cubicBezTo>
                  <a:cubicBezTo>
                    <a:pt x="75" y="34"/>
                    <a:pt x="79" y="27"/>
                    <a:pt x="81" y="3"/>
                  </a:cubicBezTo>
                  <a:cubicBezTo>
                    <a:pt x="81" y="0"/>
                    <a:pt x="91" y="1"/>
                    <a:pt x="97" y="8"/>
                  </a:cubicBezTo>
                  <a:cubicBezTo>
                    <a:pt x="102" y="14"/>
                    <a:pt x="102" y="26"/>
                    <a:pt x="99" y="35"/>
                  </a:cubicBezTo>
                  <a:cubicBezTo>
                    <a:pt x="96" y="41"/>
                    <a:pt x="87" y="55"/>
                    <a:pt x="90" y="60"/>
                  </a:cubicBezTo>
                  <a:cubicBezTo>
                    <a:pt x="90" y="60"/>
                    <a:pt x="124" y="59"/>
                    <a:pt x="130" y="62"/>
                  </a:cubicBezTo>
                  <a:cubicBezTo>
                    <a:pt x="134" y="63"/>
                    <a:pt x="140" y="72"/>
                    <a:pt x="140" y="77"/>
                  </a:cubicBezTo>
                  <a:cubicBezTo>
                    <a:pt x="140" y="79"/>
                    <a:pt x="136" y="83"/>
                    <a:pt x="135" y="85"/>
                  </a:cubicBezTo>
                  <a:close/>
                  <a:moveTo>
                    <a:pt x="30" y="137"/>
                  </a:moveTo>
                  <a:cubicBezTo>
                    <a:pt x="30" y="137"/>
                    <a:pt x="30" y="137"/>
                    <a:pt x="30" y="137"/>
                  </a:cubicBezTo>
                  <a:cubicBezTo>
                    <a:pt x="30" y="137"/>
                    <a:pt x="30" y="137"/>
                    <a:pt x="30" y="82"/>
                  </a:cubicBezTo>
                  <a:cubicBezTo>
                    <a:pt x="30" y="79"/>
                    <a:pt x="27" y="76"/>
                    <a:pt x="23" y="76"/>
                  </a:cubicBezTo>
                  <a:cubicBezTo>
                    <a:pt x="23" y="76"/>
                    <a:pt x="23" y="76"/>
                    <a:pt x="7" y="76"/>
                  </a:cubicBezTo>
                  <a:cubicBezTo>
                    <a:pt x="3" y="76"/>
                    <a:pt x="0" y="79"/>
                    <a:pt x="0" y="82"/>
                  </a:cubicBezTo>
                  <a:cubicBezTo>
                    <a:pt x="0" y="82"/>
                    <a:pt x="0" y="82"/>
                    <a:pt x="0" y="137"/>
                  </a:cubicBezTo>
                  <a:cubicBezTo>
                    <a:pt x="0" y="141"/>
                    <a:pt x="3" y="144"/>
                    <a:pt x="7" y="144"/>
                  </a:cubicBezTo>
                  <a:cubicBezTo>
                    <a:pt x="7" y="144"/>
                    <a:pt x="7" y="144"/>
                    <a:pt x="23" y="144"/>
                  </a:cubicBezTo>
                  <a:cubicBezTo>
                    <a:pt x="27" y="144"/>
                    <a:pt x="30" y="141"/>
                    <a:pt x="30" y="137"/>
                  </a:cubicBezTo>
                  <a:close/>
                </a:path>
              </a:pathLst>
            </a:custGeom>
            <a:solidFill>
              <a:schemeClr val="bg1">
                <a:lumMod val="50000"/>
              </a:schemeClr>
            </a:solidFill>
            <a:ln>
              <a:noFill/>
            </a:ln>
            <a:extLst/>
          </p:spPr>
          <p:txBody>
            <a:bodyPr anchor="t" anchorCtr="0" bIns="34285" compatLnSpc="1" lIns="68568" numCol="1" rIns="68568" tIns="34285" vert="horz" wrap="square">
              <a:prstTxWarp prst="textNoShape">
                <a:avLst/>
              </a:prstTxWarp>
            </a:bodyPr>
            <a:lstStyle/>
            <a:p>
              <a:pPr defTabSz="685664"/>
              <a:endParaRPr lang="en-US">
                <a:solidFill>
                  <a:srgbClr val="FFFFFF"/>
                </a:solidFill>
              </a:endParaRPr>
            </a:p>
          </p:txBody>
        </p:sp>
      </p:grpSp>
      <p:grpSp>
        <p:nvGrpSpPr>
          <p:cNvPr id="2" name="组合 1"/>
          <p:cNvGrpSpPr/>
          <p:nvPr/>
        </p:nvGrpSpPr>
        <p:grpSpPr>
          <a:xfrm>
            <a:off x="7790881" y="2099653"/>
            <a:ext cx="811530" cy="811530"/>
            <a:chOff x="7805948" y="4709160"/>
            <a:chExt cx="811530" cy="811530"/>
          </a:xfrm>
        </p:grpSpPr>
        <p:sp>
          <p:nvSpPr>
            <p:cNvPr id="62" name="椭圆 61"/>
            <p:cNvSpPr/>
            <p:nvPr/>
          </p:nvSpPr>
          <p:spPr>
            <a:xfrm>
              <a:off x="7805948" y="4709160"/>
              <a:ext cx="811530" cy="81153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C:\Users\HOWARDY.REDMOND\AppData\Local\Microsoft\Windows\Temporary Internet Files\Content.IE5\G469HTVF\MC900442094[1].wmf" id="40" name="Picture 33"/>
            <p:cNvPicPr>
              <a:picLocks noChangeArrowheads="1" noChangeAspect="1"/>
            </p:cNvPicPr>
            <p:nvPr/>
          </p:nvPicPr>
          <p:blipFill>
            <a:blip r:embed="rId3">
              <a:duotone>
                <a:prstClr val="black"/>
                <a:srgbClr val="D9C3A5">
                  <a:tint val="50000"/>
                  <a:satMod val="180000"/>
                </a:srgbClr>
              </a:duotone>
              <a:extLst>
                <a:ext uri="{28A0092B-C50C-407E-A947-70E740481C1C}">
                  <a14:useLocalDpi val="0"/>
                </a:ext>
              </a:extLst>
            </a:blip>
            <a:stretch>
              <a:fillRect/>
            </a:stretch>
          </p:blipFill>
          <p:spPr bwMode="auto">
            <a:xfrm>
              <a:off x="7907284" y="4926598"/>
              <a:ext cx="642464" cy="395514"/>
            </a:xfrm>
            <a:prstGeom prst="rect">
              <a:avLst/>
            </a:prstGeom>
            <a:noFill/>
            <a:extLst>
              <a:ext uri="{909E8E84-426E-40DD-AFC4-6F175D3DCCD1}">
                <a14:hiddenFill>
                  <a:solidFill>
                    <a:srgbClr val="FFFFFF"/>
                  </a:solidFill>
                </a14:hiddenFill>
              </a:ext>
            </a:extLst>
          </p:spPr>
        </p:pic>
      </p:grpSp>
      <p:grpSp>
        <p:nvGrpSpPr>
          <p:cNvPr id="14" name="组合 13"/>
          <p:cNvGrpSpPr/>
          <p:nvPr/>
        </p:nvGrpSpPr>
        <p:grpSpPr>
          <a:xfrm>
            <a:off x="8602411" y="-69358"/>
            <a:ext cx="3090478" cy="2616648"/>
            <a:chOff x="8382938" y="-69358"/>
            <a:chExt cx="3309951" cy="2439063"/>
          </a:xfrm>
        </p:grpSpPr>
        <p:cxnSp>
          <p:nvCxnSpPr>
            <p:cNvPr id="10" name="直接连接符 9"/>
            <p:cNvCxnSpPr/>
            <p:nvPr/>
          </p:nvCxnSpPr>
          <p:spPr>
            <a:xfrm flipH="1">
              <a:off x="11692889" y="-69358"/>
              <a:ext cx="0" cy="243906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a:off x="8382938" y="2369705"/>
              <a:ext cx="33099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9" name="组合 58"/>
          <p:cNvGrpSpPr/>
          <p:nvPr/>
        </p:nvGrpSpPr>
        <p:grpSpPr>
          <a:xfrm>
            <a:off x="5213403" y="2930044"/>
            <a:ext cx="3042937" cy="957769"/>
            <a:chOff x="8382938" y="-69358"/>
            <a:chExt cx="3309951" cy="2439063"/>
          </a:xfrm>
        </p:grpSpPr>
        <p:cxnSp>
          <p:nvCxnSpPr>
            <p:cNvPr id="60" name="直接连接符 59"/>
            <p:cNvCxnSpPr/>
            <p:nvPr/>
          </p:nvCxnSpPr>
          <p:spPr>
            <a:xfrm flipH="1">
              <a:off x="11692889" y="-69358"/>
              <a:ext cx="0" cy="243906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p:nvPr/>
          </p:nvCxnSpPr>
          <p:spPr>
            <a:xfrm flipH="1">
              <a:off x="8382938" y="2369705"/>
              <a:ext cx="33099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4" name="组合 63"/>
          <p:cNvGrpSpPr/>
          <p:nvPr/>
        </p:nvGrpSpPr>
        <p:grpSpPr>
          <a:xfrm>
            <a:off x="1843642" y="4269980"/>
            <a:ext cx="2992242" cy="986734"/>
            <a:chOff x="8382938" y="-69358"/>
            <a:chExt cx="3309951" cy="2439063"/>
          </a:xfrm>
        </p:grpSpPr>
        <p:cxnSp>
          <p:nvCxnSpPr>
            <p:cNvPr id="65" name="直接连接符 64"/>
            <p:cNvCxnSpPr/>
            <p:nvPr/>
          </p:nvCxnSpPr>
          <p:spPr>
            <a:xfrm flipH="1">
              <a:off x="11692889" y="-69358"/>
              <a:ext cx="0" cy="243906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直接箭头连接符 68"/>
            <p:cNvCxnSpPr/>
            <p:nvPr/>
          </p:nvCxnSpPr>
          <p:spPr>
            <a:xfrm flipH="1">
              <a:off x="8382938" y="2369705"/>
              <a:ext cx="33099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70" name="矩形 69"/>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70"/>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grpSp>
        <p:nvGrpSpPr>
          <p:cNvPr id="41" name="组合 40"/>
          <p:cNvGrpSpPr/>
          <p:nvPr/>
        </p:nvGrpSpPr>
        <p:grpSpPr>
          <a:xfrm>
            <a:off x="173624" y="147812"/>
            <a:ext cx="2474763" cy="320040"/>
            <a:chOff x="173624" y="147812"/>
            <a:chExt cx="2474763" cy="320040"/>
          </a:xfrm>
        </p:grpSpPr>
        <p:cxnSp>
          <p:nvCxnSpPr>
            <p:cNvPr id="42" name="直接连接符 41"/>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44" name="文本框 43"/>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2017512352"/>
      </p:ext>
    </p:extLst>
  </p:cSld>
  <p:clrMapOvr>
    <a:masterClrMapping/>
  </p:clrMapOvr>
  <p:transition spd="slow">
    <p:push dir="u"/>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7" name="组合 56"/>
          <p:cNvGrpSpPr/>
          <p:nvPr/>
        </p:nvGrpSpPr>
        <p:grpSpPr>
          <a:xfrm>
            <a:off x="2361244" y="3442230"/>
            <a:ext cx="1989348" cy="2812447"/>
            <a:chOff x="3836179" y="1605097"/>
            <a:chExt cx="2427515" cy="3431907"/>
          </a:xfrm>
          <a:noFill/>
        </p:grpSpPr>
        <p:sp>
          <p:nvSpPr>
            <p:cNvPr id="58" name="圆角矩形 57"/>
            <p:cNvSpPr/>
            <p:nvPr/>
          </p:nvSpPr>
          <p:spPr>
            <a:xfrm>
              <a:off x="3836179" y="1605097"/>
              <a:ext cx="2427515" cy="3431907"/>
            </a:xfrm>
            <a:prstGeom prst="roundRect">
              <a:avLst>
                <a:gd fmla="val 7292" name="adj"/>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矩形 65"/>
            <p:cNvSpPr/>
            <p:nvPr/>
          </p:nvSpPr>
          <p:spPr>
            <a:xfrm>
              <a:off x="3977694" y="1899011"/>
              <a:ext cx="2144486" cy="2861352"/>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a:off x="5017373" y="1735722"/>
              <a:ext cx="65315" cy="65315"/>
            </a:xfrm>
            <a:prstGeom prst="ellipse">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8" name="组合 67"/>
            <p:cNvGrpSpPr/>
            <p:nvPr/>
          </p:nvGrpSpPr>
          <p:grpSpPr>
            <a:xfrm>
              <a:off x="4971745" y="4822650"/>
              <a:ext cx="180000" cy="180000"/>
              <a:chOff x="8084634" y="869795"/>
              <a:chExt cx="1089631" cy="1089631"/>
            </a:xfrm>
            <a:grpFill/>
          </p:grpSpPr>
          <p:sp>
            <p:nvSpPr>
              <p:cNvPr id="72" name="椭圆 71"/>
              <p:cNvSpPr/>
              <p:nvPr/>
            </p:nvSpPr>
            <p:spPr>
              <a:xfrm>
                <a:off x="8084634" y="869795"/>
                <a:ext cx="1089631" cy="1089631"/>
              </a:xfrm>
              <a:prstGeom prst="ellipse">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圆角矩形 72"/>
              <p:cNvSpPr/>
              <p:nvPr/>
            </p:nvSpPr>
            <p:spPr>
              <a:xfrm>
                <a:off x="8389413" y="1174574"/>
                <a:ext cx="480072" cy="480072"/>
              </a:xfrm>
              <a:prstGeom prst="roundRect">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70" name="矩形 69"/>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70"/>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grpSp>
        <p:nvGrpSpPr>
          <p:cNvPr id="46" name="组合 45"/>
          <p:cNvGrpSpPr/>
          <p:nvPr/>
        </p:nvGrpSpPr>
        <p:grpSpPr>
          <a:xfrm>
            <a:off x="936295" y="3863339"/>
            <a:ext cx="1279384" cy="2428371"/>
            <a:chOff x="775024" y="1382485"/>
            <a:chExt cx="2414489" cy="4723639"/>
          </a:xfrm>
          <a:noFill/>
        </p:grpSpPr>
        <p:sp>
          <p:nvSpPr>
            <p:cNvPr id="47" name="圆角矩形 46"/>
            <p:cNvSpPr/>
            <p:nvPr/>
          </p:nvSpPr>
          <p:spPr>
            <a:xfrm>
              <a:off x="775024" y="1382485"/>
              <a:ext cx="2414489" cy="4723639"/>
            </a:xfrm>
            <a:prstGeom prst="roundRect">
              <a:avLst>
                <a:gd fmla="val 7107" name="adj"/>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圆角矩形 48"/>
            <p:cNvSpPr/>
            <p:nvPr/>
          </p:nvSpPr>
          <p:spPr>
            <a:xfrm>
              <a:off x="894655" y="1862863"/>
              <a:ext cx="2175227" cy="3556686"/>
            </a:xfrm>
            <a:prstGeom prst="roundRect">
              <a:avLst>
                <a:gd fmla="val 0" name="adj"/>
              </a:avLst>
            </a:prstGeom>
            <a:grpFill/>
            <a:ln w="6350">
              <a:solidFill>
                <a:schemeClr val="bg1">
                  <a:lumMod val="50000"/>
                </a:schemeClr>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0" name="组合 49"/>
            <p:cNvGrpSpPr/>
            <p:nvPr/>
          </p:nvGrpSpPr>
          <p:grpSpPr>
            <a:xfrm>
              <a:off x="1607864" y="1613806"/>
              <a:ext cx="748808" cy="69963"/>
              <a:chOff x="2125288" y="1443618"/>
              <a:chExt cx="822628" cy="76860"/>
            </a:xfrm>
            <a:grpFill/>
          </p:grpSpPr>
          <p:sp>
            <p:nvSpPr>
              <p:cNvPr id="55" name="圆角矩形 54"/>
              <p:cNvSpPr/>
              <p:nvPr/>
            </p:nvSpPr>
            <p:spPr>
              <a:xfrm>
                <a:off x="2265528" y="1443618"/>
                <a:ext cx="682388" cy="76860"/>
              </a:xfrm>
              <a:prstGeom prst="roundRect">
                <a:avLst>
                  <a:gd fmla="val 33220" name="adj"/>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2125288" y="1448478"/>
                <a:ext cx="72000" cy="72000"/>
              </a:xfrm>
              <a:prstGeom prst="ellipse">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1" name="组合 50"/>
            <p:cNvGrpSpPr/>
            <p:nvPr/>
          </p:nvGrpSpPr>
          <p:grpSpPr>
            <a:xfrm>
              <a:off x="1783499" y="5598643"/>
              <a:ext cx="397539" cy="397539"/>
              <a:chOff x="2388357" y="5843685"/>
              <a:chExt cx="436730" cy="436730"/>
            </a:xfrm>
            <a:grpFill/>
          </p:grpSpPr>
          <p:sp>
            <p:nvSpPr>
              <p:cNvPr id="52" name="椭圆 51"/>
              <p:cNvSpPr/>
              <p:nvPr/>
            </p:nvSpPr>
            <p:spPr>
              <a:xfrm>
                <a:off x="2388357" y="5843685"/>
                <a:ext cx="436730" cy="436730"/>
              </a:xfrm>
              <a:prstGeom prst="ellipse">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圆角矩形 53"/>
              <p:cNvSpPr/>
              <p:nvPr/>
            </p:nvSpPr>
            <p:spPr>
              <a:xfrm>
                <a:off x="2495834" y="5951162"/>
                <a:ext cx="221776" cy="221776"/>
              </a:xfrm>
              <a:prstGeom prst="roundRect">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5" name="组合 24"/>
          <p:cNvGrpSpPr/>
          <p:nvPr/>
        </p:nvGrpSpPr>
        <p:grpSpPr>
          <a:xfrm>
            <a:off x="4100139" y="2732398"/>
            <a:ext cx="4240530" cy="3498202"/>
            <a:chOff x="4694499" y="2732398"/>
            <a:chExt cx="4240530" cy="3498202"/>
          </a:xfrm>
        </p:grpSpPr>
        <p:sp>
          <p:nvSpPr>
            <p:cNvPr id="11" name="圆角矩形 10"/>
            <p:cNvSpPr/>
            <p:nvPr/>
          </p:nvSpPr>
          <p:spPr>
            <a:xfrm>
              <a:off x="4694499" y="2732398"/>
              <a:ext cx="4240530" cy="3028950"/>
            </a:xfrm>
            <a:prstGeom prst="roundRect">
              <a:avLst>
                <a:gd fmla="val 3666" name="adj"/>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4825944" y="2858128"/>
              <a:ext cx="3977640" cy="2468880"/>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7" name="直接连接符 16"/>
            <p:cNvCxnSpPr/>
            <p:nvPr/>
          </p:nvCxnSpPr>
          <p:spPr>
            <a:xfrm>
              <a:off x="4694499" y="5464168"/>
              <a:ext cx="424053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6703322" y="5495601"/>
              <a:ext cx="222885" cy="222885"/>
            </a:xfrm>
            <a:prstGeom prst="ellipse">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任意多边形 83"/>
            <p:cNvSpPr/>
            <p:nvPr/>
          </p:nvSpPr>
          <p:spPr>
            <a:xfrm>
              <a:off x="6311915" y="5769154"/>
              <a:ext cx="1005697" cy="461446"/>
            </a:xfrm>
            <a:custGeom>
              <a:gdLst>
                <a:gd fmla="*/ 683904 w 2268013" name="connsiteX0"/>
                <a:gd fmla="*/ 0 h 1483535" name="connsiteY0"/>
                <a:gd fmla="*/ 1609722 w 2268013" name="connsiteX1"/>
                <a:gd fmla="*/ 0 h 1483535" name="connsiteY1"/>
                <a:gd fmla="*/ 1595336 w 2268013" name="connsiteX2"/>
                <a:gd fmla="*/ 123571 h 1483535" name="connsiteY2"/>
                <a:gd fmla="*/ 1738663 w 2268013" name="connsiteX3"/>
                <a:gd fmla="*/ 824615 h 1483535" name="connsiteY3"/>
                <a:gd fmla="*/ 2246733 w 2268013" name="connsiteX4"/>
                <a:gd fmla="*/ 1469625 h 1483535" name="connsiteY4"/>
                <a:gd fmla="*/ 2268013 w 2268013" name="connsiteX5"/>
                <a:gd fmla="*/ 1483535 h 1483535" name="connsiteY5"/>
                <a:gd fmla="*/ 0 w 2268013" name="connsiteX6"/>
                <a:gd fmla="*/ 1483535 h 1483535" name="connsiteY6"/>
                <a:gd fmla="*/ 2060 w 2268013" name="connsiteX7"/>
                <a:gd fmla="*/ 1475297 h 1483535" name="connsiteY7"/>
                <a:gd fmla="*/ 44336 w 2268013" name="connsiteX8"/>
                <a:gd fmla="*/ 1447662 h 1483535" name="connsiteY8"/>
                <a:gd fmla="*/ 552406 w 2268013" name="connsiteX9"/>
                <a:gd fmla="*/ 802652 h 1483535" name="connsiteY9"/>
                <a:gd fmla="*/ 695733 w 2268013" name="connsiteX10"/>
                <a:gd fmla="*/ 101608 h 1483535"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83535" w="2268013">
                  <a:moveTo>
                    <a:pt x="683904" y="0"/>
                  </a:moveTo>
                  <a:lnTo>
                    <a:pt x="1609722" y="0"/>
                  </a:lnTo>
                  <a:lnTo>
                    <a:pt x="1595336" y="123571"/>
                  </a:lnTo>
                  <a:cubicBezTo>
                    <a:pt x="1588028" y="345011"/>
                    <a:pt x="1633930" y="587768"/>
                    <a:pt x="1738663" y="824615"/>
                  </a:cubicBezTo>
                  <a:cubicBezTo>
                    <a:pt x="1860851" y="1100937"/>
                    <a:pt x="2042870" y="1323437"/>
                    <a:pt x="2246733" y="1469625"/>
                  </a:cubicBezTo>
                  <a:lnTo>
                    <a:pt x="2268013" y="1483535"/>
                  </a:lnTo>
                  <a:lnTo>
                    <a:pt x="0" y="1483535"/>
                  </a:lnTo>
                  <a:lnTo>
                    <a:pt x="2060" y="1475297"/>
                  </a:lnTo>
                  <a:lnTo>
                    <a:pt x="44336" y="1447662"/>
                  </a:lnTo>
                  <a:cubicBezTo>
                    <a:pt x="248199" y="1301474"/>
                    <a:pt x="430218" y="1078974"/>
                    <a:pt x="552406" y="802652"/>
                  </a:cubicBezTo>
                  <a:cubicBezTo>
                    <a:pt x="657139" y="565805"/>
                    <a:pt x="703041" y="323048"/>
                    <a:pt x="695733" y="101608"/>
                  </a:cubicBezTo>
                  <a:close/>
                </a:path>
              </a:pathLst>
            </a:cu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4" name="组合 73"/>
          <p:cNvGrpSpPr/>
          <p:nvPr/>
        </p:nvGrpSpPr>
        <p:grpSpPr>
          <a:xfrm>
            <a:off x="7828048" y="4248129"/>
            <a:ext cx="3546640" cy="2043581"/>
            <a:chOff x="6192365" y="2739619"/>
            <a:chExt cx="4825988" cy="2780744"/>
          </a:xfrm>
          <a:noFill/>
        </p:grpSpPr>
        <p:sp>
          <p:nvSpPr>
            <p:cNvPr id="75" name="圆角矩形 74"/>
            <p:cNvSpPr/>
            <p:nvPr/>
          </p:nvSpPr>
          <p:spPr>
            <a:xfrm>
              <a:off x="6560954" y="2739619"/>
              <a:ext cx="4099004" cy="2599770"/>
            </a:xfrm>
            <a:prstGeom prst="roundRect">
              <a:avLst>
                <a:gd fmla="val 5467" name="adj"/>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矩形 75"/>
            <p:cNvSpPr/>
            <p:nvPr/>
          </p:nvSpPr>
          <p:spPr>
            <a:xfrm>
              <a:off x="6754100" y="2932765"/>
              <a:ext cx="3734172" cy="2188998"/>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76"/>
            <p:cNvSpPr/>
            <p:nvPr/>
          </p:nvSpPr>
          <p:spPr>
            <a:xfrm>
              <a:off x="6192365" y="5325456"/>
              <a:ext cx="4825988" cy="144515"/>
            </a:xfrm>
            <a:prstGeom prst="rect">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梯形 78"/>
            <p:cNvSpPr/>
            <p:nvPr/>
          </p:nvSpPr>
          <p:spPr>
            <a:xfrm rot="10800000">
              <a:off x="6212063" y="5452763"/>
              <a:ext cx="4806289" cy="67600"/>
            </a:xfrm>
            <a:prstGeom prst="trapezoid">
              <a:avLst>
                <a:gd fmla="val 157728" name="adj"/>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单圆角矩形 79"/>
            <p:cNvSpPr/>
            <p:nvPr/>
          </p:nvSpPr>
          <p:spPr>
            <a:xfrm>
              <a:off x="8100226" y="5330383"/>
              <a:ext cx="1044067" cy="67600"/>
            </a:xfrm>
            <a:prstGeom prst="round1Rect">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文本框 25"/>
          <p:cNvSpPr txBox="1"/>
          <p:nvPr/>
        </p:nvSpPr>
        <p:spPr>
          <a:xfrm>
            <a:off x="5138251" y="4403901"/>
            <a:ext cx="2364105" cy="518160"/>
          </a:xfrm>
          <a:prstGeom prst="rect">
            <a:avLst/>
          </a:prstGeom>
          <a:noFill/>
        </p:spPr>
        <p:txBody>
          <a:bodyPr rtlCol="0" wrap="none">
            <a:spAutoFit/>
          </a:bodyPr>
          <a:lstStyle/>
          <a:p>
            <a:r>
              <a:rPr altLang="zh-CN" lang="en-US" smtClean="0" sz="2800">
                <a:solidFill>
                  <a:srgbClr val="3563A8"/>
                </a:solidFill>
              </a:rPr>
              <a:t>$546,568,000</a:t>
            </a:r>
          </a:p>
        </p:txBody>
      </p:sp>
      <p:sp>
        <p:nvSpPr>
          <p:cNvPr id="27" name="文本框 26"/>
          <p:cNvSpPr txBox="1"/>
          <p:nvPr/>
        </p:nvSpPr>
        <p:spPr>
          <a:xfrm>
            <a:off x="5770794" y="3426088"/>
            <a:ext cx="1302067" cy="762000"/>
          </a:xfrm>
          <a:prstGeom prst="rect">
            <a:avLst/>
          </a:prstGeom>
          <a:noFill/>
        </p:spPr>
        <p:txBody>
          <a:bodyPr rtlCol="0" wrap="none">
            <a:spAutoFit/>
          </a:bodyPr>
          <a:lstStyle/>
          <a:p>
            <a:r>
              <a:rPr altLang="zh-CN" lang="en-US" smtClean="0" sz="4400">
                <a:solidFill>
                  <a:schemeClr val="bg1">
                    <a:lumMod val="50000"/>
                  </a:schemeClr>
                </a:solidFill>
              </a:rPr>
              <a:t>68%</a:t>
            </a:r>
          </a:p>
        </p:txBody>
      </p:sp>
      <p:sp>
        <p:nvSpPr>
          <p:cNvPr id="85" name="文本框 84"/>
          <p:cNvSpPr txBox="1"/>
          <p:nvPr/>
        </p:nvSpPr>
        <p:spPr>
          <a:xfrm>
            <a:off x="2844684" y="4403303"/>
            <a:ext cx="1200467" cy="701040"/>
          </a:xfrm>
          <a:prstGeom prst="rect">
            <a:avLst/>
          </a:prstGeom>
          <a:noFill/>
        </p:spPr>
        <p:txBody>
          <a:bodyPr rtlCol="0" wrap="none">
            <a:spAutoFit/>
          </a:bodyPr>
          <a:lstStyle/>
          <a:p>
            <a:r>
              <a:rPr altLang="zh-CN" lang="en-US" smtClean="0" sz="4000">
                <a:solidFill>
                  <a:schemeClr val="bg1">
                    <a:lumMod val="50000"/>
                  </a:schemeClr>
                </a:solidFill>
              </a:rPr>
              <a:t>45%</a:t>
            </a:r>
          </a:p>
        </p:txBody>
      </p:sp>
      <p:sp>
        <p:nvSpPr>
          <p:cNvPr id="86" name="文本框 85"/>
          <p:cNvSpPr txBox="1"/>
          <p:nvPr/>
        </p:nvSpPr>
        <p:spPr>
          <a:xfrm>
            <a:off x="1147233" y="4697209"/>
            <a:ext cx="1097280" cy="640080"/>
          </a:xfrm>
          <a:prstGeom prst="rect">
            <a:avLst/>
          </a:prstGeom>
          <a:noFill/>
        </p:spPr>
        <p:txBody>
          <a:bodyPr rtlCol="0" wrap="none">
            <a:spAutoFit/>
          </a:bodyPr>
          <a:lstStyle/>
          <a:p>
            <a:r>
              <a:rPr altLang="zh-CN" lang="en-US" smtClean="0" sz="3600">
                <a:solidFill>
                  <a:schemeClr val="bg1">
                    <a:lumMod val="50000"/>
                  </a:schemeClr>
                </a:solidFill>
              </a:rPr>
              <a:t>62%</a:t>
            </a:r>
          </a:p>
        </p:txBody>
      </p:sp>
      <p:sp>
        <p:nvSpPr>
          <p:cNvPr id="87" name="文本框 86"/>
          <p:cNvSpPr txBox="1"/>
          <p:nvPr/>
        </p:nvSpPr>
        <p:spPr>
          <a:xfrm>
            <a:off x="9230145" y="4711548"/>
            <a:ext cx="1200467" cy="701040"/>
          </a:xfrm>
          <a:prstGeom prst="rect">
            <a:avLst/>
          </a:prstGeom>
          <a:noFill/>
        </p:spPr>
        <p:txBody>
          <a:bodyPr rtlCol="0" wrap="none">
            <a:spAutoFit/>
          </a:bodyPr>
          <a:lstStyle/>
          <a:p>
            <a:r>
              <a:rPr altLang="zh-CN" lang="en-US" smtClean="0" sz="4000">
                <a:solidFill>
                  <a:schemeClr val="bg1">
                    <a:lumMod val="50000"/>
                  </a:schemeClr>
                </a:solidFill>
              </a:rPr>
              <a:t>59%</a:t>
            </a:r>
          </a:p>
        </p:txBody>
      </p:sp>
      <p:sp>
        <p:nvSpPr>
          <p:cNvPr id="29" name="矩形 28"/>
          <p:cNvSpPr/>
          <p:nvPr/>
        </p:nvSpPr>
        <p:spPr>
          <a:xfrm>
            <a:off x="8400216" y="5502754"/>
            <a:ext cx="2503986" cy="426720"/>
          </a:xfrm>
          <a:prstGeom prst="rect">
            <a:avLst/>
          </a:prstGeom>
        </p:spPr>
        <p:txBody>
          <a:bodyPr wrap="square">
            <a:spAutoFit/>
          </a:bodyPr>
          <a:lstStyle/>
          <a:p>
            <a:pPr algn="ctr"/>
            <a:r>
              <a:rPr altLang="zh-CN" lang="en-US" sz="1100">
                <a:solidFill>
                  <a:prstClr val="black">
                    <a:lumMod val="75000"/>
                    <a:lumOff val="25000"/>
                  </a:prstClr>
                </a:solidFill>
                <a:cs typeface="+mn-ea"/>
                <a:sym typeface="+mn-lt"/>
              </a:rPr>
              <a:t>This is an example text. Go ahead and replace it with your own text. </a:t>
            </a:r>
          </a:p>
        </p:txBody>
      </p:sp>
      <p:sp>
        <p:nvSpPr>
          <p:cNvPr id="104" name="矩形 103"/>
          <p:cNvSpPr/>
          <p:nvPr/>
        </p:nvSpPr>
        <p:spPr>
          <a:xfrm>
            <a:off x="2580574" y="5423254"/>
            <a:ext cx="1565285" cy="426720"/>
          </a:xfrm>
          <a:prstGeom prst="rect">
            <a:avLst/>
          </a:prstGeom>
        </p:spPr>
        <p:txBody>
          <a:bodyPr wrap="square">
            <a:spAutoFit/>
          </a:bodyPr>
          <a:lstStyle/>
          <a:p>
            <a:pPr algn="ctr"/>
            <a:r>
              <a:rPr altLang="zh-CN" lang="en-US" smtClean="0" sz="1100">
                <a:solidFill>
                  <a:prstClr val="black">
                    <a:lumMod val="75000"/>
                    <a:lumOff val="25000"/>
                  </a:prstClr>
                </a:solidFill>
                <a:cs typeface="+mn-ea"/>
                <a:sym typeface="+mn-lt"/>
              </a:rPr>
              <a:t>Go ahead and replace it with your own text. </a:t>
            </a:r>
          </a:p>
        </p:txBody>
      </p:sp>
      <p:sp>
        <p:nvSpPr>
          <p:cNvPr id="31" name="矩形 30"/>
          <p:cNvSpPr/>
          <p:nvPr/>
        </p:nvSpPr>
        <p:spPr>
          <a:xfrm>
            <a:off x="959309" y="5474772"/>
            <a:ext cx="1220231" cy="457200"/>
          </a:xfrm>
          <a:prstGeom prst="rect">
            <a:avLst/>
          </a:prstGeom>
        </p:spPr>
        <p:txBody>
          <a:bodyPr wrap="square">
            <a:spAutoFit/>
          </a:bodyPr>
          <a:lstStyle/>
          <a:p>
            <a:pPr algn="ctr"/>
            <a:r>
              <a:rPr altLang="zh-CN" lang="en-US" sz="1200">
                <a:solidFill>
                  <a:prstClr val="black">
                    <a:lumMod val="75000"/>
                    <a:lumOff val="25000"/>
                  </a:prstClr>
                </a:solidFill>
                <a:cs typeface="+mn-ea"/>
                <a:sym typeface="+mn-lt"/>
              </a:rPr>
              <a:t>This is an example text. </a:t>
            </a:r>
          </a:p>
        </p:txBody>
      </p:sp>
      <p:sp>
        <p:nvSpPr>
          <p:cNvPr id="105" name="文本框 104"/>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grpSp>
        <p:nvGrpSpPr>
          <p:cNvPr id="53" name="组合 52"/>
          <p:cNvGrpSpPr/>
          <p:nvPr/>
        </p:nvGrpSpPr>
        <p:grpSpPr>
          <a:xfrm>
            <a:off x="173624" y="147812"/>
            <a:ext cx="2474763" cy="320040"/>
            <a:chOff x="173624" y="147812"/>
            <a:chExt cx="2474763" cy="320040"/>
          </a:xfrm>
        </p:grpSpPr>
        <p:cxnSp>
          <p:nvCxnSpPr>
            <p:cNvPr id="59" name="直接连接符 58"/>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60" name="文本框 59"/>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61" name="文本框 60"/>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4008624632"/>
      </p:ext>
    </p:extLst>
  </p:cSld>
  <p:clrMapOvr>
    <a:masterClrMapping/>
  </p:clrMapOvr>
  <p:transition spd="slow">
    <p:push dir="u"/>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9" name="组合 98"/>
          <p:cNvGrpSpPr/>
          <p:nvPr/>
        </p:nvGrpSpPr>
        <p:grpSpPr>
          <a:xfrm>
            <a:off x="806798" y="2215753"/>
            <a:ext cx="2990422" cy="4227719"/>
            <a:chOff x="3836179" y="1605097"/>
            <a:chExt cx="2427515" cy="3431907"/>
          </a:xfrm>
          <a:noFill/>
        </p:grpSpPr>
        <p:sp>
          <p:nvSpPr>
            <p:cNvPr id="100" name="圆角矩形 99"/>
            <p:cNvSpPr/>
            <p:nvPr/>
          </p:nvSpPr>
          <p:spPr>
            <a:xfrm>
              <a:off x="3836179" y="1605097"/>
              <a:ext cx="2427515" cy="3431907"/>
            </a:xfrm>
            <a:prstGeom prst="roundRect">
              <a:avLst>
                <a:gd fmla="val 7292" name="adj"/>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矩形 100"/>
            <p:cNvSpPr/>
            <p:nvPr/>
          </p:nvSpPr>
          <p:spPr>
            <a:xfrm>
              <a:off x="3977694" y="1899011"/>
              <a:ext cx="2144486" cy="2861352"/>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椭圆 101"/>
            <p:cNvSpPr/>
            <p:nvPr/>
          </p:nvSpPr>
          <p:spPr>
            <a:xfrm>
              <a:off x="5017373" y="1735722"/>
              <a:ext cx="65315" cy="65315"/>
            </a:xfrm>
            <a:prstGeom prst="ellipse">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3" name="组合 102"/>
            <p:cNvGrpSpPr/>
            <p:nvPr/>
          </p:nvGrpSpPr>
          <p:grpSpPr>
            <a:xfrm>
              <a:off x="4971745" y="4822650"/>
              <a:ext cx="180000" cy="180000"/>
              <a:chOff x="8084634" y="869795"/>
              <a:chExt cx="1089631" cy="1089631"/>
            </a:xfrm>
            <a:grpFill/>
          </p:grpSpPr>
          <p:sp>
            <p:nvSpPr>
              <p:cNvPr id="105" name="椭圆 104"/>
              <p:cNvSpPr/>
              <p:nvPr/>
            </p:nvSpPr>
            <p:spPr>
              <a:xfrm>
                <a:off x="8084634" y="869795"/>
                <a:ext cx="1089631" cy="1089631"/>
              </a:xfrm>
              <a:prstGeom prst="ellipse">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圆角矩形 105"/>
              <p:cNvSpPr/>
              <p:nvPr/>
            </p:nvSpPr>
            <p:spPr>
              <a:xfrm>
                <a:off x="8389413" y="1174574"/>
                <a:ext cx="480072" cy="480072"/>
              </a:xfrm>
              <a:prstGeom prst="roundRect">
                <a:avLst/>
              </a:prstGeom>
              <a:grp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70" name="矩形 69"/>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70"/>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sp>
        <p:nvSpPr>
          <p:cNvPr id="62" name="Freeform 12"/>
          <p:cNvSpPr>
            <a:spLocks noEditPoints="1"/>
          </p:cNvSpPr>
          <p:nvPr/>
        </p:nvSpPr>
        <p:spPr bwMode="auto">
          <a:xfrm>
            <a:off x="1583508" y="4113350"/>
            <a:ext cx="424880" cy="422435"/>
          </a:xfrm>
          <a:custGeom>
            <a:gdLst>
              <a:gd fmla="*/ 153 w 368" name="T0"/>
              <a:gd fmla="*/ 0 h 366" name="T1"/>
              <a:gd fmla="*/ 0 w 368" name="T2"/>
              <a:gd fmla="*/ 182 h 366" name="T3"/>
              <a:gd fmla="*/ 43 w 368" name="T4"/>
              <a:gd fmla="*/ 300 h 366" name="T5"/>
              <a:gd fmla="*/ 153 w 368" name="T6"/>
              <a:gd fmla="*/ 117 h 366" name="T7"/>
              <a:gd fmla="*/ 153 w 368" name="T8"/>
              <a:gd fmla="*/ 0 h 366" name="T9"/>
              <a:gd fmla="*/ 184 w 368" name="T10"/>
              <a:gd fmla="*/ 228 h 366" name="T11"/>
              <a:gd fmla="*/ 95 w 368" name="T12"/>
              <a:gd fmla="*/ 343 h 366" name="T13"/>
              <a:gd fmla="*/ 184 w 368" name="T14"/>
              <a:gd fmla="*/ 366 h 366" name="T15"/>
              <a:gd fmla="*/ 272 w 368" name="T16"/>
              <a:gd fmla="*/ 343 h 366" name="T17"/>
              <a:gd fmla="*/ 184 w 368" name="T18"/>
              <a:gd fmla="*/ 228 h 366" name="T19"/>
              <a:gd fmla="*/ 214 w 368" name="T20"/>
              <a:gd fmla="*/ 116 h 366" name="T21"/>
              <a:gd fmla="*/ 324 w 368" name="T22"/>
              <a:gd fmla="*/ 300 h 366" name="T23"/>
              <a:gd fmla="*/ 368 w 368" name="T24"/>
              <a:gd fmla="*/ 182 h 366" name="T25"/>
              <a:gd fmla="*/ 214 w 368" name="T26"/>
              <a:gd fmla="*/ 0 h 366" name="T27"/>
              <a:gd fmla="*/ 214 w 368" name="T28"/>
              <a:gd fmla="*/ 116 h 36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66" w="368">
                <a:moveTo>
                  <a:pt x="153" y="0"/>
                </a:moveTo>
                <a:cubicBezTo>
                  <a:pt x="66" y="15"/>
                  <a:pt x="0" y="90"/>
                  <a:pt x="0" y="182"/>
                </a:cubicBezTo>
                <a:cubicBezTo>
                  <a:pt x="0" y="227"/>
                  <a:pt x="16" y="268"/>
                  <a:pt x="43" y="300"/>
                </a:cubicBezTo>
                <a:cubicBezTo>
                  <a:pt x="108" y="269"/>
                  <a:pt x="153" y="199"/>
                  <a:pt x="153" y="117"/>
                </a:cubicBezTo>
                <a:lnTo>
                  <a:pt x="153" y="0"/>
                </a:lnTo>
                <a:close/>
                <a:moveTo>
                  <a:pt x="184" y="228"/>
                </a:moveTo>
                <a:cubicBezTo>
                  <a:pt x="172" y="276"/>
                  <a:pt x="138" y="316"/>
                  <a:pt x="95" y="343"/>
                </a:cubicBezTo>
                <a:cubicBezTo>
                  <a:pt x="122" y="357"/>
                  <a:pt x="152" y="366"/>
                  <a:pt x="184" y="366"/>
                </a:cubicBezTo>
                <a:cubicBezTo>
                  <a:pt x="216" y="366"/>
                  <a:pt x="246" y="357"/>
                  <a:pt x="272" y="343"/>
                </a:cubicBezTo>
                <a:cubicBezTo>
                  <a:pt x="229" y="316"/>
                  <a:pt x="195" y="276"/>
                  <a:pt x="184" y="228"/>
                </a:cubicBezTo>
                <a:close/>
                <a:moveTo>
                  <a:pt x="214" y="116"/>
                </a:moveTo>
                <a:cubicBezTo>
                  <a:pt x="214" y="198"/>
                  <a:pt x="260" y="269"/>
                  <a:pt x="324" y="300"/>
                </a:cubicBezTo>
                <a:cubicBezTo>
                  <a:pt x="351" y="268"/>
                  <a:pt x="368" y="227"/>
                  <a:pt x="368" y="182"/>
                </a:cubicBezTo>
                <a:cubicBezTo>
                  <a:pt x="368" y="90"/>
                  <a:pt x="301" y="15"/>
                  <a:pt x="214" y="0"/>
                </a:cubicBezTo>
                <a:lnTo>
                  <a:pt x="214" y="116"/>
                </a:ln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63" name="Freeform 18"/>
          <p:cNvSpPr>
            <a:spLocks noEditPoints="1"/>
          </p:cNvSpPr>
          <p:nvPr/>
        </p:nvSpPr>
        <p:spPr bwMode="auto">
          <a:xfrm rot="20226534">
            <a:off x="1148815" y="5509106"/>
            <a:ext cx="373645" cy="389535"/>
          </a:xfrm>
          <a:custGeom>
            <a:gdLst>
              <a:gd fmla="*/ 357 w 368" name="T0"/>
              <a:gd fmla="*/ 233 h 384" name="T1"/>
              <a:gd fmla="*/ 361 w 368" name="T2"/>
              <a:gd fmla="*/ 194 h 384" name="T3"/>
              <a:gd fmla="*/ 186 w 368" name="T4"/>
              <a:gd fmla="*/ 13 h 384" name="T5"/>
              <a:gd fmla="*/ 156 w 368" name="T6"/>
              <a:gd fmla="*/ 16 h 384" name="T7"/>
              <a:gd fmla="*/ 102 w 368" name="T8"/>
              <a:gd fmla="*/ 0 h 384" name="T9"/>
              <a:gd fmla="*/ 0 w 368" name="T10"/>
              <a:gd fmla="*/ 105 h 384" name="T11"/>
              <a:gd fmla="*/ 14 w 368" name="T12"/>
              <a:gd fmla="*/ 158 h 384" name="T13"/>
              <a:gd fmla="*/ 10 w 368" name="T14"/>
              <a:gd fmla="*/ 194 h 384" name="T15"/>
              <a:gd fmla="*/ 186 w 368" name="T16"/>
              <a:gd fmla="*/ 375 h 384" name="T17"/>
              <a:gd fmla="*/ 218 w 368" name="T18"/>
              <a:gd fmla="*/ 371 h 384" name="T19"/>
              <a:gd fmla="*/ 266 w 368" name="T20"/>
              <a:gd fmla="*/ 384 h 384" name="T21"/>
              <a:gd fmla="*/ 368 w 368" name="T22"/>
              <a:gd fmla="*/ 279 h 384" name="T23"/>
              <a:gd fmla="*/ 357 w 368" name="T24"/>
              <a:gd fmla="*/ 233 h 384" name="T25"/>
              <a:gd fmla="*/ 276 w 368" name="T26"/>
              <a:gd fmla="*/ 280 h 384" name="T27"/>
              <a:gd fmla="*/ 240 w 368" name="T28"/>
              <a:gd fmla="*/ 308 h 384" name="T29"/>
              <a:gd fmla="*/ 185 w 368" name="T30"/>
              <a:gd fmla="*/ 318 h 384" name="T31"/>
              <a:gd fmla="*/ 122 w 368" name="T32"/>
              <a:gd fmla="*/ 304 h 384" name="T33"/>
              <a:gd fmla="*/ 93 w 368" name="T34"/>
              <a:gd fmla="*/ 278 h 384" name="T35"/>
              <a:gd fmla="*/ 82 w 368" name="T36"/>
              <a:gd fmla="*/ 245 h 384" name="T37"/>
              <a:gd fmla="*/ 90 w 368" name="T38"/>
              <a:gd fmla="*/ 228 h 384" name="T39"/>
              <a:gd fmla="*/ 108 w 368" name="T40"/>
              <a:gd fmla="*/ 221 h 384" name="T41"/>
              <a:gd fmla="*/ 123 w 368" name="T42"/>
              <a:gd fmla="*/ 227 h 384" name="T43"/>
              <a:gd fmla="*/ 134 w 368" name="T44"/>
              <a:gd fmla="*/ 242 h 384" name="T45"/>
              <a:gd fmla="*/ 144 w 368" name="T46"/>
              <a:gd fmla="*/ 261 h 384" name="T47"/>
              <a:gd fmla="*/ 158 w 368" name="T48"/>
              <a:gd fmla="*/ 272 h 384" name="T49"/>
              <a:gd fmla="*/ 184 w 368" name="T50"/>
              <a:gd fmla="*/ 277 h 384" name="T51"/>
              <a:gd fmla="*/ 219 w 368" name="T52"/>
              <a:gd fmla="*/ 268 h 384" name="T53"/>
              <a:gd fmla="*/ 232 w 368" name="T54"/>
              <a:gd fmla="*/ 245 h 384" name="T55"/>
              <a:gd fmla="*/ 225 w 368" name="T56"/>
              <a:gd fmla="*/ 228 h 384" name="T57"/>
              <a:gd fmla="*/ 207 w 368" name="T58"/>
              <a:gd fmla="*/ 217 h 384" name="T59"/>
              <a:gd fmla="*/ 175 w 368" name="T60"/>
              <a:gd fmla="*/ 209 h 384" name="T61"/>
              <a:gd fmla="*/ 129 w 368" name="T62"/>
              <a:gd fmla="*/ 195 h 384" name="T63"/>
              <a:gd fmla="*/ 98 w 368" name="T64"/>
              <a:gd fmla="*/ 172 h 384" name="T65"/>
              <a:gd fmla="*/ 87 w 368" name="T66"/>
              <a:gd fmla="*/ 136 h 384" name="T67"/>
              <a:gd fmla="*/ 99 w 368" name="T68"/>
              <a:gd fmla="*/ 100 h 384" name="T69"/>
              <a:gd fmla="*/ 133 w 368" name="T70"/>
              <a:gd fmla="*/ 75 h 384" name="T71"/>
              <a:gd fmla="*/ 185 w 368" name="T72"/>
              <a:gd fmla="*/ 67 h 384" name="T73"/>
              <a:gd fmla="*/ 226 w 368" name="T74"/>
              <a:gd fmla="*/ 72 h 384" name="T75"/>
              <a:gd fmla="*/ 254 w 368" name="T76"/>
              <a:gd fmla="*/ 87 h 384" name="T77"/>
              <a:gd fmla="*/ 272 w 368" name="T78"/>
              <a:gd fmla="*/ 107 h 384" name="T79"/>
              <a:gd fmla="*/ 277 w 368" name="T80"/>
              <a:gd fmla="*/ 128 h 384" name="T81"/>
              <a:gd fmla="*/ 270 w 368" name="T82"/>
              <a:gd fmla="*/ 145 h 384" name="T83"/>
              <a:gd fmla="*/ 252 w 368" name="T84"/>
              <a:gd fmla="*/ 153 h 384" name="T85"/>
              <a:gd fmla="*/ 237 w 368" name="T86"/>
              <a:gd fmla="*/ 148 h 384" name="T87"/>
              <a:gd fmla="*/ 226 w 368" name="T88"/>
              <a:gd fmla="*/ 134 h 384" name="T89"/>
              <a:gd fmla="*/ 210 w 368" name="T90"/>
              <a:gd fmla="*/ 114 h 384" name="T91"/>
              <a:gd fmla="*/ 181 w 368" name="T92"/>
              <a:gd fmla="*/ 107 h 384" name="T93"/>
              <a:gd fmla="*/ 151 w 368" name="T94"/>
              <a:gd fmla="*/ 114 h 384" name="T95"/>
              <a:gd fmla="*/ 140 w 368" name="T96"/>
              <a:gd fmla="*/ 132 h 384" name="T97"/>
              <a:gd fmla="*/ 143 w 368" name="T98"/>
              <a:gd fmla="*/ 142 h 384" name="T99"/>
              <a:gd fmla="*/ 154 w 368" name="T100"/>
              <a:gd fmla="*/ 150 h 384" name="T101"/>
              <a:gd fmla="*/ 168 w 368" name="T102"/>
              <a:gd fmla="*/ 156 h 384" name="T103"/>
              <a:gd fmla="*/ 192 w 368" name="T104"/>
              <a:gd fmla="*/ 162 h 384" name="T105"/>
              <a:gd fmla="*/ 231 w 368" name="T106"/>
              <a:gd fmla="*/ 173 h 384" name="T107"/>
              <a:gd fmla="*/ 261 w 368" name="T108"/>
              <a:gd fmla="*/ 187 h 384" name="T109"/>
              <a:gd fmla="*/ 281 w 368" name="T110"/>
              <a:gd fmla="*/ 208 h 384" name="T111"/>
              <a:gd fmla="*/ 288 w 368" name="T112"/>
              <a:gd fmla="*/ 240 h 384" name="T113"/>
              <a:gd fmla="*/ 276 w 368" name="T114"/>
              <a:gd fmla="*/ 280 h 384"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384" w="368">
                <a:moveTo>
                  <a:pt x="357" y="233"/>
                </a:moveTo>
                <a:cubicBezTo>
                  <a:pt x="360" y="220"/>
                  <a:pt x="361" y="207"/>
                  <a:pt x="361" y="194"/>
                </a:cubicBezTo>
                <a:cubicBezTo>
                  <a:pt x="361" y="94"/>
                  <a:pt x="283" y="13"/>
                  <a:pt x="186" y="13"/>
                </a:cubicBezTo>
                <a:cubicBezTo>
                  <a:pt x="175" y="13"/>
                  <a:pt x="165" y="14"/>
                  <a:pt x="156" y="16"/>
                </a:cubicBezTo>
                <a:cubicBezTo>
                  <a:pt x="140" y="6"/>
                  <a:pt x="121" y="0"/>
                  <a:pt x="102" y="0"/>
                </a:cubicBezTo>
                <a:cubicBezTo>
                  <a:pt x="45" y="0"/>
                  <a:pt x="0" y="47"/>
                  <a:pt x="0" y="105"/>
                </a:cubicBezTo>
                <a:cubicBezTo>
                  <a:pt x="0" y="124"/>
                  <a:pt x="5" y="142"/>
                  <a:pt x="14" y="158"/>
                </a:cubicBezTo>
                <a:cubicBezTo>
                  <a:pt x="11" y="169"/>
                  <a:pt x="10" y="181"/>
                  <a:pt x="10" y="194"/>
                </a:cubicBezTo>
                <a:cubicBezTo>
                  <a:pt x="10" y="294"/>
                  <a:pt x="89" y="375"/>
                  <a:pt x="186" y="375"/>
                </a:cubicBezTo>
                <a:cubicBezTo>
                  <a:pt x="197" y="375"/>
                  <a:pt x="207" y="373"/>
                  <a:pt x="218" y="371"/>
                </a:cubicBezTo>
                <a:cubicBezTo>
                  <a:pt x="232" y="379"/>
                  <a:pt x="249" y="384"/>
                  <a:pt x="266" y="384"/>
                </a:cubicBezTo>
                <a:cubicBezTo>
                  <a:pt x="322" y="384"/>
                  <a:pt x="368" y="337"/>
                  <a:pt x="368" y="279"/>
                </a:cubicBezTo>
                <a:cubicBezTo>
                  <a:pt x="368" y="262"/>
                  <a:pt x="364" y="247"/>
                  <a:pt x="357" y="233"/>
                </a:cubicBezTo>
                <a:close/>
                <a:moveTo>
                  <a:pt x="276" y="280"/>
                </a:moveTo>
                <a:cubicBezTo>
                  <a:pt x="268" y="292"/>
                  <a:pt x="256" y="301"/>
                  <a:pt x="240" y="308"/>
                </a:cubicBezTo>
                <a:cubicBezTo>
                  <a:pt x="225" y="315"/>
                  <a:pt x="206" y="318"/>
                  <a:pt x="185" y="318"/>
                </a:cubicBezTo>
                <a:cubicBezTo>
                  <a:pt x="160" y="318"/>
                  <a:pt x="139" y="313"/>
                  <a:pt x="122" y="304"/>
                </a:cubicBezTo>
                <a:cubicBezTo>
                  <a:pt x="111" y="298"/>
                  <a:pt x="101" y="289"/>
                  <a:pt x="93" y="278"/>
                </a:cubicBezTo>
                <a:cubicBezTo>
                  <a:pt x="86" y="267"/>
                  <a:pt x="82" y="256"/>
                  <a:pt x="82" y="245"/>
                </a:cubicBezTo>
                <a:cubicBezTo>
                  <a:pt x="82" y="239"/>
                  <a:pt x="85" y="233"/>
                  <a:pt x="90" y="228"/>
                </a:cubicBezTo>
                <a:cubicBezTo>
                  <a:pt x="94" y="224"/>
                  <a:pt x="101" y="221"/>
                  <a:pt x="108" y="221"/>
                </a:cubicBezTo>
                <a:cubicBezTo>
                  <a:pt x="114" y="221"/>
                  <a:pt x="119" y="223"/>
                  <a:pt x="123" y="227"/>
                </a:cubicBezTo>
                <a:cubicBezTo>
                  <a:pt x="127" y="230"/>
                  <a:pt x="131" y="236"/>
                  <a:pt x="134" y="242"/>
                </a:cubicBezTo>
                <a:cubicBezTo>
                  <a:pt x="137" y="250"/>
                  <a:pt x="140" y="256"/>
                  <a:pt x="144" y="261"/>
                </a:cubicBezTo>
                <a:cubicBezTo>
                  <a:pt x="147" y="265"/>
                  <a:pt x="152" y="269"/>
                  <a:pt x="158" y="272"/>
                </a:cubicBezTo>
                <a:cubicBezTo>
                  <a:pt x="165" y="276"/>
                  <a:pt x="173" y="277"/>
                  <a:pt x="184" y="277"/>
                </a:cubicBezTo>
                <a:cubicBezTo>
                  <a:pt x="198" y="277"/>
                  <a:pt x="210" y="274"/>
                  <a:pt x="219" y="268"/>
                </a:cubicBezTo>
                <a:cubicBezTo>
                  <a:pt x="228" y="261"/>
                  <a:pt x="232" y="254"/>
                  <a:pt x="232" y="245"/>
                </a:cubicBezTo>
                <a:cubicBezTo>
                  <a:pt x="232" y="238"/>
                  <a:pt x="230" y="232"/>
                  <a:pt x="225" y="228"/>
                </a:cubicBezTo>
                <a:cubicBezTo>
                  <a:pt x="221" y="223"/>
                  <a:pt x="214" y="220"/>
                  <a:pt x="207" y="217"/>
                </a:cubicBezTo>
                <a:cubicBezTo>
                  <a:pt x="199" y="215"/>
                  <a:pt x="188" y="212"/>
                  <a:pt x="175" y="209"/>
                </a:cubicBezTo>
                <a:cubicBezTo>
                  <a:pt x="156" y="205"/>
                  <a:pt x="141" y="200"/>
                  <a:pt x="129" y="195"/>
                </a:cubicBezTo>
                <a:cubicBezTo>
                  <a:pt x="116" y="189"/>
                  <a:pt x="106" y="182"/>
                  <a:pt x="98" y="172"/>
                </a:cubicBezTo>
                <a:cubicBezTo>
                  <a:pt x="91" y="163"/>
                  <a:pt x="87" y="150"/>
                  <a:pt x="87" y="136"/>
                </a:cubicBezTo>
                <a:cubicBezTo>
                  <a:pt x="87" y="122"/>
                  <a:pt x="91" y="110"/>
                  <a:pt x="99" y="100"/>
                </a:cubicBezTo>
                <a:cubicBezTo>
                  <a:pt x="107" y="89"/>
                  <a:pt x="118" y="81"/>
                  <a:pt x="133" y="75"/>
                </a:cubicBezTo>
                <a:cubicBezTo>
                  <a:pt x="148" y="70"/>
                  <a:pt x="165" y="67"/>
                  <a:pt x="185" y="67"/>
                </a:cubicBezTo>
                <a:cubicBezTo>
                  <a:pt x="200" y="67"/>
                  <a:pt x="214" y="69"/>
                  <a:pt x="226" y="72"/>
                </a:cubicBezTo>
                <a:cubicBezTo>
                  <a:pt x="237" y="76"/>
                  <a:pt x="247" y="81"/>
                  <a:pt x="254" y="87"/>
                </a:cubicBezTo>
                <a:cubicBezTo>
                  <a:pt x="262" y="93"/>
                  <a:pt x="268" y="100"/>
                  <a:pt x="272" y="107"/>
                </a:cubicBezTo>
                <a:cubicBezTo>
                  <a:pt x="275" y="114"/>
                  <a:pt x="277" y="121"/>
                  <a:pt x="277" y="128"/>
                </a:cubicBezTo>
                <a:cubicBezTo>
                  <a:pt x="277" y="134"/>
                  <a:pt x="275" y="140"/>
                  <a:pt x="270" y="145"/>
                </a:cubicBezTo>
                <a:cubicBezTo>
                  <a:pt x="265" y="150"/>
                  <a:pt x="259" y="153"/>
                  <a:pt x="252" y="153"/>
                </a:cubicBezTo>
                <a:cubicBezTo>
                  <a:pt x="245" y="153"/>
                  <a:pt x="240" y="151"/>
                  <a:pt x="237" y="148"/>
                </a:cubicBezTo>
                <a:cubicBezTo>
                  <a:pt x="233" y="145"/>
                  <a:pt x="230" y="140"/>
                  <a:pt x="226" y="134"/>
                </a:cubicBezTo>
                <a:cubicBezTo>
                  <a:pt x="222" y="125"/>
                  <a:pt x="217" y="118"/>
                  <a:pt x="210" y="114"/>
                </a:cubicBezTo>
                <a:cubicBezTo>
                  <a:pt x="205" y="109"/>
                  <a:pt x="195" y="107"/>
                  <a:pt x="181" y="107"/>
                </a:cubicBezTo>
                <a:cubicBezTo>
                  <a:pt x="169" y="107"/>
                  <a:pt x="158" y="109"/>
                  <a:pt x="151" y="114"/>
                </a:cubicBezTo>
                <a:cubicBezTo>
                  <a:pt x="143" y="119"/>
                  <a:pt x="140" y="125"/>
                  <a:pt x="140" y="132"/>
                </a:cubicBezTo>
                <a:cubicBezTo>
                  <a:pt x="140" y="136"/>
                  <a:pt x="141" y="139"/>
                  <a:pt x="143" y="142"/>
                </a:cubicBezTo>
                <a:cubicBezTo>
                  <a:pt x="146" y="145"/>
                  <a:pt x="149" y="148"/>
                  <a:pt x="154" y="150"/>
                </a:cubicBezTo>
                <a:cubicBezTo>
                  <a:pt x="158" y="153"/>
                  <a:pt x="163" y="155"/>
                  <a:pt x="168" y="156"/>
                </a:cubicBezTo>
                <a:cubicBezTo>
                  <a:pt x="173" y="157"/>
                  <a:pt x="181" y="159"/>
                  <a:pt x="192" y="162"/>
                </a:cubicBezTo>
                <a:cubicBezTo>
                  <a:pt x="206" y="165"/>
                  <a:pt x="220" y="169"/>
                  <a:pt x="231" y="173"/>
                </a:cubicBezTo>
                <a:cubicBezTo>
                  <a:pt x="243" y="176"/>
                  <a:pt x="253" y="181"/>
                  <a:pt x="261" y="187"/>
                </a:cubicBezTo>
                <a:cubicBezTo>
                  <a:pt x="269" y="192"/>
                  <a:pt x="276" y="199"/>
                  <a:pt x="281" y="208"/>
                </a:cubicBezTo>
                <a:cubicBezTo>
                  <a:pt x="286" y="217"/>
                  <a:pt x="288" y="227"/>
                  <a:pt x="288" y="240"/>
                </a:cubicBezTo>
                <a:cubicBezTo>
                  <a:pt x="288" y="255"/>
                  <a:pt x="284" y="268"/>
                  <a:pt x="276" y="280"/>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64" name="Freeform 27"/>
          <p:cNvSpPr/>
          <p:nvPr/>
        </p:nvSpPr>
        <p:spPr bwMode="auto">
          <a:xfrm rot="20593448">
            <a:off x="3178857" y="2685606"/>
            <a:ext cx="629776" cy="511648"/>
          </a:xfrm>
          <a:custGeom>
            <a:gdLst>
              <a:gd fmla="*/ 368 w 368" name="T0"/>
              <a:gd fmla="*/ 36 h 299" name="T1"/>
              <a:gd fmla="*/ 324 w 368" name="T2"/>
              <a:gd fmla="*/ 48 h 299" name="T3"/>
              <a:gd fmla="*/ 358 w 368" name="T4"/>
              <a:gd fmla="*/ 6 h 299" name="T5"/>
              <a:gd fmla="*/ 310 w 368" name="T6"/>
              <a:gd fmla="*/ 24 h 299" name="T7"/>
              <a:gd fmla="*/ 255 w 368" name="T8"/>
              <a:gd fmla="*/ 0 h 299" name="T9"/>
              <a:gd fmla="*/ 179 w 368" name="T10"/>
              <a:gd fmla="*/ 76 h 299" name="T11"/>
              <a:gd fmla="*/ 181 w 368" name="T12"/>
              <a:gd fmla="*/ 93 h 299" name="T13"/>
              <a:gd fmla="*/ 25 w 368" name="T14"/>
              <a:gd fmla="*/ 14 h 299" name="T15"/>
              <a:gd fmla="*/ 15 w 368" name="T16"/>
              <a:gd fmla="*/ 52 h 299" name="T17"/>
              <a:gd fmla="*/ 49 w 368" name="T18"/>
              <a:gd fmla="*/ 115 h 299" name="T19"/>
              <a:gd fmla="*/ 15 w 368" name="T20"/>
              <a:gd fmla="*/ 106 h 299" name="T21"/>
              <a:gd fmla="*/ 14 w 368" name="T22"/>
              <a:gd fmla="*/ 106 h 299" name="T23"/>
              <a:gd fmla="*/ 75 w 368" name="T24"/>
              <a:gd fmla="*/ 181 h 299" name="T25"/>
              <a:gd fmla="*/ 55 w 368" name="T26"/>
              <a:gd fmla="*/ 183 h 299" name="T27"/>
              <a:gd fmla="*/ 41 w 368" name="T28"/>
              <a:gd fmla="*/ 182 h 299" name="T29"/>
              <a:gd fmla="*/ 111 w 368" name="T30"/>
              <a:gd fmla="*/ 234 h 299" name="T31"/>
              <a:gd fmla="*/ 18 w 368" name="T32"/>
              <a:gd fmla="*/ 267 h 299" name="T33"/>
              <a:gd fmla="*/ 0 w 368" name="T34"/>
              <a:gd fmla="*/ 265 h 299" name="T35"/>
              <a:gd fmla="*/ 115 w 368" name="T36"/>
              <a:gd fmla="*/ 299 h 299" name="T37"/>
              <a:gd fmla="*/ 330 w 368" name="T38"/>
              <a:gd fmla="*/ 85 h 299" name="T39"/>
              <a:gd fmla="*/ 330 w 368" name="T40"/>
              <a:gd fmla="*/ 75 h 299" name="T41"/>
              <a:gd fmla="*/ 368 w 368" name="T42"/>
              <a:gd fmla="*/ 36 h 29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99" w="368">
                <a:moveTo>
                  <a:pt x="368" y="36"/>
                </a:moveTo>
                <a:cubicBezTo>
                  <a:pt x="354" y="42"/>
                  <a:pt x="340" y="46"/>
                  <a:pt x="324" y="48"/>
                </a:cubicBezTo>
                <a:cubicBezTo>
                  <a:pt x="340" y="38"/>
                  <a:pt x="352" y="24"/>
                  <a:pt x="358" y="6"/>
                </a:cubicBezTo>
                <a:cubicBezTo>
                  <a:pt x="343" y="15"/>
                  <a:pt x="327" y="21"/>
                  <a:pt x="310" y="24"/>
                </a:cubicBezTo>
                <a:cubicBezTo>
                  <a:pt x="296" y="10"/>
                  <a:pt x="276" y="0"/>
                  <a:pt x="255" y="0"/>
                </a:cubicBezTo>
                <a:cubicBezTo>
                  <a:pt x="213" y="0"/>
                  <a:pt x="179" y="34"/>
                  <a:pt x="179" y="76"/>
                </a:cubicBezTo>
                <a:cubicBezTo>
                  <a:pt x="179" y="82"/>
                  <a:pt x="180" y="88"/>
                  <a:pt x="181" y="93"/>
                </a:cubicBezTo>
                <a:cubicBezTo>
                  <a:pt x="118" y="90"/>
                  <a:pt x="63" y="60"/>
                  <a:pt x="25" y="14"/>
                </a:cubicBezTo>
                <a:cubicBezTo>
                  <a:pt x="19" y="25"/>
                  <a:pt x="15" y="38"/>
                  <a:pt x="15" y="52"/>
                </a:cubicBezTo>
                <a:cubicBezTo>
                  <a:pt x="15" y="78"/>
                  <a:pt x="28" y="101"/>
                  <a:pt x="49" y="115"/>
                </a:cubicBezTo>
                <a:cubicBezTo>
                  <a:pt x="36" y="115"/>
                  <a:pt x="25" y="111"/>
                  <a:pt x="15" y="106"/>
                </a:cubicBezTo>
                <a:cubicBezTo>
                  <a:pt x="14" y="106"/>
                  <a:pt x="14" y="106"/>
                  <a:pt x="14" y="106"/>
                </a:cubicBezTo>
                <a:cubicBezTo>
                  <a:pt x="14" y="143"/>
                  <a:pt x="41" y="174"/>
                  <a:pt x="75" y="181"/>
                </a:cubicBezTo>
                <a:cubicBezTo>
                  <a:pt x="69" y="182"/>
                  <a:pt x="62" y="183"/>
                  <a:pt x="55" y="183"/>
                </a:cubicBezTo>
                <a:cubicBezTo>
                  <a:pt x="50" y="183"/>
                  <a:pt x="46" y="183"/>
                  <a:pt x="41" y="182"/>
                </a:cubicBezTo>
                <a:cubicBezTo>
                  <a:pt x="51" y="212"/>
                  <a:pt x="78" y="234"/>
                  <a:pt x="111" y="234"/>
                </a:cubicBezTo>
                <a:cubicBezTo>
                  <a:pt x="86" y="254"/>
                  <a:pt x="53" y="267"/>
                  <a:pt x="18" y="267"/>
                </a:cubicBezTo>
                <a:cubicBezTo>
                  <a:pt x="12" y="267"/>
                  <a:pt x="6" y="266"/>
                  <a:pt x="0" y="265"/>
                </a:cubicBezTo>
                <a:cubicBezTo>
                  <a:pt x="33" y="287"/>
                  <a:pt x="73" y="299"/>
                  <a:pt x="115" y="299"/>
                </a:cubicBezTo>
                <a:cubicBezTo>
                  <a:pt x="254" y="299"/>
                  <a:pt x="330" y="184"/>
                  <a:pt x="330" y="85"/>
                </a:cubicBezTo>
                <a:cubicBezTo>
                  <a:pt x="330" y="81"/>
                  <a:pt x="330" y="78"/>
                  <a:pt x="330" y="75"/>
                </a:cubicBezTo>
                <a:cubicBezTo>
                  <a:pt x="345" y="64"/>
                  <a:pt x="358" y="51"/>
                  <a:pt x="368" y="36"/>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69" name="Freeform 11"/>
          <p:cNvSpPr>
            <a:spLocks noEditPoints="1"/>
          </p:cNvSpPr>
          <p:nvPr/>
        </p:nvSpPr>
        <p:spPr bwMode="auto">
          <a:xfrm>
            <a:off x="1716507" y="3439927"/>
            <a:ext cx="545387" cy="534479"/>
          </a:xfrm>
          <a:custGeom>
            <a:gdLst>
              <a:gd fmla="*/ 349 w 402" name="T0"/>
              <a:gd fmla="*/ 245 h 394" name="T1"/>
              <a:gd fmla="*/ 303 w 402" name="T2"/>
              <a:gd fmla="*/ 251 h 394" name="T3"/>
              <a:gd fmla="*/ 88 w 402" name="T4"/>
              <a:gd fmla="*/ 323 h 394" name="T5"/>
              <a:gd fmla="*/ 103 w 402" name="T6"/>
              <a:gd fmla="*/ 335 h 394" name="T7"/>
              <a:gd fmla="*/ 360 w 402" name="T8"/>
              <a:gd fmla="*/ 291 h 394" name="T9"/>
              <a:gd fmla="*/ 349 w 402" name="T10"/>
              <a:gd fmla="*/ 245 h 394" name="T11"/>
              <a:gd fmla="*/ 105 w 402" name="T12"/>
              <a:gd fmla="*/ 233 h 394" name="T13"/>
              <a:gd fmla="*/ 150 w 402" name="T14"/>
              <a:gd fmla="*/ 10 h 394" name="T15"/>
              <a:gd fmla="*/ 132 w 402" name="T16"/>
              <a:gd fmla="*/ 18 h 394" name="T17"/>
              <a:gd fmla="*/ 42 w 402" name="T18"/>
              <a:gd fmla="*/ 262 h 394" name="T19"/>
              <a:gd fmla="*/ 87 w 402" name="T20"/>
              <a:gd fmla="*/ 276 h 394" name="T21"/>
              <a:gd fmla="*/ 105 w 402" name="T22"/>
              <a:gd fmla="*/ 233 h 394" name="T23"/>
              <a:gd fmla="*/ 226 w 402" name="T24"/>
              <a:gd fmla="*/ 1 h 394" name="T25"/>
              <a:gd fmla="*/ 192 w 402" name="T26"/>
              <a:gd fmla="*/ 33 h 394" name="T27"/>
              <a:gd fmla="*/ 220 w 402" name="T28"/>
              <a:gd fmla="*/ 70 h 394" name="T29"/>
              <a:gd fmla="*/ 390 w 402" name="T30"/>
              <a:gd fmla="*/ 220 h 394" name="T31"/>
              <a:gd fmla="*/ 392 w 402" name="T32"/>
              <a:gd fmla="*/ 201 h 394" name="T33"/>
              <a:gd fmla="*/ 226 w 402" name="T34"/>
              <a:gd fmla="*/ 1 h 394" name="T35"/>
              <a:gd fmla="*/ 147 w 402" name="T36"/>
              <a:gd fmla="*/ 195 h 394" name="T37"/>
              <a:gd fmla="*/ 145 w 402" name="T38"/>
              <a:gd fmla="*/ 222 h 394" name="T39"/>
              <a:gd fmla="*/ 157 w 402" name="T40"/>
              <a:gd fmla="*/ 214 h 394" name="T41"/>
              <a:gd fmla="*/ 169 w 402" name="T42"/>
              <a:gd fmla="*/ 232 h 394" name="T43"/>
              <a:gd fmla="*/ 158 w 402" name="T44"/>
              <a:gd fmla="*/ 242 h 394" name="T45"/>
              <a:gd fmla="*/ 183 w 402" name="T46"/>
              <a:gd fmla="*/ 255 h 394" name="T47"/>
              <a:gd fmla="*/ 208 w 402" name="T48"/>
              <a:gd fmla="*/ 244 h 394" name="T49"/>
              <a:gd fmla="*/ 211 w 402" name="T50"/>
              <a:gd fmla="*/ 244 h 394" name="T51"/>
              <a:gd fmla="*/ 235 w 402" name="T52"/>
              <a:gd fmla="*/ 255 h 394" name="T53"/>
              <a:gd fmla="*/ 260 w 402" name="T54"/>
              <a:gd fmla="*/ 242 h 394" name="T55"/>
              <a:gd fmla="*/ 250 w 402" name="T56"/>
              <a:gd fmla="*/ 232 h 394" name="T57"/>
              <a:gd fmla="*/ 261 w 402" name="T58"/>
              <a:gd fmla="*/ 214 h 394" name="T59"/>
              <a:gd fmla="*/ 273 w 402" name="T60"/>
              <a:gd fmla="*/ 222 h 394" name="T61"/>
              <a:gd fmla="*/ 271 w 402" name="T62"/>
              <a:gd fmla="*/ 195 h 394" name="T63"/>
              <a:gd fmla="*/ 257 w 402" name="T64"/>
              <a:gd fmla="*/ 177 h 394" name="T65"/>
              <a:gd fmla="*/ 257 w 402" name="T66"/>
              <a:gd fmla="*/ 175 h 394" name="T67"/>
              <a:gd fmla="*/ 255 w 402" name="T68"/>
              <a:gd fmla="*/ 165 h 394" name="T69"/>
              <a:gd fmla="*/ 255 w 402" name="T70"/>
              <a:gd fmla="*/ 164 h 394" name="T71"/>
              <a:gd fmla="*/ 253 w 402" name="T72"/>
              <a:gd fmla="*/ 160 h 394" name="T73"/>
              <a:gd fmla="*/ 209 w 402" name="T74"/>
              <a:gd fmla="*/ 114 h 394" name="T75"/>
              <a:gd fmla="*/ 165 w 402" name="T76"/>
              <a:gd fmla="*/ 160 h 394" name="T77"/>
              <a:gd fmla="*/ 164 w 402" name="T78"/>
              <a:gd fmla="*/ 164 h 394" name="T79"/>
              <a:gd fmla="*/ 164 w 402" name="T80"/>
              <a:gd fmla="*/ 165 h 394" name="T81"/>
              <a:gd fmla="*/ 161 w 402" name="T82"/>
              <a:gd fmla="*/ 175 h 394" name="T83"/>
              <a:gd fmla="*/ 161 w 402" name="T84"/>
              <a:gd fmla="*/ 177 h 394" name="T85"/>
              <a:gd fmla="*/ 147 w 402" name="T86"/>
              <a:gd fmla="*/ 195 h 39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394" w="402">
                <a:moveTo>
                  <a:pt x="349" y="245"/>
                </a:moveTo>
                <a:cubicBezTo>
                  <a:pt x="334" y="234"/>
                  <a:pt x="314" y="235"/>
                  <a:pt x="303" y="251"/>
                </a:cubicBezTo>
                <a:cubicBezTo>
                  <a:pt x="292" y="266"/>
                  <a:pt x="215" y="363"/>
                  <a:pt x="88" y="323"/>
                </a:cubicBezTo>
                <a:cubicBezTo>
                  <a:pt x="93" y="327"/>
                  <a:pt x="98" y="331"/>
                  <a:pt x="103" y="335"/>
                </a:cubicBezTo>
                <a:cubicBezTo>
                  <a:pt x="186" y="394"/>
                  <a:pt x="301" y="374"/>
                  <a:pt x="360" y="291"/>
                </a:cubicBezTo>
                <a:cubicBezTo>
                  <a:pt x="371" y="275"/>
                  <a:pt x="365" y="256"/>
                  <a:pt x="349" y="245"/>
                </a:cubicBezTo>
                <a:close/>
                <a:moveTo>
                  <a:pt x="105" y="233"/>
                </a:moveTo>
                <a:cubicBezTo>
                  <a:pt x="97" y="215"/>
                  <a:pt x="52" y="100"/>
                  <a:pt x="150" y="10"/>
                </a:cubicBezTo>
                <a:cubicBezTo>
                  <a:pt x="144" y="13"/>
                  <a:pt x="138" y="15"/>
                  <a:pt x="132" y="18"/>
                </a:cubicBezTo>
                <a:cubicBezTo>
                  <a:pt x="40" y="60"/>
                  <a:pt x="0" y="170"/>
                  <a:pt x="42" y="262"/>
                </a:cubicBezTo>
                <a:cubicBezTo>
                  <a:pt x="50" y="279"/>
                  <a:pt x="69" y="284"/>
                  <a:pt x="87" y="276"/>
                </a:cubicBezTo>
                <a:cubicBezTo>
                  <a:pt x="104" y="268"/>
                  <a:pt x="113" y="250"/>
                  <a:pt x="105" y="233"/>
                </a:cubicBezTo>
                <a:close/>
                <a:moveTo>
                  <a:pt x="226" y="1"/>
                </a:moveTo>
                <a:cubicBezTo>
                  <a:pt x="207" y="0"/>
                  <a:pt x="193" y="14"/>
                  <a:pt x="192" y="33"/>
                </a:cubicBezTo>
                <a:cubicBezTo>
                  <a:pt x="190" y="52"/>
                  <a:pt x="200" y="68"/>
                  <a:pt x="220" y="70"/>
                </a:cubicBezTo>
                <a:cubicBezTo>
                  <a:pt x="239" y="72"/>
                  <a:pt x="361" y="90"/>
                  <a:pt x="390" y="220"/>
                </a:cubicBezTo>
                <a:cubicBezTo>
                  <a:pt x="391" y="214"/>
                  <a:pt x="392" y="208"/>
                  <a:pt x="392" y="201"/>
                </a:cubicBezTo>
                <a:cubicBezTo>
                  <a:pt x="402" y="100"/>
                  <a:pt x="327" y="10"/>
                  <a:pt x="226" y="1"/>
                </a:cubicBezTo>
                <a:close/>
                <a:moveTo>
                  <a:pt x="147" y="195"/>
                </a:moveTo>
                <a:cubicBezTo>
                  <a:pt x="142" y="208"/>
                  <a:pt x="141" y="220"/>
                  <a:pt x="145" y="222"/>
                </a:cubicBezTo>
                <a:cubicBezTo>
                  <a:pt x="148" y="223"/>
                  <a:pt x="153" y="220"/>
                  <a:pt x="157" y="214"/>
                </a:cubicBezTo>
                <a:cubicBezTo>
                  <a:pt x="159" y="221"/>
                  <a:pt x="163" y="227"/>
                  <a:pt x="169" y="232"/>
                </a:cubicBezTo>
                <a:cubicBezTo>
                  <a:pt x="163" y="234"/>
                  <a:pt x="158" y="238"/>
                  <a:pt x="158" y="242"/>
                </a:cubicBezTo>
                <a:cubicBezTo>
                  <a:pt x="158" y="249"/>
                  <a:pt x="170" y="255"/>
                  <a:pt x="183" y="255"/>
                </a:cubicBezTo>
                <a:cubicBezTo>
                  <a:pt x="196" y="255"/>
                  <a:pt x="206" y="250"/>
                  <a:pt x="208" y="244"/>
                </a:cubicBezTo>
                <a:cubicBezTo>
                  <a:pt x="208" y="244"/>
                  <a:pt x="210" y="244"/>
                  <a:pt x="211" y="244"/>
                </a:cubicBezTo>
                <a:cubicBezTo>
                  <a:pt x="213" y="250"/>
                  <a:pt x="223" y="255"/>
                  <a:pt x="235" y="255"/>
                </a:cubicBezTo>
                <a:cubicBezTo>
                  <a:pt x="249" y="255"/>
                  <a:pt x="260" y="249"/>
                  <a:pt x="260" y="242"/>
                </a:cubicBezTo>
                <a:cubicBezTo>
                  <a:pt x="260" y="238"/>
                  <a:pt x="256" y="234"/>
                  <a:pt x="250" y="232"/>
                </a:cubicBezTo>
                <a:cubicBezTo>
                  <a:pt x="256" y="227"/>
                  <a:pt x="260" y="221"/>
                  <a:pt x="261" y="214"/>
                </a:cubicBezTo>
                <a:cubicBezTo>
                  <a:pt x="266" y="220"/>
                  <a:pt x="270" y="223"/>
                  <a:pt x="273" y="222"/>
                </a:cubicBezTo>
                <a:cubicBezTo>
                  <a:pt x="277" y="220"/>
                  <a:pt x="277" y="208"/>
                  <a:pt x="271" y="195"/>
                </a:cubicBezTo>
                <a:cubicBezTo>
                  <a:pt x="267" y="186"/>
                  <a:pt x="262" y="179"/>
                  <a:pt x="257" y="177"/>
                </a:cubicBezTo>
                <a:cubicBezTo>
                  <a:pt x="257" y="176"/>
                  <a:pt x="257" y="176"/>
                  <a:pt x="257" y="175"/>
                </a:cubicBezTo>
                <a:cubicBezTo>
                  <a:pt x="257" y="171"/>
                  <a:pt x="256" y="168"/>
                  <a:pt x="255" y="165"/>
                </a:cubicBezTo>
                <a:cubicBezTo>
                  <a:pt x="255" y="165"/>
                  <a:pt x="255" y="165"/>
                  <a:pt x="255" y="164"/>
                </a:cubicBezTo>
                <a:cubicBezTo>
                  <a:pt x="255" y="163"/>
                  <a:pt x="254" y="161"/>
                  <a:pt x="253" y="160"/>
                </a:cubicBezTo>
                <a:cubicBezTo>
                  <a:pt x="252" y="134"/>
                  <a:pt x="236" y="114"/>
                  <a:pt x="209" y="114"/>
                </a:cubicBezTo>
                <a:cubicBezTo>
                  <a:pt x="182" y="114"/>
                  <a:pt x="166" y="134"/>
                  <a:pt x="165" y="160"/>
                </a:cubicBezTo>
                <a:cubicBezTo>
                  <a:pt x="164" y="161"/>
                  <a:pt x="164" y="163"/>
                  <a:pt x="164" y="164"/>
                </a:cubicBezTo>
                <a:cubicBezTo>
                  <a:pt x="164" y="165"/>
                  <a:pt x="164" y="165"/>
                  <a:pt x="164" y="165"/>
                </a:cubicBezTo>
                <a:cubicBezTo>
                  <a:pt x="162" y="168"/>
                  <a:pt x="161" y="171"/>
                  <a:pt x="161" y="175"/>
                </a:cubicBezTo>
                <a:cubicBezTo>
                  <a:pt x="161" y="176"/>
                  <a:pt x="161" y="176"/>
                  <a:pt x="161" y="177"/>
                </a:cubicBezTo>
                <a:cubicBezTo>
                  <a:pt x="157" y="179"/>
                  <a:pt x="151" y="186"/>
                  <a:pt x="147" y="195"/>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78" name="Freeform 18"/>
          <p:cNvSpPr/>
          <p:nvPr/>
        </p:nvSpPr>
        <p:spPr bwMode="auto">
          <a:xfrm>
            <a:off x="1400255" y="4788726"/>
            <a:ext cx="230364" cy="414850"/>
          </a:xfrm>
          <a:custGeom>
            <a:gdLst>
              <a:gd fmla="*/ 200 w 200" name="T0"/>
              <a:gd fmla="*/ 62 h 360" name="T1"/>
              <a:gd fmla="*/ 143 w 200" name="T2"/>
              <a:gd fmla="*/ 62 h 360" name="T3"/>
              <a:gd fmla="*/ 128 w 200" name="T4"/>
              <a:gd fmla="*/ 83 h 360" name="T5"/>
              <a:gd fmla="*/ 128 w 200" name="T6"/>
              <a:gd fmla="*/ 125 h 360" name="T7"/>
              <a:gd fmla="*/ 200 w 200" name="T8"/>
              <a:gd fmla="*/ 125 h 360" name="T9"/>
              <a:gd fmla="*/ 200 w 200" name="T10"/>
              <a:gd fmla="*/ 183 h 360" name="T11"/>
              <a:gd fmla="*/ 128 w 200" name="T12"/>
              <a:gd fmla="*/ 183 h 360" name="T13"/>
              <a:gd fmla="*/ 128 w 200" name="T14"/>
              <a:gd fmla="*/ 360 h 360" name="T15"/>
              <a:gd fmla="*/ 61 w 200" name="T16"/>
              <a:gd fmla="*/ 360 h 360" name="T17"/>
              <a:gd fmla="*/ 61 w 200" name="T18"/>
              <a:gd fmla="*/ 183 h 360" name="T19"/>
              <a:gd fmla="*/ 0 w 200" name="T20"/>
              <a:gd fmla="*/ 183 h 360" name="T21"/>
              <a:gd fmla="*/ 0 w 200" name="T22"/>
              <a:gd fmla="*/ 125 h 360" name="T23"/>
              <a:gd fmla="*/ 61 w 200" name="T24"/>
              <a:gd fmla="*/ 125 h 360" name="T25"/>
              <a:gd fmla="*/ 61 w 200" name="T26"/>
              <a:gd fmla="*/ 90 h 360" name="T27"/>
              <a:gd fmla="*/ 143 w 200" name="T28"/>
              <a:gd fmla="*/ 0 h 360" name="T29"/>
              <a:gd fmla="*/ 200 w 200" name="T30"/>
              <a:gd fmla="*/ 0 h 360" name="T31"/>
              <a:gd fmla="*/ 200 w 200" name="T32"/>
              <a:gd fmla="*/ 62 h 36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60" w="200">
                <a:moveTo>
                  <a:pt x="200" y="62"/>
                </a:moveTo>
                <a:cubicBezTo>
                  <a:pt x="143" y="62"/>
                  <a:pt x="143" y="62"/>
                  <a:pt x="143" y="62"/>
                </a:cubicBezTo>
                <a:cubicBezTo>
                  <a:pt x="136" y="62"/>
                  <a:pt x="128" y="71"/>
                  <a:pt x="128" y="83"/>
                </a:cubicBezTo>
                <a:cubicBezTo>
                  <a:pt x="128" y="125"/>
                  <a:pt x="128" y="125"/>
                  <a:pt x="128" y="125"/>
                </a:cubicBezTo>
                <a:cubicBezTo>
                  <a:pt x="200" y="125"/>
                  <a:pt x="200" y="125"/>
                  <a:pt x="200" y="125"/>
                </a:cubicBezTo>
                <a:cubicBezTo>
                  <a:pt x="200" y="183"/>
                  <a:pt x="200" y="183"/>
                  <a:pt x="200" y="183"/>
                </a:cubicBezTo>
                <a:cubicBezTo>
                  <a:pt x="128" y="183"/>
                  <a:pt x="128" y="183"/>
                  <a:pt x="128" y="183"/>
                </a:cubicBezTo>
                <a:cubicBezTo>
                  <a:pt x="128" y="360"/>
                  <a:pt x="128" y="360"/>
                  <a:pt x="128" y="360"/>
                </a:cubicBezTo>
                <a:cubicBezTo>
                  <a:pt x="61" y="360"/>
                  <a:pt x="61" y="360"/>
                  <a:pt x="61" y="360"/>
                </a:cubicBezTo>
                <a:cubicBezTo>
                  <a:pt x="61" y="183"/>
                  <a:pt x="61" y="183"/>
                  <a:pt x="61" y="183"/>
                </a:cubicBezTo>
                <a:cubicBezTo>
                  <a:pt x="0" y="183"/>
                  <a:pt x="0" y="183"/>
                  <a:pt x="0" y="183"/>
                </a:cubicBezTo>
                <a:cubicBezTo>
                  <a:pt x="0" y="125"/>
                  <a:pt x="0" y="125"/>
                  <a:pt x="0" y="125"/>
                </a:cubicBezTo>
                <a:cubicBezTo>
                  <a:pt x="61" y="125"/>
                  <a:pt x="61" y="125"/>
                  <a:pt x="61" y="125"/>
                </a:cubicBezTo>
                <a:cubicBezTo>
                  <a:pt x="61" y="90"/>
                  <a:pt x="61" y="90"/>
                  <a:pt x="61" y="90"/>
                </a:cubicBezTo>
                <a:cubicBezTo>
                  <a:pt x="61" y="40"/>
                  <a:pt x="95" y="0"/>
                  <a:pt x="143" y="0"/>
                </a:cubicBezTo>
                <a:cubicBezTo>
                  <a:pt x="200" y="0"/>
                  <a:pt x="200" y="0"/>
                  <a:pt x="200" y="0"/>
                </a:cubicBezTo>
                <a:lnTo>
                  <a:pt x="200" y="62"/>
                </a:ln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grpSp>
        <p:nvGrpSpPr>
          <p:cNvPr id="81" name="组合 15"/>
          <p:cNvGrpSpPr/>
          <p:nvPr/>
        </p:nvGrpSpPr>
        <p:grpSpPr>
          <a:xfrm>
            <a:off x="1804949" y="5060117"/>
            <a:ext cx="294240" cy="354025"/>
            <a:chOff x="4664075" y="2752725"/>
            <a:chExt cx="398463" cy="479425"/>
          </a:xfrm>
          <a:solidFill>
            <a:schemeClr val="bg1">
              <a:lumMod val="65000"/>
            </a:schemeClr>
          </a:solidFill>
        </p:grpSpPr>
        <p:sp>
          <p:nvSpPr>
            <p:cNvPr id="94" name="Freeform 27"/>
            <p:cNvSpPr>
              <a:spLocks noEditPoints="1"/>
            </p:cNvSpPr>
            <p:nvPr/>
          </p:nvSpPr>
          <p:spPr bwMode="auto">
            <a:xfrm>
              <a:off x="4729163" y="2755900"/>
              <a:ext cx="254000" cy="179388"/>
            </a:xfrm>
            <a:custGeom>
              <a:gdLst>
                <a:gd fmla="*/ 25 w 68" name="T0"/>
                <a:gd fmla="*/ 0 h 48" name="T1"/>
                <a:gd fmla="*/ 18 w 68" name="T2"/>
                <a:gd fmla="*/ 0 h 48" name="T3"/>
                <a:gd fmla="*/ 13 w 68" name="T4"/>
                <a:gd fmla="*/ 19 h 48" name="T5"/>
                <a:gd fmla="*/ 8 w 68" name="T6"/>
                <a:gd fmla="*/ 0 h 48" name="T7"/>
                <a:gd fmla="*/ 0 w 68" name="T8"/>
                <a:gd fmla="*/ 0 h 48" name="T9"/>
                <a:gd fmla="*/ 5 w 68" name="T10"/>
                <a:gd fmla="*/ 13 h 48" name="T11"/>
                <a:gd fmla="*/ 9 w 68" name="T12"/>
                <a:gd fmla="*/ 29 h 48" name="T13"/>
                <a:gd fmla="*/ 9 w 68" name="T14"/>
                <a:gd fmla="*/ 48 h 48" name="T15"/>
                <a:gd fmla="*/ 16 w 68" name="T16"/>
                <a:gd fmla="*/ 48 h 48" name="T17"/>
                <a:gd fmla="*/ 16 w 68" name="T18"/>
                <a:gd fmla="*/ 29 h 48" name="T19"/>
                <a:gd fmla="*/ 25 w 68" name="T20"/>
                <a:gd fmla="*/ 0 h 48" name="T21"/>
                <a:gd fmla="*/ 34 w 68" name="T22"/>
                <a:gd fmla="*/ 12 h 48" name="T23"/>
                <a:gd fmla="*/ 27 w 68" name="T24"/>
                <a:gd fmla="*/ 16 h 48" name="T25"/>
                <a:gd fmla="*/ 25 w 68" name="T26"/>
                <a:gd fmla="*/ 24 h 48" name="T27"/>
                <a:gd fmla="*/ 25 w 68" name="T28"/>
                <a:gd fmla="*/ 36 h 48" name="T29"/>
                <a:gd fmla="*/ 27 w 68" name="T30"/>
                <a:gd fmla="*/ 45 h 48" name="T31"/>
                <a:gd fmla="*/ 34 w 68" name="T32"/>
                <a:gd fmla="*/ 48 h 48" name="T33"/>
                <a:gd fmla="*/ 42 w 68" name="T34"/>
                <a:gd fmla="*/ 45 h 48" name="T35"/>
                <a:gd fmla="*/ 44 w 68" name="T36"/>
                <a:gd fmla="*/ 36 h 48" name="T37"/>
                <a:gd fmla="*/ 44 w 68" name="T38"/>
                <a:gd fmla="*/ 24 h 48" name="T39"/>
                <a:gd fmla="*/ 42 w 68" name="T40"/>
                <a:gd fmla="*/ 16 h 48" name="T41"/>
                <a:gd fmla="*/ 34 w 68" name="T42"/>
                <a:gd fmla="*/ 12 h 48" name="T43"/>
                <a:gd fmla="*/ 68 w 68" name="T44"/>
                <a:gd fmla="*/ 12 h 48" name="T45"/>
                <a:gd fmla="*/ 61 w 68" name="T46"/>
                <a:gd fmla="*/ 12 h 48" name="T47"/>
                <a:gd fmla="*/ 61 w 68" name="T48"/>
                <a:gd fmla="*/ 40 h 48" name="T49"/>
                <a:gd fmla="*/ 57 w 68" name="T50"/>
                <a:gd fmla="*/ 43 h 48" name="T51"/>
                <a:gd fmla="*/ 56 w 68" name="T52"/>
                <a:gd fmla="*/ 41 h 48" name="T53"/>
                <a:gd fmla="*/ 56 w 68" name="T54"/>
                <a:gd fmla="*/ 39 h 48" name="T55"/>
                <a:gd fmla="*/ 56 w 68" name="T56"/>
                <a:gd fmla="*/ 12 h 48" name="T57"/>
                <a:gd fmla="*/ 49 w 68" name="T58"/>
                <a:gd fmla="*/ 12 h 48" name="T59"/>
                <a:gd fmla="*/ 49 w 68" name="T60"/>
                <a:gd fmla="*/ 41 h 48" name="T61"/>
                <a:gd fmla="*/ 50 w 68" name="T62"/>
                <a:gd fmla="*/ 46 h 48" name="T63"/>
                <a:gd fmla="*/ 54 w 68" name="T64"/>
                <a:gd fmla="*/ 48 h 48" name="T65"/>
                <a:gd fmla="*/ 61 w 68" name="T66"/>
                <a:gd fmla="*/ 44 h 48" name="T67"/>
                <a:gd fmla="*/ 61 w 68" name="T68"/>
                <a:gd fmla="*/ 48 h 48" name="T69"/>
                <a:gd fmla="*/ 68 w 68" name="T70"/>
                <a:gd fmla="*/ 48 h 48" name="T71"/>
                <a:gd fmla="*/ 68 w 68" name="T72"/>
                <a:gd fmla="*/ 12 h 48" name="T73"/>
                <a:gd fmla="*/ 34 w 68" name="T74"/>
                <a:gd fmla="*/ 43 h 48" name="T75"/>
                <a:gd fmla="*/ 31 w 68" name="T76"/>
                <a:gd fmla="*/ 38 h 48" name="T77"/>
                <a:gd fmla="*/ 31 w 68" name="T78"/>
                <a:gd fmla="*/ 23 h 48" name="T79"/>
                <a:gd fmla="*/ 34 w 68" name="T80"/>
                <a:gd fmla="*/ 18 h 48" name="T81"/>
                <a:gd fmla="*/ 37 w 68" name="T82"/>
                <a:gd fmla="*/ 23 h 48" name="T83"/>
                <a:gd fmla="*/ 37 w 68" name="T84"/>
                <a:gd fmla="*/ 38 h 48" name="T85"/>
                <a:gd fmla="*/ 34 w 68" name="T86"/>
                <a:gd fmla="*/ 43 h 48" name="T87"/>
                <a:gd fmla="*/ 25 w 68" name="T88"/>
                <a:gd fmla="*/ 0 h 48" name="T89"/>
                <a:gd fmla="*/ 25 w 68" name="T90"/>
                <a:gd fmla="*/ 0 h 48"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8" w="68">
                  <a:moveTo>
                    <a:pt x="25" y="0"/>
                  </a:moveTo>
                  <a:cubicBezTo>
                    <a:pt x="18" y="0"/>
                    <a:pt x="18" y="0"/>
                    <a:pt x="18" y="0"/>
                  </a:cubicBezTo>
                  <a:cubicBezTo>
                    <a:pt x="13" y="19"/>
                    <a:pt x="13" y="19"/>
                    <a:pt x="13" y="19"/>
                  </a:cubicBezTo>
                  <a:cubicBezTo>
                    <a:pt x="8" y="0"/>
                    <a:pt x="8" y="0"/>
                    <a:pt x="8" y="0"/>
                  </a:cubicBezTo>
                  <a:cubicBezTo>
                    <a:pt x="0" y="0"/>
                    <a:pt x="0" y="0"/>
                    <a:pt x="0" y="0"/>
                  </a:cubicBezTo>
                  <a:cubicBezTo>
                    <a:pt x="2" y="5"/>
                    <a:pt x="3" y="9"/>
                    <a:pt x="5" y="13"/>
                  </a:cubicBezTo>
                  <a:cubicBezTo>
                    <a:pt x="7" y="20"/>
                    <a:pt x="8" y="25"/>
                    <a:pt x="9" y="29"/>
                  </a:cubicBezTo>
                  <a:cubicBezTo>
                    <a:pt x="9" y="48"/>
                    <a:pt x="9" y="48"/>
                    <a:pt x="9" y="48"/>
                  </a:cubicBezTo>
                  <a:cubicBezTo>
                    <a:pt x="16" y="48"/>
                    <a:pt x="16" y="48"/>
                    <a:pt x="16" y="48"/>
                  </a:cubicBezTo>
                  <a:cubicBezTo>
                    <a:pt x="16" y="29"/>
                    <a:pt x="16" y="29"/>
                    <a:pt x="16" y="29"/>
                  </a:cubicBezTo>
                  <a:cubicBezTo>
                    <a:pt x="25" y="0"/>
                    <a:pt x="25" y="0"/>
                    <a:pt x="25" y="0"/>
                  </a:cubicBezTo>
                  <a:moveTo>
                    <a:pt x="34" y="12"/>
                  </a:moveTo>
                  <a:cubicBezTo>
                    <a:pt x="31" y="12"/>
                    <a:pt x="29" y="13"/>
                    <a:pt x="27" y="16"/>
                  </a:cubicBezTo>
                  <a:cubicBezTo>
                    <a:pt x="25" y="17"/>
                    <a:pt x="25" y="20"/>
                    <a:pt x="25" y="24"/>
                  </a:cubicBezTo>
                  <a:cubicBezTo>
                    <a:pt x="25" y="36"/>
                    <a:pt x="25" y="36"/>
                    <a:pt x="25" y="36"/>
                  </a:cubicBezTo>
                  <a:cubicBezTo>
                    <a:pt x="25" y="40"/>
                    <a:pt x="25" y="43"/>
                    <a:pt x="27" y="45"/>
                  </a:cubicBezTo>
                  <a:cubicBezTo>
                    <a:pt x="29" y="47"/>
                    <a:pt x="31" y="48"/>
                    <a:pt x="34" y="48"/>
                  </a:cubicBezTo>
                  <a:cubicBezTo>
                    <a:pt x="38" y="48"/>
                    <a:pt x="40" y="47"/>
                    <a:pt x="42" y="45"/>
                  </a:cubicBezTo>
                  <a:cubicBezTo>
                    <a:pt x="43" y="43"/>
                    <a:pt x="44" y="40"/>
                    <a:pt x="44" y="36"/>
                  </a:cubicBezTo>
                  <a:cubicBezTo>
                    <a:pt x="44" y="24"/>
                    <a:pt x="44" y="24"/>
                    <a:pt x="44" y="24"/>
                  </a:cubicBezTo>
                  <a:cubicBezTo>
                    <a:pt x="44" y="20"/>
                    <a:pt x="43" y="17"/>
                    <a:pt x="42" y="16"/>
                  </a:cubicBezTo>
                  <a:cubicBezTo>
                    <a:pt x="40" y="13"/>
                    <a:pt x="38" y="12"/>
                    <a:pt x="34" y="12"/>
                  </a:cubicBezTo>
                  <a:moveTo>
                    <a:pt x="68" y="12"/>
                  </a:moveTo>
                  <a:cubicBezTo>
                    <a:pt x="61" y="12"/>
                    <a:pt x="61" y="12"/>
                    <a:pt x="61" y="12"/>
                  </a:cubicBezTo>
                  <a:cubicBezTo>
                    <a:pt x="61" y="40"/>
                    <a:pt x="61" y="40"/>
                    <a:pt x="61" y="40"/>
                  </a:cubicBezTo>
                  <a:cubicBezTo>
                    <a:pt x="60" y="42"/>
                    <a:pt x="59" y="43"/>
                    <a:pt x="57" y="43"/>
                  </a:cubicBezTo>
                  <a:cubicBezTo>
                    <a:pt x="56" y="43"/>
                    <a:pt x="56" y="42"/>
                    <a:pt x="56" y="41"/>
                  </a:cubicBezTo>
                  <a:cubicBezTo>
                    <a:pt x="56" y="41"/>
                    <a:pt x="56" y="40"/>
                    <a:pt x="56" y="39"/>
                  </a:cubicBezTo>
                  <a:cubicBezTo>
                    <a:pt x="56" y="12"/>
                    <a:pt x="56" y="12"/>
                    <a:pt x="56" y="12"/>
                  </a:cubicBezTo>
                  <a:cubicBezTo>
                    <a:pt x="49" y="12"/>
                    <a:pt x="49" y="12"/>
                    <a:pt x="49" y="12"/>
                  </a:cubicBezTo>
                  <a:cubicBezTo>
                    <a:pt x="49" y="41"/>
                    <a:pt x="49" y="41"/>
                    <a:pt x="49" y="41"/>
                  </a:cubicBezTo>
                  <a:cubicBezTo>
                    <a:pt x="49" y="43"/>
                    <a:pt x="49" y="45"/>
                    <a:pt x="50" y="46"/>
                  </a:cubicBezTo>
                  <a:cubicBezTo>
                    <a:pt x="50" y="48"/>
                    <a:pt x="52" y="48"/>
                    <a:pt x="54" y="48"/>
                  </a:cubicBezTo>
                  <a:cubicBezTo>
                    <a:pt x="56" y="48"/>
                    <a:pt x="59" y="47"/>
                    <a:pt x="61" y="44"/>
                  </a:cubicBezTo>
                  <a:cubicBezTo>
                    <a:pt x="61" y="48"/>
                    <a:pt x="61" y="48"/>
                    <a:pt x="61" y="48"/>
                  </a:cubicBezTo>
                  <a:cubicBezTo>
                    <a:pt x="68" y="48"/>
                    <a:pt x="68" y="48"/>
                    <a:pt x="68" y="48"/>
                  </a:cubicBezTo>
                  <a:cubicBezTo>
                    <a:pt x="68" y="12"/>
                    <a:pt x="68" y="12"/>
                    <a:pt x="68" y="12"/>
                  </a:cubicBezTo>
                  <a:moveTo>
                    <a:pt x="34" y="43"/>
                  </a:moveTo>
                  <a:cubicBezTo>
                    <a:pt x="32" y="43"/>
                    <a:pt x="31" y="41"/>
                    <a:pt x="31" y="38"/>
                  </a:cubicBezTo>
                  <a:cubicBezTo>
                    <a:pt x="31" y="23"/>
                    <a:pt x="31" y="23"/>
                    <a:pt x="31" y="23"/>
                  </a:cubicBezTo>
                  <a:cubicBezTo>
                    <a:pt x="31" y="19"/>
                    <a:pt x="32" y="18"/>
                    <a:pt x="34" y="18"/>
                  </a:cubicBezTo>
                  <a:cubicBezTo>
                    <a:pt x="36" y="18"/>
                    <a:pt x="37" y="19"/>
                    <a:pt x="37" y="23"/>
                  </a:cubicBezTo>
                  <a:cubicBezTo>
                    <a:pt x="37" y="38"/>
                    <a:pt x="37" y="38"/>
                    <a:pt x="37" y="38"/>
                  </a:cubicBezTo>
                  <a:cubicBezTo>
                    <a:pt x="37" y="41"/>
                    <a:pt x="36" y="43"/>
                    <a:pt x="34" y="43"/>
                  </a:cubicBezTo>
                  <a:moveTo>
                    <a:pt x="25" y="0"/>
                  </a:moveTo>
                  <a:cubicBezTo>
                    <a:pt x="25" y="0"/>
                    <a:pt x="25" y="0"/>
                    <a:pt x="25" y="0"/>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95" name="Freeform 28"/>
            <p:cNvSpPr>
              <a:spLocks noEditPoints="1"/>
            </p:cNvSpPr>
            <p:nvPr/>
          </p:nvSpPr>
          <p:spPr bwMode="auto">
            <a:xfrm>
              <a:off x="4729163" y="2752725"/>
              <a:ext cx="254000" cy="182563"/>
            </a:xfrm>
            <a:custGeom>
              <a:gdLst>
                <a:gd fmla="*/ 25 w 68" name="T0"/>
                <a:gd fmla="*/ 0 h 49" name="T1"/>
                <a:gd fmla="*/ 18 w 68" name="T2"/>
                <a:gd fmla="*/ 0 h 49" name="T3"/>
                <a:gd fmla="*/ 13 w 68" name="T4"/>
                <a:gd fmla="*/ 19 h 49" name="T5"/>
                <a:gd fmla="*/ 8 w 68" name="T6"/>
                <a:gd fmla="*/ 0 h 49" name="T7"/>
                <a:gd fmla="*/ 0 w 68" name="T8"/>
                <a:gd fmla="*/ 0 h 49" name="T9"/>
                <a:gd fmla="*/ 5 w 68" name="T10"/>
                <a:gd fmla="*/ 14 h 49" name="T11"/>
                <a:gd fmla="*/ 9 w 68" name="T12"/>
                <a:gd fmla="*/ 29 h 49" name="T13"/>
                <a:gd fmla="*/ 9 w 68" name="T14"/>
                <a:gd fmla="*/ 48 h 49" name="T15"/>
                <a:gd fmla="*/ 16 w 68" name="T16"/>
                <a:gd fmla="*/ 48 h 49" name="T17"/>
                <a:gd fmla="*/ 16 w 68" name="T18"/>
                <a:gd fmla="*/ 29 h 49" name="T19"/>
                <a:gd fmla="*/ 25 w 68" name="T20"/>
                <a:gd fmla="*/ 0 h 49" name="T21"/>
                <a:gd fmla="*/ 44 w 68" name="T22"/>
                <a:gd fmla="*/ 37 h 49" name="T23"/>
                <a:gd fmla="*/ 44 w 68" name="T24"/>
                <a:gd fmla="*/ 24 h 49" name="T25"/>
                <a:gd fmla="*/ 42 w 68" name="T26"/>
                <a:gd fmla="*/ 16 h 49" name="T27"/>
                <a:gd fmla="*/ 34 w 68" name="T28"/>
                <a:gd fmla="*/ 12 h 49" name="T29"/>
                <a:gd fmla="*/ 27 w 68" name="T30"/>
                <a:gd fmla="*/ 16 h 49" name="T31"/>
                <a:gd fmla="*/ 25 w 68" name="T32"/>
                <a:gd fmla="*/ 24 h 49" name="T33"/>
                <a:gd fmla="*/ 25 w 68" name="T34"/>
                <a:gd fmla="*/ 37 h 49" name="T35"/>
                <a:gd fmla="*/ 27 w 68" name="T36"/>
                <a:gd fmla="*/ 45 h 49" name="T37"/>
                <a:gd fmla="*/ 34 w 68" name="T38"/>
                <a:gd fmla="*/ 49 h 49" name="T39"/>
                <a:gd fmla="*/ 42 w 68" name="T40"/>
                <a:gd fmla="*/ 45 h 49" name="T41"/>
                <a:gd fmla="*/ 44 w 68" name="T42"/>
                <a:gd fmla="*/ 37 h 49" name="T43"/>
                <a:gd fmla="*/ 37 w 68" name="T44"/>
                <a:gd fmla="*/ 38 h 49" name="T45"/>
                <a:gd fmla="*/ 34 w 68" name="T46"/>
                <a:gd fmla="*/ 43 h 49" name="T47"/>
                <a:gd fmla="*/ 31 w 68" name="T48"/>
                <a:gd fmla="*/ 38 h 49" name="T49"/>
                <a:gd fmla="*/ 31 w 68" name="T50"/>
                <a:gd fmla="*/ 23 h 49" name="T51"/>
                <a:gd fmla="*/ 34 w 68" name="T52"/>
                <a:gd fmla="*/ 18 h 49" name="T53"/>
                <a:gd fmla="*/ 37 w 68" name="T54"/>
                <a:gd fmla="*/ 23 h 49" name="T55"/>
                <a:gd fmla="*/ 37 w 68" name="T56"/>
                <a:gd fmla="*/ 38 h 49" name="T57"/>
                <a:gd fmla="*/ 68 w 68" name="T58"/>
                <a:gd fmla="*/ 48 h 49" name="T59"/>
                <a:gd fmla="*/ 68 w 68" name="T60"/>
                <a:gd fmla="*/ 13 h 49" name="T61"/>
                <a:gd fmla="*/ 61 w 68" name="T62"/>
                <a:gd fmla="*/ 13 h 49" name="T63"/>
                <a:gd fmla="*/ 61 w 68" name="T64"/>
                <a:gd fmla="*/ 40 h 49" name="T65"/>
                <a:gd fmla="*/ 57 w 68" name="T66"/>
                <a:gd fmla="*/ 43 h 49" name="T67"/>
                <a:gd fmla="*/ 56 w 68" name="T68"/>
                <a:gd fmla="*/ 41 h 49" name="T69"/>
                <a:gd fmla="*/ 56 w 68" name="T70"/>
                <a:gd fmla="*/ 39 h 49" name="T71"/>
                <a:gd fmla="*/ 56 w 68" name="T72"/>
                <a:gd fmla="*/ 13 h 49" name="T73"/>
                <a:gd fmla="*/ 49 w 68" name="T74"/>
                <a:gd fmla="*/ 13 h 49" name="T75"/>
                <a:gd fmla="*/ 49 w 68" name="T76"/>
                <a:gd fmla="*/ 41 h 49" name="T77"/>
                <a:gd fmla="*/ 50 w 68" name="T78"/>
                <a:gd fmla="*/ 46 h 49" name="T79"/>
                <a:gd fmla="*/ 54 w 68" name="T80"/>
                <a:gd fmla="*/ 49 h 49" name="T81"/>
                <a:gd fmla="*/ 61 w 68" name="T82"/>
                <a:gd fmla="*/ 44 h 49" name="T83"/>
                <a:gd fmla="*/ 61 w 68" name="T84"/>
                <a:gd fmla="*/ 48 h 49" name="T85"/>
                <a:gd fmla="*/ 68 w 68" name="T86"/>
                <a:gd fmla="*/ 48 h 49"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9" w="68">
                  <a:moveTo>
                    <a:pt x="25" y="0"/>
                  </a:moveTo>
                  <a:cubicBezTo>
                    <a:pt x="18" y="0"/>
                    <a:pt x="18" y="0"/>
                    <a:pt x="18" y="0"/>
                  </a:cubicBezTo>
                  <a:cubicBezTo>
                    <a:pt x="13" y="19"/>
                    <a:pt x="13" y="19"/>
                    <a:pt x="13" y="19"/>
                  </a:cubicBezTo>
                  <a:cubicBezTo>
                    <a:pt x="8" y="0"/>
                    <a:pt x="8" y="0"/>
                    <a:pt x="8" y="0"/>
                  </a:cubicBezTo>
                  <a:cubicBezTo>
                    <a:pt x="0" y="0"/>
                    <a:pt x="0" y="0"/>
                    <a:pt x="0" y="0"/>
                  </a:cubicBezTo>
                  <a:cubicBezTo>
                    <a:pt x="2" y="5"/>
                    <a:pt x="3" y="9"/>
                    <a:pt x="5" y="14"/>
                  </a:cubicBezTo>
                  <a:cubicBezTo>
                    <a:pt x="7" y="20"/>
                    <a:pt x="8" y="25"/>
                    <a:pt x="9" y="29"/>
                  </a:cubicBezTo>
                  <a:cubicBezTo>
                    <a:pt x="9" y="48"/>
                    <a:pt x="9" y="48"/>
                    <a:pt x="9" y="48"/>
                  </a:cubicBezTo>
                  <a:cubicBezTo>
                    <a:pt x="16" y="48"/>
                    <a:pt x="16" y="48"/>
                    <a:pt x="16" y="48"/>
                  </a:cubicBezTo>
                  <a:cubicBezTo>
                    <a:pt x="16" y="29"/>
                    <a:pt x="16" y="29"/>
                    <a:pt x="16" y="29"/>
                  </a:cubicBezTo>
                  <a:lnTo>
                    <a:pt x="25" y="0"/>
                  </a:lnTo>
                  <a:close/>
                  <a:moveTo>
                    <a:pt x="44" y="37"/>
                  </a:moveTo>
                  <a:cubicBezTo>
                    <a:pt x="44" y="24"/>
                    <a:pt x="44" y="24"/>
                    <a:pt x="44" y="24"/>
                  </a:cubicBezTo>
                  <a:cubicBezTo>
                    <a:pt x="44" y="20"/>
                    <a:pt x="43" y="18"/>
                    <a:pt x="42" y="16"/>
                  </a:cubicBezTo>
                  <a:cubicBezTo>
                    <a:pt x="40" y="13"/>
                    <a:pt x="38" y="12"/>
                    <a:pt x="34" y="12"/>
                  </a:cubicBezTo>
                  <a:cubicBezTo>
                    <a:pt x="31" y="12"/>
                    <a:pt x="29" y="13"/>
                    <a:pt x="27" y="16"/>
                  </a:cubicBezTo>
                  <a:cubicBezTo>
                    <a:pt x="26" y="18"/>
                    <a:pt x="25" y="20"/>
                    <a:pt x="25" y="24"/>
                  </a:cubicBezTo>
                  <a:cubicBezTo>
                    <a:pt x="25" y="37"/>
                    <a:pt x="25" y="37"/>
                    <a:pt x="25" y="37"/>
                  </a:cubicBezTo>
                  <a:cubicBezTo>
                    <a:pt x="25" y="40"/>
                    <a:pt x="26" y="43"/>
                    <a:pt x="27" y="45"/>
                  </a:cubicBezTo>
                  <a:cubicBezTo>
                    <a:pt x="29" y="47"/>
                    <a:pt x="31" y="49"/>
                    <a:pt x="34" y="49"/>
                  </a:cubicBezTo>
                  <a:cubicBezTo>
                    <a:pt x="38" y="49"/>
                    <a:pt x="40" y="47"/>
                    <a:pt x="42" y="45"/>
                  </a:cubicBezTo>
                  <a:cubicBezTo>
                    <a:pt x="43" y="43"/>
                    <a:pt x="44" y="40"/>
                    <a:pt x="44" y="37"/>
                  </a:cubicBezTo>
                  <a:close/>
                  <a:moveTo>
                    <a:pt x="37" y="38"/>
                  </a:moveTo>
                  <a:cubicBezTo>
                    <a:pt x="37" y="41"/>
                    <a:pt x="36" y="43"/>
                    <a:pt x="34" y="43"/>
                  </a:cubicBezTo>
                  <a:cubicBezTo>
                    <a:pt x="32" y="43"/>
                    <a:pt x="31" y="41"/>
                    <a:pt x="31" y="38"/>
                  </a:cubicBezTo>
                  <a:cubicBezTo>
                    <a:pt x="31" y="23"/>
                    <a:pt x="31" y="23"/>
                    <a:pt x="31" y="23"/>
                  </a:cubicBezTo>
                  <a:cubicBezTo>
                    <a:pt x="31" y="20"/>
                    <a:pt x="32" y="18"/>
                    <a:pt x="34" y="18"/>
                  </a:cubicBezTo>
                  <a:cubicBezTo>
                    <a:pt x="36" y="18"/>
                    <a:pt x="37" y="20"/>
                    <a:pt x="37" y="23"/>
                  </a:cubicBezTo>
                  <a:lnTo>
                    <a:pt x="37" y="38"/>
                  </a:lnTo>
                  <a:close/>
                  <a:moveTo>
                    <a:pt x="68" y="48"/>
                  </a:moveTo>
                  <a:cubicBezTo>
                    <a:pt x="68" y="13"/>
                    <a:pt x="68" y="13"/>
                    <a:pt x="68" y="13"/>
                  </a:cubicBezTo>
                  <a:cubicBezTo>
                    <a:pt x="61" y="13"/>
                    <a:pt x="61" y="13"/>
                    <a:pt x="61" y="13"/>
                  </a:cubicBezTo>
                  <a:cubicBezTo>
                    <a:pt x="61" y="40"/>
                    <a:pt x="61" y="40"/>
                    <a:pt x="61" y="40"/>
                  </a:cubicBezTo>
                  <a:cubicBezTo>
                    <a:pt x="60" y="42"/>
                    <a:pt x="59" y="43"/>
                    <a:pt x="57" y="43"/>
                  </a:cubicBezTo>
                  <a:cubicBezTo>
                    <a:pt x="56" y="43"/>
                    <a:pt x="56" y="42"/>
                    <a:pt x="56" y="41"/>
                  </a:cubicBezTo>
                  <a:cubicBezTo>
                    <a:pt x="56" y="41"/>
                    <a:pt x="56" y="40"/>
                    <a:pt x="56" y="39"/>
                  </a:cubicBezTo>
                  <a:cubicBezTo>
                    <a:pt x="56" y="13"/>
                    <a:pt x="56" y="13"/>
                    <a:pt x="56" y="13"/>
                  </a:cubicBezTo>
                  <a:cubicBezTo>
                    <a:pt x="49" y="13"/>
                    <a:pt x="49" y="13"/>
                    <a:pt x="49" y="13"/>
                  </a:cubicBezTo>
                  <a:cubicBezTo>
                    <a:pt x="49" y="41"/>
                    <a:pt x="49" y="41"/>
                    <a:pt x="49" y="41"/>
                  </a:cubicBezTo>
                  <a:cubicBezTo>
                    <a:pt x="49" y="43"/>
                    <a:pt x="49" y="45"/>
                    <a:pt x="50" y="46"/>
                  </a:cubicBezTo>
                  <a:cubicBezTo>
                    <a:pt x="50" y="48"/>
                    <a:pt x="52" y="49"/>
                    <a:pt x="54" y="49"/>
                  </a:cubicBezTo>
                  <a:cubicBezTo>
                    <a:pt x="56" y="49"/>
                    <a:pt x="59" y="47"/>
                    <a:pt x="61" y="44"/>
                  </a:cubicBezTo>
                  <a:cubicBezTo>
                    <a:pt x="61" y="48"/>
                    <a:pt x="61" y="48"/>
                    <a:pt x="61" y="48"/>
                  </a:cubicBezTo>
                  <a:lnTo>
                    <a:pt x="68" y="48"/>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96" name="Freeform 29"/>
            <p:cNvSpPr>
              <a:spLocks noEditPoints="1"/>
            </p:cNvSpPr>
            <p:nvPr/>
          </p:nvSpPr>
          <p:spPr bwMode="auto">
            <a:xfrm>
              <a:off x="4664075" y="2959100"/>
              <a:ext cx="398463" cy="273050"/>
            </a:xfrm>
            <a:custGeom>
              <a:gdLst>
                <a:gd fmla="*/ 93 w 106" name="T0"/>
                <a:gd fmla="*/ 1 h 73" name="T1"/>
                <a:gd fmla="*/ 13 w 106" name="T2"/>
                <a:gd fmla="*/ 1 h 73" name="T3"/>
                <a:gd fmla="*/ 0 w 106" name="T4"/>
                <a:gd fmla="*/ 36 h 73" name="T5"/>
                <a:gd fmla="*/ 13 w 106" name="T6"/>
                <a:gd fmla="*/ 72 h 73" name="T7"/>
                <a:gd fmla="*/ 92 w 106" name="T8"/>
                <a:gd fmla="*/ 72 h 73" name="T9"/>
                <a:gd fmla="*/ 106 w 106" name="T10"/>
                <a:gd fmla="*/ 36 h 73" name="T11"/>
                <a:gd fmla="*/ 30 w 106" name="T12"/>
                <a:gd fmla="*/ 19 h 73" name="T13"/>
                <a:gd fmla="*/ 22 w 106" name="T14"/>
                <a:gd fmla="*/ 59 h 73" name="T15"/>
                <a:gd fmla="*/ 15 w 106" name="T16"/>
                <a:gd fmla="*/ 19 h 73" name="T17"/>
                <a:gd fmla="*/ 8 w 106" name="T18"/>
                <a:gd fmla="*/ 12 h 73" name="T19"/>
                <a:gd fmla="*/ 30 w 106" name="T20"/>
                <a:gd fmla="*/ 19 h 73" name="T21"/>
                <a:gd fmla="*/ 43 w 106" name="T22"/>
                <a:gd fmla="*/ 59 h 73" name="T23"/>
                <a:gd fmla="*/ 36 w 106" name="T24"/>
                <a:gd fmla="*/ 60 h 73" name="T25"/>
                <a:gd fmla="*/ 31 w 106" name="T26"/>
                <a:gd fmla="*/ 52 h 73" name="T27"/>
                <a:gd fmla="*/ 37 w 106" name="T28"/>
                <a:gd fmla="*/ 24 h 73" name="T29"/>
                <a:gd fmla="*/ 38 w 106" name="T30"/>
                <a:gd fmla="*/ 53 h 73" name="T31"/>
                <a:gd fmla="*/ 43 w 106" name="T32"/>
                <a:gd fmla="*/ 51 h 73" name="T33"/>
                <a:gd fmla="*/ 49 w 106" name="T34"/>
                <a:gd fmla="*/ 24 h 73" name="T35"/>
                <a:gd fmla="*/ 74 w 106" name="T36"/>
                <a:gd fmla="*/ 49 h 73" name="T37"/>
                <a:gd fmla="*/ 68 w 106" name="T38"/>
                <a:gd fmla="*/ 60 h 73" name="T39"/>
                <a:gd fmla="*/ 61 w 106" name="T40"/>
                <a:gd fmla="*/ 59 h 73" name="T41"/>
                <a:gd fmla="*/ 55 w 106" name="T42"/>
                <a:gd fmla="*/ 12 h 73" name="T43"/>
                <a:gd fmla="*/ 61 w 106" name="T44"/>
                <a:gd fmla="*/ 27 h 73" name="T45"/>
                <a:gd fmla="*/ 73 w 106" name="T46"/>
                <a:gd fmla="*/ 28 h 73" name="T47"/>
                <a:gd fmla="*/ 74 w 106" name="T48"/>
                <a:gd fmla="*/ 49 h 73" name="T49"/>
                <a:gd fmla="*/ 85 w 106" name="T50"/>
                <a:gd fmla="*/ 43 h 73" name="T51"/>
                <a:gd fmla="*/ 88 w 106" name="T52"/>
                <a:gd fmla="*/ 54 h 73" name="T53"/>
                <a:gd fmla="*/ 91 w 106" name="T54"/>
                <a:gd fmla="*/ 47 h 73" name="T55"/>
                <a:gd fmla="*/ 98 w 106" name="T56"/>
                <a:gd fmla="*/ 48 h 73" name="T57"/>
                <a:gd fmla="*/ 96 w 106" name="T58"/>
                <a:gd fmla="*/ 56 h 73" name="T59"/>
                <a:gd fmla="*/ 81 w 106" name="T60"/>
                <a:gd fmla="*/ 56 h 73" name="T61"/>
                <a:gd fmla="*/ 79 w 106" name="T62"/>
                <a:gd fmla="*/ 36 h 73" name="T63"/>
                <a:gd fmla="*/ 88 w 106" name="T64"/>
                <a:gd fmla="*/ 24 h 73" name="T65"/>
                <a:gd fmla="*/ 98 w 106" name="T66"/>
                <a:gd fmla="*/ 36 h 7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73" w="105">
                  <a:moveTo>
                    <a:pt x="104" y="11"/>
                  </a:moveTo>
                  <a:cubicBezTo>
                    <a:pt x="103" y="6"/>
                    <a:pt x="98" y="2"/>
                    <a:pt x="93" y="1"/>
                  </a:cubicBezTo>
                  <a:cubicBezTo>
                    <a:pt x="79" y="0"/>
                    <a:pt x="66" y="0"/>
                    <a:pt x="53" y="0"/>
                  </a:cubicBezTo>
                  <a:cubicBezTo>
                    <a:pt x="40" y="0"/>
                    <a:pt x="26" y="0"/>
                    <a:pt x="13" y="1"/>
                  </a:cubicBezTo>
                  <a:cubicBezTo>
                    <a:pt x="8" y="2"/>
                    <a:pt x="3" y="6"/>
                    <a:pt x="2" y="11"/>
                  </a:cubicBezTo>
                  <a:cubicBezTo>
                    <a:pt x="0" y="19"/>
                    <a:pt x="0" y="28"/>
                    <a:pt x="0" y="36"/>
                  </a:cubicBezTo>
                  <a:cubicBezTo>
                    <a:pt x="0" y="45"/>
                    <a:pt x="0" y="53"/>
                    <a:pt x="2" y="61"/>
                  </a:cubicBezTo>
                  <a:cubicBezTo>
                    <a:pt x="3" y="67"/>
                    <a:pt x="8" y="71"/>
                    <a:pt x="13" y="72"/>
                  </a:cubicBezTo>
                  <a:cubicBezTo>
                    <a:pt x="26" y="73"/>
                    <a:pt x="40" y="73"/>
                    <a:pt x="53" y="73"/>
                  </a:cubicBezTo>
                  <a:cubicBezTo>
                    <a:pt x="66" y="73"/>
                    <a:pt x="79" y="73"/>
                    <a:pt x="92" y="72"/>
                  </a:cubicBezTo>
                  <a:cubicBezTo>
                    <a:pt x="98" y="71"/>
                    <a:pt x="103" y="67"/>
                    <a:pt x="104" y="61"/>
                  </a:cubicBezTo>
                  <a:cubicBezTo>
                    <a:pt x="106" y="53"/>
                    <a:pt x="106" y="45"/>
                    <a:pt x="106" y="36"/>
                  </a:cubicBezTo>
                  <a:cubicBezTo>
                    <a:pt x="106" y="28"/>
                    <a:pt x="106" y="19"/>
                    <a:pt x="104" y="11"/>
                  </a:cubicBezTo>
                  <a:close/>
                  <a:moveTo>
                    <a:pt x="30" y="19"/>
                  </a:moveTo>
                  <a:cubicBezTo>
                    <a:pt x="22" y="19"/>
                    <a:pt x="22" y="19"/>
                    <a:pt x="22" y="19"/>
                  </a:cubicBezTo>
                  <a:cubicBezTo>
                    <a:pt x="22" y="59"/>
                    <a:pt x="22" y="59"/>
                    <a:pt x="22" y="59"/>
                  </a:cubicBezTo>
                  <a:cubicBezTo>
                    <a:pt x="15" y="59"/>
                    <a:pt x="15" y="59"/>
                    <a:pt x="15" y="59"/>
                  </a:cubicBezTo>
                  <a:cubicBezTo>
                    <a:pt x="15" y="19"/>
                    <a:pt x="15" y="19"/>
                    <a:pt x="15" y="19"/>
                  </a:cubicBezTo>
                  <a:cubicBezTo>
                    <a:pt x="8" y="19"/>
                    <a:pt x="8" y="19"/>
                    <a:pt x="8" y="19"/>
                  </a:cubicBezTo>
                  <a:cubicBezTo>
                    <a:pt x="8" y="12"/>
                    <a:pt x="8" y="12"/>
                    <a:pt x="8" y="12"/>
                  </a:cubicBezTo>
                  <a:cubicBezTo>
                    <a:pt x="30" y="12"/>
                    <a:pt x="30" y="12"/>
                    <a:pt x="30" y="12"/>
                  </a:cubicBezTo>
                  <a:lnTo>
                    <a:pt x="30" y="19"/>
                  </a:lnTo>
                  <a:close/>
                  <a:moveTo>
                    <a:pt x="49" y="59"/>
                  </a:moveTo>
                  <a:cubicBezTo>
                    <a:pt x="43" y="59"/>
                    <a:pt x="43" y="59"/>
                    <a:pt x="43" y="59"/>
                  </a:cubicBezTo>
                  <a:cubicBezTo>
                    <a:pt x="43" y="56"/>
                    <a:pt x="43" y="56"/>
                    <a:pt x="43" y="56"/>
                  </a:cubicBezTo>
                  <a:cubicBezTo>
                    <a:pt x="41" y="58"/>
                    <a:pt x="38" y="60"/>
                    <a:pt x="36" y="60"/>
                  </a:cubicBezTo>
                  <a:cubicBezTo>
                    <a:pt x="34" y="60"/>
                    <a:pt x="32" y="59"/>
                    <a:pt x="32" y="57"/>
                  </a:cubicBezTo>
                  <a:cubicBezTo>
                    <a:pt x="31" y="56"/>
                    <a:pt x="31" y="54"/>
                    <a:pt x="31" y="52"/>
                  </a:cubicBezTo>
                  <a:cubicBezTo>
                    <a:pt x="31" y="24"/>
                    <a:pt x="31" y="24"/>
                    <a:pt x="31" y="24"/>
                  </a:cubicBezTo>
                  <a:cubicBezTo>
                    <a:pt x="37" y="24"/>
                    <a:pt x="37" y="24"/>
                    <a:pt x="37" y="24"/>
                  </a:cubicBezTo>
                  <a:cubicBezTo>
                    <a:pt x="37" y="50"/>
                    <a:pt x="37" y="50"/>
                    <a:pt x="37" y="50"/>
                  </a:cubicBezTo>
                  <a:cubicBezTo>
                    <a:pt x="37" y="52"/>
                    <a:pt x="37" y="52"/>
                    <a:pt x="38" y="53"/>
                  </a:cubicBezTo>
                  <a:cubicBezTo>
                    <a:pt x="38" y="54"/>
                    <a:pt x="38" y="54"/>
                    <a:pt x="39" y="54"/>
                  </a:cubicBezTo>
                  <a:cubicBezTo>
                    <a:pt x="40" y="54"/>
                    <a:pt x="42" y="53"/>
                    <a:pt x="43" y="51"/>
                  </a:cubicBezTo>
                  <a:cubicBezTo>
                    <a:pt x="43" y="24"/>
                    <a:pt x="43" y="24"/>
                    <a:pt x="43" y="24"/>
                  </a:cubicBezTo>
                  <a:cubicBezTo>
                    <a:pt x="49" y="24"/>
                    <a:pt x="49" y="24"/>
                    <a:pt x="49" y="24"/>
                  </a:cubicBezTo>
                  <a:lnTo>
                    <a:pt x="49" y="59"/>
                  </a:lnTo>
                  <a:close/>
                  <a:moveTo>
                    <a:pt x="74" y="49"/>
                  </a:moveTo>
                  <a:cubicBezTo>
                    <a:pt x="74" y="52"/>
                    <a:pt x="74" y="54"/>
                    <a:pt x="73" y="56"/>
                  </a:cubicBezTo>
                  <a:cubicBezTo>
                    <a:pt x="72" y="59"/>
                    <a:pt x="71" y="60"/>
                    <a:pt x="68" y="60"/>
                  </a:cubicBezTo>
                  <a:cubicBezTo>
                    <a:pt x="66" y="60"/>
                    <a:pt x="64" y="59"/>
                    <a:pt x="61" y="56"/>
                  </a:cubicBezTo>
                  <a:cubicBezTo>
                    <a:pt x="61" y="59"/>
                    <a:pt x="61" y="59"/>
                    <a:pt x="61" y="59"/>
                  </a:cubicBezTo>
                  <a:cubicBezTo>
                    <a:pt x="55" y="59"/>
                    <a:pt x="55" y="59"/>
                    <a:pt x="55" y="59"/>
                  </a:cubicBezTo>
                  <a:cubicBezTo>
                    <a:pt x="55" y="12"/>
                    <a:pt x="55" y="12"/>
                    <a:pt x="55" y="12"/>
                  </a:cubicBezTo>
                  <a:cubicBezTo>
                    <a:pt x="61" y="12"/>
                    <a:pt x="61" y="12"/>
                    <a:pt x="61" y="12"/>
                  </a:cubicBezTo>
                  <a:cubicBezTo>
                    <a:pt x="61" y="27"/>
                    <a:pt x="61" y="27"/>
                    <a:pt x="61" y="27"/>
                  </a:cubicBezTo>
                  <a:cubicBezTo>
                    <a:pt x="63" y="25"/>
                    <a:pt x="66" y="24"/>
                    <a:pt x="68" y="24"/>
                  </a:cubicBezTo>
                  <a:cubicBezTo>
                    <a:pt x="71" y="24"/>
                    <a:pt x="72" y="25"/>
                    <a:pt x="73" y="28"/>
                  </a:cubicBezTo>
                  <a:cubicBezTo>
                    <a:pt x="74" y="29"/>
                    <a:pt x="74" y="31"/>
                    <a:pt x="74" y="35"/>
                  </a:cubicBezTo>
                  <a:lnTo>
                    <a:pt x="74" y="49"/>
                  </a:lnTo>
                  <a:close/>
                  <a:moveTo>
                    <a:pt x="98" y="43"/>
                  </a:moveTo>
                  <a:cubicBezTo>
                    <a:pt x="85" y="43"/>
                    <a:pt x="85" y="43"/>
                    <a:pt x="85" y="43"/>
                  </a:cubicBezTo>
                  <a:cubicBezTo>
                    <a:pt x="85" y="49"/>
                    <a:pt x="85" y="49"/>
                    <a:pt x="85" y="49"/>
                  </a:cubicBezTo>
                  <a:cubicBezTo>
                    <a:pt x="85" y="52"/>
                    <a:pt x="86" y="54"/>
                    <a:pt x="88" y="54"/>
                  </a:cubicBezTo>
                  <a:cubicBezTo>
                    <a:pt x="90" y="54"/>
                    <a:pt x="91" y="53"/>
                    <a:pt x="91" y="51"/>
                  </a:cubicBezTo>
                  <a:cubicBezTo>
                    <a:pt x="91" y="51"/>
                    <a:pt x="91" y="50"/>
                    <a:pt x="91" y="47"/>
                  </a:cubicBezTo>
                  <a:cubicBezTo>
                    <a:pt x="98" y="47"/>
                    <a:pt x="98" y="47"/>
                    <a:pt x="98" y="47"/>
                  </a:cubicBezTo>
                  <a:cubicBezTo>
                    <a:pt x="98" y="48"/>
                    <a:pt x="98" y="48"/>
                    <a:pt x="98" y="48"/>
                  </a:cubicBezTo>
                  <a:cubicBezTo>
                    <a:pt x="98" y="50"/>
                    <a:pt x="98" y="52"/>
                    <a:pt x="98" y="52"/>
                  </a:cubicBezTo>
                  <a:cubicBezTo>
                    <a:pt x="98" y="54"/>
                    <a:pt x="97" y="55"/>
                    <a:pt x="96" y="56"/>
                  </a:cubicBezTo>
                  <a:cubicBezTo>
                    <a:pt x="94" y="59"/>
                    <a:pt x="92" y="60"/>
                    <a:pt x="89" y="60"/>
                  </a:cubicBezTo>
                  <a:cubicBezTo>
                    <a:pt x="85" y="60"/>
                    <a:pt x="83" y="59"/>
                    <a:pt x="81" y="56"/>
                  </a:cubicBezTo>
                  <a:cubicBezTo>
                    <a:pt x="79" y="54"/>
                    <a:pt x="79" y="52"/>
                    <a:pt x="79" y="48"/>
                  </a:cubicBezTo>
                  <a:cubicBezTo>
                    <a:pt x="79" y="36"/>
                    <a:pt x="79" y="36"/>
                    <a:pt x="79" y="36"/>
                  </a:cubicBezTo>
                  <a:cubicBezTo>
                    <a:pt x="79" y="32"/>
                    <a:pt x="79" y="29"/>
                    <a:pt x="81" y="27"/>
                  </a:cubicBezTo>
                  <a:cubicBezTo>
                    <a:pt x="83" y="25"/>
                    <a:pt x="85" y="24"/>
                    <a:pt x="88" y="24"/>
                  </a:cubicBezTo>
                  <a:cubicBezTo>
                    <a:pt x="92" y="24"/>
                    <a:pt x="94" y="25"/>
                    <a:pt x="96" y="27"/>
                  </a:cubicBezTo>
                  <a:cubicBezTo>
                    <a:pt x="97" y="29"/>
                    <a:pt x="98" y="32"/>
                    <a:pt x="98" y="36"/>
                  </a:cubicBezTo>
                  <a:lnTo>
                    <a:pt x="98" y="43"/>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97" name="Freeform 30"/>
            <p:cNvSpPr/>
            <p:nvPr/>
          </p:nvSpPr>
          <p:spPr bwMode="auto">
            <a:xfrm>
              <a:off x="4894263" y="3067050"/>
              <a:ext cx="22225" cy="93663"/>
            </a:xfrm>
            <a:custGeom>
              <a:gdLst>
                <a:gd fmla="*/ 4 w 6" name="T0"/>
                <a:gd fmla="*/ 0 h 25" name="T1"/>
                <a:gd fmla="*/ 0 w 6" name="T2"/>
                <a:gd fmla="*/ 2 h 25" name="T3"/>
                <a:gd fmla="*/ 0 w 6" name="T4"/>
                <a:gd fmla="*/ 23 h 25" name="T5"/>
                <a:gd fmla="*/ 4 w 6" name="T6"/>
                <a:gd fmla="*/ 25 h 25" name="T7"/>
                <a:gd fmla="*/ 6 w 6" name="T8"/>
                <a:gd fmla="*/ 20 h 25" name="T9"/>
                <a:gd fmla="*/ 6 w 6" name="T10"/>
                <a:gd fmla="*/ 5 h 25" name="T11"/>
                <a:gd fmla="*/ 4 w 6" name="T12"/>
                <a:gd fmla="*/ 0 h 25" name="T13"/>
              </a:gdLst>
              <a:cxnLst>
                <a:cxn ang="0">
                  <a:pos x="T0" y="T1"/>
                </a:cxn>
                <a:cxn ang="0">
                  <a:pos x="T2" y="T3"/>
                </a:cxn>
                <a:cxn ang="0">
                  <a:pos x="T4" y="T5"/>
                </a:cxn>
                <a:cxn ang="0">
                  <a:pos x="T6" y="T7"/>
                </a:cxn>
                <a:cxn ang="0">
                  <a:pos x="T8" y="T9"/>
                </a:cxn>
                <a:cxn ang="0">
                  <a:pos x="T10" y="T11"/>
                </a:cxn>
                <a:cxn ang="0">
                  <a:pos x="T12" y="T13"/>
                </a:cxn>
              </a:cxnLst>
              <a:rect b="b" l="0" r="r" t="0"/>
              <a:pathLst>
                <a:path h="25" w="6">
                  <a:moveTo>
                    <a:pt x="4" y="0"/>
                  </a:moveTo>
                  <a:cubicBezTo>
                    <a:pt x="3" y="0"/>
                    <a:pt x="1" y="1"/>
                    <a:pt x="0" y="2"/>
                  </a:cubicBezTo>
                  <a:cubicBezTo>
                    <a:pt x="0" y="23"/>
                    <a:pt x="0" y="23"/>
                    <a:pt x="0" y="23"/>
                  </a:cubicBezTo>
                  <a:cubicBezTo>
                    <a:pt x="1" y="25"/>
                    <a:pt x="3" y="25"/>
                    <a:pt x="4" y="25"/>
                  </a:cubicBezTo>
                  <a:cubicBezTo>
                    <a:pt x="5" y="25"/>
                    <a:pt x="6" y="23"/>
                    <a:pt x="6" y="20"/>
                  </a:cubicBezTo>
                  <a:cubicBezTo>
                    <a:pt x="6" y="5"/>
                    <a:pt x="6" y="5"/>
                    <a:pt x="6" y="5"/>
                  </a:cubicBezTo>
                  <a:cubicBezTo>
                    <a:pt x="6" y="2"/>
                    <a:pt x="5" y="0"/>
                    <a:pt x="4" y="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98" name="Freeform 31"/>
            <p:cNvSpPr/>
            <p:nvPr/>
          </p:nvSpPr>
          <p:spPr bwMode="auto">
            <a:xfrm>
              <a:off x="4983163" y="3067050"/>
              <a:ext cx="22225" cy="33338"/>
            </a:xfrm>
            <a:custGeom>
              <a:gdLst>
                <a:gd fmla="*/ 3 w 6" name="T0"/>
                <a:gd fmla="*/ 0 h 9" name="T1"/>
                <a:gd fmla="*/ 0 w 6" name="T2"/>
                <a:gd fmla="*/ 5 h 9" name="T3"/>
                <a:gd fmla="*/ 0 w 6" name="T4"/>
                <a:gd fmla="*/ 9 h 9" name="T5"/>
                <a:gd fmla="*/ 6 w 6" name="T6"/>
                <a:gd fmla="*/ 9 h 9" name="T7"/>
                <a:gd fmla="*/ 6 w 6" name="T8"/>
                <a:gd fmla="*/ 5 h 9" name="T9"/>
                <a:gd fmla="*/ 3 w 6" name="T10"/>
                <a:gd fmla="*/ 0 h 9" name="T11"/>
              </a:gdLst>
              <a:cxnLst>
                <a:cxn ang="0">
                  <a:pos x="T0" y="T1"/>
                </a:cxn>
                <a:cxn ang="0">
                  <a:pos x="T2" y="T3"/>
                </a:cxn>
                <a:cxn ang="0">
                  <a:pos x="T4" y="T5"/>
                </a:cxn>
                <a:cxn ang="0">
                  <a:pos x="T6" y="T7"/>
                </a:cxn>
                <a:cxn ang="0">
                  <a:pos x="T8" y="T9"/>
                </a:cxn>
                <a:cxn ang="0">
                  <a:pos x="T10" y="T11"/>
                </a:cxn>
              </a:cxnLst>
              <a:rect b="b" l="0" r="r" t="0"/>
              <a:pathLst>
                <a:path h="9" w="6">
                  <a:moveTo>
                    <a:pt x="3" y="0"/>
                  </a:moveTo>
                  <a:cubicBezTo>
                    <a:pt x="1" y="0"/>
                    <a:pt x="0" y="2"/>
                    <a:pt x="0" y="5"/>
                  </a:cubicBezTo>
                  <a:cubicBezTo>
                    <a:pt x="0" y="9"/>
                    <a:pt x="0" y="9"/>
                    <a:pt x="0" y="9"/>
                  </a:cubicBezTo>
                  <a:cubicBezTo>
                    <a:pt x="6" y="9"/>
                    <a:pt x="6" y="9"/>
                    <a:pt x="6" y="9"/>
                  </a:cubicBezTo>
                  <a:cubicBezTo>
                    <a:pt x="6" y="5"/>
                    <a:pt x="6" y="5"/>
                    <a:pt x="6" y="5"/>
                  </a:cubicBezTo>
                  <a:cubicBezTo>
                    <a:pt x="6" y="2"/>
                    <a:pt x="5" y="0"/>
                    <a:pt x="3" y="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sp>
        <p:nvSpPr>
          <p:cNvPr id="82" name="Freeform 34"/>
          <p:cNvSpPr>
            <a:spLocks noEditPoints="1"/>
          </p:cNvSpPr>
          <p:nvPr/>
        </p:nvSpPr>
        <p:spPr bwMode="auto">
          <a:xfrm>
            <a:off x="2394346" y="4767397"/>
            <a:ext cx="382739" cy="436179"/>
          </a:xfrm>
          <a:custGeom>
            <a:gdLst>
              <a:gd fmla="*/ 104 w 112" name="T0"/>
              <a:gd fmla="*/ 40 h 128" name="T1"/>
              <a:gd fmla="*/ 96 w 112" name="T2"/>
              <a:gd fmla="*/ 48 h 128" name="T3"/>
              <a:gd fmla="*/ 96 w 112" name="T4"/>
              <a:gd fmla="*/ 80 h 128" name="T5"/>
              <a:gd fmla="*/ 104 w 112" name="T6"/>
              <a:gd fmla="*/ 88 h 128" name="T7"/>
              <a:gd fmla="*/ 112 w 112" name="T8"/>
              <a:gd fmla="*/ 80 h 128" name="T9"/>
              <a:gd fmla="*/ 112 w 112" name="T10"/>
              <a:gd fmla="*/ 48 h 128" name="T11"/>
              <a:gd fmla="*/ 104 w 112" name="T12"/>
              <a:gd fmla="*/ 40 h 128" name="T13"/>
              <a:gd fmla="*/ 8 w 112" name="T14"/>
              <a:gd fmla="*/ 40 h 128" name="T15"/>
              <a:gd fmla="*/ 0 w 112" name="T16"/>
              <a:gd fmla="*/ 48 h 128" name="T17"/>
              <a:gd fmla="*/ 0 w 112" name="T18"/>
              <a:gd fmla="*/ 80 h 128" name="T19"/>
              <a:gd fmla="*/ 8 w 112" name="T20"/>
              <a:gd fmla="*/ 88 h 128" name="T21"/>
              <a:gd fmla="*/ 16 w 112" name="T22"/>
              <a:gd fmla="*/ 80 h 128" name="T23"/>
              <a:gd fmla="*/ 16 w 112" name="T24"/>
              <a:gd fmla="*/ 48 h 128" name="T25"/>
              <a:gd fmla="*/ 8 w 112" name="T26"/>
              <a:gd fmla="*/ 40 h 128" name="T27"/>
              <a:gd fmla="*/ 20 w 112" name="T28"/>
              <a:gd fmla="*/ 92 h 128" name="T29"/>
              <a:gd fmla="*/ 32 w 112" name="T30"/>
              <a:gd fmla="*/ 104 h 128" name="T31"/>
              <a:gd fmla="*/ 36 w 112" name="T32"/>
              <a:gd fmla="*/ 104 h 128" name="T33"/>
              <a:gd fmla="*/ 36 w 112" name="T34"/>
              <a:gd fmla="*/ 120 h 128" name="T35"/>
              <a:gd fmla="*/ 44 w 112" name="T36"/>
              <a:gd fmla="*/ 128 h 128" name="T37"/>
              <a:gd fmla="*/ 52 w 112" name="T38"/>
              <a:gd fmla="*/ 120 h 128" name="T39"/>
              <a:gd fmla="*/ 52 w 112" name="T40"/>
              <a:gd fmla="*/ 104 h 128" name="T41"/>
              <a:gd fmla="*/ 60 w 112" name="T42"/>
              <a:gd fmla="*/ 104 h 128" name="T43"/>
              <a:gd fmla="*/ 60 w 112" name="T44"/>
              <a:gd fmla="*/ 120 h 128" name="T45"/>
              <a:gd fmla="*/ 68 w 112" name="T46"/>
              <a:gd fmla="*/ 128 h 128" name="T47"/>
              <a:gd fmla="*/ 76 w 112" name="T48"/>
              <a:gd fmla="*/ 120 h 128" name="T49"/>
              <a:gd fmla="*/ 76 w 112" name="T50"/>
              <a:gd fmla="*/ 104 h 128" name="T51"/>
              <a:gd fmla="*/ 80 w 112" name="T52"/>
              <a:gd fmla="*/ 104 h 128" name="T53"/>
              <a:gd fmla="*/ 92 w 112" name="T54"/>
              <a:gd fmla="*/ 92 h 128" name="T55"/>
              <a:gd fmla="*/ 92 w 112" name="T56"/>
              <a:gd fmla="*/ 48 h 128" name="T57"/>
              <a:gd fmla="*/ 20 w 112" name="T58"/>
              <a:gd fmla="*/ 48 h 128" name="T59"/>
              <a:gd fmla="*/ 20 w 112" name="T60"/>
              <a:gd fmla="*/ 92 h 128" name="T61"/>
              <a:gd fmla="*/ 71 w 112" name="T62"/>
              <a:gd fmla="*/ 11 h 128" name="T63"/>
              <a:gd fmla="*/ 76 w 112" name="T64"/>
              <a:gd fmla="*/ 1 h 128" name="T65"/>
              <a:gd fmla="*/ 75 w 112" name="T66"/>
              <a:gd fmla="*/ 0 h 128" name="T67"/>
              <a:gd fmla="*/ 74 w 112" name="T68"/>
              <a:gd fmla="*/ 1 h 128" name="T69"/>
              <a:gd fmla="*/ 69 w 112" name="T70"/>
              <a:gd fmla="*/ 10 h 128" name="T71"/>
              <a:gd fmla="*/ 56 w 112" name="T72"/>
              <a:gd fmla="*/ 8 h 128" name="T73"/>
              <a:gd fmla="*/ 43 w 112" name="T74"/>
              <a:gd fmla="*/ 10 h 128" name="T75"/>
              <a:gd fmla="*/ 38 w 112" name="T76"/>
              <a:gd fmla="*/ 1 h 128" name="T77"/>
              <a:gd fmla="*/ 37 w 112" name="T78"/>
              <a:gd fmla="*/ 0 h 128" name="T79"/>
              <a:gd fmla="*/ 36 w 112" name="T80"/>
              <a:gd fmla="*/ 1 h 128" name="T81"/>
              <a:gd fmla="*/ 41 w 112" name="T82"/>
              <a:gd fmla="*/ 11 h 128" name="T83"/>
              <a:gd fmla="*/ 20 w 112" name="T84"/>
              <a:gd fmla="*/ 40 h 128" name="T85"/>
              <a:gd fmla="*/ 92 w 112" name="T86"/>
              <a:gd fmla="*/ 40 h 128" name="T87"/>
              <a:gd fmla="*/ 71 w 112" name="T88"/>
              <a:gd fmla="*/ 11 h 128" name="T89"/>
              <a:gd fmla="*/ 40 w 112" name="T90"/>
              <a:gd fmla="*/ 34 h 128" name="T91"/>
              <a:gd fmla="*/ 34 w 112" name="T92"/>
              <a:gd fmla="*/ 28 h 128" name="T93"/>
              <a:gd fmla="*/ 40 w 112" name="T94"/>
              <a:gd fmla="*/ 22 h 128" name="T95"/>
              <a:gd fmla="*/ 46 w 112" name="T96"/>
              <a:gd fmla="*/ 28 h 128" name="T97"/>
              <a:gd fmla="*/ 40 w 112" name="T98"/>
              <a:gd fmla="*/ 34 h 128" name="T99"/>
              <a:gd fmla="*/ 72 w 112" name="T100"/>
              <a:gd fmla="*/ 34 h 128" name="T101"/>
              <a:gd fmla="*/ 66 w 112" name="T102"/>
              <a:gd fmla="*/ 28 h 128" name="T103"/>
              <a:gd fmla="*/ 72 w 112" name="T104"/>
              <a:gd fmla="*/ 22 h 128" name="T105"/>
              <a:gd fmla="*/ 78 w 112" name="T106"/>
              <a:gd fmla="*/ 28 h 128" name="T107"/>
              <a:gd fmla="*/ 72 w 112" name="T108"/>
              <a:gd fmla="*/ 34 h 12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28" w="112">
                <a:moveTo>
                  <a:pt x="104" y="40"/>
                </a:moveTo>
                <a:cubicBezTo>
                  <a:pt x="100" y="40"/>
                  <a:pt x="96" y="44"/>
                  <a:pt x="96" y="48"/>
                </a:cubicBezTo>
                <a:cubicBezTo>
                  <a:pt x="96" y="80"/>
                  <a:pt x="96" y="80"/>
                  <a:pt x="96" y="80"/>
                </a:cubicBezTo>
                <a:cubicBezTo>
                  <a:pt x="96" y="84"/>
                  <a:pt x="100" y="88"/>
                  <a:pt x="104" y="88"/>
                </a:cubicBezTo>
                <a:cubicBezTo>
                  <a:pt x="108" y="88"/>
                  <a:pt x="112" y="84"/>
                  <a:pt x="112" y="80"/>
                </a:cubicBezTo>
                <a:cubicBezTo>
                  <a:pt x="112" y="48"/>
                  <a:pt x="112" y="48"/>
                  <a:pt x="112" y="48"/>
                </a:cubicBezTo>
                <a:cubicBezTo>
                  <a:pt x="112" y="44"/>
                  <a:pt x="108" y="40"/>
                  <a:pt x="104" y="40"/>
                </a:cubicBezTo>
                <a:close/>
                <a:moveTo>
                  <a:pt x="8" y="40"/>
                </a:moveTo>
                <a:cubicBezTo>
                  <a:pt x="4" y="40"/>
                  <a:pt x="0" y="44"/>
                  <a:pt x="0" y="48"/>
                </a:cubicBezTo>
                <a:cubicBezTo>
                  <a:pt x="0" y="80"/>
                  <a:pt x="0" y="80"/>
                  <a:pt x="0" y="80"/>
                </a:cubicBezTo>
                <a:cubicBezTo>
                  <a:pt x="0" y="84"/>
                  <a:pt x="4" y="88"/>
                  <a:pt x="8" y="88"/>
                </a:cubicBezTo>
                <a:cubicBezTo>
                  <a:pt x="12" y="88"/>
                  <a:pt x="16" y="84"/>
                  <a:pt x="16" y="80"/>
                </a:cubicBezTo>
                <a:cubicBezTo>
                  <a:pt x="16" y="48"/>
                  <a:pt x="16" y="48"/>
                  <a:pt x="16" y="48"/>
                </a:cubicBezTo>
                <a:cubicBezTo>
                  <a:pt x="16" y="44"/>
                  <a:pt x="12" y="40"/>
                  <a:pt x="8" y="40"/>
                </a:cubicBezTo>
                <a:close/>
                <a:moveTo>
                  <a:pt x="20" y="92"/>
                </a:moveTo>
                <a:cubicBezTo>
                  <a:pt x="20" y="99"/>
                  <a:pt x="25" y="104"/>
                  <a:pt x="32" y="104"/>
                </a:cubicBezTo>
                <a:cubicBezTo>
                  <a:pt x="36" y="104"/>
                  <a:pt x="36" y="104"/>
                  <a:pt x="36" y="104"/>
                </a:cubicBezTo>
                <a:cubicBezTo>
                  <a:pt x="36" y="120"/>
                  <a:pt x="36" y="120"/>
                  <a:pt x="36" y="120"/>
                </a:cubicBezTo>
                <a:cubicBezTo>
                  <a:pt x="36" y="124"/>
                  <a:pt x="40" y="128"/>
                  <a:pt x="44" y="128"/>
                </a:cubicBezTo>
                <a:cubicBezTo>
                  <a:pt x="48" y="128"/>
                  <a:pt x="52" y="124"/>
                  <a:pt x="52" y="120"/>
                </a:cubicBezTo>
                <a:cubicBezTo>
                  <a:pt x="52" y="104"/>
                  <a:pt x="52" y="104"/>
                  <a:pt x="52" y="104"/>
                </a:cubicBezTo>
                <a:cubicBezTo>
                  <a:pt x="60" y="104"/>
                  <a:pt x="60" y="104"/>
                  <a:pt x="60" y="104"/>
                </a:cubicBezTo>
                <a:cubicBezTo>
                  <a:pt x="60" y="120"/>
                  <a:pt x="60" y="120"/>
                  <a:pt x="60" y="120"/>
                </a:cubicBezTo>
                <a:cubicBezTo>
                  <a:pt x="60" y="124"/>
                  <a:pt x="64" y="128"/>
                  <a:pt x="68" y="128"/>
                </a:cubicBezTo>
                <a:cubicBezTo>
                  <a:pt x="72" y="128"/>
                  <a:pt x="76" y="124"/>
                  <a:pt x="76" y="120"/>
                </a:cubicBezTo>
                <a:cubicBezTo>
                  <a:pt x="76" y="104"/>
                  <a:pt x="76" y="104"/>
                  <a:pt x="76" y="104"/>
                </a:cubicBezTo>
                <a:cubicBezTo>
                  <a:pt x="80" y="104"/>
                  <a:pt x="80" y="104"/>
                  <a:pt x="80" y="104"/>
                </a:cubicBezTo>
                <a:cubicBezTo>
                  <a:pt x="87" y="104"/>
                  <a:pt x="92" y="99"/>
                  <a:pt x="92" y="92"/>
                </a:cubicBezTo>
                <a:cubicBezTo>
                  <a:pt x="92" y="48"/>
                  <a:pt x="92" y="48"/>
                  <a:pt x="92" y="48"/>
                </a:cubicBezTo>
                <a:cubicBezTo>
                  <a:pt x="20" y="48"/>
                  <a:pt x="20" y="48"/>
                  <a:pt x="20" y="48"/>
                </a:cubicBezTo>
                <a:lnTo>
                  <a:pt x="20" y="92"/>
                </a:lnTo>
                <a:close/>
                <a:moveTo>
                  <a:pt x="71" y="11"/>
                </a:moveTo>
                <a:cubicBezTo>
                  <a:pt x="76" y="1"/>
                  <a:pt x="76" y="1"/>
                  <a:pt x="76" y="1"/>
                </a:cubicBezTo>
                <a:cubicBezTo>
                  <a:pt x="76" y="1"/>
                  <a:pt x="76" y="0"/>
                  <a:pt x="75" y="0"/>
                </a:cubicBezTo>
                <a:cubicBezTo>
                  <a:pt x="75" y="0"/>
                  <a:pt x="74" y="0"/>
                  <a:pt x="74" y="1"/>
                </a:cubicBezTo>
                <a:cubicBezTo>
                  <a:pt x="69" y="10"/>
                  <a:pt x="69" y="10"/>
                  <a:pt x="69" y="10"/>
                </a:cubicBezTo>
                <a:cubicBezTo>
                  <a:pt x="65" y="9"/>
                  <a:pt x="61" y="8"/>
                  <a:pt x="56" y="8"/>
                </a:cubicBezTo>
                <a:cubicBezTo>
                  <a:pt x="51" y="8"/>
                  <a:pt x="47" y="9"/>
                  <a:pt x="43" y="10"/>
                </a:cubicBezTo>
                <a:cubicBezTo>
                  <a:pt x="38" y="1"/>
                  <a:pt x="38" y="1"/>
                  <a:pt x="38" y="1"/>
                </a:cubicBezTo>
                <a:cubicBezTo>
                  <a:pt x="38" y="0"/>
                  <a:pt x="37" y="0"/>
                  <a:pt x="37" y="0"/>
                </a:cubicBezTo>
                <a:cubicBezTo>
                  <a:pt x="36" y="0"/>
                  <a:pt x="36" y="1"/>
                  <a:pt x="36" y="1"/>
                </a:cubicBezTo>
                <a:cubicBezTo>
                  <a:pt x="41" y="11"/>
                  <a:pt x="41" y="11"/>
                  <a:pt x="41" y="11"/>
                </a:cubicBezTo>
                <a:cubicBezTo>
                  <a:pt x="30" y="16"/>
                  <a:pt x="22" y="27"/>
                  <a:pt x="20" y="40"/>
                </a:cubicBezTo>
                <a:cubicBezTo>
                  <a:pt x="92" y="40"/>
                  <a:pt x="92" y="40"/>
                  <a:pt x="92" y="40"/>
                </a:cubicBezTo>
                <a:cubicBezTo>
                  <a:pt x="90" y="27"/>
                  <a:pt x="82" y="16"/>
                  <a:pt x="71" y="11"/>
                </a:cubicBezTo>
                <a:close/>
                <a:moveTo>
                  <a:pt x="40" y="34"/>
                </a:moveTo>
                <a:cubicBezTo>
                  <a:pt x="37" y="34"/>
                  <a:pt x="34" y="31"/>
                  <a:pt x="34" y="28"/>
                </a:cubicBezTo>
                <a:cubicBezTo>
                  <a:pt x="34" y="25"/>
                  <a:pt x="37" y="22"/>
                  <a:pt x="40" y="22"/>
                </a:cubicBezTo>
                <a:cubicBezTo>
                  <a:pt x="43" y="22"/>
                  <a:pt x="46" y="25"/>
                  <a:pt x="46" y="28"/>
                </a:cubicBezTo>
                <a:cubicBezTo>
                  <a:pt x="46" y="31"/>
                  <a:pt x="43" y="34"/>
                  <a:pt x="40" y="34"/>
                </a:cubicBezTo>
                <a:close/>
                <a:moveTo>
                  <a:pt x="72" y="34"/>
                </a:moveTo>
                <a:cubicBezTo>
                  <a:pt x="69" y="34"/>
                  <a:pt x="66" y="31"/>
                  <a:pt x="66" y="28"/>
                </a:cubicBezTo>
                <a:cubicBezTo>
                  <a:pt x="66" y="25"/>
                  <a:pt x="69" y="22"/>
                  <a:pt x="72" y="22"/>
                </a:cubicBezTo>
                <a:cubicBezTo>
                  <a:pt x="75" y="22"/>
                  <a:pt x="78" y="25"/>
                  <a:pt x="78" y="28"/>
                </a:cubicBezTo>
                <a:cubicBezTo>
                  <a:pt x="78" y="31"/>
                  <a:pt x="75" y="34"/>
                  <a:pt x="72" y="34"/>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83" name="Freeform 43"/>
          <p:cNvSpPr>
            <a:spLocks noEditPoints="1"/>
          </p:cNvSpPr>
          <p:nvPr/>
        </p:nvSpPr>
        <p:spPr bwMode="auto">
          <a:xfrm rot="1033449">
            <a:off x="2447810" y="3682754"/>
            <a:ext cx="445426" cy="428565"/>
          </a:xfrm>
          <a:custGeom>
            <a:gdLst>
              <a:gd fmla="*/ 103 w 134" name="T0"/>
              <a:gd fmla="*/ 74 h 129" name="T1"/>
              <a:gd fmla="*/ 134 w 134" name="T2"/>
              <a:gd fmla="*/ 74 h 129" name="T3"/>
              <a:gd fmla="*/ 134 w 134" name="T4"/>
              <a:gd fmla="*/ 67 h 129" name="T5"/>
              <a:gd fmla="*/ 126 w 134" name="T6"/>
              <a:gd fmla="*/ 38 h 129" name="T7"/>
              <a:gd fmla="*/ 125 w 134" name="T8"/>
              <a:gd fmla="*/ 6 h 129" name="T9"/>
              <a:gd fmla="*/ 81 w 134" name="T10"/>
              <a:gd fmla="*/ 10 h 129" name="T11"/>
              <a:gd fmla="*/ 76 w 134" name="T12"/>
              <a:gd fmla="*/ 9 h 129" name="T13"/>
              <a:gd fmla="*/ 20 w 134" name="T14"/>
              <a:gd fmla="*/ 53 h 129" name="T15"/>
              <a:gd fmla="*/ 50 w 134" name="T16"/>
              <a:gd fmla="*/ 29 h 129" name="T17"/>
              <a:gd fmla="*/ 41 w 134" name="T18"/>
              <a:gd fmla="*/ 37 h 129" name="T19"/>
              <a:gd fmla="*/ 10 w 134" name="T20"/>
              <a:gd fmla="*/ 120 h 129" name="T21"/>
              <a:gd fmla="*/ 50 w 134" name="T22"/>
              <a:gd fmla="*/ 119 h 129" name="T23"/>
              <a:gd fmla="*/ 76 w 134" name="T24"/>
              <a:gd fmla="*/ 125 h 129" name="T25"/>
              <a:gd fmla="*/ 131 w 134" name="T26"/>
              <a:gd fmla="*/ 86 h 129" name="T27"/>
              <a:gd fmla="*/ 100 w 134" name="T28"/>
              <a:gd fmla="*/ 86 h 129" name="T29"/>
              <a:gd fmla="*/ 77 w 134" name="T30"/>
              <a:gd fmla="*/ 99 h 129" name="T31"/>
              <a:gd fmla="*/ 55 w 134" name="T32"/>
              <a:gd fmla="*/ 86 h 129" name="T33"/>
              <a:gd fmla="*/ 52 w 134" name="T34"/>
              <a:gd fmla="*/ 74 h 129" name="T35"/>
              <a:gd fmla="*/ 52 w 134" name="T36"/>
              <a:gd fmla="*/ 74 h 129" name="T37"/>
              <a:gd fmla="*/ 103 w 134" name="T38"/>
              <a:gd fmla="*/ 74 h 129" name="T39"/>
              <a:gd fmla="*/ 52 w 134" name="T40"/>
              <a:gd fmla="*/ 59 h 129" name="T41"/>
              <a:gd fmla="*/ 76 w 134" name="T42"/>
              <a:gd fmla="*/ 36 h 129" name="T43"/>
              <a:gd fmla="*/ 101 w 134" name="T44"/>
              <a:gd fmla="*/ 59 h 129" name="T45"/>
              <a:gd fmla="*/ 52 w 134" name="T46"/>
              <a:gd fmla="*/ 59 h 129" name="T47"/>
              <a:gd fmla="*/ 124 w 134" name="T48"/>
              <a:gd fmla="*/ 13 h 129" name="T49"/>
              <a:gd fmla="*/ 125 w 134" name="T50"/>
              <a:gd fmla="*/ 36 h 129" name="T51"/>
              <a:gd fmla="*/ 98 w 134" name="T52"/>
              <a:gd fmla="*/ 13 h 129" name="T53"/>
              <a:gd fmla="*/ 124 w 134" name="T54"/>
              <a:gd fmla="*/ 13 h 129" name="T55"/>
              <a:gd fmla="*/ 19 w 134" name="T56"/>
              <a:gd fmla="*/ 118 h 129" name="T57"/>
              <a:gd fmla="*/ 22 w 134" name="T58"/>
              <a:gd fmla="*/ 87 h 129" name="T59"/>
              <a:gd fmla="*/ 46 w 134" name="T60"/>
              <a:gd fmla="*/ 117 h 129" name="T61"/>
              <a:gd fmla="*/ 19 w 134" name="T62"/>
              <a:gd fmla="*/ 118 h 129"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29" w="134">
                <a:moveTo>
                  <a:pt x="103" y="74"/>
                </a:moveTo>
                <a:cubicBezTo>
                  <a:pt x="134" y="74"/>
                  <a:pt x="134" y="74"/>
                  <a:pt x="134" y="74"/>
                </a:cubicBezTo>
                <a:cubicBezTo>
                  <a:pt x="134" y="72"/>
                  <a:pt x="134" y="69"/>
                  <a:pt x="134" y="67"/>
                </a:cubicBezTo>
                <a:cubicBezTo>
                  <a:pt x="134" y="57"/>
                  <a:pt x="131" y="47"/>
                  <a:pt x="126" y="38"/>
                </a:cubicBezTo>
                <a:cubicBezTo>
                  <a:pt x="132" y="25"/>
                  <a:pt x="131" y="13"/>
                  <a:pt x="125" y="6"/>
                </a:cubicBezTo>
                <a:cubicBezTo>
                  <a:pt x="118" y="0"/>
                  <a:pt x="101" y="1"/>
                  <a:pt x="81" y="10"/>
                </a:cubicBezTo>
                <a:cubicBezTo>
                  <a:pt x="79" y="9"/>
                  <a:pt x="78" y="9"/>
                  <a:pt x="76" y="9"/>
                </a:cubicBezTo>
                <a:cubicBezTo>
                  <a:pt x="49" y="9"/>
                  <a:pt x="26" y="28"/>
                  <a:pt x="20" y="53"/>
                </a:cubicBezTo>
                <a:cubicBezTo>
                  <a:pt x="29" y="42"/>
                  <a:pt x="38" y="34"/>
                  <a:pt x="50" y="29"/>
                </a:cubicBezTo>
                <a:cubicBezTo>
                  <a:pt x="49" y="30"/>
                  <a:pt x="42" y="36"/>
                  <a:pt x="41" y="37"/>
                </a:cubicBezTo>
                <a:cubicBezTo>
                  <a:pt x="10" y="69"/>
                  <a:pt x="0" y="110"/>
                  <a:pt x="10" y="120"/>
                </a:cubicBezTo>
                <a:cubicBezTo>
                  <a:pt x="18" y="129"/>
                  <a:pt x="33" y="127"/>
                  <a:pt x="50" y="119"/>
                </a:cubicBezTo>
                <a:cubicBezTo>
                  <a:pt x="58" y="123"/>
                  <a:pt x="67" y="125"/>
                  <a:pt x="76" y="125"/>
                </a:cubicBezTo>
                <a:cubicBezTo>
                  <a:pt x="102" y="125"/>
                  <a:pt x="123" y="109"/>
                  <a:pt x="131" y="86"/>
                </a:cubicBezTo>
                <a:cubicBezTo>
                  <a:pt x="100" y="86"/>
                  <a:pt x="100" y="86"/>
                  <a:pt x="100" y="86"/>
                </a:cubicBezTo>
                <a:cubicBezTo>
                  <a:pt x="95" y="94"/>
                  <a:pt x="87" y="99"/>
                  <a:pt x="77" y="99"/>
                </a:cubicBezTo>
                <a:cubicBezTo>
                  <a:pt x="68" y="99"/>
                  <a:pt x="59" y="94"/>
                  <a:pt x="55" y="86"/>
                </a:cubicBezTo>
                <a:cubicBezTo>
                  <a:pt x="53" y="82"/>
                  <a:pt x="52" y="78"/>
                  <a:pt x="52" y="74"/>
                </a:cubicBezTo>
                <a:cubicBezTo>
                  <a:pt x="52" y="74"/>
                  <a:pt x="52" y="74"/>
                  <a:pt x="52" y="74"/>
                </a:cubicBezTo>
                <a:lnTo>
                  <a:pt x="103" y="74"/>
                </a:lnTo>
                <a:close/>
                <a:moveTo>
                  <a:pt x="52" y="59"/>
                </a:moveTo>
                <a:cubicBezTo>
                  <a:pt x="53" y="46"/>
                  <a:pt x="63" y="36"/>
                  <a:pt x="76" y="36"/>
                </a:cubicBezTo>
                <a:cubicBezTo>
                  <a:pt x="89" y="36"/>
                  <a:pt x="100" y="46"/>
                  <a:pt x="101" y="59"/>
                </a:cubicBezTo>
                <a:lnTo>
                  <a:pt x="52" y="59"/>
                </a:lnTo>
                <a:close/>
                <a:moveTo>
                  <a:pt x="124" y="13"/>
                </a:moveTo>
                <a:cubicBezTo>
                  <a:pt x="129" y="17"/>
                  <a:pt x="129" y="25"/>
                  <a:pt x="125" y="36"/>
                </a:cubicBezTo>
                <a:cubicBezTo>
                  <a:pt x="118" y="26"/>
                  <a:pt x="109" y="18"/>
                  <a:pt x="98" y="13"/>
                </a:cubicBezTo>
                <a:cubicBezTo>
                  <a:pt x="110" y="8"/>
                  <a:pt x="119" y="8"/>
                  <a:pt x="124" y="13"/>
                </a:cubicBezTo>
                <a:close/>
                <a:moveTo>
                  <a:pt x="19" y="118"/>
                </a:moveTo>
                <a:cubicBezTo>
                  <a:pt x="13" y="113"/>
                  <a:pt x="15" y="101"/>
                  <a:pt x="22" y="87"/>
                </a:cubicBezTo>
                <a:cubicBezTo>
                  <a:pt x="26" y="99"/>
                  <a:pt x="35" y="110"/>
                  <a:pt x="46" y="117"/>
                </a:cubicBezTo>
                <a:cubicBezTo>
                  <a:pt x="34" y="123"/>
                  <a:pt x="24" y="124"/>
                  <a:pt x="19" y="118"/>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88" name="Freeform 33"/>
          <p:cNvSpPr/>
          <p:nvPr/>
        </p:nvSpPr>
        <p:spPr bwMode="auto">
          <a:xfrm rot="882712">
            <a:off x="2163474" y="4335967"/>
            <a:ext cx="446572" cy="290154"/>
          </a:xfrm>
          <a:custGeom>
            <a:gdLst>
              <a:gd fmla="*/ 304 w 400" name="T0"/>
              <a:gd fmla="*/ 73 h 260" name="T1"/>
              <a:gd fmla="*/ 288 w 400" name="T2"/>
              <a:gd fmla="*/ 74 h 260" name="T3"/>
              <a:gd fmla="*/ 186 w 400" name="T4"/>
              <a:gd fmla="*/ 0 h 260" name="T5"/>
              <a:gd fmla="*/ 80 w 400" name="T6"/>
              <a:gd fmla="*/ 104 h 260" name="T7"/>
              <a:gd fmla="*/ 81 w 400" name="T8"/>
              <a:gd fmla="*/ 119 h 260" name="T9"/>
              <a:gd fmla="*/ 72 w 400" name="T10"/>
              <a:gd fmla="*/ 118 h 260" name="T11"/>
              <a:gd fmla="*/ 0 w 400" name="T12"/>
              <a:gd fmla="*/ 189 h 260" name="T13"/>
              <a:gd fmla="*/ 72 w 400" name="T14"/>
              <a:gd fmla="*/ 260 h 260" name="T15"/>
              <a:gd fmla="*/ 304 w 400" name="T16"/>
              <a:gd fmla="*/ 260 h 260" name="T17"/>
              <a:gd fmla="*/ 400 w 400" name="T18"/>
              <a:gd fmla="*/ 166 h 260" name="T19"/>
              <a:gd fmla="*/ 304 w 400" name="T20"/>
              <a:gd fmla="*/ 73 h 26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60" w="400">
                <a:moveTo>
                  <a:pt x="304" y="73"/>
                </a:moveTo>
                <a:cubicBezTo>
                  <a:pt x="298" y="73"/>
                  <a:pt x="293" y="73"/>
                  <a:pt x="288" y="74"/>
                </a:cubicBezTo>
                <a:cubicBezTo>
                  <a:pt x="275" y="31"/>
                  <a:pt x="234" y="0"/>
                  <a:pt x="186" y="0"/>
                </a:cubicBezTo>
                <a:cubicBezTo>
                  <a:pt x="127" y="0"/>
                  <a:pt x="80" y="46"/>
                  <a:pt x="80" y="104"/>
                </a:cubicBezTo>
                <a:cubicBezTo>
                  <a:pt x="80" y="109"/>
                  <a:pt x="80" y="114"/>
                  <a:pt x="81" y="119"/>
                </a:cubicBezTo>
                <a:cubicBezTo>
                  <a:pt x="78" y="119"/>
                  <a:pt x="75" y="118"/>
                  <a:pt x="72" y="118"/>
                </a:cubicBezTo>
                <a:cubicBezTo>
                  <a:pt x="32" y="118"/>
                  <a:pt x="0" y="150"/>
                  <a:pt x="0" y="189"/>
                </a:cubicBezTo>
                <a:cubicBezTo>
                  <a:pt x="0" y="228"/>
                  <a:pt x="32" y="260"/>
                  <a:pt x="72" y="260"/>
                </a:cubicBezTo>
                <a:cubicBezTo>
                  <a:pt x="304" y="260"/>
                  <a:pt x="304" y="260"/>
                  <a:pt x="304" y="260"/>
                </a:cubicBezTo>
                <a:cubicBezTo>
                  <a:pt x="357" y="260"/>
                  <a:pt x="400" y="218"/>
                  <a:pt x="400" y="166"/>
                </a:cubicBezTo>
                <a:cubicBezTo>
                  <a:pt x="400" y="115"/>
                  <a:pt x="357" y="73"/>
                  <a:pt x="304" y="73"/>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grpSp>
        <p:nvGrpSpPr>
          <p:cNvPr id="89" name="组合 28"/>
          <p:cNvGrpSpPr/>
          <p:nvPr/>
        </p:nvGrpSpPr>
        <p:grpSpPr>
          <a:xfrm>
            <a:off x="3108391" y="3528442"/>
            <a:ext cx="380563" cy="292436"/>
            <a:chOff x="6607565" y="4127933"/>
            <a:chExt cx="1086207" cy="834677"/>
          </a:xfrm>
          <a:solidFill>
            <a:schemeClr val="bg1">
              <a:lumMod val="65000"/>
            </a:schemeClr>
          </a:solidFill>
        </p:grpSpPr>
        <p:sp>
          <p:nvSpPr>
            <p:cNvPr id="92" name="Freeform 42"/>
            <p:cNvSpPr/>
            <p:nvPr/>
          </p:nvSpPr>
          <p:spPr bwMode="auto">
            <a:xfrm>
              <a:off x="6607565" y="4399047"/>
              <a:ext cx="639763" cy="563563"/>
            </a:xfrm>
            <a:custGeom>
              <a:gdLst>
                <a:gd fmla="*/ 84 w 84" name="T0"/>
                <a:gd fmla="*/ 30 h 74" name="T1"/>
                <a:gd fmla="*/ 72 w 84" name="T2"/>
                <a:gd fmla="*/ 53 h 74" name="T3"/>
                <a:gd fmla="*/ 43 w 84" name="T4"/>
                <a:gd fmla="*/ 62 h 74" name="T5"/>
                <a:gd fmla="*/ 27 w 84" name="T6"/>
                <a:gd fmla="*/ 59 h 74" name="T7"/>
                <a:gd fmla="*/ 11 w 84" name="T8"/>
                <a:gd fmla="*/ 74 h 74" name="T9"/>
                <a:gd fmla="*/ 0 w 84" name="T10"/>
                <a:gd fmla="*/ 70 h 74" name="T11"/>
                <a:gd fmla="*/ 9 w 84" name="T12"/>
                <a:gd fmla="*/ 65 h 74" name="T13"/>
                <a:gd fmla="*/ 13 w 84" name="T14"/>
                <a:gd fmla="*/ 54 h 74" name="T15"/>
                <a:gd fmla="*/ 13 w 84" name="T16"/>
                <a:gd fmla="*/ 52 h 74" name="T17"/>
                <a:gd fmla="*/ 2 w 84" name="T18"/>
                <a:gd fmla="*/ 30 h 74" name="T19"/>
                <a:gd fmla="*/ 14 w 84" name="T20"/>
                <a:gd fmla="*/ 9 h 74" name="T21"/>
                <a:gd fmla="*/ 43 w 84" name="T22"/>
                <a:gd fmla="*/ 0 h 74" name="T23"/>
                <a:gd fmla="*/ 72 w 84" name="T24"/>
                <a:gd fmla="*/ 9 h 74" name="T25"/>
                <a:gd fmla="*/ 84 w 84" name="T26"/>
                <a:gd fmla="*/ 30 h 7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74" w="84">
                  <a:moveTo>
                    <a:pt x="84" y="30"/>
                  </a:moveTo>
                  <a:cubicBezTo>
                    <a:pt x="84" y="39"/>
                    <a:pt x="80" y="47"/>
                    <a:pt x="72" y="53"/>
                  </a:cubicBezTo>
                  <a:cubicBezTo>
                    <a:pt x="64" y="59"/>
                    <a:pt x="54" y="62"/>
                    <a:pt x="43" y="62"/>
                  </a:cubicBezTo>
                  <a:cubicBezTo>
                    <a:pt x="38" y="62"/>
                    <a:pt x="32" y="61"/>
                    <a:pt x="27" y="59"/>
                  </a:cubicBezTo>
                  <a:cubicBezTo>
                    <a:pt x="26" y="69"/>
                    <a:pt x="20" y="74"/>
                    <a:pt x="11" y="74"/>
                  </a:cubicBezTo>
                  <a:cubicBezTo>
                    <a:pt x="8" y="74"/>
                    <a:pt x="4" y="72"/>
                    <a:pt x="0" y="70"/>
                  </a:cubicBezTo>
                  <a:cubicBezTo>
                    <a:pt x="4" y="70"/>
                    <a:pt x="7" y="68"/>
                    <a:pt x="9" y="65"/>
                  </a:cubicBezTo>
                  <a:cubicBezTo>
                    <a:pt x="12" y="62"/>
                    <a:pt x="13" y="58"/>
                    <a:pt x="13" y="54"/>
                  </a:cubicBezTo>
                  <a:cubicBezTo>
                    <a:pt x="13" y="53"/>
                    <a:pt x="13" y="53"/>
                    <a:pt x="13" y="52"/>
                  </a:cubicBezTo>
                  <a:cubicBezTo>
                    <a:pt x="5" y="46"/>
                    <a:pt x="2" y="39"/>
                    <a:pt x="2" y="30"/>
                  </a:cubicBezTo>
                  <a:cubicBezTo>
                    <a:pt x="2" y="22"/>
                    <a:pt x="6" y="15"/>
                    <a:pt x="14" y="9"/>
                  </a:cubicBezTo>
                  <a:cubicBezTo>
                    <a:pt x="22" y="3"/>
                    <a:pt x="31" y="0"/>
                    <a:pt x="43" y="0"/>
                  </a:cubicBezTo>
                  <a:cubicBezTo>
                    <a:pt x="54" y="0"/>
                    <a:pt x="64" y="3"/>
                    <a:pt x="72" y="9"/>
                  </a:cubicBezTo>
                  <a:cubicBezTo>
                    <a:pt x="80" y="15"/>
                    <a:pt x="84" y="22"/>
                    <a:pt x="84" y="3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93" name="Freeform 43"/>
            <p:cNvSpPr/>
            <p:nvPr/>
          </p:nvSpPr>
          <p:spPr bwMode="auto">
            <a:xfrm>
              <a:off x="7061946" y="4127933"/>
              <a:ext cx="631826" cy="579438"/>
            </a:xfrm>
            <a:custGeom>
              <a:gdLst>
                <a:gd fmla="*/ 83 w 83" name="T0"/>
                <a:gd fmla="*/ 29 h 76" name="T1"/>
                <a:gd fmla="*/ 68 w 83" name="T2"/>
                <a:gd fmla="*/ 53 h 76" name="T3"/>
                <a:gd fmla="*/ 67 w 83" name="T4"/>
                <a:gd fmla="*/ 58 h 76" name="T5"/>
                <a:gd fmla="*/ 71 w 83" name="T6"/>
                <a:gd fmla="*/ 69 h 76" name="T7"/>
                <a:gd fmla="*/ 79 w 83" name="T8"/>
                <a:gd fmla="*/ 75 h 76" name="T9"/>
                <a:gd fmla="*/ 60 w 83" name="T10"/>
                <a:gd fmla="*/ 71 h 76" name="T11"/>
                <a:gd fmla="*/ 51 w 83" name="T12"/>
                <a:gd fmla="*/ 60 h 76" name="T13"/>
                <a:gd fmla="*/ 41 w 83" name="T14"/>
                <a:gd fmla="*/ 61 h 76" name="T15"/>
                <a:gd fmla="*/ 29 w 83" name="T16"/>
                <a:gd fmla="*/ 59 h 76" name="T17"/>
                <a:gd fmla="*/ 19 w 83" name="T18"/>
                <a:gd fmla="*/ 42 h 76" name="T19"/>
                <a:gd fmla="*/ 1 w 83" name="T20"/>
                <a:gd fmla="*/ 34 h 76" name="T21"/>
                <a:gd fmla="*/ 0 w 83" name="T22"/>
                <a:gd fmla="*/ 29 h 76" name="T23"/>
                <a:gd fmla="*/ 12 w 83" name="T24"/>
                <a:gd fmla="*/ 8 h 76" name="T25"/>
                <a:gd fmla="*/ 41 w 83" name="T26"/>
                <a:gd fmla="*/ 0 h 76" name="T27"/>
                <a:gd fmla="*/ 71 w 83" name="T28"/>
                <a:gd fmla="*/ 8 h 76" name="T29"/>
                <a:gd fmla="*/ 83 w 83" name="T30"/>
                <a:gd fmla="*/ 29 h 7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76" w="83">
                  <a:moveTo>
                    <a:pt x="83" y="29"/>
                  </a:moveTo>
                  <a:cubicBezTo>
                    <a:pt x="83" y="39"/>
                    <a:pt x="78" y="47"/>
                    <a:pt x="68" y="53"/>
                  </a:cubicBezTo>
                  <a:cubicBezTo>
                    <a:pt x="67" y="55"/>
                    <a:pt x="67" y="57"/>
                    <a:pt x="67" y="58"/>
                  </a:cubicBezTo>
                  <a:cubicBezTo>
                    <a:pt x="67" y="62"/>
                    <a:pt x="69" y="66"/>
                    <a:pt x="71" y="69"/>
                  </a:cubicBezTo>
                  <a:cubicBezTo>
                    <a:pt x="71" y="69"/>
                    <a:pt x="74" y="71"/>
                    <a:pt x="79" y="75"/>
                  </a:cubicBezTo>
                  <a:cubicBezTo>
                    <a:pt x="71" y="76"/>
                    <a:pt x="64" y="74"/>
                    <a:pt x="60" y="71"/>
                  </a:cubicBezTo>
                  <a:cubicBezTo>
                    <a:pt x="56" y="69"/>
                    <a:pt x="53" y="65"/>
                    <a:pt x="51" y="60"/>
                  </a:cubicBezTo>
                  <a:cubicBezTo>
                    <a:pt x="48" y="60"/>
                    <a:pt x="45" y="61"/>
                    <a:pt x="41" y="61"/>
                  </a:cubicBezTo>
                  <a:cubicBezTo>
                    <a:pt x="37" y="61"/>
                    <a:pt x="33" y="60"/>
                    <a:pt x="29" y="59"/>
                  </a:cubicBezTo>
                  <a:cubicBezTo>
                    <a:pt x="28" y="53"/>
                    <a:pt x="24" y="47"/>
                    <a:pt x="19" y="42"/>
                  </a:cubicBezTo>
                  <a:cubicBezTo>
                    <a:pt x="13" y="37"/>
                    <a:pt x="7" y="34"/>
                    <a:pt x="1" y="34"/>
                  </a:cubicBezTo>
                  <a:cubicBezTo>
                    <a:pt x="0" y="32"/>
                    <a:pt x="0" y="30"/>
                    <a:pt x="0" y="29"/>
                  </a:cubicBezTo>
                  <a:cubicBezTo>
                    <a:pt x="0" y="21"/>
                    <a:pt x="4" y="14"/>
                    <a:pt x="12" y="8"/>
                  </a:cubicBezTo>
                  <a:cubicBezTo>
                    <a:pt x="20" y="2"/>
                    <a:pt x="30" y="0"/>
                    <a:pt x="41" y="0"/>
                  </a:cubicBezTo>
                  <a:cubicBezTo>
                    <a:pt x="53" y="0"/>
                    <a:pt x="63" y="2"/>
                    <a:pt x="71" y="8"/>
                  </a:cubicBezTo>
                  <a:cubicBezTo>
                    <a:pt x="79" y="14"/>
                    <a:pt x="83" y="21"/>
                    <a:pt x="83"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sp>
        <p:nvSpPr>
          <p:cNvPr id="90" name="Freeform 25"/>
          <p:cNvSpPr>
            <a:spLocks noEditPoints="1"/>
          </p:cNvSpPr>
          <p:nvPr/>
        </p:nvSpPr>
        <p:spPr bwMode="auto">
          <a:xfrm rot="1049870">
            <a:off x="2912342" y="4179156"/>
            <a:ext cx="392646" cy="243680"/>
          </a:xfrm>
          <a:custGeom>
            <a:gdLst>
              <a:gd fmla="*/ 19 w 374" name="T0"/>
              <a:gd fmla="*/ 22 h 232" name="T1"/>
              <a:gd fmla="*/ 169 w 374" name="T2"/>
              <a:gd fmla="*/ 102 h 232" name="T3"/>
              <a:gd fmla="*/ 187 w 374" name="T4"/>
              <a:gd fmla="*/ 106 h 232" name="T5"/>
              <a:gd fmla="*/ 205 w 374" name="T6"/>
              <a:gd fmla="*/ 102 h 232" name="T7"/>
              <a:gd fmla="*/ 355 w 374" name="T8"/>
              <a:gd fmla="*/ 22 h 232" name="T9"/>
              <a:gd fmla="*/ 356 w 374" name="T10"/>
              <a:gd fmla="*/ 0 h 232" name="T11"/>
              <a:gd fmla="*/ 18 w 374" name="T12"/>
              <a:gd fmla="*/ 0 h 232" name="T13"/>
              <a:gd fmla="*/ 19 w 374" name="T14"/>
              <a:gd fmla="*/ 22 h 232" name="T15"/>
              <a:gd fmla="*/ 359 w 374" name="T16"/>
              <a:gd fmla="*/ 62 h 232" name="T17"/>
              <a:gd fmla="*/ 205 w 374" name="T18"/>
              <a:gd fmla="*/ 142 h 232" name="T19"/>
              <a:gd fmla="*/ 187 w 374" name="T20"/>
              <a:gd fmla="*/ 146 h 232" name="T21"/>
              <a:gd fmla="*/ 169 w 374" name="T22"/>
              <a:gd fmla="*/ 142 h 232" name="T23"/>
              <a:gd fmla="*/ 15 w 374" name="T24"/>
              <a:gd fmla="*/ 62 h 232" name="T25"/>
              <a:gd fmla="*/ 7 w 374" name="T26"/>
              <a:gd fmla="*/ 66 h 232" name="T27"/>
              <a:gd fmla="*/ 7 w 374" name="T28"/>
              <a:gd fmla="*/ 213 h 232" name="T29"/>
              <a:gd fmla="*/ 27 w 374" name="T30"/>
              <a:gd fmla="*/ 232 h 232" name="T31"/>
              <a:gd fmla="*/ 347 w 374" name="T32"/>
              <a:gd fmla="*/ 232 h 232" name="T33"/>
              <a:gd fmla="*/ 367 w 374" name="T34"/>
              <a:gd fmla="*/ 213 h 232" name="T35"/>
              <a:gd fmla="*/ 367 w 374" name="T36"/>
              <a:gd fmla="*/ 66 h 232" name="T37"/>
              <a:gd fmla="*/ 359 w 374" name="T38"/>
              <a:gd fmla="*/ 62 h 23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31" w="374">
                <a:moveTo>
                  <a:pt x="19" y="22"/>
                </a:moveTo>
                <a:cubicBezTo>
                  <a:pt x="28" y="27"/>
                  <a:pt x="164" y="99"/>
                  <a:pt x="169" y="102"/>
                </a:cubicBezTo>
                <a:cubicBezTo>
                  <a:pt x="174" y="105"/>
                  <a:pt x="180" y="106"/>
                  <a:pt x="187" y="106"/>
                </a:cubicBezTo>
                <a:cubicBezTo>
                  <a:pt x="193" y="106"/>
                  <a:pt x="200" y="105"/>
                  <a:pt x="205" y="102"/>
                </a:cubicBezTo>
                <a:cubicBezTo>
                  <a:pt x="210" y="99"/>
                  <a:pt x="345" y="27"/>
                  <a:pt x="355" y="22"/>
                </a:cubicBezTo>
                <a:cubicBezTo>
                  <a:pt x="365" y="16"/>
                  <a:pt x="374" y="0"/>
                  <a:pt x="356" y="0"/>
                </a:cubicBezTo>
                <a:cubicBezTo>
                  <a:pt x="18" y="0"/>
                  <a:pt x="18" y="0"/>
                  <a:pt x="18" y="0"/>
                </a:cubicBezTo>
                <a:cubicBezTo>
                  <a:pt x="0" y="0"/>
                  <a:pt x="9" y="16"/>
                  <a:pt x="19" y="22"/>
                </a:cubicBezTo>
                <a:close/>
                <a:moveTo>
                  <a:pt x="359" y="62"/>
                </a:moveTo>
                <a:cubicBezTo>
                  <a:pt x="348" y="67"/>
                  <a:pt x="212" y="139"/>
                  <a:pt x="205" y="142"/>
                </a:cubicBezTo>
                <a:cubicBezTo>
                  <a:pt x="198" y="146"/>
                  <a:pt x="193" y="146"/>
                  <a:pt x="187" y="146"/>
                </a:cubicBezTo>
                <a:cubicBezTo>
                  <a:pt x="180" y="146"/>
                  <a:pt x="175" y="146"/>
                  <a:pt x="169" y="142"/>
                </a:cubicBezTo>
                <a:cubicBezTo>
                  <a:pt x="162" y="139"/>
                  <a:pt x="26" y="67"/>
                  <a:pt x="15" y="62"/>
                </a:cubicBezTo>
                <a:cubicBezTo>
                  <a:pt x="7" y="58"/>
                  <a:pt x="7" y="62"/>
                  <a:pt x="7" y="66"/>
                </a:cubicBezTo>
                <a:cubicBezTo>
                  <a:pt x="7" y="70"/>
                  <a:pt x="7" y="213"/>
                  <a:pt x="7" y="213"/>
                </a:cubicBezTo>
                <a:cubicBezTo>
                  <a:pt x="7" y="221"/>
                  <a:pt x="18" y="232"/>
                  <a:pt x="27" y="232"/>
                </a:cubicBezTo>
                <a:cubicBezTo>
                  <a:pt x="347" y="232"/>
                  <a:pt x="347" y="232"/>
                  <a:pt x="347" y="232"/>
                </a:cubicBezTo>
                <a:cubicBezTo>
                  <a:pt x="356" y="232"/>
                  <a:pt x="367" y="221"/>
                  <a:pt x="367" y="213"/>
                </a:cubicBezTo>
                <a:cubicBezTo>
                  <a:pt x="367" y="213"/>
                  <a:pt x="367" y="70"/>
                  <a:pt x="367" y="66"/>
                </a:cubicBezTo>
                <a:cubicBezTo>
                  <a:pt x="367" y="62"/>
                  <a:pt x="367" y="58"/>
                  <a:pt x="359" y="62"/>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65" name="Freeform 31"/>
          <p:cNvSpPr>
            <a:spLocks noEditPoints="1"/>
          </p:cNvSpPr>
          <p:nvPr/>
        </p:nvSpPr>
        <p:spPr bwMode="auto">
          <a:xfrm>
            <a:off x="2455314" y="2994594"/>
            <a:ext cx="611764" cy="527899"/>
          </a:xfrm>
          <a:custGeom>
            <a:gdLst>
              <a:gd fmla="*/ 293 w 398" name="T0"/>
              <a:gd fmla="*/ 173 h 344" name="T1"/>
              <a:gd fmla="*/ 286 w 398" name="T2"/>
              <a:gd fmla="*/ 163 h 344" name="T3"/>
              <a:gd fmla="*/ 286 w 398" name="T4"/>
              <a:gd fmla="*/ 124 h 344" name="T5"/>
              <a:gd fmla="*/ 199 w 398" name="T6"/>
              <a:gd fmla="*/ 123 h 344" name="T7"/>
              <a:gd fmla="*/ 190 w 398" name="T8"/>
              <a:gd fmla="*/ 119 h 344" name="T9"/>
              <a:gd fmla="*/ 186 w 398" name="T10"/>
              <a:gd fmla="*/ 72 h 344" name="T11"/>
              <a:gd fmla="*/ 58 w 398" name="T12"/>
              <a:gd fmla="*/ 123 h 344" name="T13"/>
              <a:gd fmla="*/ 0 w 398" name="T14"/>
              <a:gd fmla="*/ 234 h 344" name="T15"/>
              <a:gd fmla="*/ 163 w 398" name="T16"/>
              <a:gd fmla="*/ 344 h 344" name="T17"/>
              <a:gd fmla="*/ 340 w 398" name="T18"/>
              <a:gd fmla="*/ 227 h 344" name="T19"/>
              <a:gd fmla="*/ 293 w 398" name="T20"/>
              <a:gd fmla="*/ 173 h 344" name="T21"/>
              <a:gd fmla="*/ 163 w 398" name="T22"/>
              <a:gd fmla="*/ 314 h 344" name="T23"/>
              <a:gd fmla="*/ 39 w 398" name="T24"/>
              <a:gd fmla="*/ 249 h 344" name="T25"/>
              <a:gd fmla="*/ 148 w 398" name="T26"/>
              <a:gd fmla="*/ 160 h 344" name="T27"/>
              <a:gd fmla="*/ 273 w 398" name="T28"/>
              <a:gd fmla="*/ 226 h 344" name="T29"/>
              <a:gd fmla="*/ 163 w 398" name="T30"/>
              <a:gd fmla="*/ 314 h 344" name="T31"/>
              <a:gd fmla="*/ 398 w 398" name="T32"/>
              <a:gd fmla="*/ 120 h 344" name="T33"/>
              <a:gd fmla="*/ 278 w 398" name="T34"/>
              <a:gd fmla="*/ 0 h 344" name="T35"/>
              <a:gd fmla="*/ 264 w 398" name="T36"/>
              <a:gd fmla="*/ 14 h 344" name="T37"/>
              <a:gd fmla="*/ 278 w 398" name="T38"/>
              <a:gd fmla="*/ 28 h 344" name="T39"/>
              <a:gd fmla="*/ 370 w 398" name="T40"/>
              <a:gd fmla="*/ 120 h 344" name="T41"/>
              <a:gd fmla="*/ 384 w 398" name="T42"/>
              <a:gd fmla="*/ 134 h 344" name="T43"/>
              <a:gd fmla="*/ 398 w 398" name="T44"/>
              <a:gd fmla="*/ 120 h 344" name="T45"/>
              <a:gd fmla="*/ 398 w 398" name="T46"/>
              <a:gd fmla="*/ 120 h 344" name="T47"/>
              <a:gd fmla="*/ 342 w 398" name="T48"/>
              <a:gd fmla="*/ 118 h 344" name="T49"/>
              <a:gd fmla="*/ 280 w 398" name="T50"/>
              <a:gd fmla="*/ 56 h 344" name="T51"/>
              <a:gd fmla="*/ 263 w 398" name="T52"/>
              <a:gd fmla="*/ 66 h 344" name="T53"/>
              <a:gd fmla="*/ 274 w 398" name="T54"/>
              <a:gd fmla="*/ 83 h 344" name="T55"/>
              <a:gd fmla="*/ 315 w 398" name="T56"/>
              <a:gd fmla="*/ 123 h 344" name="T57"/>
              <a:gd fmla="*/ 331 w 398" name="T58"/>
              <a:gd fmla="*/ 134 h 344" name="T59"/>
              <a:gd fmla="*/ 342 w 398" name="T60"/>
              <a:gd fmla="*/ 118 h 344" name="T61"/>
              <a:gd fmla="*/ 130 w 398" name="T62"/>
              <a:gd fmla="*/ 202 h 344" name="T63"/>
              <a:gd fmla="*/ 91 w 398" name="T64"/>
              <a:gd fmla="*/ 251 h 344" name="T65"/>
              <a:gd fmla="*/ 146 w 398" name="T66"/>
              <a:gd fmla="*/ 280 h 344" name="T67"/>
              <a:gd fmla="*/ 185 w 398" name="T68"/>
              <a:gd fmla="*/ 232 h 344" name="T69"/>
              <a:gd fmla="*/ 130 w 398" name="T70"/>
              <a:gd fmla="*/ 202 h 34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344" w="398">
                <a:moveTo>
                  <a:pt x="293" y="173"/>
                </a:moveTo>
                <a:cubicBezTo>
                  <a:pt x="287" y="172"/>
                  <a:pt x="283" y="170"/>
                  <a:pt x="286" y="163"/>
                </a:cubicBezTo>
                <a:cubicBezTo>
                  <a:pt x="292" y="147"/>
                  <a:pt x="293" y="133"/>
                  <a:pt x="286" y="124"/>
                </a:cubicBezTo>
                <a:cubicBezTo>
                  <a:pt x="274" y="105"/>
                  <a:pt x="239" y="106"/>
                  <a:pt x="199" y="123"/>
                </a:cubicBezTo>
                <a:cubicBezTo>
                  <a:pt x="199" y="123"/>
                  <a:pt x="187" y="129"/>
                  <a:pt x="190" y="119"/>
                </a:cubicBezTo>
                <a:cubicBezTo>
                  <a:pt x="196" y="99"/>
                  <a:pt x="195" y="82"/>
                  <a:pt x="186" y="72"/>
                </a:cubicBezTo>
                <a:cubicBezTo>
                  <a:pt x="164" y="50"/>
                  <a:pt x="107" y="73"/>
                  <a:pt x="58" y="123"/>
                </a:cubicBezTo>
                <a:cubicBezTo>
                  <a:pt x="21" y="160"/>
                  <a:pt x="0" y="200"/>
                  <a:pt x="0" y="234"/>
                </a:cubicBezTo>
                <a:cubicBezTo>
                  <a:pt x="0" y="300"/>
                  <a:pt x="82" y="344"/>
                  <a:pt x="163" y="344"/>
                </a:cubicBezTo>
                <a:cubicBezTo>
                  <a:pt x="269" y="344"/>
                  <a:pt x="340" y="277"/>
                  <a:pt x="340" y="227"/>
                </a:cubicBezTo>
                <a:cubicBezTo>
                  <a:pt x="340" y="197"/>
                  <a:pt x="315" y="180"/>
                  <a:pt x="293" y="173"/>
                </a:cubicBezTo>
                <a:close/>
                <a:moveTo>
                  <a:pt x="163" y="314"/>
                </a:moveTo>
                <a:cubicBezTo>
                  <a:pt x="99" y="321"/>
                  <a:pt x="43" y="292"/>
                  <a:pt x="39" y="249"/>
                </a:cubicBezTo>
                <a:cubicBezTo>
                  <a:pt x="35" y="206"/>
                  <a:pt x="84" y="167"/>
                  <a:pt x="148" y="160"/>
                </a:cubicBezTo>
                <a:cubicBezTo>
                  <a:pt x="213" y="154"/>
                  <a:pt x="269" y="183"/>
                  <a:pt x="273" y="226"/>
                </a:cubicBezTo>
                <a:cubicBezTo>
                  <a:pt x="277" y="268"/>
                  <a:pt x="228" y="308"/>
                  <a:pt x="163" y="314"/>
                </a:cubicBezTo>
                <a:close/>
                <a:moveTo>
                  <a:pt x="398" y="120"/>
                </a:moveTo>
                <a:cubicBezTo>
                  <a:pt x="398" y="54"/>
                  <a:pt x="344" y="0"/>
                  <a:pt x="278" y="0"/>
                </a:cubicBezTo>
                <a:cubicBezTo>
                  <a:pt x="270" y="0"/>
                  <a:pt x="264" y="6"/>
                  <a:pt x="264" y="14"/>
                </a:cubicBezTo>
                <a:cubicBezTo>
                  <a:pt x="264" y="22"/>
                  <a:pt x="270" y="28"/>
                  <a:pt x="278" y="28"/>
                </a:cubicBezTo>
                <a:cubicBezTo>
                  <a:pt x="329" y="28"/>
                  <a:pt x="370" y="69"/>
                  <a:pt x="370" y="120"/>
                </a:cubicBezTo>
                <a:cubicBezTo>
                  <a:pt x="370" y="128"/>
                  <a:pt x="376" y="134"/>
                  <a:pt x="384" y="134"/>
                </a:cubicBezTo>
                <a:cubicBezTo>
                  <a:pt x="392" y="134"/>
                  <a:pt x="398" y="128"/>
                  <a:pt x="398" y="120"/>
                </a:cubicBezTo>
                <a:cubicBezTo>
                  <a:pt x="398" y="120"/>
                  <a:pt x="398" y="120"/>
                  <a:pt x="398" y="120"/>
                </a:cubicBezTo>
                <a:close/>
                <a:moveTo>
                  <a:pt x="342" y="118"/>
                </a:moveTo>
                <a:cubicBezTo>
                  <a:pt x="336" y="87"/>
                  <a:pt x="311" y="62"/>
                  <a:pt x="280" y="56"/>
                </a:cubicBezTo>
                <a:cubicBezTo>
                  <a:pt x="272" y="54"/>
                  <a:pt x="265" y="59"/>
                  <a:pt x="263" y="66"/>
                </a:cubicBezTo>
                <a:cubicBezTo>
                  <a:pt x="262" y="74"/>
                  <a:pt x="267" y="81"/>
                  <a:pt x="274" y="83"/>
                </a:cubicBezTo>
                <a:cubicBezTo>
                  <a:pt x="295" y="87"/>
                  <a:pt x="311" y="103"/>
                  <a:pt x="315" y="123"/>
                </a:cubicBezTo>
                <a:cubicBezTo>
                  <a:pt x="316" y="131"/>
                  <a:pt x="324" y="136"/>
                  <a:pt x="331" y="134"/>
                </a:cubicBezTo>
                <a:cubicBezTo>
                  <a:pt x="339" y="133"/>
                  <a:pt x="344" y="125"/>
                  <a:pt x="342" y="118"/>
                </a:cubicBezTo>
                <a:close/>
                <a:moveTo>
                  <a:pt x="130" y="202"/>
                </a:moveTo>
                <a:cubicBezTo>
                  <a:pt x="104" y="207"/>
                  <a:pt x="87" y="229"/>
                  <a:pt x="91" y="251"/>
                </a:cubicBezTo>
                <a:cubicBezTo>
                  <a:pt x="96" y="272"/>
                  <a:pt x="120" y="286"/>
                  <a:pt x="146" y="280"/>
                </a:cubicBezTo>
                <a:cubicBezTo>
                  <a:pt x="172" y="275"/>
                  <a:pt x="190" y="253"/>
                  <a:pt x="185" y="232"/>
                </a:cubicBezTo>
                <a:cubicBezTo>
                  <a:pt x="181" y="210"/>
                  <a:pt x="156" y="197"/>
                  <a:pt x="130" y="202"/>
                </a:cubicBezTo>
                <a:close/>
              </a:path>
            </a:pathLst>
          </a:custGeom>
          <a:solidFill>
            <a:schemeClr val="bg1">
              <a:lumMod val="65000"/>
            </a:schemeClr>
          </a:solidFill>
          <a:ln>
            <a:noFill/>
          </a:ln>
        </p:spPr>
        <p:txBody>
          <a:bodyPr anchor="t" anchorCtr="0" bIns="45712" compatLnSpc="1" lIns="91422" numCol="1" rIns="91422" tIns="45712" vert="horz" wrap="square">
            <a:prstTxWarp prst="textNoShape">
              <a:avLst/>
            </a:prstTxWarp>
          </a:bodyPr>
          <a:lstStyle/>
          <a:p>
            <a:endParaRPr altLang="en-US" lang="zh-CN">
              <a:solidFill>
                <a:prstClr val="black"/>
              </a:solidFill>
            </a:endParaRPr>
          </a:p>
        </p:txBody>
      </p:sp>
      <p:sp>
        <p:nvSpPr>
          <p:cNvPr id="9" name="矩形 8"/>
          <p:cNvSpPr/>
          <p:nvPr/>
        </p:nvSpPr>
        <p:spPr>
          <a:xfrm>
            <a:off x="4193487" y="2309439"/>
            <a:ext cx="45719" cy="2160000"/>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4239206" y="2402185"/>
            <a:ext cx="3064564" cy="31047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矩形 106"/>
          <p:cNvSpPr/>
          <p:nvPr/>
        </p:nvSpPr>
        <p:spPr>
          <a:xfrm>
            <a:off x="4239206" y="2950744"/>
            <a:ext cx="2573074" cy="31047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8" name="矩形 107"/>
          <p:cNvSpPr/>
          <p:nvPr/>
        </p:nvSpPr>
        <p:spPr>
          <a:xfrm>
            <a:off x="4239206" y="3499979"/>
            <a:ext cx="2173024" cy="31047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矩形 108"/>
          <p:cNvSpPr/>
          <p:nvPr/>
        </p:nvSpPr>
        <p:spPr>
          <a:xfrm>
            <a:off x="4239206" y="4042652"/>
            <a:ext cx="1612954" cy="31047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7437912" y="2388147"/>
            <a:ext cx="589280" cy="335280"/>
          </a:xfrm>
          <a:prstGeom prst="rect">
            <a:avLst/>
          </a:prstGeom>
          <a:noFill/>
        </p:spPr>
        <p:txBody>
          <a:bodyPr rtlCol="0" wrap="none">
            <a:spAutoFit/>
          </a:bodyPr>
          <a:lstStyle/>
          <a:p>
            <a:r>
              <a:rPr altLang="zh-CN" lang="en-US" smtClean="0" sz="1600">
                <a:solidFill>
                  <a:schemeClr val="bg1">
                    <a:lumMod val="50000"/>
                  </a:schemeClr>
                </a:solidFill>
              </a:rPr>
              <a:t>87%</a:t>
            </a:r>
          </a:p>
        </p:txBody>
      </p:sp>
      <p:sp>
        <p:nvSpPr>
          <p:cNvPr id="110" name="文本框 109"/>
          <p:cNvSpPr txBox="1"/>
          <p:nvPr/>
        </p:nvSpPr>
        <p:spPr>
          <a:xfrm>
            <a:off x="6868525" y="2936706"/>
            <a:ext cx="589280" cy="335280"/>
          </a:xfrm>
          <a:prstGeom prst="rect">
            <a:avLst/>
          </a:prstGeom>
          <a:noFill/>
        </p:spPr>
        <p:txBody>
          <a:bodyPr rtlCol="0" wrap="none">
            <a:spAutoFit/>
          </a:bodyPr>
          <a:lstStyle/>
          <a:p>
            <a:r>
              <a:rPr altLang="zh-CN" lang="en-US" smtClean="0" sz="1600">
                <a:solidFill>
                  <a:schemeClr val="bg1">
                    <a:lumMod val="50000"/>
                  </a:schemeClr>
                </a:solidFill>
              </a:rPr>
              <a:t>65%</a:t>
            </a:r>
          </a:p>
        </p:txBody>
      </p:sp>
      <p:sp>
        <p:nvSpPr>
          <p:cNvPr id="111" name="文本框 110"/>
          <p:cNvSpPr txBox="1"/>
          <p:nvPr/>
        </p:nvSpPr>
        <p:spPr>
          <a:xfrm>
            <a:off x="6457950" y="3485941"/>
            <a:ext cx="589280" cy="335280"/>
          </a:xfrm>
          <a:prstGeom prst="rect">
            <a:avLst/>
          </a:prstGeom>
          <a:noFill/>
        </p:spPr>
        <p:txBody>
          <a:bodyPr rtlCol="0" wrap="none">
            <a:spAutoFit/>
          </a:bodyPr>
          <a:lstStyle/>
          <a:p>
            <a:r>
              <a:rPr altLang="zh-CN" lang="en-US" smtClean="0" sz="1600">
                <a:solidFill>
                  <a:schemeClr val="bg1">
                    <a:lumMod val="50000"/>
                  </a:schemeClr>
                </a:solidFill>
              </a:rPr>
              <a:t>54%</a:t>
            </a:r>
          </a:p>
        </p:txBody>
      </p:sp>
      <p:sp>
        <p:nvSpPr>
          <p:cNvPr id="112" name="文本框 111"/>
          <p:cNvSpPr txBox="1"/>
          <p:nvPr/>
        </p:nvSpPr>
        <p:spPr>
          <a:xfrm>
            <a:off x="5852160" y="4028615"/>
            <a:ext cx="589280" cy="335280"/>
          </a:xfrm>
          <a:prstGeom prst="rect">
            <a:avLst/>
          </a:prstGeom>
          <a:noFill/>
        </p:spPr>
        <p:txBody>
          <a:bodyPr rtlCol="0" wrap="none">
            <a:spAutoFit/>
          </a:bodyPr>
          <a:lstStyle/>
          <a:p>
            <a:r>
              <a:rPr altLang="zh-CN" lang="en-US" smtClean="0" sz="1600">
                <a:solidFill>
                  <a:schemeClr val="bg1">
                    <a:lumMod val="50000"/>
                  </a:schemeClr>
                </a:solidFill>
              </a:rPr>
              <a:t>43%</a:t>
            </a:r>
          </a:p>
        </p:txBody>
      </p:sp>
      <p:sp>
        <p:nvSpPr>
          <p:cNvPr id="113" name="文本框 112"/>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sp>
        <p:nvSpPr>
          <p:cNvPr id="114" name="文本框 113"/>
          <p:cNvSpPr txBox="1"/>
          <p:nvPr/>
        </p:nvSpPr>
        <p:spPr>
          <a:xfrm>
            <a:off x="7154518" y="4348912"/>
            <a:ext cx="4837216" cy="335280"/>
          </a:xfrm>
          <a:prstGeom prst="rect">
            <a:avLst/>
          </a:prstGeom>
          <a:noFill/>
        </p:spPr>
        <p:txBody>
          <a:bodyPr rtlCol="0" wrap="square">
            <a:spAutoFit/>
          </a:bodyPr>
          <a:lstStyle/>
          <a:p>
            <a:pPr algn="ctr"/>
            <a:r>
              <a:rPr altLang="zh-CN" b="1" lang="en-US" smtClean="0" sz="1600">
                <a:solidFill>
                  <a:srgbClr val="3563A8"/>
                </a:solidFill>
              </a:rPr>
              <a:t>ADD YOUR TITLE HERE</a:t>
            </a:r>
          </a:p>
        </p:txBody>
      </p:sp>
      <p:sp>
        <p:nvSpPr>
          <p:cNvPr id="115" name="矩形 114"/>
          <p:cNvSpPr/>
          <p:nvPr/>
        </p:nvSpPr>
        <p:spPr>
          <a:xfrm>
            <a:off x="7225354" y="4928220"/>
            <a:ext cx="4583431" cy="914400"/>
          </a:xfrm>
          <a:prstGeom prst="rect">
            <a:avLst/>
          </a:prstGeom>
        </p:spPr>
        <p:txBody>
          <a:bodyPr wrap="square">
            <a:spAutoFit/>
          </a:bodyPr>
          <a:lstStyle/>
          <a:p>
            <a:pPr algn="ct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grpSp>
        <p:nvGrpSpPr>
          <p:cNvPr id="47" name="组合 46"/>
          <p:cNvGrpSpPr/>
          <p:nvPr/>
        </p:nvGrpSpPr>
        <p:grpSpPr>
          <a:xfrm>
            <a:off x="173624" y="147812"/>
            <a:ext cx="2474763" cy="320040"/>
            <a:chOff x="173624" y="147812"/>
            <a:chExt cx="2474763" cy="320040"/>
          </a:xfrm>
        </p:grpSpPr>
        <p:cxnSp>
          <p:nvCxnSpPr>
            <p:cNvPr id="49" name="直接连接符 48"/>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51" name="文本框 50"/>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852111232"/>
      </p:ext>
    </p:extLst>
  </p:cSld>
  <p:clrMapOvr>
    <a:masterClrMapping/>
  </p:clrMapOvr>
  <p:transition spd="slow">
    <p:push dir="u"/>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sp>
        <p:nvSpPr>
          <p:cNvPr id="9" name="椭圆 8"/>
          <p:cNvSpPr/>
          <p:nvPr/>
        </p:nvSpPr>
        <p:spPr>
          <a:xfrm>
            <a:off x="763802" y="3067742"/>
            <a:ext cx="2560320" cy="256032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 name="直接连接符 13"/>
          <p:cNvCxnSpPr>
            <a:stCxn id="9" idx="6"/>
            <a:endCxn id="15" idx="2"/>
          </p:cNvCxnSpPr>
          <p:nvPr/>
        </p:nvCxnSpPr>
        <p:spPr>
          <a:xfrm>
            <a:off x="3324122" y="4347902"/>
            <a:ext cx="3613888" cy="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6938010" y="3787832"/>
            <a:ext cx="1120140" cy="1120140"/>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7" name="直接连接符 16"/>
          <p:cNvCxnSpPr>
            <a:stCxn id="15" idx="0"/>
          </p:cNvCxnSpPr>
          <p:nvPr/>
        </p:nvCxnSpPr>
        <p:spPr>
          <a:xfrm flipH="1" flipV="1">
            <a:off x="7498080" y="2903220"/>
            <a:ext cx="0" cy="88461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5" idx="7"/>
          </p:cNvCxnSpPr>
          <p:nvPr/>
        </p:nvCxnSpPr>
        <p:spPr>
          <a:xfrm flipV="1">
            <a:off x="7894109" y="3304886"/>
            <a:ext cx="667876" cy="64698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15" idx="5"/>
          </p:cNvCxnSpPr>
          <p:nvPr/>
        </p:nvCxnSpPr>
        <p:spPr>
          <a:xfrm>
            <a:off x="7894109" y="4743931"/>
            <a:ext cx="712681" cy="68934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15" idx="4"/>
            <a:endCxn id="39" idx="0"/>
          </p:cNvCxnSpPr>
          <p:nvPr/>
        </p:nvCxnSpPr>
        <p:spPr>
          <a:xfrm>
            <a:off x="7498080" y="4907972"/>
            <a:ext cx="11388" cy="84272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a:stCxn id="15" idx="3"/>
          </p:cNvCxnSpPr>
          <p:nvPr/>
        </p:nvCxnSpPr>
        <p:spPr>
          <a:xfrm flipH="1">
            <a:off x="6407434" y="4743931"/>
            <a:ext cx="694617" cy="68934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15" idx="1"/>
          </p:cNvCxnSpPr>
          <p:nvPr/>
        </p:nvCxnSpPr>
        <p:spPr>
          <a:xfrm flipH="1" flipV="1">
            <a:off x="6443188" y="3293009"/>
            <a:ext cx="658863" cy="65886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5848614" y="2726509"/>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椭圆 34"/>
          <p:cNvSpPr/>
          <p:nvPr/>
        </p:nvSpPr>
        <p:spPr>
          <a:xfrm>
            <a:off x="7156846" y="2234316"/>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8455472" y="2714340"/>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8501192" y="5333768"/>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7168234" y="5750693"/>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5835319" y="5286828"/>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MAGNUM\Projects\Microsoft\Cloud Power FY12\Design\Icons\PNGs\Cross Platform.png" id="43" name="Picture 8"/>
          <p:cNvPicPr>
            <a:picLocks noChangeArrowheads="1" noChangeAspect="1"/>
          </p:cNvPicPr>
          <p:nvPr/>
        </p:nvPicPr>
        <p:blipFill>
          <a:blip r:embed="rId2">
            <a:duotone>
              <a:prstClr val="black"/>
              <a:schemeClr val="accent3">
                <a:tint val="45000"/>
                <a:satMod val="400000"/>
              </a:schemeClr>
            </a:duotone>
          </a:blip>
          <a:stretch>
            <a:fillRect/>
          </a:stretch>
        </p:blipFill>
        <p:spPr bwMode="auto">
          <a:xfrm>
            <a:off x="1008467" y="3237636"/>
            <a:ext cx="2070990" cy="2220532"/>
          </a:xfrm>
          <a:prstGeom prst="rect">
            <a:avLst/>
          </a:prstGeom>
          <a:noFill/>
        </p:spPr>
      </p:pic>
      <p:pic>
        <p:nvPicPr>
          <p:cNvPr descr="C:\Users\HOWARDY.REDMOND\AppData\Local\Microsoft\Windows\Temporary Internet Files\Content.IE5\5W4A3OMT\MC900351855[1].wmf" id="44" name="Picture 3"/>
          <p:cNvPicPr>
            <a:picLocks noChangeArrowheads="1" noChangeAspect="1"/>
          </p:cNvPicPr>
          <p:nvPr/>
        </p:nvPicPr>
        <p:blipFill>
          <a:blip r:embed="rId3">
            <a:duotone>
              <a:schemeClr val="bg2">
                <a:shade val="45000"/>
                <a:satMod val="135000"/>
              </a:schemeClr>
              <a:prstClr val="white"/>
            </a:duotone>
            <a:extLst>
              <a:ext uri="{28A0092B-C50C-407E-A947-70E740481C1C}">
                <a14:useLocalDpi val="0"/>
              </a:ext>
            </a:extLst>
          </a:blip>
          <a:stretch>
            <a:fillRect/>
          </a:stretch>
        </p:blipFill>
        <p:spPr bwMode="auto">
          <a:xfrm>
            <a:off x="7234269" y="4026702"/>
            <a:ext cx="550482" cy="671509"/>
          </a:xfrm>
          <a:prstGeom prst="rect">
            <a:avLst/>
          </a:prstGeom>
          <a:noFill/>
          <a:extLst>
            <a:ext uri="{909E8E84-426E-40DD-AFC4-6F175D3DCCD1}">
              <a14:hiddenFill>
                <a:solidFill>
                  <a:srgbClr val="FFFFFF"/>
                </a:solidFill>
              </a14:hiddenFill>
            </a:ext>
          </a:extLst>
        </p:spPr>
      </p:pic>
      <p:pic>
        <p:nvPicPr>
          <p:cNvPr descr="\\MAGNUM\Projects\Microsoft\Cloud Power FY12\Design\ICONS_PNG\Increase.png" id="45" name="Picture 5"/>
          <p:cNvPicPr>
            <a:picLocks noChangeArrowheads="1" noChangeAspect="1"/>
          </p:cNvPicPr>
          <p:nvPr/>
        </p:nvPicPr>
        <p:blipFill>
          <a:blip r:embed="rId4">
            <a:grayscl/>
          </a:blip>
          <a:stretch>
            <a:fillRect/>
          </a:stretch>
        </p:blipFill>
        <p:spPr bwMode="auto">
          <a:xfrm>
            <a:off x="7234269" y="2311875"/>
            <a:ext cx="508307" cy="508175"/>
          </a:xfrm>
          <a:prstGeom prst="rect">
            <a:avLst/>
          </a:prstGeom>
          <a:noFill/>
        </p:spPr>
      </p:pic>
      <p:pic>
        <p:nvPicPr>
          <p:cNvPr descr="\\MAGNUM\Projects\Microsoft\Cloud Power FY12\Design\Icons\PNGs\Electricity.png" id="46" name="Picture 2"/>
          <p:cNvPicPr>
            <a:picLocks noChangeArrowheads="1" noChangeAspect="1"/>
          </p:cNvPicPr>
          <p:nvPr/>
        </p:nvPicPr>
        <p:blipFill>
          <a:blip r:embed="rId5">
            <a:grayscl/>
          </a:blip>
          <a:stretch>
            <a:fillRect/>
          </a:stretch>
        </p:blipFill>
        <p:spPr bwMode="auto">
          <a:xfrm>
            <a:off x="8554056" y="2831144"/>
            <a:ext cx="485298" cy="485172"/>
          </a:xfrm>
          <a:prstGeom prst="rect">
            <a:avLst/>
          </a:prstGeom>
          <a:noFill/>
        </p:spPr>
      </p:pic>
      <p:grpSp>
        <p:nvGrpSpPr>
          <p:cNvPr id="56" name="组合 55"/>
          <p:cNvGrpSpPr/>
          <p:nvPr/>
        </p:nvGrpSpPr>
        <p:grpSpPr>
          <a:xfrm>
            <a:off x="8899682" y="4003842"/>
            <a:ext cx="682468" cy="682468"/>
            <a:chOff x="8385332" y="3412308"/>
            <a:chExt cx="682468" cy="682468"/>
          </a:xfrm>
        </p:grpSpPr>
        <p:sp>
          <p:nvSpPr>
            <p:cNvPr id="37" name="椭圆 36"/>
            <p:cNvSpPr/>
            <p:nvPr/>
          </p:nvSpPr>
          <p:spPr>
            <a:xfrm>
              <a:off x="8385332" y="3412308"/>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Rounded Rectangle 29"/>
            <p:cNvSpPr/>
            <p:nvPr/>
          </p:nvSpPr>
          <p:spPr bwMode="black">
            <a:xfrm>
              <a:off x="8620552" y="3517340"/>
              <a:ext cx="212027" cy="472403"/>
            </a:xfrm>
            <a:custGeom>
              <a:rect b="b" l="l" r="r" t="t"/>
              <a:pathLst>
                <a:path h="4350877" w="2136009">
                  <a:moveTo>
                    <a:pt x="111238" y="2095565"/>
                  </a:moveTo>
                  <a:cubicBezTo>
                    <a:pt x="168383" y="2095565"/>
                    <a:pt x="215464" y="2138656"/>
                    <a:pt x="221204" y="2194180"/>
                  </a:cubicBezTo>
                  <a:lnTo>
                    <a:pt x="222888" y="2194180"/>
                  </a:lnTo>
                  <a:cubicBezTo>
                    <a:pt x="222888" y="2661471"/>
                    <a:pt x="601700" y="3040283"/>
                    <a:pt x="1068991" y="3040283"/>
                  </a:cubicBezTo>
                  <a:cubicBezTo>
                    <a:pt x="1530017" y="3040283"/>
                    <a:pt x="1904922" y="2671559"/>
                    <a:pt x="1914148" y="2212909"/>
                  </a:cubicBezTo>
                  <a:cubicBezTo>
                    <a:pt x="1913589" y="2210904"/>
                    <a:pt x="1913533" y="2208860"/>
                    <a:pt x="1913533" y="2206803"/>
                  </a:cubicBezTo>
                  <a:cubicBezTo>
                    <a:pt x="1913533" y="2145368"/>
                    <a:pt x="1963336" y="2095565"/>
                    <a:pt x="2024771" y="2095565"/>
                  </a:cubicBezTo>
                  <a:cubicBezTo>
                    <a:pt x="2081917" y="2095565"/>
                    <a:pt x="2128997" y="2138656"/>
                    <a:pt x="2134737" y="2194180"/>
                  </a:cubicBezTo>
                  <a:lnTo>
                    <a:pt x="2136009" y="2194180"/>
                  </a:lnTo>
                  <a:lnTo>
                    <a:pt x="2135585" y="2202590"/>
                  </a:lnTo>
                  <a:cubicBezTo>
                    <a:pt x="2135983" y="2203980"/>
                    <a:pt x="2136009" y="2205388"/>
                    <a:pt x="2136009" y="2206803"/>
                  </a:cubicBezTo>
                  <a:lnTo>
                    <a:pt x="2134732" y="2219472"/>
                  </a:lnTo>
                  <a:cubicBezTo>
                    <a:pt x="2123259" y="2751175"/>
                    <a:pt x="1722042" y="3186685"/>
                    <a:pt x="1205164" y="3251541"/>
                  </a:cubicBezTo>
                  <a:lnTo>
                    <a:pt x="1205164" y="3820541"/>
                  </a:lnTo>
                  <a:lnTo>
                    <a:pt x="1457555" y="3820541"/>
                  </a:lnTo>
                  <a:cubicBezTo>
                    <a:pt x="1604003" y="3820541"/>
                    <a:pt x="1722723" y="3939261"/>
                    <a:pt x="1722723" y="4085709"/>
                  </a:cubicBezTo>
                  <a:lnTo>
                    <a:pt x="1722722" y="4085709"/>
                  </a:lnTo>
                  <a:cubicBezTo>
                    <a:pt x="1722722" y="4232157"/>
                    <a:pt x="1604002" y="4350877"/>
                    <a:pt x="1457554" y="4350877"/>
                  </a:cubicBezTo>
                  <a:lnTo>
                    <a:pt x="678455" y="4350876"/>
                  </a:lnTo>
                  <a:cubicBezTo>
                    <a:pt x="532007" y="4350876"/>
                    <a:pt x="413288" y="4232157"/>
                    <a:pt x="413287" y="4085709"/>
                  </a:cubicBezTo>
                  <a:cubicBezTo>
                    <a:pt x="413288" y="3939261"/>
                    <a:pt x="532007" y="3820541"/>
                    <a:pt x="678455" y="3820541"/>
                  </a:cubicBezTo>
                  <a:lnTo>
                    <a:pt x="930844" y="3820541"/>
                  </a:lnTo>
                  <a:lnTo>
                    <a:pt x="930844" y="3251239"/>
                  </a:lnTo>
                  <a:cubicBezTo>
                    <a:pt x="419935" y="3186221"/>
                    <a:pt x="22536" y="2758927"/>
                    <a:pt x="4029" y="2234922"/>
                  </a:cubicBezTo>
                  <a:cubicBezTo>
                    <a:pt x="1255" y="2226017"/>
                    <a:pt x="0" y="2216556"/>
                    <a:pt x="0" y="2206803"/>
                  </a:cubicBezTo>
                  <a:cubicBezTo>
                    <a:pt x="0" y="2145368"/>
                    <a:pt x="49803" y="2095565"/>
                    <a:pt x="111238" y="2095565"/>
                  </a:cubicBezTo>
                  <a:close/>
                  <a:moveTo>
                    <a:pt x="1050366" y="0"/>
                  </a:moveTo>
                  <a:lnTo>
                    <a:pt x="1085642" y="0"/>
                  </a:lnTo>
                  <a:cubicBezTo>
                    <a:pt x="1458724" y="0"/>
                    <a:pt x="1761980" y="298955"/>
                    <a:pt x="1767734" y="670400"/>
                  </a:cubicBezTo>
                  <a:lnTo>
                    <a:pt x="1582354" y="670400"/>
                  </a:lnTo>
                  <a:cubicBezTo>
                    <a:pt x="1489769" y="670400"/>
                    <a:pt x="1414714" y="745455"/>
                    <a:pt x="1414714" y="838040"/>
                  </a:cubicBezTo>
                  <a:cubicBezTo>
                    <a:pt x="1414714" y="930625"/>
                    <a:pt x="1489769" y="1005680"/>
                    <a:pt x="1582354" y="1005680"/>
                  </a:cubicBezTo>
                  <a:lnTo>
                    <a:pt x="1769044" y="1005680"/>
                  </a:lnTo>
                  <a:lnTo>
                    <a:pt x="1769044" y="1319453"/>
                  </a:lnTo>
                  <a:lnTo>
                    <a:pt x="1582354" y="1319453"/>
                  </a:lnTo>
                  <a:cubicBezTo>
                    <a:pt x="1489769" y="1319453"/>
                    <a:pt x="1414714" y="1394508"/>
                    <a:pt x="1414714" y="1487093"/>
                  </a:cubicBezTo>
                  <a:cubicBezTo>
                    <a:pt x="1414714" y="1579678"/>
                    <a:pt x="1489769" y="1654733"/>
                    <a:pt x="1582354" y="1654733"/>
                  </a:cubicBezTo>
                  <a:lnTo>
                    <a:pt x="1769044" y="1654733"/>
                  </a:lnTo>
                  <a:lnTo>
                    <a:pt x="1769044" y="1968506"/>
                  </a:lnTo>
                  <a:lnTo>
                    <a:pt x="1582354" y="1968506"/>
                  </a:lnTo>
                  <a:cubicBezTo>
                    <a:pt x="1489769" y="1968506"/>
                    <a:pt x="1414714" y="2043561"/>
                    <a:pt x="1414714" y="2136146"/>
                  </a:cubicBezTo>
                  <a:cubicBezTo>
                    <a:pt x="1414714" y="2228731"/>
                    <a:pt x="1489769" y="2303786"/>
                    <a:pt x="1582354" y="2303786"/>
                  </a:cubicBezTo>
                  <a:lnTo>
                    <a:pt x="1758275" y="2303786"/>
                  </a:lnTo>
                  <a:cubicBezTo>
                    <a:pt x="1709241" y="2630669"/>
                    <a:pt x="1426601" y="2880360"/>
                    <a:pt x="1085642" y="2880360"/>
                  </a:cubicBezTo>
                  <a:lnTo>
                    <a:pt x="1050366" y="2880360"/>
                  </a:lnTo>
                  <a:cubicBezTo>
                    <a:pt x="709407" y="2880360"/>
                    <a:pt x="426767" y="2630669"/>
                    <a:pt x="377733" y="2303786"/>
                  </a:cubicBezTo>
                  <a:lnTo>
                    <a:pt x="549845" y="2303786"/>
                  </a:lnTo>
                  <a:cubicBezTo>
                    <a:pt x="642430" y="2303786"/>
                    <a:pt x="717485" y="2228731"/>
                    <a:pt x="717485" y="2136146"/>
                  </a:cubicBezTo>
                  <a:cubicBezTo>
                    <a:pt x="717485" y="2043561"/>
                    <a:pt x="642430" y="1968506"/>
                    <a:pt x="549845" y="1968506"/>
                  </a:cubicBezTo>
                  <a:lnTo>
                    <a:pt x="366964" y="1968506"/>
                  </a:lnTo>
                  <a:lnTo>
                    <a:pt x="366964" y="1654733"/>
                  </a:lnTo>
                  <a:lnTo>
                    <a:pt x="549845" y="1654733"/>
                  </a:lnTo>
                  <a:cubicBezTo>
                    <a:pt x="642430" y="1654733"/>
                    <a:pt x="717485" y="1579678"/>
                    <a:pt x="717485" y="1487093"/>
                  </a:cubicBezTo>
                  <a:cubicBezTo>
                    <a:pt x="717485" y="1394508"/>
                    <a:pt x="642430" y="1319453"/>
                    <a:pt x="549845" y="1319453"/>
                  </a:cubicBezTo>
                  <a:lnTo>
                    <a:pt x="366964" y="1319453"/>
                  </a:lnTo>
                  <a:lnTo>
                    <a:pt x="366964" y="1005680"/>
                  </a:lnTo>
                  <a:lnTo>
                    <a:pt x="549845" y="1005680"/>
                  </a:lnTo>
                  <a:cubicBezTo>
                    <a:pt x="642430" y="1005680"/>
                    <a:pt x="717485" y="930625"/>
                    <a:pt x="717485" y="838040"/>
                  </a:cubicBezTo>
                  <a:cubicBezTo>
                    <a:pt x="717485" y="745455"/>
                    <a:pt x="642430" y="670400"/>
                    <a:pt x="549845" y="670400"/>
                  </a:cubicBezTo>
                  <a:lnTo>
                    <a:pt x="368275" y="670400"/>
                  </a:lnTo>
                  <a:cubicBezTo>
                    <a:pt x="374028" y="298955"/>
                    <a:pt x="677284" y="0"/>
                    <a:pt x="1050366" y="0"/>
                  </a:cubicBezTo>
                  <a:close/>
                </a:path>
              </a:pathLst>
            </a:custGeom>
            <a:solidFill>
              <a:schemeClr val="bg1">
                <a:lumMod val="65000"/>
              </a:schemeClr>
            </a:solidFill>
            <a:ln>
              <a:noFill/>
              <a:headEnd len="med" type="none" w="med"/>
              <a:tailEnd len="med" type="none" w="med"/>
            </a:ln>
            <a:effectLst/>
          </p:spPr>
          <p:style>
            <a:lnRef idx="1">
              <a:schemeClr val="accent2"/>
            </a:lnRef>
            <a:fillRef idx="3">
              <a:schemeClr val="accent2"/>
            </a:fillRef>
            <a:effectRef idx="2">
              <a:schemeClr val="accent2"/>
            </a:effectRef>
            <a:fontRef idx="minor">
              <a:schemeClr val="lt1"/>
            </a:fontRef>
          </p:style>
          <p:txBody>
            <a:bodyPr anchor="ctr" anchorCtr="0" bIns="45720" compatLnSpc="1" forceAA="0" fromWordArt="0" horzOverflow="overflow" lIns="45720" numCol="1" rIns="45720" rot="0" rtlCol="0" spcCol="0" spcFirstLastPara="0" tIns="45720" vert="horz" vertOverflow="overflow" wrap="square">
              <a:prstTxWarp prst="textNoShape">
                <a:avLst/>
              </a:prstTxWarp>
              <a:noAutofit/>
            </a:bodyPr>
            <a:lstStyle/>
            <a:p>
              <a:pPr algn="ctr" defTabSz="685637" fontAlgn="base">
                <a:spcBef>
                  <a:spcPct val="0"/>
                </a:spcBef>
                <a:spcAft>
                  <a:spcPct val="0"/>
                </a:spcAft>
              </a:pPr>
              <a:endParaRPr lang="en-US" smtClean="0">
                <a:gradFill>
                  <a:gsLst>
                    <a:gs pos="0">
                      <a:srgbClr val="FFFFFF"/>
                    </a:gs>
                    <a:gs pos="100000">
                      <a:srgbClr val="FFFFFF"/>
                    </a:gs>
                  </a:gsLst>
                  <a:lin ang="5400000" scaled="0"/>
                </a:gradFill>
                <a:ea charset="0" pitchFamily="34" typeface="Segoe UI"/>
                <a:cs charset="0" pitchFamily="34" typeface="Segoe UI"/>
              </a:endParaRPr>
            </a:p>
          </p:txBody>
        </p:sp>
      </p:grpSp>
      <p:pic>
        <p:nvPicPr>
          <p:cNvPr descr="\\MAGNUM\Projects\Microsoft\Cloud Power FY12\Design\Icons\PNGs\Stop_watch.png" id="49" name="Picture 5"/>
          <p:cNvPicPr>
            <a:picLocks noChangeArrowheads="1" noChangeAspect="1"/>
          </p:cNvPicPr>
          <p:nvPr/>
        </p:nvPicPr>
        <p:blipFill>
          <a:blip r:embed="rId6">
            <a:grayscl/>
          </a:blip>
          <a:stretch>
            <a:fillRect/>
          </a:stretch>
        </p:blipFill>
        <p:spPr bwMode="auto">
          <a:xfrm>
            <a:off x="8583930" y="5418668"/>
            <a:ext cx="512799" cy="512666"/>
          </a:xfrm>
          <a:prstGeom prst="rect">
            <a:avLst/>
          </a:prstGeom>
          <a:noFill/>
          <a:ln>
            <a:noFill/>
          </a:ln>
        </p:spPr>
      </p:pic>
      <p:sp>
        <p:nvSpPr>
          <p:cNvPr id="50" name="Freeform 217"/>
          <p:cNvSpPr>
            <a:spLocks noChangeAspect="1" noEditPoints="1"/>
          </p:cNvSpPr>
          <p:nvPr/>
        </p:nvSpPr>
        <p:spPr bwMode="auto">
          <a:xfrm>
            <a:off x="7325994" y="5901100"/>
            <a:ext cx="389891" cy="387897"/>
          </a:xfrm>
          <a:custGeom>
            <a:gdLst>
              <a:gd fmla="*/ 72 w 87" name="T0"/>
              <a:gd fmla="*/ 33 h 87" name="T1"/>
              <a:gd fmla="*/ 59 w 87" name="T2"/>
              <a:gd fmla="*/ 45 h 87" name="T3"/>
              <a:gd fmla="*/ 51 w 87" name="T4"/>
              <a:gd fmla="*/ 37 h 87" name="T5"/>
              <a:gd fmla="*/ 57 w 87" name="T6"/>
              <a:gd fmla="*/ 30 h 87" name="T7"/>
              <a:gd fmla="*/ 57 w 87" name="T8"/>
              <a:gd fmla="*/ 27 h 87" name="T9"/>
              <a:gd fmla="*/ 57 w 87" name="T10"/>
              <a:gd fmla="*/ 27 h 87" name="T11"/>
              <a:gd fmla="*/ 53 w 87" name="T12"/>
              <a:gd fmla="*/ 27 h 87" name="T13"/>
              <a:gd fmla="*/ 47 w 87" name="T14"/>
              <a:gd fmla="*/ 33 h 87" name="T15"/>
              <a:gd fmla="*/ 42 w 87" name="T16"/>
              <a:gd fmla="*/ 28 h 87" name="T17"/>
              <a:gd fmla="*/ 55 w 87" name="T18"/>
              <a:gd fmla="*/ 16 h 87" name="T19"/>
              <a:gd fmla="*/ 72 w 87" name="T20"/>
              <a:gd fmla="*/ 33 h 87" name="T21"/>
              <a:gd fmla="*/ 45 w 87" name="T22"/>
              <a:gd fmla="*/ 60 h 87" name="T23"/>
              <a:gd fmla="*/ 36 w 87" name="T24"/>
              <a:gd fmla="*/ 51 h 87" name="T25"/>
              <a:gd fmla="*/ 21 w 87" name="T26"/>
              <a:gd fmla="*/ 66 h 87" name="T27"/>
              <a:gd fmla="*/ 17 w 87" name="T28"/>
              <a:gd fmla="*/ 66 h 87" name="T29"/>
              <a:gd fmla="*/ 17 w 87" name="T30"/>
              <a:gd fmla="*/ 66 h 87" name="T31"/>
              <a:gd fmla="*/ 17 w 87" name="T32"/>
              <a:gd fmla="*/ 63 h 87" name="T33"/>
              <a:gd fmla="*/ 33 w 87" name="T34"/>
              <a:gd fmla="*/ 47 h 87" name="T35"/>
              <a:gd fmla="*/ 28 w 87" name="T36"/>
              <a:gd fmla="*/ 43 h 87" name="T37"/>
              <a:gd fmla="*/ 9 w 87" name="T38"/>
              <a:gd fmla="*/ 62 h 87" name="T39"/>
              <a:gd fmla="*/ 2 w 87" name="T40"/>
              <a:gd fmla="*/ 86 h 87" name="T41"/>
              <a:gd fmla="*/ 26 w 87" name="T42"/>
              <a:gd fmla="*/ 79 h 87" name="T43"/>
              <a:gd fmla="*/ 45 w 87" name="T44"/>
              <a:gd fmla="*/ 60 h 87" name="T45"/>
              <a:gd fmla="*/ 76 w 87" name="T46"/>
              <a:gd fmla="*/ 29 h 87" name="T47"/>
              <a:gd fmla="*/ 87 w 87" name="T48"/>
              <a:gd fmla="*/ 17 h 87" name="T49"/>
              <a:gd fmla="*/ 70 w 87" name="T50"/>
              <a:gd fmla="*/ 0 h 87" name="T51"/>
              <a:gd fmla="*/ 59 w 87" name="T52"/>
              <a:gd fmla="*/ 12 h 87" name="T53"/>
              <a:gd fmla="*/ 76 w 87" name="T54"/>
              <a:gd fmla="*/ 29 h 87" name="T55"/>
              <a:gd fmla="*/ 66 w 87" name="T56"/>
              <a:gd fmla="*/ 51 h 87" name="T57"/>
              <a:gd fmla="*/ 62 w 87" name="T58"/>
              <a:gd fmla="*/ 51 h 87" name="T59"/>
              <a:gd fmla="*/ 35 w 87" name="T60"/>
              <a:gd fmla="*/ 25 h 87" name="T61"/>
              <a:gd fmla="*/ 36 w 87" name="T62"/>
              <a:gd fmla="*/ 18 h 87" name="T63"/>
              <a:gd fmla="*/ 18 w 87" name="T64"/>
              <a:gd fmla="*/ 0 h 87" name="T65"/>
              <a:gd fmla="*/ 18 w 87" name="T66"/>
              <a:gd fmla="*/ 0 h 87" name="T67"/>
              <a:gd fmla="*/ 19 w 87" name="T68"/>
              <a:gd fmla="*/ 5 h 87" name="T69"/>
              <a:gd fmla="*/ 25 w 87" name="T70"/>
              <a:gd fmla="*/ 15 h 87" name="T71"/>
              <a:gd fmla="*/ 15 w 87" name="T72"/>
              <a:gd fmla="*/ 25 h 87" name="T73"/>
              <a:gd fmla="*/ 4 w 87" name="T74"/>
              <a:gd fmla="*/ 16 h 87" name="T75"/>
              <a:gd fmla="*/ 1 w 87" name="T76"/>
              <a:gd fmla="*/ 13 h 87" name="T77"/>
              <a:gd fmla="*/ 0 w 87" name="T78"/>
              <a:gd fmla="*/ 18 h 87" name="T79"/>
              <a:gd fmla="*/ 18 w 87" name="T80"/>
              <a:gd fmla="*/ 36 h 87" name="T81"/>
              <a:gd fmla="*/ 23 w 87" name="T82"/>
              <a:gd fmla="*/ 36 h 87" name="T83"/>
              <a:gd fmla="*/ 50 w 87" name="T84"/>
              <a:gd fmla="*/ 62 h 87" name="T85"/>
              <a:gd fmla="*/ 49 w 87" name="T86"/>
              <a:gd fmla="*/ 69 h 87" name="T87"/>
              <a:gd fmla="*/ 67 w 87" name="T88"/>
              <a:gd fmla="*/ 87 h 87" name="T89"/>
              <a:gd fmla="*/ 67 w 87" name="T90"/>
              <a:gd fmla="*/ 87 h 87" name="T91"/>
              <a:gd fmla="*/ 66 w 87" name="T92"/>
              <a:gd fmla="*/ 82 h 87" name="T93"/>
              <a:gd fmla="*/ 60 w 87" name="T94"/>
              <a:gd fmla="*/ 73 h 87" name="T95"/>
              <a:gd fmla="*/ 70 w 87" name="T96"/>
              <a:gd fmla="*/ 62 h 87" name="T97"/>
              <a:gd fmla="*/ 80 w 87" name="T98"/>
              <a:gd fmla="*/ 71 h 87" name="T99"/>
              <a:gd fmla="*/ 84 w 87" name="T100"/>
              <a:gd fmla="*/ 74 h 87" name="T101"/>
              <a:gd fmla="*/ 84 w 87" name="T102"/>
              <a:gd fmla="*/ 69 h 87" name="T103"/>
              <a:gd fmla="*/ 66 w 87" name="T104"/>
              <a:gd fmla="*/ 51 h 8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87" w="87">
                <a:moveTo>
                  <a:pt x="72" y="33"/>
                </a:moveTo>
                <a:cubicBezTo>
                  <a:pt x="59" y="45"/>
                  <a:pt x="59" y="45"/>
                  <a:pt x="59" y="45"/>
                </a:cubicBezTo>
                <a:cubicBezTo>
                  <a:pt x="51" y="37"/>
                  <a:pt x="51" y="37"/>
                  <a:pt x="51" y="37"/>
                </a:cubicBezTo>
                <a:cubicBezTo>
                  <a:pt x="57" y="30"/>
                  <a:pt x="57" y="30"/>
                  <a:pt x="57" y="30"/>
                </a:cubicBezTo>
                <a:cubicBezTo>
                  <a:pt x="58" y="29"/>
                  <a:pt x="58" y="28"/>
                  <a:pt x="57" y="27"/>
                </a:cubicBezTo>
                <a:cubicBezTo>
                  <a:pt x="57" y="27"/>
                  <a:pt x="57" y="27"/>
                  <a:pt x="57" y="27"/>
                </a:cubicBezTo>
                <a:cubicBezTo>
                  <a:pt x="56" y="26"/>
                  <a:pt x="54" y="26"/>
                  <a:pt x="53" y="27"/>
                </a:cubicBezTo>
                <a:cubicBezTo>
                  <a:pt x="47" y="33"/>
                  <a:pt x="47" y="33"/>
                  <a:pt x="47" y="33"/>
                </a:cubicBezTo>
                <a:cubicBezTo>
                  <a:pt x="42" y="28"/>
                  <a:pt x="42" y="28"/>
                  <a:pt x="42" y="28"/>
                </a:cubicBezTo>
                <a:cubicBezTo>
                  <a:pt x="55" y="16"/>
                  <a:pt x="55" y="16"/>
                  <a:pt x="55" y="16"/>
                </a:cubicBezTo>
                <a:cubicBezTo>
                  <a:pt x="72" y="33"/>
                  <a:pt x="72" y="33"/>
                  <a:pt x="72" y="33"/>
                </a:cubicBezTo>
                <a:close/>
                <a:moveTo>
                  <a:pt x="45" y="60"/>
                </a:moveTo>
                <a:cubicBezTo>
                  <a:pt x="36" y="51"/>
                  <a:pt x="36" y="51"/>
                  <a:pt x="36" y="51"/>
                </a:cubicBezTo>
                <a:cubicBezTo>
                  <a:pt x="21" y="66"/>
                  <a:pt x="21" y="66"/>
                  <a:pt x="21" y="66"/>
                </a:cubicBezTo>
                <a:cubicBezTo>
                  <a:pt x="20" y="67"/>
                  <a:pt x="18" y="67"/>
                  <a:pt x="17" y="66"/>
                </a:cubicBezTo>
                <a:cubicBezTo>
                  <a:pt x="17" y="66"/>
                  <a:pt x="17" y="66"/>
                  <a:pt x="17" y="66"/>
                </a:cubicBezTo>
                <a:cubicBezTo>
                  <a:pt x="16" y="65"/>
                  <a:pt x="16" y="64"/>
                  <a:pt x="17" y="63"/>
                </a:cubicBezTo>
                <a:cubicBezTo>
                  <a:pt x="33" y="47"/>
                  <a:pt x="33" y="47"/>
                  <a:pt x="33" y="47"/>
                </a:cubicBezTo>
                <a:cubicBezTo>
                  <a:pt x="28" y="43"/>
                  <a:pt x="28" y="43"/>
                  <a:pt x="28" y="43"/>
                </a:cubicBezTo>
                <a:cubicBezTo>
                  <a:pt x="9" y="62"/>
                  <a:pt x="9" y="62"/>
                  <a:pt x="9" y="62"/>
                </a:cubicBezTo>
                <a:cubicBezTo>
                  <a:pt x="2" y="86"/>
                  <a:pt x="2" y="86"/>
                  <a:pt x="2" y="86"/>
                </a:cubicBezTo>
                <a:cubicBezTo>
                  <a:pt x="26" y="79"/>
                  <a:pt x="26" y="79"/>
                  <a:pt x="26" y="79"/>
                </a:cubicBezTo>
                <a:lnTo>
                  <a:pt x="45" y="60"/>
                </a:lnTo>
                <a:close/>
                <a:moveTo>
                  <a:pt x="76" y="29"/>
                </a:moveTo>
                <a:cubicBezTo>
                  <a:pt x="87" y="17"/>
                  <a:pt x="87" y="17"/>
                  <a:pt x="87" y="17"/>
                </a:cubicBezTo>
                <a:cubicBezTo>
                  <a:pt x="70" y="0"/>
                  <a:pt x="70" y="0"/>
                  <a:pt x="70" y="0"/>
                </a:cubicBezTo>
                <a:cubicBezTo>
                  <a:pt x="59" y="12"/>
                  <a:pt x="59" y="12"/>
                  <a:pt x="59" y="12"/>
                </a:cubicBezTo>
                <a:lnTo>
                  <a:pt x="76" y="29"/>
                </a:lnTo>
                <a:close/>
                <a:moveTo>
                  <a:pt x="66" y="51"/>
                </a:moveTo>
                <a:cubicBezTo>
                  <a:pt x="65" y="51"/>
                  <a:pt x="64" y="51"/>
                  <a:pt x="62" y="51"/>
                </a:cubicBezTo>
                <a:cubicBezTo>
                  <a:pt x="35" y="25"/>
                  <a:pt x="35" y="25"/>
                  <a:pt x="35" y="25"/>
                </a:cubicBezTo>
                <a:cubicBezTo>
                  <a:pt x="36" y="23"/>
                  <a:pt x="36" y="21"/>
                  <a:pt x="36" y="18"/>
                </a:cubicBezTo>
                <a:cubicBezTo>
                  <a:pt x="36" y="8"/>
                  <a:pt x="28" y="0"/>
                  <a:pt x="18" y="0"/>
                </a:cubicBezTo>
                <a:cubicBezTo>
                  <a:pt x="18" y="0"/>
                  <a:pt x="18" y="0"/>
                  <a:pt x="18" y="0"/>
                </a:cubicBezTo>
                <a:cubicBezTo>
                  <a:pt x="19" y="5"/>
                  <a:pt x="19" y="5"/>
                  <a:pt x="19" y="5"/>
                </a:cubicBezTo>
                <a:cubicBezTo>
                  <a:pt x="23" y="7"/>
                  <a:pt x="25" y="11"/>
                  <a:pt x="25" y="15"/>
                </a:cubicBezTo>
                <a:cubicBezTo>
                  <a:pt x="25" y="20"/>
                  <a:pt x="21" y="25"/>
                  <a:pt x="15" y="25"/>
                </a:cubicBezTo>
                <a:cubicBezTo>
                  <a:pt x="10" y="25"/>
                  <a:pt x="5" y="21"/>
                  <a:pt x="4" y="16"/>
                </a:cubicBezTo>
                <a:cubicBezTo>
                  <a:pt x="1" y="13"/>
                  <a:pt x="1" y="13"/>
                  <a:pt x="1" y="13"/>
                </a:cubicBezTo>
                <a:cubicBezTo>
                  <a:pt x="1" y="15"/>
                  <a:pt x="0" y="17"/>
                  <a:pt x="0" y="18"/>
                </a:cubicBezTo>
                <a:cubicBezTo>
                  <a:pt x="0" y="28"/>
                  <a:pt x="9" y="36"/>
                  <a:pt x="18" y="36"/>
                </a:cubicBezTo>
                <a:cubicBezTo>
                  <a:pt x="20" y="36"/>
                  <a:pt x="22" y="36"/>
                  <a:pt x="23" y="36"/>
                </a:cubicBezTo>
                <a:cubicBezTo>
                  <a:pt x="50" y="62"/>
                  <a:pt x="50" y="62"/>
                  <a:pt x="50" y="62"/>
                </a:cubicBezTo>
                <a:cubicBezTo>
                  <a:pt x="49" y="64"/>
                  <a:pt x="49" y="67"/>
                  <a:pt x="49" y="69"/>
                </a:cubicBezTo>
                <a:cubicBezTo>
                  <a:pt x="49" y="79"/>
                  <a:pt x="57" y="87"/>
                  <a:pt x="67" y="87"/>
                </a:cubicBezTo>
                <a:cubicBezTo>
                  <a:pt x="67" y="87"/>
                  <a:pt x="67" y="87"/>
                  <a:pt x="67" y="87"/>
                </a:cubicBezTo>
                <a:cubicBezTo>
                  <a:pt x="66" y="82"/>
                  <a:pt x="66" y="82"/>
                  <a:pt x="66" y="82"/>
                </a:cubicBezTo>
                <a:cubicBezTo>
                  <a:pt x="62" y="80"/>
                  <a:pt x="60" y="77"/>
                  <a:pt x="60" y="73"/>
                </a:cubicBezTo>
                <a:cubicBezTo>
                  <a:pt x="60" y="67"/>
                  <a:pt x="64" y="62"/>
                  <a:pt x="70" y="62"/>
                </a:cubicBezTo>
                <a:cubicBezTo>
                  <a:pt x="75" y="62"/>
                  <a:pt x="80" y="66"/>
                  <a:pt x="80" y="71"/>
                </a:cubicBezTo>
                <a:cubicBezTo>
                  <a:pt x="84" y="74"/>
                  <a:pt x="84" y="74"/>
                  <a:pt x="84" y="74"/>
                </a:cubicBezTo>
                <a:cubicBezTo>
                  <a:pt x="84" y="73"/>
                  <a:pt x="85" y="71"/>
                  <a:pt x="84" y="69"/>
                </a:cubicBezTo>
                <a:cubicBezTo>
                  <a:pt x="84" y="59"/>
                  <a:pt x="76" y="51"/>
                  <a:pt x="66" y="51"/>
                </a:cubicBezTo>
                <a:close/>
              </a:path>
            </a:pathLst>
          </a:custGeom>
          <a:solidFill>
            <a:schemeClr val="bg1">
              <a:lumMod val="65000"/>
            </a:schemeClr>
          </a:solidFill>
          <a:ln>
            <a:noFill/>
          </a:ln>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grpSp>
        <p:nvGrpSpPr>
          <p:cNvPr id="51" name="Group 351"/>
          <p:cNvGrpSpPr>
            <a:grpSpLocks noChangeAspect="1"/>
          </p:cNvGrpSpPr>
          <p:nvPr/>
        </p:nvGrpSpPr>
        <p:grpSpPr>
          <a:xfrm>
            <a:off x="6047159" y="2849373"/>
            <a:ext cx="291954" cy="480024"/>
            <a:chOff x="-3435" y="469"/>
            <a:chExt cx="574" cy="944"/>
          </a:xfrm>
          <a:solidFill>
            <a:schemeClr val="bg1">
              <a:lumMod val="65000"/>
            </a:schemeClr>
          </a:solidFill>
        </p:grpSpPr>
        <p:sp>
          <p:nvSpPr>
            <p:cNvPr id="52" name="Freeform 352"/>
            <p:cNvSpPr/>
            <p:nvPr/>
          </p:nvSpPr>
          <p:spPr bwMode="auto">
            <a:xfrm>
              <a:off x="-3435" y="648"/>
              <a:ext cx="574" cy="765"/>
            </a:xfrm>
            <a:custGeom>
              <a:gdLst>
                <a:gd fmla="*/ 210 w 243" name="T0"/>
                <a:gd fmla="*/ 143 h 324" name="T1"/>
                <a:gd fmla="*/ 131 w 243" name="T2"/>
                <a:gd fmla="*/ 135 h 324" name="T3"/>
                <a:gd fmla="*/ 128 w 243" name="T4"/>
                <a:gd fmla="*/ 21 h 324" name="T5"/>
                <a:gd fmla="*/ 107 w 243" name="T6"/>
                <a:gd fmla="*/ 0 h 324" name="T7"/>
                <a:gd fmla="*/ 91 w 243" name="T8"/>
                <a:gd fmla="*/ 21 h 324" name="T9"/>
                <a:gd fmla="*/ 91 w 243" name="T10"/>
                <a:gd fmla="*/ 181 h 324" name="T11"/>
                <a:gd fmla="*/ 60 w 243" name="T12"/>
                <a:gd fmla="*/ 146 h 324" name="T13"/>
                <a:gd fmla="*/ 11 w 243" name="T14"/>
                <a:gd fmla="*/ 136 h 324" name="T15"/>
                <a:gd fmla="*/ 28 w 243" name="T16"/>
                <a:gd fmla="*/ 169 h 324" name="T17"/>
                <a:gd fmla="*/ 111 w 243" name="T18"/>
                <a:gd fmla="*/ 289 h 324" name="T19"/>
                <a:gd fmla="*/ 125 w 243" name="T20"/>
                <a:gd fmla="*/ 307 h 324" name="T21"/>
                <a:gd fmla="*/ 134 w 243" name="T22"/>
                <a:gd fmla="*/ 314 h 324" name="T23"/>
                <a:gd fmla="*/ 168 w 243" name="T24"/>
                <a:gd fmla="*/ 324 h 324" name="T25"/>
                <a:gd fmla="*/ 232 w 243" name="T26"/>
                <a:gd fmla="*/ 265 h 324" name="T27"/>
                <a:gd fmla="*/ 232 w 243" name="T28"/>
                <a:gd fmla="*/ 262 h 324" name="T29"/>
                <a:gd fmla="*/ 243 w 243" name="T30"/>
                <a:gd fmla="*/ 168 h 324" name="T31"/>
                <a:gd fmla="*/ 210 w 243" name="T32"/>
                <a:gd fmla="*/ 143 h 32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24" w="243">
                  <a:moveTo>
                    <a:pt x="210" y="143"/>
                  </a:moveTo>
                  <a:cubicBezTo>
                    <a:pt x="131" y="135"/>
                    <a:pt x="131" y="135"/>
                    <a:pt x="131" y="135"/>
                  </a:cubicBezTo>
                  <a:cubicBezTo>
                    <a:pt x="131" y="97"/>
                    <a:pt x="128" y="59"/>
                    <a:pt x="128" y="21"/>
                  </a:cubicBezTo>
                  <a:cubicBezTo>
                    <a:pt x="128" y="10"/>
                    <a:pt x="118" y="0"/>
                    <a:pt x="107" y="0"/>
                  </a:cubicBezTo>
                  <a:cubicBezTo>
                    <a:pt x="95" y="0"/>
                    <a:pt x="91" y="10"/>
                    <a:pt x="91" y="21"/>
                  </a:cubicBezTo>
                  <a:cubicBezTo>
                    <a:pt x="91" y="71"/>
                    <a:pt x="91" y="131"/>
                    <a:pt x="91" y="181"/>
                  </a:cubicBezTo>
                  <a:cubicBezTo>
                    <a:pt x="85" y="172"/>
                    <a:pt x="60" y="146"/>
                    <a:pt x="60" y="146"/>
                  </a:cubicBezTo>
                  <a:cubicBezTo>
                    <a:pt x="52" y="135"/>
                    <a:pt x="24" y="128"/>
                    <a:pt x="11" y="136"/>
                  </a:cubicBezTo>
                  <a:cubicBezTo>
                    <a:pt x="0" y="142"/>
                    <a:pt x="20" y="158"/>
                    <a:pt x="28" y="169"/>
                  </a:cubicBezTo>
                  <a:cubicBezTo>
                    <a:pt x="58" y="209"/>
                    <a:pt x="81" y="249"/>
                    <a:pt x="111" y="289"/>
                  </a:cubicBezTo>
                  <a:cubicBezTo>
                    <a:pt x="115" y="296"/>
                    <a:pt x="119" y="302"/>
                    <a:pt x="125" y="307"/>
                  </a:cubicBezTo>
                  <a:cubicBezTo>
                    <a:pt x="128" y="310"/>
                    <a:pt x="131" y="313"/>
                    <a:pt x="134" y="314"/>
                  </a:cubicBezTo>
                  <a:cubicBezTo>
                    <a:pt x="144" y="320"/>
                    <a:pt x="156" y="324"/>
                    <a:pt x="168" y="324"/>
                  </a:cubicBezTo>
                  <a:cubicBezTo>
                    <a:pt x="202" y="324"/>
                    <a:pt x="229" y="298"/>
                    <a:pt x="232" y="265"/>
                  </a:cubicBezTo>
                  <a:cubicBezTo>
                    <a:pt x="232" y="264"/>
                    <a:pt x="232" y="263"/>
                    <a:pt x="232" y="262"/>
                  </a:cubicBezTo>
                  <a:cubicBezTo>
                    <a:pt x="243" y="168"/>
                    <a:pt x="243" y="168"/>
                    <a:pt x="243" y="168"/>
                  </a:cubicBezTo>
                  <a:cubicBezTo>
                    <a:pt x="243" y="156"/>
                    <a:pt x="222" y="143"/>
                    <a:pt x="210" y="14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274320" vert="horz" wrap="square">
              <a:prstTxWarp prst="textNoShape">
                <a:avLst/>
              </a:prstTxWarp>
            </a:bodyPr>
            <a:lstStyle/>
            <a:p>
              <a:pPr defTabSz="685862">
                <a:defRPr/>
              </a:pPr>
              <a:endParaRPr kern="0" lang="en-US">
                <a:solidFill>
                  <a:sysClr lastClr="000000" val="windowText"/>
                </a:solidFill>
              </a:endParaRPr>
            </a:p>
          </p:txBody>
        </p:sp>
        <p:sp>
          <p:nvSpPr>
            <p:cNvPr id="53" name="Freeform 353"/>
            <p:cNvSpPr/>
            <p:nvPr/>
          </p:nvSpPr>
          <p:spPr bwMode="auto">
            <a:xfrm>
              <a:off x="-3419" y="469"/>
              <a:ext cx="459" cy="451"/>
            </a:xfrm>
            <a:custGeom>
              <a:gdLst>
                <a:gd fmla="*/ 72 w 194" name="T0"/>
                <a:gd fmla="*/ 191 h 191" name="T1"/>
                <a:gd fmla="*/ 72 w 194" name="T2"/>
                <a:gd fmla="*/ 168 h 191" name="T3"/>
                <a:gd fmla="*/ 22 w 194" name="T4"/>
                <a:gd fmla="*/ 97 h 191" name="T5"/>
                <a:gd fmla="*/ 97 w 194" name="T6"/>
                <a:gd fmla="*/ 22 h 191" name="T7"/>
                <a:gd fmla="*/ 173 w 194" name="T8"/>
                <a:gd fmla="*/ 97 h 191" name="T9"/>
                <a:gd fmla="*/ 136 w 194" name="T10"/>
                <a:gd fmla="*/ 162 h 191" name="T11"/>
                <a:gd fmla="*/ 137 w 194" name="T12"/>
                <a:gd fmla="*/ 186 h 191" name="T13"/>
                <a:gd fmla="*/ 194 w 194" name="T14"/>
                <a:gd fmla="*/ 97 h 191" name="T15"/>
                <a:gd fmla="*/ 97 w 194" name="T16"/>
                <a:gd fmla="*/ 0 h 191" name="T17"/>
                <a:gd fmla="*/ 0 w 194" name="T18"/>
                <a:gd fmla="*/ 97 h 191" name="T19"/>
                <a:gd fmla="*/ 72 w 194" name="T20"/>
                <a:gd fmla="*/ 191 h 19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1" w="194">
                  <a:moveTo>
                    <a:pt x="72" y="191"/>
                  </a:moveTo>
                  <a:cubicBezTo>
                    <a:pt x="72" y="183"/>
                    <a:pt x="72" y="176"/>
                    <a:pt x="72" y="168"/>
                  </a:cubicBezTo>
                  <a:cubicBezTo>
                    <a:pt x="43" y="158"/>
                    <a:pt x="22" y="130"/>
                    <a:pt x="22" y="97"/>
                  </a:cubicBezTo>
                  <a:cubicBezTo>
                    <a:pt x="22" y="55"/>
                    <a:pt x="56" y="22"/>
                    <a:pt x="97" y="22"/>
                  </a:cubicBezTo>
                  <a:cubicBezTo>
                    <a:pt x="139" y="22"/>
                    <a:pt x="173" y="55"/>
                    <a:pt x="173" y="97"/>
                  </a:cubicBezTo>
                  <a:cubicBezTo>
                    <a:pt x="173" y="125"/>
                    <a:pt x="158" y="149"/>
                    <a:pt x="136" y="162"/>
                  </a:cubicBezTo>
                  <a:cubicBezTo>
                    <a:pt x="136" y="170"/>
                    <a:pt x="136" y="178"/>
                    <a:pt x="137" y="186"/>
                  </a:cubicBezTo>
                  <a:cubicBezTo>
                    <a:pt x="171" y="171"/>
                    <a:pt x="194" y="137"/>
                    <a:pt x="194" y="97"/>
                  </a:cubicBezTo>
                  <a:cubicBezTo>
                    <a:pt x="194" y="44"/>
                    <a:pt x="151" y="0"/>
                    <a:pt x="97" y="0"/>
                  </a:cubicBezTo>
                  <a:cubicBezTo>
                    <a:pt x="44" y="0"/>
                    <a:pt x="0" y="44"/>
                    <a:pt x="0" y="97"/>
                  </a:cubicBezTo>
                  <a:cubicBezTo>
                    <a:pt x="0" y="142"/>
                    <a:pt x="31" y="179"/>
                    <a:pt x="72" y="19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274320" vert="horz" wrap="square">
              <a:prstTxWarp prst="textNoShape">
                <a:avLst/>
              </a:prstTxWarp>
            </a:bodyPr>
            <a:lstStyle/>
            <a:p>
              <a:pPr defTabSz="685862">
                <a:defRPr/>
              </a:pPr>
              <a:endParaRPr kern="0" lang="en-US">
                <a:solidFill>
                  <a:sysClr lastClr="000000" val="windowText"/>
                </a:solidFill>
              </a:endParaRPr>
            </a:p>
          </p:txBody>
        </p:sp>
      </p:grpSp>
      <p:sp>
        <p:nvSpPr>
          <p:cNvPr id="54" name="Freeform 74"/>
          <p:cNvSpPr>
            <a:spLocks noEditPoints="1"/>
          </p:cNvSpPr>
          <p:nvPr/>
        </p:nvSpPr>
        <p:spPr bwMode="black">
          <a:xfrm>
            <a:off x="5916773" y="5433271"/>
            <a:ext cx="500430" cy="427953"/>
          </a:xfrm>
          <a:custGeom>
            <a:gdLst>
              <a:gd fmla="*/ 2004 w 2444" name="T0"/>
              <a:gd fmla="*/ 326 h 2090" name="T1"/>
              <a:gd fmla="*/ 1774 w 2444" name="T2"/>
              <a:gd fmla="*/ 391 h 2090" name="T3"/>
              <a:gd fmla="*/ 1156 w 2444" name="T4"/>
              <a:gd fmla="*/ 0 h 2090" name="T5"/>
              <a:gd fmla="*/ 489 w 2444" name="T6"/>
              <a:gd fmla="*/ 535 h 2090" name="T7"/>
              <a:gd fmla="*/ 350 w 2444" name="T8"/>
              <a:gd fmla="*/ 506 h 2090" name="T9"/>
              <a:gd fmla="*/ 0 w 2444" name="T10"/>
              <a:gd fmla="*/ 856 h 2090" name="T11"/>
              <a:gd fmla="*/ 350 w 2444" name="T12"/>
              <a:gd fmla="*/ 1206 h 2090" name="T13"/>
              <a:gd fmla="*/ 2004 w 2444" name="T14"/>
              <a:gd fmla="*/ 1206 h 2090" name="T15"/>
              <a:gd fmla="*/ 2444 w 2444" name="T16"/>
              <a:gd fmla="*/ 766 h 2090" name="T17"/>
              <a:gd fmla="*/ 2004 w 2444" name="T18"/>
              <a:gd fmla="*/ 326 h 2090" name="T19"/>
              <a:gd fmla="*/ 1590 w 2444" name="T20"/>
              <a:gd fmla="*/ 1326 h 2090" name="T21"/>
              <a:gd fmla="*/ 1465 w 2444" name="T22"/>
              <a:gd fmla="*/ 1326 h 2090" name="T23"/>
              <a:gd fmla="*/ 1465 w 2444" name="T24"/>
              <a:gd fmla="*/ 1743 h 2090" name="T25"/>
              <a:gd fmla="*/ 1222 w 2444" name="T26"/>
              <a:gd fmla="*/ 1934 h 2090" name="T27"/>
              <a:gd fmla="*/ 980 w 2444" name="T28"/>
              <a:gd fmla="*/ 1743 h 2090" name="T29"/>
              <a:gd fmla="*/ 980 w 2444" name="T30"/>
              <a:gd fmla="*/ 1326 h 2090" name="T31"/>
              <a:gd fmla="*/ 854 w 2444" name="T32"/>
              <a:gd fmla="*/ 1326 h 2090" name="T33"/>
              <a:gd fmla="*/ 854 w 2444" name="T34"/>
              <a:gd fmla="*/ 1656 h 2090" name="T35"/>
              <a:gd fmla="*/ 666 w 2444" name="T36"/>
              <a:gd fmla="*/ 1656 h 2090" name="T37"/>
              <a:gd fmla="*/ 1222 w 2444" name="T38"/>
              <a:gd fmla="*/ 2090 h 2090" name="T39"/>
              <a:gd fmla="*/ 1779 w 2444" name="T40"/>
              <a:gd fmla="*/ 1656 h 2090" name="T41"/>
              <a:gd fmla="*/ 1590 w 2444" name="T42"/>
              <a:gd fmla="*/ 1656 h 2090" name="T43"/>
              <a:gd fmla="*/ 1590 w 2444" name="T44"/>
              <a:gd fmla="*/ 1326 h 209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090" w="2444">
                <a:moveTo>
                  <a:pt x="2004" y="326"/>
                </a:moveTo>
                <a:cubicBezTo>
                  <a:pt x="1920" y="326"/>
                  <a:pt x="1841" y="350"/>
                  <a:pt x="1774" y="391"/>
                </a:cubicBezTo>
                <a:cubicBezTo>
                  <a:pt x="1665" y="160"/>
                  <a:pt x="1429" y="0"/>
                  <a:pt x="1156" y="0"/>
                </a:cubicBezTo>
                <a:cubicBezTo>
                  <a:pt x="830" y="0"/>
                  <a:pt x="557" y="229"/>
                  <a:pt x="489" y="535"/>
                </a:cubicBezTo>
                <a:cubicBezTo>
                  <a:pt x="446" y="516"/>
                  <a:pt x="399" y="506"/>
                  <a:pt x="350" y="506"/>
                </a:cubicBezTo>
                <a:cubicBezTo>
                  <a:pt x="157" y="506"/>
                  <a:pt x="0" y="663"/>
                  <a:pt x="0" y="856"/>
                </a:cubicBezTo>
                <a:cubicBezTo>
                  <a:pt x="0" y="1049"/>
                  <a:pt x="157" y="1206"/>
                  <a:pt x="350" y="1206"/>
                </a:cubicBezTo>
                <a:cubicBezTo>
                  <a:pt x="2004" y="1206"/>
                  <a:pt x="2004" y="1206"/>
                  <a:pt x="2004" y="1206"/>
                </a:cubicBezTo>
                <a:cubicBezTo>
                  <a:pt x="2247" y="1206"/>
                  <a:pt x="2444" y="1009"/>
                  <a:pt x="2444" y="766"/>
                </a:cubicBezTo>
                <a:cubicBezTo>
                  <a:pt x="2444" y="523"/>
                  <a:pt x="2247" y="326"/>
                  <a:pt x="2004" y="326"/>
                </a:cubicBezTo>
                <a:close/>
                <a:moveTo>
                  <a:pt x="1590" y="1326"/>
                </a:moveTo>
                <a:cubicBezTo>
                  <a:pt x="1465" y="1326"/>
                  <a:pt x="1465" y="1326"/>
                  <a:pt x="1465" y="1326"/>
                </a:cubicBezTo>
                <a:cubicBezTo>
                  <a:pt x="1465" y="1743"/>
                  <a:pt x="1465" y="1743"/>
                  <a:pt x="1465" y="1743"/>
                </a:cubicBezTo>
                <a:cubicBezTo>
                  <a:pt x="1222" y="1934"/>
                  <a:pt x="1222" y="1934"/>
                  <a:pt x="1222" y="1934"/>
                </a:cubicBezTo>
                <a:cubicBezTo>
                  <a:pt x="980" y="1743"/>
                  <a:pt x="980" y="1743"/>
                  <a:pt x="980" y="1743"/>
                </a:cubicBezTo>
                <a:cubicBezTo>
                  <a:pt x="980" y="1326"/>
                  <a:pt x="980" y="1326"/>
                  <a:pt x="980" y="1326"/>
                </a:cubicBezTo>
                <a:cubicBezTo>
                  <a:pt x="854" y="1326"/>
                  <a:pt x="854" y="1326"/>
                  <a:pt x="854" y="1326"/>
                </a:cubicBezTo>
                <a:cubicBezTo>
                  <a:pt x="854" y="1656"/>
                  <a:pt x="854" y="1656"/>
                  <a:pt x="854" y="1656"/>
                </a:cubicBezTo>
                <a:cubicBezTo>
                  <a:pt x="666" y="1656"/>
                  <a:pt x="666" y="1656"/>
                  <a:pt x="666" y="1656"/>
                </a:cubicBezTo>
                <a:cubicBezTo>
                  <a:pt x="1222" y="2090"/>
                  <a:pt x="1222" y="2090"/>
                  <a:pt x="1222" y="2090"/>
                </a:cubicBezTo>
                <a:cubicBezTo>
                  <a:pt x="1779" y="1656"/>
                  <a:pt x="1779" y="1656"/>
                  <a:pt x="1779" y="1656"/>
                </a:cubicBezTo>
                <a:cubicBezTo>
                  <a:pt x="1590" y="1656"/>
                  <a:pt x="1590" y="1656"/>
                  <a:pt x="1590" y="1656"/>
                </a:cubicBezTo>
                <a:lnTo>
                  <a:pt x="1590" y="1326"/>
                </a:lnTo>
                <a:close/>
              </a:path>
            </a:pathLst>
          </a:custGeom>
          <a:solidFill>
            <a:schemeClr val="bg1">
              <a:lumMod val="65000"/>
            </a:schemeClr>
          </a:solidFill>
          <a:ln>
            <a:noFill/>
          </a:ln>
        </p:spPr>
        <p:txBody>
          <a:bodyPr anchor="t" anchorCtr="0" bIns="41153" compatLnSpc="1" lIns="0" numCol="1" rIns="82305" tIns="274320" vert="horz" wrap="square">
            <a:prstTxWarp prst="textNoShape">
              <a:avLst/>
            </a:prstTxWarp>
          </a:bodyPr>
          <a:lstStyle/>
          <a:p>
            <a:pPr algn="ctr" defTabSz="685862">
              <a:defRPr/>
            </a:pPr>
            <a:endParaRPr kern="0" lang="en-US" sz="1200">
              <a:gradFill>
                <a:gsLst>
                  <a:gs pos="0">
                    <a:srgbClr val="FFFFFF"/>
                  </a:gs>
                  <a:gs pos="100000">
                    <a:srgbClr val="FFFFFF"/>
                  </a:gs>
                </a:gsLst>
                <a:lin ang="5400000" scaled="0"/>
              </a:gradFill>
            </a:endParaRPr>
          </a:p>
        </p:txBody>
      </p:sp>
      <p:cxnSp>
        <p:nvCxnSpPr>
          <p:cNvPr id="57" name="直接连接符 56"/>
          <p:cNvCxnSpPr>
            <a:stCxn id="15" idx="6"/>
            <a:endCxn id="37" idx="2"/>
          </p:cNvCxnSpPr>
          <p:nvPr/>
        </p:nvCxnSpPr>
        <p:spPr>
          <a:xfrm flipV="1">
            <a:off x="8058150" y="4345076"/>
            <a:ext cx="841532" cy="2826"/>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9589503" y="4347902"/>
            <a:ext cx="910168" cy="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63" name="椭圆 62"/>
          <p:cNvSpPr/>
          <p:nvPr/>
        </p:nvSpPr>
        <p:spPr>
          <a:xfrm>
            <a:off x="10502947" y="4003842"/>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MAGNUM\Projects\Microsoft\Cloud Power FY12\Design\Icons\PNGs\Scalable_Elastic_4.png" id="66" name="Picture 3"/>
          <p:cNvPicPr>
            <a:picLocks noChangeArrowheads="1" noChangeAspect="1"/>
          </p:cNvPicPr>
          <p:nvPr/>
        </p:nvPicPr>
        <p:blipFill>
          <a:blip r:embed="rId7">
            <a:duotone>
              <a:prstClr val="black"/>
              <a:schemeClr val="accent3">
                <a:tint val="45000"/>
                <a:satMod val="400000"/>
              </a:schemeClr>
            </a:duotone>
          </a:blip>
          <a:stretch>
            <a:fillRect/>
          </a:stretch>
        </p:blipFill>
        <p:spPr bwMode="auto">
          <a:xfrm>
            <a:off x="10614223" y="4109221"/>
            <a:ext cx="488117" cy="487990"/>
          </a:xfrm>
          <a:prstGeom prst="rect">
            <a:avLst/>
          </a:prstGeom>
          <a:noFill/>
          <a:ln>
            <a:noFill/>
          </a:ln>
        </p:spPr>
      </p:pic>
      <p:cxnSp>
        <p:nvCxnSpPr>
          <p:cNvPr id="67" name="直接连接符 66"/>
          <p:cNvCxnSpPr>
            <a:stCxn id="37" idx="0"/>
            <a:endCxn id="69" idx="3"/>
          </p:cNvCxnSpPr>
          <p:nvPr/>
        </p:nvCxnSpPr>
        <p:spPr>
          <a:xfrm flipV="1">
            <a:off x="9240916" y="3229453"/>
            <a:ext cx="706607" cy="77438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椭圆 68"/>
          <p:cNvSpPr/>
          <p:nvPr/>
        </p:nvSpPr>
        <p:spPr>
          <a:xfrm>
            <a:off x="9847578" y="2646930"/>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77" name="组合 76"/>
          <p:cNvGrpSpPr/>
          <p:nvPr/>
        </p:nvGrpSpPr>
        <p:grpSpPr>
          <a:xfrm flipV="1">
            <a:off x="9251220" y="4686309"/>
            <a:ext cx="1289130" cy="1356912"/>
            <a:chOff x="9240916" y="4310148"/>
            <a:chExt cx="1289130" cy="1356912"/>
          </a:xfrm>
        </p:grpSpPr>
        <p:cxnSp>
          <p:nvCxnSpPr>
            <p:cNvPr id="75" name="直接连接符 74"/>
            <p:cNvCxnSpPr>
              <a:endCxn id="76" idx="3"/>
            </p:cNvCxnSpPr>
            <p:nvPr/>
          </p:nvCxnSpPr>
          <p:spPr>
            <a:xfrm flipV="1">
              <a:off x="9240916" y="4892671"/>
              <a:ext cx="706607" cy="77438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6" name="椭圆 75"/>
            <p:cNvSpPr/>
            <p:nvPr/>
          </p:nvSpPr>
          <p:spPr>
            <a:xfrm>
              <a:off x="9847578" y="4310148"/>
              <a:ext cx="682468" cy="682468"/>
            </a:xfrm>
            <a:prstGeom prst="ellipse">
              <a:avLst/>
            </a:prstGeom>
            <a:no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8" name="Group 89"/>
          <p:cNvGrpSpPr>
            <a:grpSpLocks noChangeAspect="1"/>
          </p:cNvGrpSpPr>
          <p:nvPr/>
        </p:nvGrpSpPr>
        <p:grpSpPr>
          <a:xfrm>
            <a:off x="9989229" y="2763452"/>
            <a:ext cx="366933" cy="472283"/>
            <a:chOff x="-2773363" y="1651000"/>
            <a:chExt cx="2692401" cy="3448051"/>
          </a:xfrm>
          <a:solidFill>
            <a:schemeClr val="bg1">
              <a:lumMod val="65000"/>
            </a:schemeClr>
          </a:solidFill>
        </p:grpSpPr>
        <p:sp>
          <p:nvSpPr>
            <p:cNvPr id="79" name="Freeform 19"/>
            <p:cNvSpPr>
              <a:spLocks noEditPoints="1"/>
            </p:cNvSpPr>
            <p:nvPr/>
          </p:nvSpPr>
          <p:spPr bwMode="auto">
            <a:xfrm>
              <a:off x="-1908175" y="1798638"/>
              <a:ext cx="641350" cy="641350"/>
            </a:xfrm>
            <a:custGeom>
              <a:gdLst>
                <a:gd fmla="*/ 171 w 171" name="T0"/>
                <a:gd fmla="*/ 79 h 171" name="T1"/>
                <a:gd fmla="*/ 168 w 171" name="T2"/>
                <a:gd fmla="*/ 77 h 171" name="T3"/>
                <a:gd fmla="*/ 152 w 171" name="T4"/>
                <a:gd fmla="*/ 65 h 171" name="T5"/>
                <a:gd fmla="*/ 165 w 171" name="T6"/>
                <a:gd fmla="*/ 54 h 171" name="T7"/>
                <a:gd fmla="*/ 161 w 171" name="T8"/>
                <a:gd fmla="*/ 52 h 171" name="T9"/>
                <a:gd fmla="*/ 142 w 171" name="T10"/>
                <a:gd fmla="*/ 45 h 171" name="T11"/>
                <a:gd fmla="*/ 152 w 171" name="T12"/>
                <a:gd fmla="*/ 32 h 171" name="T13"/>
                <a:gd fmla="*/ 147 w 171" name="T14"/>
                <a:gd fmla="*/ 30 h 171" name="T15"/>
                <a:gd fmla="*/ 127 w 171" name="T16"/>
                <a:gd fmla="*/ 30 h 171" name="T17"/>
                <a:gd fmla="*/ 132 w 171" name="T18"/>
                <a:gd fmla="*/ 15 h 171" name="T19"/>
                <a:gd fmla="*/ 127 w 171" name="T20"/>
                <a:gd fmla="*/ 14 h 171" name="T21"/>
                <a:gd fmla="*/ 108 w 171" name="T22"/>
                <a:gd fmla="*/ 20 h 171" name="T23"/>
                <a:gd fmla="*/ 108 w 171" name="T24"/>
                <a:gd fmla="*/ 5 h 171" name="T25"/>
                <a:gd fmla="*/ 103 w 171" name="T26"/>
                <a:gd fmla="*/ 4 h 171" name="T27"/>
                <a:gd fmla="*/ 86 w 171" name="T28"/>
                <a:gd fmla="*/ 16 h 171" name="T29"/>
                <a:gd fmla="*/ 79 w 171" name="T30"/>
                <a:gd fmla="*/ 0 h 171" name="T31"/>
                <a:gd fmla="*/ 77 w 171" name="T32"/>
                <a:gd fmla="*/ 3 h 171" name="T33"/>
                <a:gd fmla="*/ 65 w 171" name="T34"/>
                <a:gd fmla="*/ 19 h 171" name="T35"/>
                <a:gd fmla="*/ 53 w 171" name="T36"/>
                <a:gd fmla="*/ 6 h 171" name="T37"/>
                <a:gd fmla="*/ 52 w 171" name="T38"/>
                <a:gd fmla="*/ 10 h 171" name="T39"/>
                <a:gd fmla="*/ 45 w 171" name="T40"/>
                <a:gd fmla="*/ 29 h 171" name="T41"/>
                <a:gd fmla="*/ 30 w 171" name="T42"/>
                <a:gd fmla="*/ 20 h 171" name="T43"/>
                <a:gd fmla="*/ 30 w 171" name="T44"/>
                <a:gd fmla="*/ 24 h 171" name="T45"/>
                <a:gd fmla="*/ 30 w 171" name="T46"/>
                <a:gd fmla="*/ 44 h 171" name="T47"/>
                <a:gd fmla="*/ 13 w 171" name="T48"/>
                <a:gd fmla="*/ 40 h 171" name="T49"/>
                <a:gd fmla="*/ 14 w 171" name="T50"/>
                <a:gd fmla="*/ 44 h 171" name="T51"/>
                <a:gd fmla="*/ 20 w 171" name="T52"/>
                <a:gd fmla="*/ 63 h 171" name="T53"/>
                <a:gd fmla="*/ 2 w 171" name="T54"/>
                <a:gd fmla="*/ 65 h 171" name="T55"/>
                <a:gd fmla="*/ 4 w 171" name="T56"/>
                <a:gd fmla="*/ 68 h 171" name="T57"/>
                <a:gd fmla="*/ 16 w 171" name="T58"/>
                <a:gd fmla="*/ 84 h 171" name="T59"/>
                <a:gd fmla="*/ 0 w 171" name="T60"/>
                <a:gd fmla="*/ 91 h 171" name="T61"/>
                <a:gd fmla="*/ 3 w 171" name="T62"/>
                <a:gd fmla="*/ 94 h 171" name="T63"/>
                <a:gd fmla="*/ 19 w 171" name="T64"/>
                <a:gd fmla="*/ 106 h 171" name="T65"/>
                <a:gd fmla="*/ 6 w 171" name="T66"/>
                <a:gd fmla="*/ 116 h 171" name="T67"/>
                <a:gd fmla="*/ 10 w 171" name="T68"/>
                <a:gd fmla="*/ 119 h 171" name="T69"/>
                <a:gd fmla="*/ 29 w 171" name="T70"/>
                <a:gd fmla="*/ 125 h 171" name="T71"/>
                <a:gd fmla="*/ 19 w 171" name="T72"/>
                <a:gd fmla="*/ 139 h 171" name="T73"/>
                <a:gd fmla="*/ 24 w 171" name="T74"/>
                <a:gd fmla="*/ 141 h 171" name="T75"/>
                <a:gd fmla="*/ 44 w 171" name="T76"/>
                <a:gd fmla="*/ 141 h 171" name="T77"/>
                <a:gd fmla="*/ 39 w 171" name="T78"/>
                <a:gd fmla="*/ 156 h 171" name="T79"/>
                <a:gd fmla="*/ 44 w 171" name="T80"/>
                <a:gd fmla="*/ 157 h 171" name="T81"/>
                <a:gd fmla="*/ 63 w 171" name="T82"/>
                <a:gd fmla="*/ 151 h 171" name="T83"/>
                <a:gd fmla="*/ 63 w 171" name="T84"/>
                <a:gd fmla="*/ 166 h 171" name="T85"/>
                <a:gd fmla="*/ 68 w 171" name="T86"/>
                <a:gd fmla="*/ 166 h 171" name="T87"/>
                <a:gd fmla="*/ 85 w 171" name="T88"/>
                <a:gd fmla="*/ 155 h 171" name="T89"/>
                <a:gd fmla="*/ 91 w 171" name="T90"/>
                <a:gd fmla="*/ 171 h 171" name="T91"/>
                <a:gd fmla="*/ 94 w 171" name="T92"/>
                <a:gd fmla="*/ 168 h 171" name="T93"/>
                <a:gd fmla="*/ 96 w 171" name="T94"/>
                <a:gd fmla="*/ 154 h 171" name="T95"/>
                <a:gd fmla="*/ 114 w 171" name="T96"/>
                <a:gd fmla="*/ 163 h 171" name="T97"/>
                <a:gd fmla="*/ 119 w 171" name="T98"/>
                <a:gd fmla="*/ 162 h 171" name="T99"/>
                <a:gd fmla="*/ 117 w 171" name="T100"/>
                <a:gd fmla="*/ 147 h 171" name="T101"/>
                <a:gd fmla="*/ 137 w 171" name="T102"/>
                <a:gd fmla="*/ 150 h 171" name="T103"/>
                <a:gd fmla="*/ 142 w 171" name="T104"/>
                <a:gd fmla="*/ 149 h 171" name="T105"/>
                <a:gd fmla="*/ 135 w 171" name="T106"/>
                <a:gd fmla="*/ 134 h 171" name="T107"/>
                <a:gd fmla="*/ 154 w 171" name="T108"/>
                <a:gd fmla="*/ 131 h 171" name="T109"/>
                <a:gd fmla="*/ 159 w 171" name="T110"/>
                <a:gd fmla="*/ 129 h 171" name="T111"/>
                <a:gd fmla="*/ 147 w 171" name="T112"/>
                <a:gd fmla="*/ 117 h 171" name="T113"/>
                <a:gd fmla="*/ 165 w 171" name="T114"/>
                <a:gd fmla="*/ 108 h 171" name="T115"/>
                <a:gd fmla="*/ 169 w 171" name="T116"/>
                <a:gd fmla="*/ 105 h 171" name="T117"/>
                <a:gd fmla="*/ 154 w 171" name="T118"/>
                <a:gd fmla="*/ 96 h 171" name="T119"/>
                <a:gd fmla="*/ 168 w 171" name="T120"/>
                <a:gd fmla="*/ 82 h 171" name="T121"/>
                <a:gd fmla="*/ 70 w 171" name="T122"/>
                <a:gd fmla="*/ 85 h 171" name="T123"/>
                <a:gd fmla="*/ 101 w 171" name="T124"/>
                <a:gd fmla="*/ 85 h 17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71" w="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sp>
          <p:nvSpPr>
            <p:cNvPr id="80" name="Freeform 20"/>
            <p:cNvSpPr>
              <a:spLocks noEditPoints="1"/>
            </p:cNvSpPr>
            <p:nvPr/>
          </p:nvSpPr>
          <p:spPr bwMode="auto">
            <a:xfrm>
              <a:off x="-1333500" y="1651000"/>
              <a:ext cx="454025" cy="454025"/>
            </a:xfrm>
            <a:custGeom>
              <a:gdLst>
                <a:gd fmla="*/ 121 w 121" name="T0"/>
                <a:gd fmla="*/ 56 h 121" name="T1"/>
                <a:gd fmla="*/ 119 w 121" name="T2"/>
                <a:gd fmla="*/ 54 h 121" name="T3"/>
                <a:gd fmla="*/ 108 w 121" name="T4"/>
                <a:gd fmla="*/ 46 h 121" name="T5"/>
                <a:gd fmla="*/ 117 w 121" name="T6"/>
                <a:gd fmla="*/ 38 h 121" name="T7"/>
                <a:gd fmla="*/ 115 w 121" name="T8"/>
                <a:gd fmla="*/ 37 h 121" name="T9"/>
                <a:gd fmla="*/ 101 w 121" name="T10"/>
                <a:gd fmla="*/ 32 h 121" name="T11"/>
                <a:gd fmla="*/ 108 w 121" name="T12"/>
                <a:gd fmla="*/ 23 h 121" name="T13"/>
                <a:gd fmla="*/ 105 w 121" name="T14"/>
                <a:gd fmla="*/ 21 h 121" name="T15"/>
                <a:gd fmla="*/ 90 w 121" name="T16"/>
                <a:gd fmla="*/ 21 h 121" name="T17"/>
                <a:gd fmla="*/ 94 w 121" name="T18"/>
                <a:gd fmla="*/ 11 h 121" name="T19"/>
                <a:gd fmla="*/ 90 w 121" name="T20"/>
                <a:gd fmla="*/ 10 h 121" name="T21"/>
                <a:gd fmla="*/ 77 w 121" name="T22"/>
                <a:gd fmla="*/ 14 h 121" name="T23"/>
                <a:gd fmla="*/ 77 w 121" name="T24"/>
                <a:gd fmla="*/ 3 h 121" name="T25"/>
                <a:gd fmla="*/ 73 w 121" name="T26"/>
                <a:gd fmla="*/ 3 h 121" name="T27"/>
                <a:gd fmla="*/ 61 w 121" name="T28"/>
                <a:gd fmla="*/ 11 h 121" name="T29"/>
                <a:gd fmla="*/ 56 w 121" name="T30"/>
                <a:gd fmla="*/ 0 h 121" name="T31"/>
                <a:gd fmla="*/ 55 w 121" name="T32"/>
                <a:gd fmla="*/ 2 h 121" name="T33"/>
                <a:gd fmla="*/ 46 w 121" name="T34"/>
                <a:gd fmla="*/ 13 h 121" name="T35"/>
                <a:gd fmla="*/ 38 w 121" name="T36"/>
                <a:gd fmla="*/ 4 h 121" name="T37"/>
                <a:gd fmla="*/ 37 w 121" name="T38"/>
                <a:gd fmla="*/ 7 h 121" name="T39"/>
                <a:gd fmla="*/ 32 w 121" name="T40"/>
                <a:gd fmla="*/ 20 h 121" name="T41"/>
                <a:gd fmla="*/ 22 w 121" name="T42"/>
                <a:gd fmla="*/ 14 h 121" name="T43"/>
                <a:gd fmla="*/ 21 w 121" name="T44"/>
                <a:gd fmla="*/ 17 h 121" name="T45"/>
                <a:gd fmla="*/ 21 w 121" name="T46"/>
                <a:gd fmla="*/ 31 h 121" name="T47"/>
                <a:gd fmla="*/ 9 w 121" name="T48"/>
                <a:gd fmla="*/ 28 h 121" name="T49"/>
                <a:gd fmla="*/ 10 w 121" name="T50"/>
                <a:gd fmla="*/ 31 h 121" name="T51"/>
                <a:gd fmla="*/ 14 w 121" name="T52"/>
                <a:gd fmla="*/ 45 h 121" name="T53"/>
                <a:gd fmla="*/ 2 w 121" name="T54"/>
                <a:gd fmla="*/ 46 h 121" name="T55"/>
                <a:gd fmla="*/ 3 w 121" name="T56"/>
                <a:gd fmla="*/ 48 h 121" name="T57"/>
                <a:gd fmla="*/ 11 w 121" name="T58"/>
                <a:gd fmla="*/ 60 h 121" name="T59"/>
                <a:gd fmla="*/ 0 w 121" name="T60"/>
                <a:gd fmla="*/ 65 h 121" name="T61"/>
                <a:gd fmla="*/ 2 w 121" name="T62"/>
                <a:gd fmla="*/ 67 h 121" name="T63"/>
                <a:gd fmla="*/ 14 w 121" name="T64"/>
                <a:gd fmla="*/ 75 h 121" name="T65"/>
                <a:gd fmla="*/ 4 w 121" name="T66"/>
                <a:gd fmla="*/ 83 h 121" name="T67"/>
                <a:gd fmla="*/ 7 w 121" name="T68"/>
                <a:gd fmla="*/ 84 h 121" name="T69"/>
                <a:gd fmla="*/ 20 w 121" name="T70"/>
                <a:gd fmla="*/ 89 h 121" name="T71"/>
                <a:gd fmla="*/ 14 w 121" name="T72"/>
                <a:gd fmla="*/ 98 h 121" name="T73"/>
                <a:gd fmla="*/ 17 w 121" name="T74"/>
                <a:gd fmla="*/ 100 h 121" name="T75"/>
                <a:gd fmla="*/ 31 w 121" name="T76"/>
                <a:gd fmla="*/ 100 h 121" name="T77"/>
                <a:gd fmla="*/ 28 w 121" name="T78"/>
                <a:gd fmla="*/ 110 h 121" name="T79"/>
                <a:gd fmla="*/ 31 w 121" name="T80"/>
                <a:gd fmla="*/ 112 h 121" name="T81"/>
                <a:gd fmla="*/ 45 w 121" name="T82"/>
                <a:gd fmla="*/ 107 h 121" name="T83"/>
                <a:gd fmla="*/ 45 w 121" name="T84"/>
                <a:gd fmla="*/ 118 h 121" name="T85"/>
                <a:gd fmla="*/ 49 w 121" name="T86"/>
                <a:gd fmla="*/ 118 h 121" name="T87"/>
                <a:gd fmla="*/ 60 w 121" name="T88"/>
                <a:gd fmla="*/ 110 h 121" name="T89"/>
                <a:gd fmla="*/ 65 w 121" name="T90"/>
                <a:gd fmla="*/ 121 h 121" name="T91"/>
                <a:gd fmla="*/ 67 w 121" name="T92"/>
                <a:gd fmla="*/ 119 h 121" name="T93"/>
                <a:gd fmla="*/ 68 w 121" name="T94"/>
                <a:gd fmla="*/ 109 h 121" name="T95"/>
                <a:gd fmla="*/ 81 w 121" name="T96"/>
                <a:gd fmla="*/ 116 h 121" name="T97"/>
                <a:gd fmla="*/ 85 w 121" name="T98"/>
                <a:gd fmla="*/ 115 h 121" name="T99"/>
                <a:gd fmla="*/ 83 w 121" name="T100"/>
                <a:gd fmla="*/ 104 h 121" name="T101"/>
                <a:gd fmla="*/ 97 w 121" name="T102"/>
                <a:gd fmla="*/ 107 h 121" name="T103"/>
                <a:gd fmla="*/ 101 w 121" name="T104"/>
                <a:gd fmla="*/ 106 h 121" name="T105"/>
                <a:gd fmla="*/ 96 w 121" name="T106"/>
                <a:gd fmla="*/ 95 h 121" name="T107"/>
                <a:gd fmla="*/ 110 w 121" name="T108"/>
                <a:gd fmla="*/ 93 h 121" name="T109"/>
                <a:gd fmla="*/ 113 w 121" name="T110"/>
                <a:gd fmla="*/ 92 h 121" name="T111"/>
                <a:gd fmla="*/ 105 w 121" name="T112"/>
                <a:gd fmla="*/ 83 h 121" name="T113"/>
                <a:gd fmla="*/ 117 w 121" name="T114"/>
                <a:gd fmla="*/ 77 h 121" name="T115"/>
                <a:gd fmla="*/ 120 w 121" name="T116"/>
                <a:gd fmla="*/ 75 h 121" name="T117"/>
                <a:gd fmla="*/ 109 w 121" name="T118"/>
                <a:gd fmla="*/ 68 h 121" name="T119"/>
                <a:gd fmla="*/ 120 w 121" name="T120"/>
                <a:gd fmla="*/ 58 h 121" name="T121"/>
                <a:gd fmla="*/ 50 w 121" name="T122"/>
                <a:gd fmla="*/ 61 h 121" name="T123"/>
                <a:gd fmla="*/ 72 w 121" name="T124"/>
                <a:gd fmla="*/ 61 h 12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20" w="120">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sp>
          <p:nvSpPr>
            <p:cNvPr id="81" name="Oval 21"/>
            <p:cNvSpPr>
              <a:spLocks noChangeArrowheads="1"/>
            </p:cNvSpPr>
            <p:nvPr/>
          </p:nvSpPr>
          <p:spPr bwMode="auto">
            <a:xfrm>
              <a:off x="-1055688" y="2462213"/>
              <a:ext cx="171450" cy="171450"/>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sp>
          <p:nvSpPr>
            <p:cNvPr id="82" name="Oval 22"/>
            <p:cNvSpPr>
              <a:spLocks noChangeArrowheads="1"/>
            </p:cNvSpPr>
            <p:nvPr/>
          </p:nvSpPr>
          <p:spPr bwMode="auto">
            <a:xfrm>
              <a:off x="-1776413" y="2792413"/>
              <a:ext cx="115888" cy="1190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sp>
          <p:nvSpPr>
            <p:cNvPr id="83" name="Freeform 23"/>
            <p:cNvSpPr>
              <a:spLocks noEditPoints="1"/>
            </p:cNvSpPr>
            <p:nvPr/>
          </p:nvSpPr>
          <p:spPr bwMode="auto">
            <a:xfrm>
              <a:off x="-2773363" y="2439988"/>
              <a:ext cx="2692401" cy="2659063"/>
            </a:xfrm>
            <a:custGeom>
              <a:gdLst>
                <a:gd fmla="*/ 605 w 718" name="T0"/>
                <a:gd fmla="*/ 20 h 709" name="T1"/>
                <a:gd fmla="*/ 602 w 718" name="T2"/>
                <a:gd fmla="*/ 58 h 709" name="T3"/>
                <a:gd fmla="*/ 587 w 718" name="T4"/>
                <a:gd fmla="*/ 93 h 709" name="T5"/>
                <a:gd fmla="*/ 563 w 718" name="T6"/>
                <a:gd fmla="*/ 121 h 709" name="T7"/>
                <a:gd fmla="*/ 530 w 718" name="T8"/>
                <a:gd fmla="*/ 141 h 709" name="T9"/>
                <a:gd fmla="*/ 493 w 718" name="T10"/>
                <a:gd fmla="*/ 149 h 709" name="T11"/>
                <a:gd fmla="*/ 456 w 718" name="T12"/>
                <a:gd fmla="*/ 147 h 709" name="T13"/>
                <a:gd fmla="*/ 420 w 718" name="T14"/>
                <a:gd fmla="*/ 134 h 709" name="T15"/>
                <a:gd fmla="*/ 391 w 718" name="T16"/>
                <a:gd fmla="*/ 110 h 709" name="T17"/>
                <a:gd fmla="*/ 371 w 718" name="T18"/>
                <a:gd fmla="*/ 78 h 709" name="T19"/>
                <a:gd fmla="*/ 361 w 718" name="T20"/>
                <a:gd fmla="*/ 42 h 709" name="T21"/>
                <a:gd fmla="*/ 363 w 718" name="T22"/>
                <a:gd fmla="*/ 4 h 709" name="T23"/>
                <a:gd fmla="*/ 68 w 718" name="T24"/>
                <a:gd fmla="*/ 221 h 709" name="T25"/>
                <a:gd fmla="*/ 162 w 718" name="T26"/>
                <a:gd fmla="*/ 514 h 709" name="T27"/>
                <a:gd fmla="*/ 334 w 718" name="T28"/>
                <a:gd fmla="*/ 176 h 709" name="T29"/>
                <a:gd fmla="*/ 311 w 718" name="T30"/>
                <a:gd fmla="*/ 189 h 709" name="T31"/>
                <a:gd fmla="*/ 288 w 718" name="T32"/>
                <a:gd fmla="*/ 197 h 709" name="T33"/>
                <a:gd fmla="*/ 258 w 718" name="T34"/>
                <a:gd fmla="*/ 192 h 709" name="T35"/>
                <a:gd fmla="*/ 234 w 718" name="T36"/>
                <a:gd fmla="*/ 181 h 709" name="T37"/>
                <a:gd fmla="*/ 214 w 718" name="T38"/>
                <a:gd fmla="*/ 164 h 709" name="T39"/>
                <a:gd fmla="*/ 201 w 718" name="T40"/>
                <a:gd fmla="*/ 141 h 709" name="T41"/>
                <a:gd fmla="*/ 195 w 718" name="T42"/>
                <a:gd fmla="*/ 116 h 709" name="T43"/>
                <a:gd fmla="*/ 197 w 718" name="T44"/>
                <a:gd fmla="*/ 89 h 709" name="T45"/>
                <a:gd fmla="*/ 207 w 718" name="T46"/>
                <a:gd fmla="*/ 64 h 709" name="T47"/>
                <a:gd fmla="*/ 225 w 718" name="T48"/>
                <a:gd fmla="*/ 43 h 709" name="T49"/>
                <a:gd fmla="*/ 249 w 718" name="T50"/>
                <a:gd fmla="*/ 29 h 709" name="T51"/>
                <a:gd fmla="*/ 275 w 718" name="T52"/>
                <a:gd fmla="*/ 23 h 709" name="T53"/>
                <a:gd fmla="*/ 305 w 718" name="T54"/>
                <a:gd fmla="*/ 28 h 709" name="T55"/>
                <a:gd fmla="*/ 329 w 718" name="T56"/>
                <a:gd fmla="*/ 38 h 709" name="T57"/>
                <a:gd fmla="*/ 349 w 718" name="T58"/>
                <a:gd fmla="*/ 55 h 709" name="T59"/>
                <a:gd fmla="*/ 362 w 718" name="T60"/>
                <a:gd fmla="*/ 78 h 709" name="T61"/>
                <a:gd fmla="*/ 368 w 718" name="T62"/>
                <a:gd fmla="*/ 104 h 709" name="T63"/>
                <a:gd fmla="*/ 366 w 718" name="T64"/>
                <a:gd fmla="*/ 131 h 709" name="T65"/>
                <a:gd fmla="*/ 356 w 718" name="T66"/>
                <a:gd fmla="*/ 156 h 709" name="T67"/>
                <a:gd fmla="*/ 338 w 718" name="T68"/>
                <a:gd fmla="*/ 176 h 709" name="T69"/>
                <a:gd fmla="*/ 451 w 718" name="T70"/>
                <a:gd fmla="*/ 208 h 709" name="T71"/>
                <a:gd fmla="*/ 444 w 718" name="T72"/>
                <a:gd fmla="*/ 224 h 709" name="T73"/>
                <a:gd fmla="*/ 433 w 718" name="T74"/>
                <a:gd fmla="*/ 237 h 709" name="T75"/>
                <a:gd fmla="*/ 418 w 718" name="T76"/>
                <a:gd fmla="*/ 247 h 709" name="T77"/>
                <a:gd fmla="*/ 401 w 718" name="T78"/>
                <a:gd fmla="*/ 251 h 709" name="T79"/>
                <a:gd fmla="*/ 383 w 718" name="T80"/>
                <a:gd fmla="*/ 250 h 709" name="T81"/>
                <a:gd fmla="*/ 367 w 718" name="T82"/>
                <a:gd fmla="*/ 243 h 709" name="T83"/>
                <a:gd fmla="*/ 353 w 718" name="T84"/>
                <a:gd fmla="*/ 232 h 709" name="T85"/>
                <a:gd fmla="*/ 343 w 718" name="T86"/>
                <a:gd fmla="*/ 217 h 709" name="T87"/>
                <a:gd fmla="*/ 339 w 718" name="T88"/>
                <a:gd fmla="*/ 200 h 709" name="T89"/>
                <a:gd fmla="*/ 340 w 718" name="T90"/>
                <a:gd fmla="*/ 183 h 709" name="T91"/>
                <a:gd fmla="*/ 346 w 718" name="T92"/>
                <a:gd fmla="*/ 166 h 709" name="T93"/>
                <a:gd fmla="*/ 357 w 718" name="T94"/>
                <a:gd fmla="*/ 153 h 709" name="T95"/>
                <a:gd fmla="*/ 372 w 718" name="T96"/>
                <a:gd fmla="*/ 143 h 709" name="T97"/>
                <a:gd fmla="*/ 389 w 718" name="T98"/>
                <a:gd fmla="*/ 138 h 709" name="T99"/>
                <a:gd fmla="*/ 407 w 718" name="T100"/>
                <a:gd fmla="*/ 139 h 709" name="T101"/>
                <a:gd fmla="*/ 423 w 718" name="T102"/>
                <a:gd fmla="*/ 146 h 709" name="T103"/>
                <a:gd fmla="*/ 437 w 718" name="T104"/>
                <a:gd fmla="*/ 157 h 709" name="T105"/>
                <a:gd fmla="*/ 446 w 718" name="T106"/>
                <a:gd fmla="*/ 172 h 709" name="T107"/>
                <a:gd fmla="*/ 451 w 718" name="T108"/>
                <a:gd fmla="*/ 189 h 709"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709" w="718">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sp>
          <p:nvSpPr>
            <p:cNvPr id="84" name="Oval 24"/>
            <p:cNvSpPr>
              <a:spLocks noChangeArrowheads="1"/>
            </p:cNvSpPr>
            <p:nvPr/>
          </p:nvSpPr>
          <p:spPr bwMode="auto">
            <a:xfrm>
              <a:off x="-1333500" y="3128963"/>
              <a:ext cx="77788" cy="793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typeface="Segoe UI"/>
              </a:endParaRPr>
            </a:p>
          </p:txBody>
        </p:sp>
        <p:sp>
          <p:nvSpPr>
            <p:cNvPr id="85" name="Freeform 25"/>
            <p:cNvSpPr/>
            <p:nvPr/>
          </p:nvSpPr>
          <p:spPr bwMode="auto">
            <a:xfrm>
              <a:off x="-1423988" y="2082800"/>
              <a:ext cx="889000" cy="357188"/>
            </a:xfrm>
            <a:custGeom>
              <a:gdLst>
                <a:gd fmla="*/ 218 w 237" name="T0"/>
                <a:gd fmla="*/ 95 h 95" name="T1"/>
                <a:gd fmla="*/ 217 w 237" name="T2"/>
                <a:gd fmla="*/ 94 h 95" name="T3"/>
                <a:gd fmla="*/ 234 w 237" name="T4"/>
                <a:gd fmla="*/ 82 h 95" name="T5"/>
                <a:gd fmla="*/ 237 w 237" name="T6"/>
                <a:gd fmla="*/ 79 h 95" name="T7"/>
                <a:gd fmla="*/ 236 w 237" name="T8"/>
                <a:gd fmla="*/ 77 h 95" name="T9"/>
                <a:gd fmla="*/ 231 w 237" name="T10"/>
                <a:gd fmla="*/ 75 h 95" name="T11"/>
                <a:gd fmla="*/ 211 w 237" name="T12"/>
                <a:gd fmla="*/ 78 h 95" name="T13"/>
                <a:gd fmla="*/ 203 w 237" name="T14"/>
                <a:gd fmla="*/ 66 h 95" name="T15"/>
                <a:gd fmla="*/ 216 w 237" name="T16"/>
                <a:gd fmla="*/ 49 h 95" name="T17"/>
                <a:gd fmla="*/ 217 w 237" name="T18"/>
                <a:gd fmla="*/ 46 h 95" name="T19"/>
                <a:gd fmla="*/ 216 w 237" name="T20"/>
                <a:gd fmla="*/ 44 h 95" name="T21"/>
                <a:gd fmla="*/ 211 w 237" name="T22"/>
                <a:gd fmla="*/ 43 h 95" name="T23"/>
                <a:gd fmla="*/ 192 w 237" name="T24"/>
                <a:gd fmla="*/ 53 h 95" name="T25"/>
                <a:gd fmla="*/ 181 w 237" name="T26"/>
                <a:gd fmla="*/ 43 h 95" name="T27"/>
                <a:gd fmla="*/ 188 w 237" name="T28"/>
                <a:gd fmla="*/ 24 h 95" name="T29"/>
                <a:gd fmla="*/ 189 w 237" name="T30"/>
                <a:gd fmla="*/ 22 h 95" name="T31"/>
                <a:gd fmla="*/ 187 w 237" name="T32"/>
                <a:gd fmla="*/ 18 h 95" name="T33"/>
                <a:gd fmla="*/ 181 w 237" name="T34"/>
                <a:gd fmla="*/ 20 h 95" name="T35"/>
                <a:gd fmla="*/ 167 w 237" name="T36"/>
                <a:gd fmla="*/ 34 h 95" name="T37"/>
                <a:gd fmla="*/ 153 w 237" name="T38"/>
                <a:gd fmla="*/ 28 h 95" name="T39"/>
                <a:gd fmla="*/ 154 w 237" name="T40"/>
                <a:gd fmla="*/ 8 h 95" name="T41"/>
                <a:gd fmla="*/ 154 w 237" name="T42"/>
                <a:gd fmla="*/ 7 h 95" name="T43"/>
                <a:gd fmla="*/ 151 w 237" name="T44"/>
                <a:gd fmla="*/ 3 h 95" name="T45"/>
                <a:gd fmla="*/ 146 w 237" name="T46"/>
                <a:gd fmla="*/ 6 h 95" name="T47"/>
                <a:gd fmla="*/ 137 w 237" name="T48"/>
                <a:gd fmla="*/ 24 h 95" name="T49"/>
                <a:gd fmla="*/ 122 w 237" name="T50"/>
                <a:gd fmla="*/ 23 h 95" name="T51"/>
                <a:gd fmla="*/ 116 w 237" name="T52"/>
                <a:gd fmla="*/ 4 h 95" name="T53"/>
                <a:gd fmla="*/ 112 w 237" name="T54"/>
                <a:gd fmla="*/ 0 h 95" name="T55"/>
                <a:gd fmla="*/ 108 w 237" name="T56"/>
                <a:gd fmla="*/ 4 h 95" name="T57"/>
                <a:gd fmla="*/ 108 w 237" name="T58"/>
                <a:gd fmla="*/ 4 h 95" name="T59"/>
                <a:gd fmla="*/ 105 w 237" name="T60"/>
                <a:gd fmla="*/ 24 h 95" name="T61"/>
                <a:gd fmla="*/ 91 w 237" name="T62"/>
                <a:gd fmla="*/ 28 h 95" name="T63"/>
                <a:gd fmla="*/ 79 w 237" name="T64"/>
                <a:gd fmla="*/ 11 h 95" name="T65"/>
                <a:gd fmla="*/ 74 w 237" name="T66"/>
                <a:gd fmla="*/ 9 h 95" name="T67"/>
                <a:gd fmla="*/ 71 w 237" name="T68"/>
                <a:gd fmla="*/ 12 h 95" name="T69"/>
                <a:gd fmla="*/ 72 w 237" name="T70"/>
                <a:gd fmla="*/ 14 h 95" name="T71"/>
                <a:gd fmla="*/ 75 w 237" name="T72"/>
                <a:gd fmla="*/ 34 h 95" name="T73"/>
                <a:gd fmla="*/ 63 w 237" name="T74"/>
                <a:gd fmla="*/ 42 h 95" name="T75"/>
                <a:gd fmla="*/ 46 w 237" name="T76"/>
                <a:gd fmla="*/ 29 h 95" name="T77"/>
                <a:gd fmla="*/ 41 w 237" name="T78"/>
                <a:gd fmla="*/ 29 h 95" name="T79"/>
                <a:gd fmla="*/ 39 w 237" name="T80"/>
                <a:gd fmla="*/ 32 h 95" name="T81"/>
                <a:gd fmla="*/ 40 w 237" name="T82"/>
                <a:gd fmla="*/ 34 h 95" name="T83"/>
                <a:gd fmla="*/ 49 w 237" name="T84"/>
                <a:gd fmla="*/ 53 h 95" name="T85"/>
                <a:gd fmla="*/ 40 w 237" name="T86"/>
                <a:gd fmla="*/ 64 h 95" name="T87"/>
                <a:gd fmla="*/ 21 w 237" name="T88"/>
                <a:gd fmla="*/ 57 h 95" name="T89"/>
                <a:gd fmla="*/ 15 w 237" name="T90"/>
                <a:gd fmla="*/ 58 h 95" name="T91"/>
                <a:gd fmla="*/ 14 w 237" name="T92"/>
                <a:gd fmla="*/ 60 h 95" name="T93"/>
                <a:gd fmla="*/ 16 w 237" name="T94"/>
                <a:gd fmla="*/ 64 h 95" name="T95"/>
                <a:gd fmla="*/ 31 w 237" name="T96"/>
                <a:gd fmla="*/ 78 h 95" name="T97"/>
                <a:gd fmla="*/ 25 w 237" name="T98"/>
                <a:gd fmla="*/ 92 h 95" name="T99"/>
                <a:gd fmla="*/ 5 w 237" name="T100"/>
                <a:gd fmla="*/ 91 h 95" name="T101"/>
                <a:gd fmla="*/ 0 w 237" name="T102"/>
                <a:gd fmla="*/ 94 h 95" name="T103"/>
                <a:gd fmla="*/ 0 w 237" name="T104"/>
                <a:gd fmla="*/ 95 h 95" name="T105"/>
                <a:gd fmla="*/ 218 w 237" name="T106"/>
                <a:gd fmla="*/ 95 h 9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5" w="236">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487"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400" u="none">
                <a:ln>
                  <a:noFill/>
                </a:ln>
                <a:solidFill>
                  <a:srgbClr val="FFFFFF"/>
                </a:solidFill>
                <a:effectLst/>
                <a:uLnTx/>
                <a:uFillTx/>
                <a:latin charset="-122" panose="020b0600000000000000" pitchFamily="34" typeface="思源黑体 CN Medium"/>
              </a:endParaRPr>
            </a:p>
          </p:txBody>
        </p:sp>
      </p:grpSp>
      <p:sp>
        <p:nvSpPr>
          <p:cNvPr id="86" name="Freeform 22"/>
          <p:cNvSpPr>
            <a:spLocks noEditPoints="1"/>
          </p:cNvSpPr>
          <p:nvPr/>
        </p:nvSpPr>
        <p:spPr bwMode="black">
          <a:xfrm>
            <a:off x="10012602" y="5504965"/>
            <a:ext cx="398140" cy="425486"/>
          </a:xfrm>
          <a:custGeom>
            <a:gdLst>
              <a:gd fmla="*/ 300 w 300" name="T0"/>
              <a:gd fmla="*/ 141 h 300" name="T1"/>
              <a:gd fmla="*/ 285 w 300" name="T2"/>
              <a:gd fmla="*/ 141 h 300" name="T3"/>
              <a:gd fmla="*/ 159 w 300" name="T4"/>
              <a:gd fmla="*/ 15 h 300" name="T5"/>
              <a:gd fmla="*/ 159 w 300" name="T6"/>
              <a:gd fmla="*/ 0 h 300" name="T7"/>
              <a:gd fmla="*/ 141 w 300" name="T8"/>
              <a:gd fmla="*/ 0 h 300" name="T9"/>
              <a:gd fmla="*/ 141 w 300" name="T10"/>
              <a:gd fmla="*/ 15 h 300" name="T11"/>
              <a:gd fmla="*/ 15 w 300" name="T12"/>
              <a:gd fmla="*/ 141 h 300" name="T13"/>
              <a:gd fmla="*/ 0 w 300" name="T14"/>
              <a:gd fmla="*/ 141 h 300" name="T15"/>
              <a:gd fmla="*/ 0 w 300" name="T16"/>
              <a:gd fmla="*/ 159 h 300" name="T17"/>
              <a:gd fmla="*/ 15 w 300" name="T18"/>
              <a:gd fmla="*/ 159 h 300" name="T19"/>
              <a:gd fmla="*/ 141 w 300" name="T20"/>
              <a:gd fmla="*/ 285 h 300" name="T21"/>
              <a:gd fmla="*/ 141 w 300" name="T22"/>
              <a:gd fmla="*/ 300 h 300" name="T23"/>
              <a:gd fmla="*/ 159 w 300" name="T24"/>
              <a:gd fmla="*/ 300 h 300" name="T25"/>
              <a:gd fmla="*/ 159 w 300" name="T26"/>
              <a:gd fmla="*/ 285 h 300" name="T27"/>
              <a:gd fmla="*/ 285 w 300" name="T28"/>
              <a:gd fmla="*/ 159 h 300" name="T29"/>
              <a:gd fmla="*/ 300 w 300" name="T30"/>
              <a:gd fmla="*/ 159 h 300" name="T31"/>
              <a:gd fmla="*/ 300 w 300" name="T32"/>
              <a:gd fmla="*/ 141 h 300" name="T33"/>
              <a:gd fmla="*/ 258 w 300" name="T34"/>
              <a:gd fmla="*/ 141 h 300" name="T35"/>
              <a:gd fmla="*/ 230 w 300" name="T36"/>
              <a:gd fmla="*/ 141 h 300" name="T37"/>
              <a:gd fmla="*/ 159 w 300" name="T38"/>
              <a:gd fmla="*/ 70 h 300" name="T39"/>
              <a:gd fmla="*/ 159 w 300" name="T40"/>
              <a:gd fmla="*/ 42 h 300" name="T41"/>
              <a:gd fmla="*/ 258 w 300" name="T42"/>
              <a:gd fmla="*/ 141 h 300" name="T43"/>
              <a:gd fmla="*/ 141 w 300" name="T44"/>
              <a:gd fmla="*/ 125 h 300" name="T45"/>
              <a:gd fmla="*/ 125 w 300" name="T46"/>
              <a:gd fmla="*/ 141 h 300" name="T47"/>
              <a:gd fmla="*/ 97 w 300" name="T48"/>
              <a:gd fmla="*/ 141 h 300" name="T49"/>
              <a:gd fmla="*/ 141 w 300" name="T50"/>
              <a:gd fmla="*/ 97 h 300" name="T51"/>
              <a:gd fmla="*/ 141 w 300" name="T52"/>
              <a:gd fmla="*/ 125 h 300" name="T53"/>
              <a:gd fmla="*/ 125 w 300" name="T54"/>
              <a:gd fmla="*/ 159 h 300" name="T55"/>
              <a:gd fmla="*/ 141 w 300" name="T56"/>
              <a:gd fmla="*/ 175 h 300" name="T57"/>
              <a:gd fmla="*/ 141 w 300" name="T58"/>
              <a:gd fmla="*/ 203 h 300" name="T59"/>
              <a:gd fmla="*/ 97 w 300" name="T60"/>
              <a:gd fmla="*/ 159 h 300" name="T61"/>
              <a:gd fmla="*/ 125 w 300" name="T62"/>
              <a:gd fmla="*/ 159 h 300" name="T63"/>
              <a:gd fmla="*/ 159 w 300" name="T64"/>
              <a:gd fmla="*/ 175 h 300" name="T65"/>
              <a:gd fmla="*/ 175 w 300" name="T66"/>
              <a:gd fmla="*/ 159 h 300" name="T67"/>
              <a:gd fmla="*/ 203 w 300" name="T68"/>
              <a:gd fmla="*/ 159 h 300" name="T69"/>
              <a:gd fmla="*/ 159 w 300" name="T70"/>
              <a:gd fmla="*/ 203 h 300" name="T71"/>
              <a:gd fmla="*/ 159 w 300" name="T72"/>
              <a:gd fmla="*/ 175 h 300" name="T73"/>
              <a:gd fmla="*/ 175 w 300" name="T74"/>
              <a:gd fmla="*/ 141 h 300" name="T75"/>
              <a:gd fmla="*/ 159 w 300" name="T76"/>
              <a:gd fmla="*/ 125 h 300" name="T77"/>
              <a:gd fmla="*/ 159 w 300" name="T78"/>
              <a:gd fmla="*/ 97 h 300" name="T79"/>
              <a:gd fmla="*/ 203 w 300" name="T80"/>
              <a:gd fmla="*/ 141 h 300" name="T81"/>
              <a:gd fmla="*/ 175 w 300" name="T82"/>
              <a:gd fmla="*/ 141 h 300" name="T83"/>
              <a:gd fmla="*/ 141 w 300" name="T84"/>
              <a:gd fmla="*/ 42 h 300" name="T85"/>
              <a:gd fmla="*/ 141 w 300" name="T86"/>
              <a:gd fmla="*/ 70 h 300" name="T87"/>
              <a:gd fmla="*/ 70 w 300" name="T88"/>
              <a:gd fmla="*/ 141 h 300" name="T89"/>
              <a:gd fmla="*/ 42 w 300" name="T90"/>
              <a:gd fmla="*/ 141 h 300" name="T91"/>
              <a:gd fmla="*/ 141 w 300" name="T92"/>
              <a:gd fmla="*/ 42 h 300" name="T93"/>
              <a:gd fmla="*/ 42 w 300" name="T94"/>
              <a:gd fmla="*/ 159 h 300" name="T95"/>
              <a:gd fmla="*/ 70 w 300" name="T96"/>
              <a:gd fmla="*/ 159 h 300" name="T97"/>
              <a:gd fmla="*/ 141 w 300" name="T98"/>
              <a:gd fmla="*/ 230 h 300" name="T99"/>
              <a:gd fmla="*/ 141 w 300" name="T100"/>
              <a:gd fmla="*/ 258 h 300" name="T101"/>
              <a:gd fmla="*/ 42 w 300" name="T102"/>
              <a:gd fmla="*/ 159 h 300" name="T103"/>
              <a:gd fmla="*/ 159 w 300" name="T104"/>
              <a:gd fmla="*/ 258 h 300" name="T105"/>
              <a:gd fmla="*/ 159 w 300" name="T106"/>
              <a:gd fmla="*/ 230 h 300" name="T107"/>
              <a:gd fmla="*/ 230 w 300" name="T108"/>
              <a:gd fmla="*/ 159 h 300" name="T109"/>
              <a:gd fmla="*/ 258 w 300" name="T110"/>
              <a:gd fmla="*/ 159 h 300" name="T111"/>
              <a:gd fmla="*/ 159 w 300" name="T112"/>
              <a:gd fmla="*/ 258 h 300"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00" w="300">
                <a:moveTo>
                  <a:pt x="300" y="141"/>
                </a:moveTo>
                <a:cubicBezTo>
                  <a:pt x="285" y="141"/>
                  <a:pt x="285" y="141"/>
                  <a:pt x="285" y="141"/>
                </a:cubicBezTo>
                <a:cubicBezTo>
                  <a:pt x="280" y="74"/>
                  <a:pt x="226" y="20"/>
                  <a:pt x="159" y="15"/>
                </a:cubicBezTo>
                <a:cubicBezTo>
                  <a:pt x="159" y="0"/>
                  <a:pt x="159" y="0"/>
                  <a:pt x="159" y="0"/>
                </a:cubicBezTo>
                <a:cubicBezTo>
                  <a:pt x="141" y="0"/>
                  <a:pt x="141" y="0"/>
                  <a:pt x="141" y="0"/>
                </a:cubicBezTo>
                <a:cubicBezTo>
                  <a:pt x="141" y="15"/>
                  <a:pt x="141" y="15"/>
                  <a:pt x="141" y="15"/>
                </a:cubicBezTo>
                <a:cubicBezTo>
                  <a:pt x="74" y="20"/>
                  <a:pt x="20" y="74"/>
                  <a:pt x="15" y="141"/>
                </a:cubicBezTo>
                <a:cubicBezTo>
                  <a:pt x="0" y="141"/>
                  <a:pt x="0" y="141"/>
                  <a:pt x="0" y="141"/>
                </a:cubicBezTo>
                <a:cubicBezTo>
                  <a:pt x="0" y="159"/>
                  <a:pt x="0" y="159"/>
                  <a:pt x="0" y="159"/>
                </a:cubicBezTo>
                <a:cubicBezTo>
                  <a:pt x="15" y="159"/>
                  <a:pt x="15" y="159"/>
                  <a:pt x="15" y="159"/>
                </a:cubicBezTo>
                <a:cubicBezTo>
                  <a:pt x="20" y="226"/>
                  <a:pt x="74" y="280"/>
                  <a:pt x="141" y="285"/>
                </a:cubicBezTo>
                <a:cubicBezTo>
                  <a:pt x="141" y="300"/>
                  <a:pt x="141" y="300"/>
                  <a:pt x="141" y="300"/>
                </a:cubicBezTo>
                <a:cubicBezTo>
                  <a:pt x="159" y="300"/>
                  <a:pt x="159" y="300"/>
                  <a:pt x="159" y="300"/>
                </a:cubicBezTo>
                <a:cubicBezTo>
                  <a:pt x="159" y="285"/>
                  <a:pt x="159" y="285"/>
                  <a:pt x="159" y="285"/>
                </a:cubicBezTo>
                <a:cubicBezTo>
                  <a:pt x="226" y="280"/>
                  <a:pt x="280" y="226"/>
                  <a:pt x="285" y="159"/>
                </a:cubicBezTo>
                <a:cubicBezTo>
                  <a:pt x="300" y="159"/>
                  <a:pt x="300" y="159"/>
                  <a:pt x="300" y="159"/>
                </a:cubicBezTo>
                <a:lnTo>
                  <a:pt x="300" y="141"/>
                </a:lnTo>
                <a:close/>
                <a:moveTo>
                  <a:pt x="258" y="141"/>
                </a:moveTo>
                <a:cubicBezTo>
                  <a:pt x="230" y="141"/>
                  <a:pt x="230" y="141"/>
                  <a:pt x="230" y="141"/>
                </a:cubicBezTo>
                <a:cubicBezTo>
                  <a:pt x="226" y="103"/>
                  <a:pt x="197" y="74"/>
                  <a:pt x="159" y="70"/>
                </a:cubicBezTo>
                <a:cubicBezTo>
                  <a:pt x="159" y="42"/>
                  <a:pt x="159" y="42"/>
                  <a:pt x="159" y="42"/>
                </a:cubicBezTo>
                <a:cubicBezTo>
                  <a:pt x="211" y="47"/>
                  <a:pt x="253" y="89"/>
                  <a:pt x="258" y="141"/>
                </a:cubicBezTo>
                <a:close/>
                <a:moveTo>
                  <a:pt x="141" y="125"/>
                </a:moveTo>
                <a:cubicBezTo>
                  <a:pt x="133" y="127"/>
                  <a:pt x="127" y="133"/>
                  <a:pt x="125" y="141"/>
                </a:cubicBezTo>
                <a:cubicBezTo>
                  <a:pt x="97" y="141"/>
                  <a:pt x="97" y="141"/>
                  <a:pt x="97" y="141"/>
                </a:cubicBezTo>
                <a:cubicBezTo>
                  <a:pt x="101" y="118"/>
                  <a:pt x="118" y="101"/>
                  <a:pt x="141" y="97"/>
                </a:cubicBezTo>
                <a:lnTo>
                  <a:pt x="141" y="125"/>
                </a:lnTo>
                <a:close/>
                <a:moveTo>
                  <a:pt x="125" y="159"/>
                </a:moveTo>
                <a:cubicBezTo>
                  <a:pt x="127" y="167"/>
                  <a:pt x="133" y="173"/>
                  <a:pt x="141" y="175"/>
                </a:cubicBezTo>
                <a:cubicBezTo>
                  <a:pt x="141" y="203"/>
                  <a:pt x="141" y="203"/>
                  <a:pt x="141" y="203"/>
                </a:cubicBezTo>
                <a:cubicBezTo>
                  <a:pt x="118" y="199"/>
                  <a:pt x="101" y="182"/>
                  <a:pt x="97" y="159"/>
                </a:cubicBezTo>
                <a:lnTo>
                  <a:pt x="125" y="159"/>
                </a:lnTo>
                <a:close/>
                <a:moveTo>
                  <a:pt x="159" y="175"/>
                </a:moveTo>
                <a:cubicBezTo>
                  <a:pt x="167" y="173"/>
                  <a:pt x="173" y="167"/>
                  <a:pt x="175" y="159"/>
                </a:cubicBezTo>
                <a:cubicBezTo>
                  <a:pt x="203" y="159"/>
                  <a:pt x="203" y="159"/>
                  <a:pt x="203" y="159"/>
                </a:cubicBezTo>
                <a:cubicBezTo>
                  <a:pt x="199" y="182"/>
                  <a:pt x="182" y="199"/>
                  <a:pt x="159" y="203"/>
                </a:cubicBezTo>
                <a:lnTo>
                  <a:pt x="159" y="175"/>
                </a:lnTo>
                <a:close/>
                <a:moveTo>
                  <a:pt x="175" y="141"/>
                </a:moveTo>
                <a:cubicBezTo>
                  <a:pt x="173" y="133"/>
                  <a:pt x="167" y="127"/>
                  <a:pt x="159" y="125"/>
                </a:cubicBezTo>
                <a:cubicBezTo>
                  <a:pt x="159" y="97"/>
                  <a:pt x="159" y="97"/>
                  <a:pt x="159" y="97"/>
                </a:cubicBezTo>
                <a:cubicBezTo>
                  <a:pt x="182" y="101"/>
                  <a:pt x="199" y="118"/>
                  <a:pt x="203" y="141"/>
                </a:cubicBezTo>
                <a:lnTo>
                  <a:pt x="175" y="141"/>
                </a:lnTo>
                <a:close/>
                <a:moveTo>
                  <a:pt x="141" y="42"/>
                </a:moveTo>
                <a:cubicBezTo>
                  <a:pt x="141" y="70"/>
                  <a:pt x="141" y="70"/>
                  <a:pt x="141" y="70"/>
                </a:cubicBezTo>
                <a:cubicBezTo>
                  <a:pt x="103" y="74"/>
                  <a:pt x="74" y="103"/>
                  <a:pt x="70" y="141"/>
                </a:cubicBezTo>
                <a:cubicBezTo>
                  <a:pt x="42" y="141"/>
                  <a:pt x="42" y="141"/>
                  <a:pt x="42" y="141"/>
                </a:cubicBezTo>
                <a:cubicBezTo>
                  <a:pt x="47" y="89"/>
                  <a:pt x="89" y="47"/>
                  <a:pt x="141" y="42"/>
                </a:cubicBezTo>
                <a:close/>
                <a:moveTo>
                  <a:pt x="42" y="159"/>
                </a:moveTo>
                <a:cubicBezTo>
                  <a:pt x="70" y="159"/>
                  <a:pt x="70" y="159"/>
                  <a:pt x="70" y="159"/>
                </a:cubicBezTo>
                <a:cubicBezTo>
                  <a:pt x="74" y="197"/>
                  <a:pt x="103" y="226"/>
                  <a:pt x="141" y="230"/>
                </a:cubicBezTo>
                <a:cubicBezTo>
                  <a:pt x="141" y="258"/>
                  <a:pt x="141" y="258"/>
                  <a:pt x="141" y="258"/>
                </a:cubicBezTo>
                <a:cubicBezTo>
                  <a:pt x="89" y="253"/>
                  <a:pt x="47" y="211"/>
                  <a:pt x="42" y="159"/>
                </a:cubicBezTo>
                <a:close/>
                <a:moveTo>
                  <a:pt x="159" y="258"/>
                </a:moveTo>
                <a:cubicBezTo>
                  <a:pt x="159" y="230"/>
                  <a:pt x="159" y="230"/>
                  <a:pt x="159" y="230"/>
                </a:cubicBezTo>
                <a:cubicBezTo>
                  <a:pt x="197" y="226"/>
                  <a:pt x="226" y="197"/>
                  <a:pt x="230" y="159"/>
                </a:cubicBezTo>
                <a:cubicBezTo>
                  <a:pt x="258" y="159"/>
                  <a:pt x="258" y="159"/>
                  <a:pt x="258" y="159"/>
                </a:cubicBezTo>
                <a:cubicBezTo>
                  <a:pt x="253" y="211"/>
                  <a:pt x="211" y="253"/>
                  <a:pt x="159" y="258"/>
                </a:cubicBezTo>
                <a:close/>
              </a:path>
            </a:pathLst>
          </a:custGeom>
          <a:solidFill>
            <a:schemeClr val="bg1">
              <a:lumMod val="65000"/>
            </a:schemeClr>
          </a:solidFill>
          <a:ln>
            <a:noFill/>
          </a:ln>
          <a:extLst/>
        </p:spPr>
        <p:txBody>
          <a:bodyPr anchor="t" anchorCtr="0" bIns="41153" compatLnSpc="1" lIns="82305" numCol="1" rIns="82305" tIns="41153" vert="horz" wrap="square">
            <a:prstTxWarp prst="textNoShape">
              <a:avLst/>
            </a:prstTxWarp>
          </a:bodyPr>
          <a:lstStyle/>
          <a:p>
            <a:pPr defTabSz="685487"/>
            <a:endParaRPr lang="en-US" sz="1200">
              <a:solidFill>
                <a:srgbClr val="FFFFFF"/>
              </a:solidFill>
              <a:latin typeface="Segoe UI"/>
            </a:endParaRPr>
          </a:p>
        </p:txBody>
      </p:sp>
      <p:sp>
        <p:nvSpPr>
          <p:cNvPr id="88" name="文本框 87"/>
          <p:cNvSpPr txBox="1"/>
          <p:nvPr/>
        </p:nvSpPr>
        <p:spPr>
          <a:xfrm>
            <a:off x="3435398" y="3938239"/>
            <a:ext cx="2975870" cy="335280"/>
          </a:xfrm>
          <a:prstGeom prst="rect">
            <a:avLst/>
          </a:prstGeom>
          <a:noFill/>
        </p:spPr>
        <p:txBody>
          <a:bodyPr rtlCol="0" wrap="square">
            <a:spAutoFit/>
          </a:bodyPr>
          <a:lstStyle/>
          <a:p>
            <a:pPr algn="ctr"/>
            <a:r>
              <a:rPr altLang="zh-CN" b="1" lang="en-US" smtClean="0" sz="1600">
                <a:solidFill>
                  <a:srgbClr val="3563A8"/>
                </a:solidFill>
              </a:rPr>
              <a:t>ADD YOUR TITLE HERE</a:t>
            </a:r>
          </a:p>
        </p:txBody>
      </p:sp>
      <p:sp>
        <p:nvSpPr>
          <p:cNvPr id="89" name="矩形 88"/>
          <p:cNvSpPr/>
          <p:nvPr/>
        </p:nvSpPr>
        <p:spPr>
          <a:xfrm>
            <a:off x="3314678" y="4404354"/>
            <a:ext cx="3367883" cy="640080"/>
          </a:xfrm>
          <a:prstGeom prst="rect">
            <a:avLst/>
          </a:prstGeom>
        </p:spPr>
        <p:txBody>
          <a:bodyPr wrap="square">
            <a:spAutoFit/>
          </a:bodyPr>
          <a:lstStyle/>
          <a:p>
            <a:pPr algn="ct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91" name="矩形 90"/>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矩形 91"/>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grpSp>
        <p:nvGrpSpPr>
          <p:cNvPr id="58" name="组合 57"/>
          <p:cNvGrpSpPr/>
          <p:nvPr/>
        </p:nvGrpSpPr>
        <p:grpSpPr>
          <a:xfrm>
            <a:off x="173624" y="147812"/>
            <a:ext cx="2474763" cy="320040"/>
            <a:chOff x="173624" y="147812"/>
            <a:chExt cx="2474763" cy="320040"/>
          </a:xfrm>
        </p:grpSpPr>
        <p:cxnSp>
          <p:nvCxnSpPr>
            <p:cNvPr id="59" name="直接连接符 58"/>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61" name="文本框 60"/>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62" name="文本框 61"/>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1980125084"/>
      </p:ext>
    </p:extLst>
  </p:cSld>
  <p:clrMapOvr>
    <a:masterClrMapping/>
  </p:clrMapOvr>
  <p:transition spd="slow">
    <p:push dir="u"/>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sp>
        <p:nvSpPr>
          <p:cNvPr id="8" name="矩形 7"/>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sp>
        <p:nvSpPr>
          <p:cNvPr id="10" name="空心弧 9"/>
          <p:cNvSpPr/>
          <p:nvPr/>
        </p:nvSpPr>
        <p:spPr>
          <a:xfrm rot="3600000">
            <a:off x="4313215" y="2375628"/>
            <a:ext cx="3504028" cy="3504028"/>
          </a:xfrm>
          <a:prstGeom prst="blockArc">
            <a:avLst>
              <a:gd fmla="val 15240000" name="adj1"/>
              <a:gd fmla="val 6375658" name="adj2"/>
              <a:gd fmla="val 5000" name="adj3"/>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 name="矩形 6"/>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空心弧 11"/>
          <p:cNvSpPr/>
          <p:nvPr/>
        </p:nvSpPr>
        <p:spPr>
          <a:xfrm rot="4951894">
            <a:off x="4107711" y="2170124"/>
            <a:ext cx="3915036" cy="3915036"/>
          </a:xfrm>
          <a:prstGeom prst="blockArc">
            <a:avLst>
              <a:gd fmla="val 13326385" name="adj1"/>
              <a:gd fmla="val 8942954" name="adj2"/>
              <a:gd fmla="val 5000" name="adj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 name="空心弧 12"/>
          <p:cNvSpPr/>
          <p:nvPr/>
        </p:nvSpPr>
        <p:spPr>
          <a:xfrm rot="11853705">
            <a:off x="4499651" y="2562064"/>
            <a:ext cx="3131157" cy="3131157"/>
          </a:xfrm>
          <a:prstGeom prst="blockArc">
            <a:avLst>
              <a:gd fmla="val 9600000" name="adj1"/>
              <a:gd fmla="val 20809699" name="adj2"/>
              <a:gd fmla="val 5000" name="adj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 name="空心弧 13"/>
          <p:cNvSpPr/>
          <p:nvPr/>
        </p:nvSpPr>
        <p:spPr>
          <a:xfrm rot="8905052">
            <a:off x="4681821" y="2744234"/>
            <a:ext cx="2766815" cy="2766815"/>
          </a:xfrm>
          <a:prstGeom prst="blockArc">
            <a:avLst>
              <a:gd fmla="val 10200000" name="adj1"/>
              <a:gd fmla="val 6152830" name="adj2"/>
              <a:gd fmla="val 6935" name="adj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空心弧 14"/>
          <p:cNvSpPr/>
          <p:nvPr/>
        </p:nvSpPr>
        <p:spPr>
          <a:xfrm rot="8100000">
            <a:off x="4902007" y="2964420"/>
            <a:ext cx="2326444" cy="2326444"/>
          </a:xfrm>
          <a:prstGeom prst="blockArc">
            <a:avLst>
              <a:gd fmla="val 15858922" name="adj1"/>
              <a:gd fmla="val 6290585" name="adj2"/>
              <a:gd fmla="val 7425" name="adj3"/>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矩形 17"/>
          <p:cNvSpPr/>
          <p:nvPr/>
        </p:nvSpPr>
        <p:spPr>
          <a:xfrm>
            <a:off x="8304918" y="3071314"/>
            <a:ext cx="2786836" cy="914400"/>
          </a:xfrm>
          <a:prstGeom prst="rect">
            <a:avLst/>
          </a:prstGeom>
          <a:ln w="6350">
            <a:solidFill>
              <a:srgbClr val="3563A8"/>
            </a:solidFill>
          </a:ln>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20" name="矩形 19"/>
          <p:cNvSpPr/>
          <p:nvPr/>
        </p:nvSpPr>
        <p:spPr>
          <a:xfrm>
            <a:off x="8304918" y="5329170"/>
            <a:ext cx="2786836" cy="914400"/>
          </a:xfrm>
          <a:prstGeom prst="rect">
            <a:avLst/>
          </a:prstGeom>
          <a:ln w="6350">
            <a:solidFill>
              <a:srgbClr val="3563A8"/>
            </a:solidFill>
          </a:ln>
        </p:spPr>
        <p:txBody>
          <a:bodyPr wrap="square">
            <a:spAutoFit/>
          </a:bodyPr>
          <a:lstStyle/>
          <a:p>
            <a:pP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22" name="矩形 21"/>
          <p:cNvSpPr/>
          <p:nvPr/>
        </p:nvSpPr>
        <p:spPr>
          <a:xfrm>
            <a:off x="740143" y="5329170"/>
            <a:ext cx="2786836" cy="914400"/>
          </a:xfrm>
          <a:prstGeom prst="rect">
            <a:avLst/>
          </a:prstGeom>
          <a:ln w="6350">
            <a:solidFill>
              <a:srgbClr val="3563A8"/>
            </a:solidFill>
          </a:ln>
        </p:spPr>
        <p:txBody>
          <a:bodyPr wrap="square">
            <a:spAutoFit/>
          </a:bodyPr>
          <a:lstStyle/>
          <a:p>
            <a:pPr algn="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23" name="文本框 22"/>
          <p:cNvSpPr txBox="1"/>
          <p:nvPr/>
        </p:nvSpPr>
        <p:spPr>
          <a:xfrm>
            <a:off x="708269" y="2420019"/>
            <a:ext cx="2901698" cy="579120"/>
          </a:xfrm>
          <a:prstGeom prst="rect">
            <a:avLst/>
          </a:prstGeom>
          <a:noFill/>
        </p:spPr>
        <p:txBody>
          <a:bodyPr rtlCol="0" wrap="square">
            <a:spAutoFit/>
          </a:bodyPr>
          <a:lstStyle/>
          <a:p>
            <a:pPr algn="r"/>
            <a:r>
              <a:rPr altLang="zh-CN" lang="en-US" smtClean="0" sz="3200">
                <a:solidFill>
                  <a:srgbClr val="3563A8"/>
                </a:solidFill>
              </a:rPr>
              <a:t>58%</a:t>
            </a:r>
          </a:p>
        </p:txBody>
      </p:sp>
      <p:sp>
        <p:nvSpPr>
          <p:cNvPr id="24" name="矩形 23"/>
          <p:cNvSpPr/>
          <p:nvPr/>
        </p:nvSpPr>
        <p:spPr>
          <a:xfrm>
            <a:off x="740143" y="2991077"/>
            <a:ext cx="2786836" cy="914400"/>
          </a:xfrm>
          <a:prstGeom prst="rect">
            <a:avLst/>
          </a:prstGeom>
          <a:ln w="6350">
            <a:solidFill>
              <a:srgbClr val="3563A8"/>
            </a:solidFill>
          </a:ln>
        </p:spPr>
        <p:txBody>
          <a:bodyPr wrap="square">
            <a:spAutoFit/>
          </a:bodyPr>
          <a:lstStyle/>
          <a:p>
            <a:pPr algn="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a:t>
            </a:r>
          </a:p>
        </p:txBody>
      </p:sp>
      <p:sp>
        <p:nvSpPr>
          <p:cNvPr id="25" name="文本框 24"/>
          <p:cNvSpPr txBox="1"/>
          <p:nvPr/>
        </p:nvSpPr>
        <p:spPr>
          <a:xfrm>
            <a:off x="708269" y="4788981"/>
            <a:ext cx="2901698" cy="579120"/>
          </a:xfrm>
          <a:prstGeom prst="rect">
            <a:avLst/>
          </a:prstGeom>
          <a:noFill/>
        </p:spPr>
        <p:txBody>
          <a:bodyPr rtlCol="0" wrap="square">
            <a:spAutoFit/>
          </a:bodyPr>
          <a:lstStyle/>
          <a:p>
            <a:pPr algn="r"/>
            <a:r>
              <a:rPr altLang="zh-CN" lang="en-US" smtClean="0" sz="3200">
                <a:solidFill>
                  <a:srgbClr val="3563A8"/>
                </a:solidFill>
              </a:rPr>
              <a:t>32%</a:t>
            </a:r>
          </a:p>
        </p:txBody>
      </p:sp>
      <p:sp>
        <p:nvSpPr>
          <p:cNvPr id="26" name="文本框 25"/>
          <p:cNvSpPr txBox="1"/>
          <p:nvPr/>
        </p:nvSpPr>
        <p:spPr>
          <a:xfrm>
            <a:off x="8145715" y="4788981"/>
            <a:ext cx="2901698" cy="579120"/>
          </a:xfrm>
          <a:prstGeom prst="rect">
            <a:avLst/>
          </a:prstGeom>
          <a:noFill/>
        </p:spPr>
        <p:txBody>
          <a:bodyPr rtlCol="0" wrap="square">
            <a:spAutoFit/>
          </a:bodyPr>
          <a:lstStyle/>
          <a:p>
            <a:r>
              <a:rPr altLang="zh-CN" lang="en-US" smtClean="0" sz="3200">
                <a:solidFill>
                  <a:srgbClr val="3563A8"/>
                </a:solidFill>
              </a:rPr>
              <a:t>47%</a:t>
            </a:r>
          </a:p>
        </p:txBody>
      </p:sp>
      <p:sp>
        <p:nvSpPr>
          <p:cNvPr id="27" name="文本框 26"/>
          <p:cNvSpPr txBox="1"/>
          <p:nvPr/>
        </p:nvSpPr>
        <p:spPr>
          <a:xfrm>
            <a:off x="8145715" y="2525877"/>
            <a:ext cx="2901698" cy="579120"/>
          </a:xfrm>
          <a:prstGeom prst="rect">
            <a:avLst/>
          </a:prstGeom>
          <a:noFill/>
        </p:spPr>
        <p:txBody>
          <a:bodyPr rtlCol="0" wrap="square">
            <a:spAutoFit/>
          </a:bodyPr>
          <a:lstStyle/>
          <a:p>
            <a:r>
              <a:rPr altLang="zh-CN" lang="en-US" smtClean="0" sz="3200">
                <a:solidFill>
                  <a:srgbClr val="3563A8"/>
                </a:solidFill>
              </a:rPr>
              <a:t>83%</a:t>
            </a:r>
          </a:p>
        </p:txBody>
      </p:sp>
      <p:grpSp>
        <p:nvGrpSpPr>
          <p:cNvPr id="28" name="组合 27"/>
          <p:cNvGrpSpPr/>
          <p:nvPr/>
        </p:nvGrpSpPr>
        <p:grpSpPr>
          <a:xfrm>
            <a:off x="173624" y="147812"/>
            <a:ext cx="2474763" cy="320040"/>
            <a:chOff x="173624" y="147812"/>
            <a:chExt cx="2474763" cy="320040"/>
          </a:xfrm>
        </p:grpSpPr>
        <p:cxnSp>
          <p:nvCxnSpPr>
            <p:cNvPr id="29" name="直接连接符 28"/>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31" name="文本框 30"/>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734587712"/>
      </p:ext>
    </p:extLst>
  </p:cSld>
  <p:clrMapOvr>
    <a:masterClrMapping/>
  </p:clrMapOvr>
  <p:transition spd="slow">
    <p:push dir="u"/>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3677392" y="784334"/>
            <a:ext cx="4837216" cy="457200"/>
          </a:xfrm>
          <a:prstGeom prst="rect">
            <a:avLst/>
          </a:prstGeom>
          <a:noFill/>
        </p:spPr>
        <p:txBody>
          <a:bodyPr rtlCol="0" wrap="square">
            <a:spAutoFit/>
          </a:bodyPr>
          <a:lstStyle/>
          <a:p>
            <a:pPr algn="ctr"/>
            <a:r>
              <a:rPr altLang="zh-CN" b="1" lang="en-US" smtClean="0" sz="2400">
                <a:solidFill>
                  <a:srgbClr val="3563A8"/>
                </a:solidFill>
              </a:rPr>
              <a:t>ADD YOUR TITLE HERE</a:t>
            </a:r>
          </a:p>
        </p:txBody>
      </p:sp>
      <p:sp>
        <p:nvSpPr>
          <p:cNvPr id="8" name="矩形 7"/>
          <p:cNvSpPr/>
          <p:nvPr/>
        </p:nvSpPr>
        <p:spPr>
          <a:xfrm>
            <a:off x="3245828" y="1390390"/>
            <a:ext cx="5638802" cy="457200"/>
          </a:xfrm>
          <a:prstGeom prst="rect">
            <a:avLst/>
          </a:prstGeom>
        </p:spPr>
        <p:txBody>
          <a:bodyPr wrap="square">
            <a:spAutoFit/>
          </a:bodyPr>
          <a:lstStyle/>
          <a:p>
            <a:pPr algn="ctr"/>
            <a:r>
              <a:rPr altLang="zh-CN" lang="en-US" sz="1200">
                <a:solidFill>
                  <a:schemeClr val="tx1">
                    <a:lumMod val="75000"/>
                    <a:lumOff val="25000"/>
                  </a:schemeClr>
                </a:solidFill>
                <a:cs typeface="+mn-ea"/>
                <a:sym typeface="+mn-lt"/>
              </a:rPr>
              <a:t>This is an example text. Go ahead and replace it with your own text. This is an example text. Go ahead and replace it with your own text. </a:t>
            </a:r>
          </a:p>
        </p:txBody>
      </p:sp>
      <p:sp>
        <p:nvSpPr>
          <p:cNvPr id="9" name="圆角矩形 8"/>
          <p:cNvSpPr/>
          <p:nvPr/>
        </p:nvSpPr>
        <p:spPr>
          <a:xfrm>
            <a:off x="842752" y="3166110"/>
            <a:ext cx="2811780" cy="594360"/>
          </a:xfrm>
          <a:prstGeom prst="roundRect">
            <a:avLst/>
          </a:prstGeom>
          <a:solidFill>
            <a:schemeClr val="bg1">
              <a:lumMod val="95000"/>
            </a:schemeClr>
          </a:solid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rgbClr val="3563A8"/>
                </a:solidFill>
              </a:rPr>
              <a:t>ADD YOUR TITLE HERE</a:t>
            </a:r>
          </a:p>
        </p:txBody>
      </p:sp>
      <p:sp>
        <p:nvSpPr>
          <p:cNvPr id="28" name="圆角矩形 27"/>
          <p:cNvSpPr/>
          <p:nvPr/>
        </p:nvSpPr>
        <p:spPr>
          <a:xfrm>
            <a:off x="4625195" y="3166110"/>
            <a:ext cx="2811780" cy="594360"/>
          </a:xfrm>
          <a:prstGeom prst="roundRect">
            <a:avLst/>
          </a:prstGeom>
          <a:solidFill>
            <a:schemeClr val="bg1">
              <a:lumMod val="95000"/>
            </a:schemeClr>
          </a:solid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rgbClr val="3563A8"/>
                </a:solidFill>
              </a:rPr>
              <a:t>ADD YOUR TITLE HERE</a:t>
            </a:r>
          </a:p>
        </p:txBody>
      </p:sp>
      <p:sp>
        <p:nvSpPr>
          <p:cNvPr id="29" name="圆角矩形 28"/>
          <p:cNvSpPr/>
          <p:nvPr/>
        </p:nvSpPr>
        <p:spPr>
          <a:xfrm>
            <a:off x="8407637" y="3166110"/>
            <a:ext cx="2811780" cy="594360"/>
          </a:xfrm>
          <a:prstGeom prst="roundRect">
            <a:avLst/>
          </a:prstGeom>
          <a:solidFill>
            <a:schemeClr val="bg1">
              <a:lumMod val="95000"/>
            </a:schemeClr>
          </a:solidFill>
          <a:ln w="6350">
            <a:solidFill>
              <a:srgbClr val="3563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rgbClr val="3563A8"/>
                </a:solidFill>
              </a:rPr>
              <a:t>ADD YOUR TITLE HERE</a:t>
            </a:r>
          </a:p>
        </p:txBody>
      </p:sp>
      <p:sp>
        <p:nvSpPr>
          <p:cNvPr id="30" name="圆角矩形 29"/>
          <p:cNvSpPr/>
          <p:nvPr/>
        </p:nvSpPr>
        <p:spPr>
          <a:xfrm>
            <a:off x="757899" y="3079495"/>
            <a:ext cx="2981486" cy="767590"/>
          </a:xfrm>
          <a:prstGeom prst="round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563A8"/>
              </a:solidFill>
            </a:endParaRPr>
          </a:p>
        </p:txBody>
      </p:sp>
      <p:sp>
        <p:nvSpPr>
          <p:cNvPr id="31" name="圆角矩形 30"/>
          <p:cNvSpPr/>
          <p:nvPr/>
        </p:nvSpPr>
        <p:spPr>
          <a:xfrm>
            <a:off x="4540342" y="3079495"/>
            <a:ext cx="2981486" cy="767590"/>
          </a:xfrm>
          <a:prstGeom prst="round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563A8"/>
              </a:solidFill>
            </a:endParaRPr>
          </a:p>
        </p:txBody>
      </p:sp>
      <p:sp>
        <p:nvSpPr>
          <p:cNvPr id="32" name="圆角矩形 31"/>
          <p:cNvSpPr/>
          <p:nvPr/>
        </p:nvSpPr>
        <p:spPr>
          <a:xfrm>
            <a:off x="8322784" y="3079495"/>
            <a:ext cx="2981486" cy="767590"/>
          </a:xfrm>
          <a:prstGeom prst="round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563A8"/>
              </a:solidFill>
            </a:endParaRPr>
          </a:p>
        </p:txBody>
      </p:sp>
      <p:sp>
        <p:nvSpPr>
          <p:cNvPr id="33" name="矩形 32"/>
          <p:cNvSpPr/>
          <p:nvPr/>
        </p:nvSpPr>
        <p:spPr>
          <a:xfrm>
            <a:off x="512597" y="4189950"/>
            <a:ext cx="3472089" cy="1188720"/>
          </a:xfrm>
          <a:prstGeom prst="rect">
            <a:avLst/>
          </a:prstGeom>
        </p:spPr>
        <p:txBody>
          <a:bodyPr wrap="square">
            <a:spAutoFit/>
          </a:bodyPr>
          <a:lstStyle/>
          <a:p>
            <a:pPr algn="ct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sp>
        <p:nvSpPr>
          <p:cNvPr id="34" name="矩形 33"/>
          <p:cNvSpPr/>
          <p:nvPr/>
        </p:nvSpPr>
        <p:spPr>
          <a:xfrm>
            <a:off x="4295039" y="4189950"/>
            <a:ext cx="3472089" cy="1188720"/>
          </a:xfrm>
          <a:prstGeom prst="rect">
            <a:avLst/>
          </a:prstGeom>
        </p:spPr>
        <p:txBody>
          <a:bodyPr wrap="square">
            <a:spAutoFit/>
          </a:bodyPr>
          <a:lstStyle/>
          <a:p>
            <a:pPr algn="ct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sp>
        <p:nvSpPr>
          <p:cNvPr id="35" name="矩形 34"/>
          <p:cNvSpPr/>
          <p:nvPr/>
        </p:nvSpPr>
        <p:spPr>
          <a:xfrm>
            <a:off x="8077483" y="4189950"/>
            <a:ext cx="3472089" cy="1188720"/>
          </a:xfrm>
          <a:prstGeom prst="rect">
            <a:avLst/>
          </a:prstGeom>
        </p:spPr>
        <p:txBody>
          <a:bodyPr wrap="square">
            <a:spAutoFit/>
          </a:bodyPr>
          <a:lstStyle/>
          <a:p>
            <a:pPr algn="ctr">
              <a:lnSpc>
                <a:spcPct val="150000"/>
              </a:lnSpc>
            </a:pPr>
            <a:r>
              <a:rPr altLang="zh-CN" lang="en-US" sz="1200">
                <a:solidFill>
                  <a:schemeClr val="tx1">
                    <a:lumMod val="75000"/>
                    <a:lumOff val="25000"/>
                  </a:schemeClr>
                </a:solidFill>
                <a:cs typeface="+mn-ea"/>
                <a:sym typeface="+mn-lt"/>
              </a:rPr>
              <a:t>This is an example text. Go ahead and replace it with your own text. This is an example text. This is an example text. Go ahead and replace it with your own text. This is an example text. </a:t>
            </a:r>
          </a:p>
        </p:txBody>
      </p:sp>
      <p:sp>
        <p:nvSpPr>
          <p:cNvPr id="11" name="右箭头 10"/>
          <p:cNvSpPr/>
          <p:nvPr/>
        </p:nvSpPr>
        <p:spPr>
          <a:xfrm>
            <a:off x="3876973" y="3206115"/>
            <a:ext cx="525780" cy="514350"/>
          </a:xfrm>
          <a:prstGeom prst="rightArrow">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563A8"/>
              </a:solidFill>
            </a:endParaRPr>
          </a:p>
        </p:txBody>
      </p:sp>
      <p:sp>
        <p:nvSpPr>
          <p:cNvPr id="36" name="右箭头 35"/>
          <p:cNvSpPr/>
          <p:nvPr/>
        </p:nvSpPr>
        <p:spPr>
          <a:xfrm>
            <a:off x="7659416" y="3206115"/>
            <a:ext cx="525780" cy="514350"/>
          </a:xfrm>
          <a:prstGeom prst="rightArrow">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563A8"/>
              </a:solidFill>
            </a:endParaRPr>
          </a:p>
        </p:txBody>
      </p:sp>
      <p:sp>
        <p:nvSpPr>
          <p:cNvPr id="37" name="矩形 36"/>
          <p:cNvSpPr/>
          <p:nvPr/>
        </p:nvSpPr>
        <p:spPr>
          <a:xfrm>
            <a:off x="4754088" y="1987339"/>
            <a:ext cx="2683823" cy="47501"/>
          </a:xfrm>
          <a:prstGeom prst="rect">
            <a:avLst/>
          </a:prstGeom>
          <a:solidFill>
            <a:srgbClr val="3563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0" name="组合 19"/>
          <p:cNvGrpSpPr/>
          <p:nvPr/>
        </p:nvGrpSpPr>
        <p:grpSpPr>
          <a:xfrm>
            <a:off x="173624" y="147812"/>
            <a:ext cx="2474763" cy="320040"/>
            <a:chOff x="173624" y="147812"/>
            <a:chExt cx="2474763" cy="320040"/>
          </a:xfrm>
        </p:grpSpPr>
        <p:cxnSp>
          <p:nvCxnSpPr>
            <p:cNvPr id="21" name="直接连接符 20"/>
            <p:cNvCxnSpPr/>
            <p:nvPr/>
          </p:nvCxnSpPr>
          <p:spPr>
            <a:xfrm flipH="1">
              <a:off x="1611727" y="147812"/>
              <a:ext cx="0" cy="320040"/>
            </a:xfrm>
            <a:prstGeom prst="line">
              <a:avLst/>
            </a:prstGeom>
            <a:ln>
              <a:solidFill>
                <a:srgbClr val="3563A8"/>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173624" y="169333"/>
              <a:ext cx="1424106" cy="274320"/>
            </a:xfrm>
            <a:prstGeom prst="rect">
              <a:avLst/>
            </a:prstGeom>
            <a:noFill/>
          </p:spPr>
          <p:txBody>
            <a:bodyPr rtlCol="0" wrap="none">
              <a:spAutoFit/>
            </a:bodyPr>
            <a:lstStyle/>
            <a:p>
              <a:r>
                <a:rPr altLang="zh-CN" lang="en-US" smtClean="0" sz="1200">
                  <a:solidFill>
                    <a:srgbClr val="3563A8"/>
                  </a:solidFill>
                  <a:latin typeface="+mj-lt"/>
                  <a:ea charset="-122" panose="020b0604020202020204" pitchFamily="34" typeface="Arial Unicode MS"/>
                  <a:cs charset="-122" panose="020b0604020202020204" pitchFamily="34" typeface="Arial Unicode MS"/>
                </a:rPr>
                <a:t>YOUR COMPANY</a:t>
              </a:r>
            </a:p>
          </p:txBody>
        </p:sp>
        <p:sp>
          <p:nvSpPr>
            <p:cNvPr id="23" name="文本框 22"/>
            <p:cNvSpPr txBox="1"/>
            <p:nvPr/>
          </p:nvSpPr>
          <p:spPr>
            <a:xfrm>
              <a:off x="1636572" y="169333"/>
              <a:ext cx="1002030" cy="274320"/>
            </a:xfrm>
            <a:prstGeom prst="rect">
              <a:avLst/>
            </a:prstGeom>
            <a:noFill/>
          </p:spPr>
          <p:txBody>
            <a:bodyPr rtlCol="0" wrap="none">
              <a:spAutoFit/>
            </a:bodyPr>
            <a:lstStyle/>
            <a:p>
              <a:r>
                <a:rPr altLang="zh-CN" lang="en-US" smtClean="0" sz="1200">
                  <a:solidFill>
                    <a:schemeClr val="bg1">
                      <a:lumMod val="50000"/>
                    </a:schemeClr>
                  </a:solidFill>
                  <a:latin typeface="+mj-lt"/>
                  <a:ea charset="-122" panose="020b0604020202020204" pitchFamily="34" typeface="Arial Unicode MS"/>
                  <a:cs charset="-122" panose="020b0604020202020204" pitchFamily="34" typeface="Arial Unicode MS"/>
                </a:rPr>
                <a:t>Power Point</a:t>
              </a:r>
            </a:p>
          </p:txBody>
        </p:sp>
      </p:grpSp>
    </p:spTree>
    <p:extLst>
      <p:ext uri="{BB962C8B-B14F-4D97-AF65-F5344CB8AC3E}">
        <p14:creationId val="1584961914"/>
      </p:ext>
    </p:extLst>
  </p:cSld>
  <p:clrMapOvr>
    <a:masterClrMapping/>
  </p:clrMapOvr>
  <p:transition spd="slow">
    <p:push dir="u"/>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B0F0"/>
      </a:hlink>
      <a:folHlink>
        <a:srgbClr val="800080"/>
      </a:folHlink>
    </a:clrScheme>
    <a:fontScheme name="自定义 22">
      <a:majorFont>
        <a:latin typeface="Arial"/>
        <a:ea typeface="宋体"/>
        <a:cs typeface="Arial"/>
      </a:majorFont>
      <a:minorFont>
        <a:latin typeface="Arial Unicode MS"/>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104</Paragraphs>
  <Slides>11</Slides>
  <Notes>5</Notes>
  <TotalTime>276</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11</vt:i4>
      </vt:variant>
    </vt:vector>
  </HeadingPairs>
  <TitlesOfParts>
    <vt:vector baseType="lpstr" size="20">
      <vt:lpstr>Arial</vt:lpstr>
      <vt:lpstr>宋体</vt:lpstr>
      <vt:lpstr>Arial Unicode MS</vt:lpstr>
      <vt:lpstr>Calibri Light</vt:lpstr>
      <vt:lpstr>Calibri</vt:lpstr>
      <vt:lpstr>Segoe UI</vt:lpstr>
      <vt:lpstr>思源黑体 CN Medium</vt:lpstr>
      <vt:lpstr>微软雅黑</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2014-10-17T09:09:05Z</dcterms:created>
  <cp:lastModifiedBy>Administrator</cp:lastModifiedBy>
  <dcterms:modified xsi:type="dcterms:W3CDTF">2021-08-20T10:51:28Z</dcterms:modified>
  <cp:revision>58</cp:revision>
  <dc:title>PowerPoint 演示文稿</dc:title>
</cp:coreProperties>
</file>