
<file path=[Content_Types].xml><?xml version="1.0" encoding="utf-8"?>
<Types xmlns="http://schemas.openxmlformats.org/package/2006/content-types">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officedocument.presentationml.notesSlide+xml" PartName="/ppt/notesSlides/notesSlide18.xml"/>
  <Override ContentType="application/vnd.openxmlformats-officedocument.presentationml.notesSlide+xml" PartName="/ppt/notesSlides/notesSlide19.xml"/>
  <Override ContentType="application/vnd.openxmlformats-officedocument.presentationml.notesSlide+xml" PartName="/ppt/notesSlides/notesSlide20.xml"/>
  <Override ContentType="application/vnd.openxmlformats-officedocument.presentationml.notesSlide+xml" PartName="/ppt/notesSlides/notesSlide21.xml"/>
  <Override ContentType="application/vnd.openxmlformats-officedocument.presentationml.notesSlide+xml" PartName="/ppt/notesSlides/notesSlide22.xml"/>
  <Override ContentType="application/vnd.openxmlformats-officedocument.presentationml.notesSlide+xml" PartName="/ppt/notesSlides/notesSlide23.xml"/>
  <Override ContentType="application/vnd.openxmlformats-officedocument.presentationml.notesSlide+xml" PartName="/ppt/notesSlides/notesSlide24.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presentationml.tags+xml" PartName="/ppt/tags/tag2.xml"/>
  <Override ContentType="application/vnd.openxmlformats-officedocument.presentationml.tags+xml" PartName="/ppt/tags/tag3.xml"/>
  <Override ContentType="application/vnd.openxmlformats-officedocument.presentationml.tags+xml" PartName="/ppt/tags/tag4.xml"/>
  <Override ContentType="application/vnd.openxmlformats-officedocument.presentationml.tags+xml" PartName="/ppt/tags/tag5.xml"/>
  <Override ContentType="application/vnd.openxmlformats-officedocument.presentationml.tags+xml" PartName="/ppt/tags/tag6.xml"/>
  <Override ContentType="application/vnd.openxmlformats-officedocument.presentationml.tags+xml" PartName="/ppt/tags/tag7.xml"/>
  <Override ContentType="application/vnd.openxmlformats-officedocument.presentationml.tags+xml" PartName="/ppt/tags/tag8.xml"/>
  <Override ContentType="application/vnd.openxmlformats-officedocument.presentationml.tags+xml" PartName="/ppt/tags/tag9.xml"/>
  <Override ContentType="application/vnd.openxmlformats-officedocument.presentationml.tags+xml" PartName="/ppt/tags/tag10.xml"/>
  <Override ContentType="application/vnd.openxmlformats-officedocument.presentationml.tags+xml" PartName="/ppt/tags/tag11.xml"/>
  <Override ContentType="application/vnd.openxmlformats-officedocument.presentationml.tags+xml" PartName="/ppt/tags/tag12.xml"/>
  <Override ContentType="application/vnd.openxmlformats-officedocument.presentationml.tags+xml" PartName="/ppt/tags/tag13.xml"/>
  <Override ContentType="application/vnd.openxmlformats-officedocument.presentationml.tags+xml" PartName="/ppt/tags/tag14.xml"/>
  <Override ContentType="application/vnd.openxmlformats-officedocument.presentationml.tags+xml" PartName="/ppt/tags/tag15.xml"/>
  <Override ContentType="application/vnd.openxmlformats-officedocument.presentationml.tags+xml" PartName="/ppt/tags/tag16.xml"/>
  <Override ContentType="application/vnd.openxmlformats-officedocument.presentationml.tags+xml" PartName="/ppt/tags/tag17.xml"/>
  <Override ContentType="application/vnd.openxmlformats-officedocument.presentationml.tags+xml" PartName="/ppt/tags/tag18.xml"/>
  <Override ContentType="application/vnd.openxmlformats-officedocument.presentationml.tags+xml" PartName="/ppt/tags/tag19.xml"/>
  <Override ContentType="application/vnd.openxmlformats-officedocument.presentationml.tags+xml" PartName="/ppt/tags/tag20.xml"/>
  <Override ContentType="application/vnd.openxmlformats-officedocument.presentationml.tags+xml" PartName="/ppt/tags/tag21.xml"/>
  <Override ContentType="application/vnd.openxmlformats-officedocument.presentationml.tags+xml" PartName="/ppt/tags/tag22.xml"/>
  <Override ContentType="application/vnd.openxmlformats-officedocument.presentationml.tags+xml" PartName="/ppt/tags/tag23.xml"/>
  <Override ContentType="application/vnd.openxmlformats-officedocument.presentationml.tags+xml" PartName="/ppt/tags/tag24.xml"/>
  <Override ContentType="application/vnd.openxmlformats-officedocument.presentationml.tags+xml" PartName="/ppt/tags/tag25.xml"/>
  <Override ContentType="application/vnd.openxmlformats-officedocument.presentationml.tags+xml" PartName="/ppt/tags/tag26.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Override+xml" PartName="/ppt/theme/themeOverride1.xml"/>
  <Override ContentType="application/vnd.openxmlformats-officedocument.themeOverride+xml" PartName="/ppt/theme/themeOverride2.xml"/>
  <Override ContentType="application/vnd.openxmlformats-officedocument.themeOverride+xml" PartName="/ppt/theme/themeOverride3.xml"/>
  <Override ContentType="application/vnd.openxmlformats-officedocument.themeOverride+xml" PartName="/ppt/theme/themeOverride4.xml"/>
  <Override ContentType="application/vnd.openxmlformats-officedocument.themeOverride+xml" PartName="/ppt/theme/themeOverride5.xml"/>
  <Override ContentType="application/vnd.openxmlformats-officedocument.themeOverride+xml" PartName="/ppt/theme/themeOverride6.xml"/>
  <Override ContentType="application/vnd.openxmlformats-officedocument.themeOverride+xml" PartName="/ppt/theme/themeOverride7.xml"/>
  <Override ContentType="application/vnd.openxmlformats-officedocument.themeOverride+xml" PartName="/ppt/theme/themeOverride8.xml"/>
  <Override ContentType="application/vnd.openxmlformats-officedocument.themeOverride+xml" PartName="/ppt/theme/themeOverride9.xml"/>
  <Override ContentType="application/vnd.openxmlformats-officedocument.themeOverride+xml" PartName="/ppt/theme/themeOverride10.xml"/>
  <Override ContentType="application/vnd.openxmlformats-officedocument.themeOverride+xml" PartName="/ppt/theme/themeOverride11.xml"/>
  <Override ContentType="application/vnd.openxmlformats-officedocument.themeOverride+xml" PartName="/ppt/theme/themeOverride12.xml"/>
  <Override ContentType="application/vnd.openxmlformats-officedocument.themeOverride+xml" PartName="/ppt/theme/themeOverride13.xml"/>
  <Override ContentType="application/vnd.openxmlformats-officedocument.themeOverride+xml" PartName="/ppt/theme/themeOverride14.xml"/>
  <Override ContentType="application/vnd.openxmlformats-officedocument.themeOverride+xml" PartName="/ppt/theme/themeOverride15.xml"/>
  <Override ContentType="application/vnd.openxmlformats-officedocument.themeOverride+xml" PartName="/ppt/theme/themeOverride16.xml"/>
  <Override ContentType="application/vnd.openxmlformats-officedocument.themeOverride+xml" PartName="/ppt/theme/themeOverride17.xml"/>
  <Override ContentType="application/vnd.openxmlformats-officedocument.themeOverride+xml" PartName="/ppt/theme/themeOverride18.xml"/>
  <Override ContentType="application/vnd.openxmlformats-officedocument.themeOverride+xml" PartName="/ppt/theme/themeOverride19.xml"/>
  <Override ContentType="application/vnd.openxmlformats-officedocument.themeOverride+xml" PartName="/ppt/theme/themeOverride20.xml"/>
  <Override ContentType="application/vnd.openxmlformats-officedocument.themeOverride+xml" PartName="/ppt/theme/themeOverride21.xml"/>
  <Override ContentType="application/vnd.openxmlformats-officedocument.themeOverride+xml" PartName="/ppt/theme/themeOverride22.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s>
</file>

<file path=ppt/presentation.xml><?xml version="1.0" encoding="utf-8"?>
<p:presentation xmlns:r="http://schemas.openxmlformats.org/officeDocument/2006/relationships" xmlns:a="http://schemas.openxmlformats.org/drawingml/2006/main" xmlns:p="http://schemas.openxmlformats.org/presentationml/2006/main" removePersonalInfoOnSave="1" saveSubsetFonts="1">
  <p:sldMasterIdLst>
    <p:sldMasterId id="2147483940" r:id="rId1"/>
    <p:sldMasterId id="2147483948" r:id="rId2"/>
  </p:sldMasterIdLst>
  <p:notesMasterIdLst>
    <p:notesMasterId r:id="rId3"/>
  </p:notesMasterIdLst>
  <p:sldIdLst>
    <p:sldId id="2686" r:id="rId4"/>
    <p:sldId id="2681" r:id="rId5"/>
    <p:sldId id="2688" r:id="rId6"/>
    <p:sldId id="2687" r:id="rId7"/>
    <p:sldId id="2689" r:id="rId8"/>
    <p:sldId id="2690" r:id="rId9"/>
    <p:sldId id="2691" r:id="rId10"/>
    <p:sldId id="2692" r:id="rId11"/>
    <p:sldId id="2693" r:id="rId12"/>
    <p:sldId id="2694" r:id="rId13"/>
    <p:sldId id="2695" r:id="rId14"/>
    <p:sldId id="2696" r:id="rId15"/>
    <p:sldId id="2697" r:id="rId16"/>
    <p:sldId id="2698" r:id="rId17"/>
    <p:sldId id="2699" r:id="rId18"/>
    <p:sldId id="2700" r:id="rId19"/>
    <p:sldId id="2701" r:id="rId20"/>
    <p:sldId id="2702" r:id="rId21"/>
    <p:sldId id="2703" r:id="rId22"/>
    <p:sldId id="2704" r:id="rId23"/>
    <p:sldId id="2706" r:id="rId24"/>
    <p:sldId id="2705" r:id="rId25"/>
    <p:sldId id="2707" r:id="rId26"/>
    <p:sldId id="2708" r:id="rId27"/>
    <p:sldId id="2709" r:id="rId28"/>
  </p:sldIdLst>
  <p:sldSz cx="12858750" cy="7232650"/>
  <p:notesSz cx="6858000" cy="9144000"/>
  <p:custDataLst>
    <p:tags r:id="rId29"/>
  </p:custDataLst>
  <p:defaultTex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639763" indent="-182563"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1282700" indent="-3683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925638" indent="-554038"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2568575" indent="-73977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736" userDrawn="1">
          <p15:clr>
            <a:srgbClr val="A4A3A4"/>
          </p15:clr>
        </p15:guide>
        <p15:guide id="2" pos="4050" userDrawn="1">
          <p15:clr>
            <a:srgbClr val="A4A3A4"/>
          </p15:clr>
        </p15:guide>
        <p15:guide id="3" pos="512" userDrawn="1">
          <p15:clr>
            <a:srgbClr val="A4A3A4"/>
          </p15:clr>
        </p15:guide>
        <p15:guide id="5" orient="horz" pos="4183" userDrawn="1">
          <p15:clr>
            <a:srgbClr val="A4A3A4"/>
          </p15:clr>
        </p15:guide>
        <p15:guide id="6" pos="7588" userDrawn="1">
          <p15:clr>
            <a:srgbClr val="A4A3A4"/>
          </p15:clr>
        </p15:guide>
      </p15:sldGuideLst>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040" autoAdjust="0"/>
    <p:restoredTop sz="92986" autoAdjust="0"/>
  </p:normalViewPr>
  <p:slideViewPr>
    <p:cSldViewPr>
      <p:cViewPr varScale="1">
        <p:scale>
          <a:sx n="84" d="100"/>
          <a:sy n="84" d="100"/>
        </p:scale>
        <p:origin x="318" y="114"/>
      </p:cViewPr>
      <p:guideLst>
        <p:guide orient="horz" pos="736"/>
        <p:guide pos="4050"/>
        <p:guide pos="512"/>
        <p:guide orient="horz" pos="4183"/>
        <p:guide pos="7588"/>
      </p:guideLst>
    </p:cSldViewPr>
  </p:slideViewPr>
  <p:outlineViewPr>
    <p:cViewPr>
      <p:scale>
        <a:sx n="100" d="100"/>
        <a:sy n="100" d="100"/>
      </p:scale>
      <p:origin x="0" y="-14412"/>
    </p:cViewPr>
  </p:outlineViewPr>
  <p:notesTextViewPr>
    <p:cViewPr>
      <p:scale>
        <a:sx n="1" d="1"/>
        <a:sy n="1" d="1"/>
      </p:scale>
      <p:origin x="0" y="0"/>
    </p:cViewPr>
  </p:notesTextViewPr>
  <p:sorterViewPr>
    <p:cViewPr>
      <p:scale>
        <a:sx n="125" d="100"/>
        <a:sy n="125" d="100"/>
      </p:scale>
      <p:origin x="0" y="0"/>
    </p:cViewPr>
  </p:sorterViewPr>
  <p:notesViewPr>
    <p:cSldViewPr>
      <p:cViewPr>
        <p:scale>
          <a:sx n="1" d="100"/>
          <a:sy n="1" d="100"/>
        </p:scale>
        <p:origin x="0" y="0"/>
      </p:cViewPr>
    </p:cSldViewPr>
  </p:notes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7.xml" Type="http://schemas.openxmlformats.org/officeDocument/2006/relationships/slide"/><Relationship Id="rId11" Target="slides/slide8.xml" Type="http://schemas.openxmlformats.org/officeDocument/2006/relationships/slide"/><Relationship Id="rId12" Target="slides/slide9.xml" Type="http://schemas.openxmlformats.org/officeDocument/2006/relationships/slide"/><Relationship Id="rId13" Target="slides/slide10.xml" Type="http://schemas.openxmlformats.org/officeDocument/2006/relationships/slide"/><Relationship Id="rId14" Target="slides/slide11.xml" Type="http://schemas.openxmlformats.org/officeDocument/2006/relationships/slide"/><Relationship Id="rId15" Target="slides/slide12.xml" Type="http://schemas.openxmlformats.org/officeDocument/2006/relationships/slide"/><Relationship Id="rId16" Target="slides/slide13.xml" Type="http://schemas.openxmlformats.org/officeDocument/2006/relationships/slide"/><Relationship Id="rId17" Target="slides/slide14.xml" Type="http://schemas.openxmlformats.org/officeDocument/2006/relationships/slide"/><Relationship Id="rId18" Target="slides/slide15.xml" Type="http://schemas.openxmlformats.org/officeDocument/2006/relationships/slide"/><Relationship Id="rId19" Target="slides/slide16.xml" Type="http://schemas.openxmlformats.org/officeDocument/2006/relationships/slide"/><Relationship Id="rId2" Target="slideMasters/slideMaster2.xml" Type="http://schemas.openxmlformats.org/officeDocument/2006/relationships/slideMaster"/><Relationship Id="rId20" Target="slides/slide17.xml" Type="http://schemas.openxmlformats.org/officeDocument/2006/relationships/slide"/><Relationship Id="rId21" Target="slides/slide18.xml" Type="http://schemas.openxmlformats.org/officeDocument/2006/relationships/slide"/><Relationship Id="rId22" Target="slides/slide19.xml" Type="http://schemas.openxmlformats.org/officeDocument/2006/relationships/slide"/><Relationship Id="rId23" Target="slides/slide20.xml" Type="http://schemas.openxmlformats.org/officeDocument/2006/relationships/slide"/><Relationship Id="rId24" Target="slides/slide21.xml" Type="http://schemas.openxmlformats.org/officeDocument/2006/relationships/slide"/><Relationship Id="rId25" Target="slides/slide22.xml" Type="http://schemas.openxmlformats.org/officeDocument/2006/relationships/slide"/><Relationship Id="rId26" Target="slides/slide23.xml" Type="http://schemas.openxmlformats.org/officeDocument/2006/relationships/slide"/><Relationship Id="rId27" Target="slides/slide24.xml" Type="http://schemas.openxmlformats.org/officeDocument/2006/relationships/slide"/><Relationship Id="rId28" Target="slides/slide25.xml" Type="http://schemas.openxmlformats.org/officeDocument/2006/relationships/slide"/><Relationship Id="rId29" Target="tags/tag26.xml" Type="http://schemas.openxmlformats.org/officeDocument/2006/relationships/tags"/><Relationship Id="rId3" Target="notesMasters/notesMaster1.xml" Type="http://schemas.openxmlformats.org/officeDocument/2006/relationships/notesMaster"/><Relationship Id="rId30" Target="presProps.xml" Type="http://schemas.openxmlformats.org/officeDocument/2006/relationships/presProps"/><Relationship Id="rId31" Target="viewProps.xml" Type="http://schemas.openxmlformats.org/officeDocument/2006/relationships/viewProps"/><Relationship Id="rId32" Target="theme/theme1.xml" Type="http://schemas.openxmlformats.org/officeDocument/2006/relationships/theme"/><Relationship Id="rId33" Target="tableStyles.xml" Type="http://schemas.openxmlformats.org/officeDocument/2006/relationships/tableStyles"/><Relationship Id="rId4" Target="slides/slide1.xml" Type="http://schemas.openxmlformats.org/officeDocument/2006/relationships/slide"/><Relationship Id="rId5" Target="slides/slide2.xml" Type="http://schemas.openxmlformats.org/officeDocument/2006/relationships/slide"/><Relationship Id="rId6" Target="slides/slide3.xml" Type="http://schemas.openxmlformats.org/officeDocument/2006/relationships/slide"/><Relationship Id="rId7" Target="slides/slide4.xml" Type="http://schemas.openxmlformats.org/officeDocument/2006/relationships/slide"/><Relationship Id="rId8" Target="slides/slide5.xml" Type="http://schemas.openxmlformats.org/officeDocument/2006/relationships/slide"/><Relationship Id="rId9" Target="slides/slide6.xml" Type="http://schemas.openxmlformats.org/officeDocument/2006/relationships/slide"/></Relationships>
</file>

<file path=ppt/notesMasters/_rels/notesMaster1.xml.rels><?xml version="1.0" encoding="UTF-8" standalone="yes"?><Relationships xmlns="http://schemas.openxmlformats.org/package/2006/relationships"><Relationship Id="rId1" Target="../theme/theme3.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ea typeface="幼圆" panose="02010509060101010101" pitchFamily="49" charset="-122"/>
              </a:defRPr>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ea typeface="幼圆" panose="02010509060101010101" pitchFamily="49" charset="-122"/>
              </a:defRPr>
            </a:lvl1pPr>
          </a:lstStyle>
          <a:p>
            <a:pPr>
              <a:defRPr/>
            </a:pPr>
            <a:fld id="{06024D97-E667-405D-B634-E583E2108D71}" type="datetimeFigureOut">
              <a:rPr lang="zh-CN" altLang="en-US" smtClean="0"/>
              <a:pPr>
                <a:defRPr/>
              </a:pPr>
              <a:t>2018/6/5</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noProof="0"/>
              <a:t>单击此处编辑母版文本样式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ea typeface="幼圆" panose="02010509060101010101" pitchFamily="49" charset="-122"/>
              </a:defRPr>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ea typeface="幼圆" panose="02010509060101010101" pitchFamily="49" charset="-122"/>
              </a:defRPr>
            </a:lvl1pPr>
          </a:lstStyle>
          <a:p>
            <a:fld id="{418F03C3-53C1-4F10-8DAF-D1F318E96C6E}" type="slidenum">
              <a:rPr lang="zh-CN" altLang="en-US" smtClean="0"/>
              <a:t>‹#›</a:t>
            </a:fld>
            <a:endParaRPr lang="zh-CN" altLang="en-US"/>
          </a:p>
        </p:txBody>
      </p:sp>
    </p:spTree>
    <p:extLst>
      <p:ext uri="{BB962C8B-B14F-4D97-AF65-F5344CB8AC3E}">
        <p14:creationId val="206054043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300" kern="1200">
        <a:solidFill>
          <a:schemeClr val="tx1"/>
        </a:solidFill>
        <a:latin typeface="+mn-lt"/>
        <a:ea typeface="幼圆" panose="02010509060101010101" pitchFamily="49" charset="-122"/>
        <a:cs typeface="+mn-cs"/>
      </a:defRPr>
    </a:lvl1pPr>
    <a:lvl2pPr marL="455613" algn="l" rtl="0" eaLnBrk="0" fontAlgn="base" hangingPunct="0">
      <a:spcBef>
        <a:spcPct val="30000"/>
      </a:spcBef>
      <a:spcAft>
        <a:spcPct val="0"/>
      </a:spcAft>
      <a:defRPr sz="1300" kern="1200">
        <a:solidFill>
          <a:schemeClr val="tx1"/>
        </a:solidFill>
        <a:latin typeface="+mn-lt"/>
        <a:ea typeface="幼圆" panose="02010509060101010101" pitchFamily="49" charset="-122"/>
        <a:cs typeface="+mn-cs"/>
      </a:defRPr>
    </a:lvl2pPr>
    <a:lvl3pPr marL="912813" algn="l" rtl="0" eaLnBrk="0" fontAlgn="base" hangingPunct="0">
      <a:spcBef>
        <a:spcPct val="30000"/>
      </a:spcBef>
      <a:spcAft>
        <a:spcPct val="0"/>
      </a:spcAft>
      <a:defRPr sz="1300" kern="1200">
        <a:solidFill>
          <a:schemeClr val="tx1"/>
        </a:solidFill>
        <a:latin typeface="+mn-lt"/>
        <a:ea typeface="幼圆" panose="02010509060101010101" pitchFamily="49" charset="-122"/>
        <a:cs typeface="+mn-cs"/>
      </a:defRPr>
    </a:lvl3pPr>
    <a:lvl4pPr marL="1370013" algn="l" rtl="0" eaLnBrk="0" fontAlgn="base" hangingPunct="0">
      <a:spcBef>
        <a:spcPct val="30000"/>
      </a:spcBef>
      <a:spcAft>
        <a:spcPct val="0"/>
      </a:spcAft>
      <a:defRPr sz="1300" kern="1200">
        <a:solidFill>
          <a:schemeClr val="tx1"/>
        </a:solidFill>
        <a:latin typeface="+mn-lt"/>
        <a:ea typeface="幼圆" panose="02010509060101010101" pitchFamily="49" charset="-122"/>
        <a:cs typeface="+mn-cs"/>
      </a:defRPr>
    </a:lvl4pPr>
    <a:lvl5pPr marL="1827213" algn="l" rtl="0" eaLnBrk="0" fontAlgn="base" hangingPunct="0">
      <a:spcBef>
        <a:spcPct val="30000"/>
      </a:spcBef>
      <a:spcAft>
        <a:spcPct val="0"/>
      </a:spcAft>
      <a:defRPr sz="1300" kern="1200">
        <a:solidFill>
          <a:schemeClr val="tx1"/>
        </a:solidFill>
        <a:latin typeface="+mn-lt"/>
        <a:ea typeface="幼圆" panose="02010509060101010101" pitchFamily="49" charset="-122"/>
        <a:cs typeface="+mn-cs"/>
      </a:defRPr>
    </a:lvl5pPr>
    <a:lvl6pPr marL="2285493" algn="l" defTabSz="914197" rtl="0" eaLnBrk="1" latinLnBrk="0" hangingPunct="1">
      <a:defRPr sz="1300" kern="1200">
        <a:solidFill>
          <a:schemeClr val="tx1"/>
        </a:solidFill>
        <a:latin typeface="+mn-lt"/>
        <a:ea typeface="+mn-ea"/>
        <a:cs typeface="+mn-cs"/>
      </a:defRPr>
    </a:lvl6pPr>
    <a:lvl7pPr marL="2742592" algn="l" defTabSz="914197" rtl="0" eaLnBrk="1" latinLnBrk="0" hangingPunct="1">
      <a:defRPr sz="1300" kern="1200">
        <a:solidFill>
          <a:schemeClr val="tx1"/>
        </a:solidFill>
        <a:latin typeface="+mn-lt"/>
        <a:ea typeface="+mn-ea"/>
        <a:cs typeface="+mn-cs"/>
      </a:defRPr>
    </a:lvl7pPr>
    <a:lvl8pPr marL="3199692" algn="l" defTabSz="914197" rtl="0" eaLnBrk="1" latinLnBrk="0" hangingPunct="1">
      <a:defRPr sz="1300" kern="1200">
        <a:solidFill>
          <a:schemeClr val="tx1"/>
        </a:solidFill>
        <a:latin typeface="+mn-lt"/>
        <a:ea typeface="+mn-ea"/>
        <a:cs typeface="+mn-cs"/>
      </a:defRPr>
    </a:lvl8pPr>
    <a:lvl9pPr marL="3656788" algn="l" defTabSz="914197"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slides/slide1.xml" Type="http://schemas.openxmlformats.org/officeDocument/2006/relationships/slide"/><Relationship Id="rId2" Target="../notesMasters/notesMaster1.xml" Type="http://schemas.openxmlformats.org/officeDocument/2006/relationships/notesMaster"/></Relationships>
</file>

<file path=ppt/notesSlides/_rels/notesSlide10.xml.rels><?xml version="1.0" encoding="UTF-8" standalone="yes"?><Relationships xmlns="http://schemas.openxmlformats.org/package/2006/relationships"><Relationship Id="rId1" Target="../slides/slide11.xml" Type="http://schemas.openxmlformats.org/officeDocument/2006/relationships/slide"/><Relationship Id="rId2" Target="../notesMasters/notesMaster1.xml" Type="http://schemas.openxmlformats.org/officeDocument/2006/relationships/notesMaster"/><Relationship Id="rId3" Target="../theme/themeOverride9.xml" Type="http://schemas.openxmlformats.org/officeDocument/2006/relationships/themeOverride"/></Relationships>
</file>

<file path=ppt/notesSlides/_rels/notesSlide11.xml.rels><?xml version="1.0" encoding="UTF-8" standalone="yes"?><Relationships xmlns="http://schemas.openxmlformats.org/package/2006/relationships"><Relationship Id="rId1" Target="../slides/slide12.xml" Type="http://schemas.openxmlformats.org/officeDocument/2006/relationships/slide"/><Relationship Id="rId2" Target="../notesMasters/notesMaster1.xml" Type="http://schemas.openxmlformats.org/officeDocument/2006/relationships/notesMaster"/><Relationship Id="rId3" Target="../theme/themeOverride10.xml" Type="http://schemas.openxmlformats.org/officeDocument/2006/relationships/themeOverride"/></Relationships>
</file>

<file path=ppt/notesSlides/_rels/notesSlide12.xml.rels><?xml version="1.0" encoding="UTF-8" standalone="yes"?><Relationships xmlns="http://schemas.openxmlformats.org/package/2006/relationships"><Relationship Id="rId1" Target="../slides/slide13.xml" Type="http://schemas.openxmlformats.org/officeDocument/2006/relationships/slide"/><Relationship Id="rId2" Target="../notesMasters/notesMaster1.xml" Type="http://schemas.openxmlformats.org/officeDocument/2006/relationships/notesMaster"/><Relationship Id="rId3" Target="../theme/themeOverride11.xml" Type="http://schemas.openxmlformats.org/officeDocument/2006/relationships/themeOverride"/></Relationships>
</file>

<file path=ppt/notesSlides/_rels/notesSlide13.xml.rels><?xml version="1.0" encoding="UTF-8" standalone="yes"?><Relationships xmlns="http://schemas.openxmlformats.org/package/2006/relationships"><Relationship Id="rId1" Target="../slides/slide14.xml" Type="http://schemas.openxmlformats.org/officeDocument/2006/relationships/slide"/><Relationship Id="rId2" Target="../notesMasters/notesMaster1.xml" Type="http://schemas.openxmlformats.org/officeDocument/2006/relationships/notesMaster"/><Relationship Id="rId3" Target="../theme/themeOverride12.xml" Type="http://schemas.openxmlformats.org/officeDocument/2006/relationships/themeOverride"/></Relationships>
</file>

<file path=ppt/notesSlides/_rels/notesSlide14.xml.rels><?xml version="1.0" encoding="UTF-8" standalone="yes"?><Relationships xmlns="http://schemas.openxmlformats.org/package/2006/relationships"><Relationship Id="rId1" Target="../slides/slide15.xml" Type="http://schemas.openxmlformats.org/officeDocument/2006/relationships/slide"/><Relationship Id="rId2" Target="../notesMasters/notesMaster1.xml" Type="http://schemas.openxmlformats.org/officeDocument/2006/relationships/notesMaster"/><Relationship Id="rId3" Target="../theme/themeOverride13.xml" Type="http://schemas.openxmlformats.org/officeDocument/2006/relationships/themeOverride"/></Relationships>
</file>

<file path=ppt/notesSlides/_rels/notesSlide15.xml.rels><?xml version="1.0" encoding="UTF-8" standalone="yes"?><Relationships xmlns="http://schemas.openxmlformats.org/package/2006/relationships"><Relationship Id="rId1" Target="../slides/slide16.xml" Type="http://schemas.openxmlformats.org/officeDocument/2006/relationships/slide"/><Relationship Id="rId2" Target="../notesMasters/notesMaster1.xml" Type="http://schemas.openxmlformats.org/officeDocument/2006/relationships/notesMaster"/><Relationship Id="rId3" Target="../theme/themeOverride14.xml" Type="http://schemas.openxmlformats.org/officeDocument/2006/relationships/themeOverride"/></Relationships>
</file>

<file path=ppt/notesSlides/_rels/notesSlide16.xml.rels><?xml version="1.0" encoding="UTF-8" standalone="yes"?><Relationships xmlns="http://schemas.openxmlformats.org/package/2006/relationships"><Relationship Id="rId1" Target="../slides/slide17.xml" Type="http://schemas.openxmlformats.org/officeDocument/2006/relationships/slide"/><Relationship Id="rId2" Target="../notesMasters/notesMaster1.xml" Type="http://schemas.openxmlformats.org/officeDocument/2006/relationships/notesMaster"/><Relationship Id="rId3" Target="../theme/themeOverride15.xml" Type="http://schemas.openxmlformats.org/officeDocument/2006/relationships/themeOverride"/></Relationships>
</file>

<file path=ppt/notesSlides/_rels/notesSlide17.xml.rels><?xml version="1.0" encoding="UTF-8" standalone="yes"?><Relationships xmlns="http://schemas.openxmlformats.org/package/2006/relationships"><Relationship Id="rId1" Target="../slides/slide18.xml" Type="http://schemas.openxmlformats.org/officeDocument/2006/relationships/slide"/><Relationship Id="rId2" Target="../notesMasters/notesMaster1.xml" Type="http://schemas.openxmlformats.org/officeDocument/2006/relationships/notesMaster"/><Relationship Id="rId3" Target="../theme/themeOverride16.xml" Type="http://schemas.openxmlformats.org/officeDocument/2006/relationships/themeOverride"/></Relationships>
</file>

<file path=ppt/notesSlides/_rels/notesSlide18.xml.rels><?xml version="1.0" encoding="UTF-8" standalone="yes"?><Relationships xmlns="http://schemas.openxmlformats.org/package/2006/relationships"><Relationship Id="rId1" Target="../slides/slide19.xml" Type="http://schemas.openxmlformats.org/officeDocument/2006/relationships/slide"/><Relationship Id="rId2" Target="../notesMasters/notesMaster1.xml" Type="http://schemas.openxmlformats.org/officeDocument/2006/relationships/notesMaster"/><Relationship Id="rId3" Target="../theme/themeOverride17.xml" Type="http://schemas.openxmlformats.org/officeDocument/2006/relationships/themeOverride"/></Relationships>
</file>

<file path=ppt/notesSlides/_rels/notesSlide19.xml.rels><?xml version="1.0" encoding="UTF-8" standalone="yes"?><Relationships xmlns="http://schemas.openxmlformats.org/package/2006/relationships"><Relationship Id="rId1" Target="../slides/slide20.xml" Type="http://schemas.openxmlformats.org/officeDocument/2006/relationships/slide"/><Relationship Id="rId2" Target="../notesMasters/notesMaster1.xml" Type="http://schemas.openxmlformats.org/officeDocument/2006/relationships/notesMaster"/><Relationship Id="rId3" Target="../theme/themeOverride18.xml" Type="http://schemas.openxmlformats.org/officeDocument/2006/relationships/themeOverride"/></Relationships>
</file>

<file path=ppt/notesSlides/_rels/notesSlide2.xml.rels><?xml version="1.0" encoding="UTF-8" standalone="yes"?><Relationships xmlns="http://schemas.openxmlformats.org/package/2006/relationships"><Relationship Id="rId1" Target="../slides/slide2.xml" Type="http://schemas.openxmlformats.org/officeDocument/2006/relationships/slide"/><Relationship Id="rId2" Target="../notesMasters/notesMaster1.xml" Type="http://schemas.openxmlformats.org/officeDocument/2006/relationships/notesMaster"/><Relationship Id="rId3" Target="../theme/themeOverride1.xml" Type="http://schemas.openxmlformats.org/officeDocument/2006/relationships/themeOverride"/></Relationships>
</file>

<file path=ppt/notesSlides/_rels/notesSlide20.xml.rels><?xml version="1.0" encoding="UTF-8" standalone="yes"?><Relationships xmlns="http://schemas.openxmlformats.org/package/2006/relationships"><Relationship Id="rId1" Target="../slides/slide21.xml" Type="http://schemas.openxmlformats.org/officeDocument/2006/relationships/slide"/><Relationship Id="rId2" Target="../notesMasters/notesMaster1.xml" Type="http://schemas.openxmlformats.org/officeDocument/2006/relationships/notesMaster"/><Relationship Id="rId3" Target="../theme/themeOverride19.xml" Type="http://schemas.openxmlformats.org/officeDocument/2006/relationships/themeOverride"/></Relationships>
</file>

<file path=ppt/notesSlides/_rels/notesSlide21.xml.rels><?xml version="1.0" encoding="UTF-8" standalone="yes"?><Relationships xmlns="http://schemas.openxmlformats.org/package/2006/relationships"><Relationship Id="rId1" Target="../slides/slide22.xml" Type="http://schemas.openxmlformats.org/officeDocument/2006/relationships/slide"/><Relationship Id="rId2" Target="../notesMasters/notesMaster1.xml" Type="http://schemas.openxmlformats.org/officeDocument/2006/relationships/notesMaster"/><Relationship Id="rId3" Target="../theme/themeOverride20.xml" Type="http://schemas.openxmlformats.org/officeDocument/2006/relationships/themeOverride"/></Relationships>
</file>

<file path=ppt/notesSlides/_rels/notesSlide22.xml.rels><?xml version="1.0" encoding="UTF-8" standalone="yes"?><Relationships xmlns="http://schemas.openxmlformats.org/package/2006/relationships"><Relationship Id="rId1" Target="../slides/slide23.xml" Type="http://schemas.openxmlformats.org/officeDocument/2006/relationships/slide"/><Relationship Id="rId2" Target="../notesMasters/notesMaster1.xml" Type="http://schemas.openxmlformats.org/officeDocument/2006/relationships/notesMaster"/><Relationship Id="rId3" Target="../theme/themeOverride21.xml" Type="http://schemas.openxmlformats.org/officeDocument/2006/relationships/themeOverride"/></Relationships>
</file>

<file path=ppt/notesSlides/_rels/notesSlide23.xml.rels><?xml version="1.0" encoding="UTF-8" standalone="yes"?><Relationships xmlns="http://schemas.openxmlformats.org/package/2006/relationships"><Relationship Id="rId1" Target="../slides/slide24.xml" Type="http://schemas.openxmlformats.org/officeDocument/2006/relationships/slide"/><Relationship Id="rId2" Target="../notesMasters/notesMaster1.xml" Type="http://schemas.openxmlformats.org/officeDocument/2006/relationships/notesMaster"/><Relationship Id="rId3" Target="../theme/themeOverride22.xml" Type="http://schemas.openxmlformats.org/officeDocument/2006/relationships/themeOverride"/></Relationships>
</file>

<file path=ppt/notesSlides/_rels/notesSlide24.xml.rels><?xml version="1.0" encoding="UTF-8" standalone="yes"?><Relationships xmlns="http://schemas.openxmlformats.org/package/2006/relationships"><Relationship Id="rId1" Target="../slides/slide25.xml" Type="http://schemas.openxmlformats.org/officeDocument/2006/relationships/slide"/><Relationship Id="rId2" Target="../notesMasters/notesMaster1.xml" Type="http://schemas.openxmlformats.org/officeDocument/2006/relationships/notesMaster"/></Relationships>
</file>

<file path=ppt/notesSlides/_rels/notesSlide3.xml.rels><?xml version="1.0" encoding="UTF-8" standalone="yes"?><Relationships xmlns="http://schemas.openxmlformats.org/package/2006/relationships"><Relationship Id="rId1" Target="../slides/slide4.xml" Type="http://schemas.openxmlformats.org/officeDocument/2006/relationships/slide"/><Relationship Id="rId2" Target="../notesMasters/notesMaster1.xml" Type="http://schemas.openxmlformats.org/officeDocument/2006/relationships/notesMaster"/><Relationship Id="rId3" Target="../theme/themeOverride2.xml" Type="http://schemas.openxmlformats.org/officeDocument/2006/relationships/themeOverride"/></Relationships>
</file>

<file path=ppt/notesSlides/_rels/notesSlide4.xml.rels><?xml version="1.0" encoding="UTF-8" standalone="yes"?><Relationships xmlns="http://schemas.openxmlformats.org/package/2006/relationships"><Relationship Id="rId1" Target="../slides/slide5.xml" Type="http://schemas.openxmlformats.org/officeDocument/2006/relationships/slide"/><Relationship Id="rId2" Target="../notesMasters/notesMaster1.xml" Type="http://schemas.openxmlformats.org/officeDocument/2006/relationships/notesMaster"/><Relationship Id="rId3" Target="../theme/themeOverride3.xml" Type="http://schemas.openxmlformats.org/officeDocument/2006/relationships/themeOverride"/></Relationships>
</file>

<file path=ppt/notesSlides/_rels/notesSlide5.xml.rels><?xml version="1.0" encoding="UTF-8" standalone="yes"?><Relationships xmlns="http://schemas.openxmlformats.org/package/2006/relationships"><Relationship Id="rId1" Target="../slides/slide6.xml" Type="http://schemas.openxmlformats.org/officeDocument/2006/relationships/slide"/><Relationship Id="rId2" Target="../notesMasters/notesMaster1.xml" Type="http://schemas.openxmlformats.org/officeDocument/2006/relationships/notesMaster"/><Relationship Id="rId3" Target="../theme/themeOverride4.xml" Type="http://schemas.openxmlformats.org/officeDocument/2006/relationships/themeOverride"/></Relationships>
</file>

<file path=ppt/notesSlides/_rels/notesSlide6.xml.rels><?xml version="1.0" encoding="UTF-8" standalone="yes"?><Relationships xmlns="http://schemas.openxmlformats.org/package/2006/relationships"><Relationship Id="rId1" Target="../slides/slide7.xml" Type="http://schemas.openxmlformats.org/officeDocument/2006/relationships/slide"/><Relationship Id="rId2" Target="../notesMasters/notesMaster1.xml" Type="http://schemas.openxmlformats.org/officeDocument/2006/relationships/notesMaster"/><Relationship Id="rId3" Target="../theme/themeOverride5.xml" Type="http://schemas.openxmlformats.org/officeDocument/2006/relationships/themeOverride"/></Relationships>
</file>

<file path=ppt/notesSlides/_rels/notesSlide7.xml.rels><?xml version="1.0" encoding="UTF-8" standalone="yes"?><Relationships xmlns="http://schemas.openxmlformats.org/package/2006/relationships"><Relationship Id="rId1" Target="../slides/slide8.xml" Type="http://schemas.openxmlformats.org/officeDocument/2006/relationships/slide"/><Relationship Id="rId2" Target="../notesMasters/notesMaster1.xml" Type="http://schemas.openxmlformats.org/officeDocument/2006/relationships/notesMaster"/><Relationship Id="rId3" Target="../theme/themeOverride6.xml" Type="http://schemas.openxmlformats.org/officeDocument/2006/relationships/themeOverride"/></Relationships>
</file>

<file path=ppt/notesSlides/_rels/notesSlide8.xml.rels><?xml version="1.0" encoding="UTF-8" standalone="yes"?><Relationships xmlns="http://schemas.openxmlformats.org/package/2006/relationships"><Relationship Id="rId1" Target="../slides/slide9.xml" Type="http://schemas.openxmlformats.org/officeDocument/2006/relationships/slide"/><Relationship Id="rId2" Target="../notesMasters/notesMaster1.xml" Type="http://schemas.openxmlformats.org/officeDocument/2006/relationships/notesMaster"/><Relationship Id="rId3" Target="../theme/themeOverride7.xml" Type="http://schemas.openxmlformats.org/officeDocument/2006/relationships/themeOverride"/></Relationships>
</file>

<file path=ppt/notesSlides/_rels/notesSlide9.xml.rels><?xml version="1.0" encoding="UTF-8" standalone="yes"?><Relationships xmlns="http://schemas.openxmlformats.org/package/2006/relationships"><Relationship Id="rId1" Target="../slides/slide10.xml" Type="http://schemas.openxmlformats.org/officeDocument/2006/relationships/slide"/><Relationship Id="rId2" Target="../notesMasters/notesMaster1.xml" Type="http://schemas.openxmlformats.org/officeDocument/2006/relationships/notesMaster"/><Relationship Id="rId3" Target="../theme/themeOverride8.xml" Type="http://schemas.openxmlformats.org/officeDocument/2006/relationships/themeOverride"/></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661750394"/>
      </p:ext>
    </p:extLst>
  </p:cSld>
  <p:clrMapOvr>
    <a:masterClrMapping/>
  </p:clrMapOvr>
</p:notes>
</file>

<file path=ppt/notesSlides/notesSlide1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showMasterSp="0">
  <p:cSld>
    <p:bg bwMode="auto">
      <p:bgPr>
        <a:solidFill>
          <a:srgbClr val="FFFFFF"/>
        </a:solidFill>
        <a:effectLst/>
      </p:bgPr>
    </p:bg>
    <p:spTree>
      <p:nvGrpSpPr>
        <p:cNvPr id="1" name=""/>
        <p:cNvGrpSpPr/>
        <p:nvPr/>
      </p:nvGrpSpPr>
      <p:grpSpPr>
        <a:xfrm>
          <a:off x="0" y="0"/>
          <a:ext cx="0" cy="0"/>
        </a:xfrm>
      </p:grpSpPr>
    </p:spTree>
    <p:extLst>
      <p:ext uri="{BB962C8B-B14F-4D97-AF65-F5344CB8AC3E}">
        <p14:creationId val="1840666690"/>
      </p:ext>
    </p:extLst>
  </p:cSld>
  <p:clrMapOvr>
    <a:overrideClrMapping bg1="lt1" tx1="dk1" bg2="lt2" tx2="dk2" accent1="accent1" accent2="accent2" accent3="accent3" accent4="accent4" accent5="accent5" accent6="accent6" hlink="hlink" folHlink="folHlink"/>
  </p:clrMapOvr>
</p:notes>
</file>

<file path=ppt/notesSlides/notesSlide1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showMasterSp="0">
  <p:cSld>
    <p:bg bwMode="auto">
      <p:bgPr>
        <a:solidFill>
          <a:srgbClr val="FFFFFF"/>
        </a:solidFill>
        <a:effectLst/>
      </p:bgPr>
    </p:bg>
    <p:spTree>
      <p:nvGrpSpPr>
        <p:cNvPr id="1" name=""/>
        <p:cNvGrpSpPr/>
        <p:nvPr/>
      </p:nvGrpSpPr>
      <p:grpSpPr>
        <a:xfrm>
          <a:off x="0" y="0"/>
          <a:ext cx="0" cy="0"/>
        </a:xfrm>
      </p:grpSpPr>
    </p:spTree>
    <p:extLst>
      <p:ext uri="{BB962C8B-B14F-4D97-AF65-F5344CB8AC3E}">
        <p14:creationId val="151468135"/>
      </p:ext>
    </p:extLst>
  </p:cSld>
  <p:clrMapOvr>
    <a:overrideClrMapping bg1="lt1" tx1="dk1" bg2="lt2" tx2="dk2" accent1="accent1" accent2="accent2" accent3="accent3" accent4="accent4" accent5="accent5" accent6="accent6" hlink="hlink" folHlink="folHlink"/>
  </p:clrMapOvr>
</p:notes>
</file>

<file path=ppt/notesSlides/notesSlide1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showMasterSp="0">
  <p:cSld>
    <p:bg bwMode="auto">
      <p:bgPr>
        <a:solidFill>
          <a:srgbClr val="FFFFFF"/>
        </a:solidFill>
        <a:effectLst/>
      </p:bgPr>
    </p:bg>
    <p:spTree>
      <p:nvGrpSpPr>
        <p:cNvPr id="1" name=""/>
        <p:cNvGrpSpPr/>
        <p:nvPr/>
      </p:nvGrpSpPr>
      <p:grpSpPr>
        <a:xfrm>
          <a:off x="0" y="0"/>
          <a:ext cx="0" cy="0"/>
        </a:xfrm>
      </p:grpSpPr>
    </p:spTree>
    <p:extLst>
      <p:ext uri="{BB962C8B-B14F-4D97-AF65-F5344CB8AC3E}">
        <p14:creationId val="295550714"/>
      </p:ext>
    </p:extLst>
  </p:cSld>
  <p:clrMapOvr>
    <a:overrideClrMapping bg1="lt1" tx1="dk1" bg2="lt2" tx2="dk2" accent1="accent1" accent2="accent2" accent3="accent3" accent4="accent4" accent5="accent5" accent6="accent6" hlink="hlink" folHlink="folHlink"/>
  </p:clrMapOvr>
</p:notes>
</file>

<file path=ppt/notesSlides/notesSlide1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showMasterSp="0">
  <p:cSld>
    <p:bg bwMode="auto">
      <p:bgPr>
        <a:solidFill>
          <a:srgbClr val="FFFFFF"/>
        </a:solidFill>
        <a:effectLst/>
      </p:bgPr>
    </p:bg>
    <p:spTree>
      <p:nvGrpSpPr>
        <p:cNvPr id="1" name=""/>
        <p:cNvGrpSpPr/>
        <p:nvPr/>
      </p:nvGrpSpPr>
      <p:grpSpPr>
        <a:xfrm>
          <a:off x="0" y="0"/>
          <a:ext cx="0" cy="0"/>
        </a:xfrm>
      </p:grpSpPr>
    </p:spTree>
    <p:extLst>
      <p:ext uri="{BB962C8B-B14F-4D97-AF65-F5344CB8AC3E}">
        <p14:creationId val="2101875625"/>
      </p:ext>
    </p:extLst>
  </p:cSld>
  <p:clrMapOvr>
    <a:overrideClrMapping bg1="lt1" tx1="dk1" bg2="lt2" tx2="dk2" accent1="accent1" accent2="accent2" accent3="accent3" accent4="accent4" accent5="accent5" accent6="accent6" hlink="hlink" folHlink="folHlink"/>
  </p:clrMapOvr>
</p:notes>
</file>

<file path=ppt/notesSlides/notesSlide1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showMasterSp="0">
  <p:cSld>
    <p:bg bwMode="auto">
      <p:bgPr>
        <a:solidFill>
          <a:srgbClr val="FFFFFF"/>
        </a:solidFill>
        <a:effectLst/>
      </p:bgPr>
    </p:bg>
    <p:spTree>
      <p:nvGrpSpPr>
        <p:cNvPr id="1" name=""/>
        <p:cNvGrpSpPr/>
        <p:nvPr/>
      </p:nvGrpSpPr>
      <p:grpSpPr>
        <a:xfrm>
          <a:off x="0" y="0"/>
          <a:ext cx="0" cy="0"/>
        </a:xfrm>
      </p:grpSpPr>
    </p:spTree>
    <p:extLst>
      <p:ext uri="{BB962C8B-B14F-4D97-AF65-F5344CB8AC3E}">
        <p14:creationId val="2212441014"/>
      </p:ext>
    </p:extLst>
  </p:cSld>
  <p:clrMapOvr>
    <a:overrideClrMapping bg1="lt1" tx1="dk1" bg2="lt2" tx2="dk2" accent1="accent1" accent2="accent2" accent3="accent3" accent4="accent4" accent5="accent5" accent6="accent6" hlink="hlink" folHlink="folHlink"/>
  </p:clrMapOvr>
</p:notes>
</file>

<file path=ppt/notesSlides/notesSlide1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showMasterSp="0">
  <p:cSld>
    <p:bg bwMode="auto">
      <p:bgPr>
        <a:solidFill>
          <a:srgbClr val="FFFFFF"/>
        </a:solidFill>
        <a:effectLst/>
      </p:bgPr>
    </p:bg>
    <p:spTree>
      <p:nvGrpSpPr>
        <p:cNvPr id="1" name=""/>
        <p:cNvGrpSpPr/>
        <p:nvPr/>
      </p:nvGrpSpPr>
      <p:grpSpPr>
        <a:xfrm>
          <a:off x="0" y="0"/>
          <a:ext cx="0" cy="0"/>
        </a:xfrm>
      </p:grpSpPr>
    </p:spTree>
    <p:extLst>
      <p:ext uri="{BB962C8B-B14F-4D97-AF65-F5344CB8AC3E}">
        <p14:creationId val="4173671502"/>
      </p:ext>
    </p:extLst>
  </p:cSld>
  <p:clrMapOvr>
    <a:overrideClrMapping bg1="lt1" tx1="dk1" bg2="lt2" tx2="dk2" accent1="accent1" accent2="accent2" accent3="accent3" accent4="accent4" accent5="accent5" accent6="accent6" hlink="hlink" folHlink="folHlink"/>
  </p:clrMapOvr>
</p:notes>
</file>

<file path=ppt/notesSlides/notesSlide1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showMasterSp="0">
  <p:cSld>
    <p:bg bwMode="auto">
      <p:bgPr>
        <a:solidFill>
          <a:srgbClr val="FFFFFF"/>
        </a:solidFill>
        <a:effectLst/>
      </p:bgPr>
    </p:bg>
    <p:spTree>
      <p:nvGrpSpPr>
        <p:cNvPr id="1" name=""/>
        <p:cNvGrpSpPr/>
        <p:nvPr/>
      </p:nvGrpSpPr>
      <p:grpSpPr>
        <a:xfrm>
          <a:off x="0" y="0"/>
          <a:ext cx="0" cy="0"/>
        </a:xfrm>
      </p:grpSpPr>
    </p:spTree>
    <p:extLst>
      <p:ext uri="{BB962C8B-B14F-4D97-AF65-F5344CB8AC3E}">
        <p14:creationId val="1028795776"/>
      </p:ext>
    </p:extLst>
  </p:cSld>
  <p:clrMapOvr>
    <a:overrideClrMapping bg1="lt1" tx1="dk1" bg2="lt2" tx2="dk2" accent1="accent1" accent2="accent2" accent3="accent3" accent4="accent4" accent5="accent5" accent6="accent6" hlink="hlink" folHlink="folHlink"/>
  </p:clrMapOvr>
</p:notes>
</file>

<file path=ppt/notesSlides/notesSlide1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showMasterSp="0">
  <p:cSld>
    <p:bg bwMode="auto">
      <p:bgPr>
        <a:solidFill>
          <a:srgbClr val="FFFFFF"/>
        </a:solidFill>
        <a:effectLst/>
      </p:bgPr>
    </p:bg>
    <p:spTree>
      <p:nvGrpSpPr>
        <p:cNvPr id="1" name=""/>
        <p:cNvGrpSpPr/>
        <p:nvPr/>
      </p:nvGrpSpPr>
      <p:grpSpPr>
        <a:xfrm>
          <a:off x="0" y="0"/>
          <a:ext cx="0" cy="0"/>
        </a:xfrm>
      </p:grpSpPr>
    </p:spTree>
    <p:extLst>
      <p:ext uri="{BB962C8B-B14F-4D97-AF65-F5344CB8AC3E}">
        <p14:creationId val="1363228266"/>
      </p:ext>
    </p:extLst>
  </p:cSld>
  <p:clrMapOvr>
    <a:overrideClrMapping bg1="lt1" tx1="dk1" bg2="lt2" tx2="dk2" accent1="accent1" accent2="accent2" accent3="accent3" accent4="accent4" accent5="accent5" accent6="accent6" hlink="hlink" folHlink="folHlink"/>
  </p:clrMapOvr>
</p:notes>
</file>

<file path=ppt/notesSlides/notesSlide1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showMasterSp="0">
  <p:cSld>
    <p:bg bwMode="auto">
      <p:bgPr>
        <a:solidFill>
          <a:srgbClr val="FFFFFF"/>
        </a:solidFill>
        <a:effectLst/>
      </p:bgPr>
    </p:bg>
    <p:spTree>
      <p:nvGrpSpPr>
        <p:cNvPr id="1" name=""/>
        <p:cNvGrpSpPr/>
        <p:nvPr/>
      </p:nvGrpSpPr>
      <p:grpSpPr>
        <a:xfrm>
          <a:off x="0" y="0"/>
          <a:ext cx="0" cy="0"/>
        </a:xfrm>
      </p:grpSpPr>
    </p:spTree>
    <p:extLst>
      <p:ext uri="{BB962C8B-B14F-4D97-AF65-F5344CB8AC3E}">
        <p14:creationId val="2631548772"/>
      </p:ext>
    </p:extLst>
  </p:cSld>
  <p:clrMapOvr>
    <a:overrideClrMapping bg1="lt1" tx1="dk1" bg2="lt2" tx2="dk2" accent1="accent1" accent2="accent2" accent3="accent3" accent4="accent4" accent5="accent5" accent6="accent6" hlink="hlink" folHlink="folHlink"/>
  </p:clrMapOvr>
</p:notes>
</file>

<file path=ppt/notesSlides/notesSlide1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showMasterSp="0">
  <p:cSld>
    <p:bg bwMode="auto">
      <p:bgPr>
        <a:solidFill>
          <a:srgbClr val="FFFFFF"/>
        </a:solidFill>
        <a:effectLst/>
      </p:bgPr>
    </p:bg>
    <p:spTree>
      <p:nvGrpSpPr>
        <p:cNvPr id="1" name=""/>
        <p:cNvGrpSpPr/>
        <p:nvPr/>
      </p:nvGrpSpPr>
      <p:grpSpPr>
        <a:xfrm>
          <a:off x="0" y="0"/>
          <a:ext cx="0" cy="0"/>
        </a:xfrm>
      </p:grpSpPr>
    </p:spTree>
    <p:extLst>
      <p:ext uri="{BB962C8B-B14F-4D97-AF65-F5344CB8AC3E}">
        <p14:creationId val="1868869123"/>
      </p:ext>
    </p:extLst>
  </p:cSld>
  <p:clrMapOvr>
    <a:overrideClrMapping bg1="lt1" tx1="dk1" bg2="lt2" tx2="dk2" accent1="accent1" accent2="accent2" accent3="accent3" accent4="accent4" accent5="accent5" accent6="accent6" hlink="hlink" folHlink="folHlink"/>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showMasterSp="0">
  <p:cSld>
    <p:bg bwMode="auto">
      <p:bgPr>
        <a:solidFill>
          <a:srgbClr val="FFFFFF"/>
        </a:solidFill>
        <a:effectLst/>
      </p:bgPr>
    </p:bg>
    <p:spTree>
      <p:nvGrpSpPr>
        <p:cNvPr id="1" name=""/>
        <p:cNvGrpSpPr/>
        <p:nvPr/>
      </p:nvGrpSpPr>
      <p:grpSpPr>
        <a:xfrm>
          <a:off x="0" y="0"/>
          <a:ext cx="0" cy="0"/>
        </a:xfrm>
      </p:grpSpPr>
    </p:spTree>
    <p:extLst>
      <p:ext uri="{BB962C8B-B14F-4D97-AF65-F5344CB8AC3E}">
        <p14:creationId val="1365750975"/>
      </p:ext>
    </p:extLst>
  </p:cSld>
  <p:clrMapOvr>
    <a:overrideClrMapping bg1="lt1" tx1="dk1" bg2="lt2" tx2="dk2" accent1="accent1" accent2="accent2" accent3="accent3" accent4="accent4" accent5="accent5" accent6="accent6" hlink="hlink" folHlink="folHlink"/>
  </p:clrMapOvr>
</p:notes>
</file>

<file path=ppt/notesSlides/notesSlide2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showMasterSp="0">
  <p:cSld>
    <p:bg bwMode="auto">
      <p:bgPr>
        <a:solidFill>
          <a:srgbClr val="FFFFFF"/>
        </a:solidFill>
        <a:effectLst/>
      </p:bgPr>
    </p:bg>
    <p:spTree>
      <p:nvGrpSpPr>
        <p:cNvPr id="1" name=""/>
        <p:cNvGrpSpPr/>
        <p:nvPr/>
      </p:nvGrpSpPr>
      <p:grpSpPr>
        <a:xfrm>
          <a:off x="0" y="0"/>
          <a:ext cx="0" cy="0"/>
        </a:xfrm>
      </p:grpSpPr>
    </p:spTree>
    <p:extLst>
      <p:ext uri="{BB962C8B-B14F-4D97-AF65-F5344CB8AC3E}">
        <p14:creationId val="2821576306"/>
      </p:ext>
    </p:extLst>
  </p:cSld>
  <p:clrMapOvr>
    <a:overrideClrMapping bg1="lt1" tx1="dk1" bg2="lt2" tx2="dk2" accent1="accent1" accent2="accent2" accent3="accent3" accent4="accent4" accent5="accent5" accent6="accent6" hlink="hlink" folHlink="folHlink"/>
  </p:clrMapOvr>
</p:notes>
</file>

<file path=ppt/notesSlides/notesSlide2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showMasterSp="0">
  <p:cSld>
    <p:bg bwMode="auto">
      <p:bgPr>
        <a:solidFill>
          <a:srgbClr val="FFFFFF"/>
        </a:solidFill>
        <a:effectLst/>
      </p:bgPr>
    </p:bg>
    <p:spTree>
      <p:nvGrpSpPr>
        <p:cNvPr id="1" name=""/>
        <p:cNvGrpSpPr/>
        <p:nvPr/>
      </p:nvGrpSpPr>
      <p:grpSpPr>
        <a:xfrm>
          <a:off x="0" y="0"/>
          <a:ext cx="0" cy="0"/>
        </a:xfrm>
      </p:grpSpPr>
    </p:spTree>
    <p:extLst>
      <p:ext uri="{BB962C8B-B14F-4D97-AF65-F5344CB8AC3E}">
        <p14:creationId val="864976500"/>
      </p:ext>
    </p:extLst>
  </p:cSld>
  <p:clrMapOvr>
    <a:overrideClrMapping bg1="lt1" tx1="dk1" bg2="lt2" tx2="dk2" accent1="accent1" accent2="accent2" accent3="accent3" accent4="accent4" accent5="accent5" accent6="accent6" hlink="hlink" folHlink="folHlink"/>
  </p:clrMapOvr>
</p:notes>
</file>

<file path=ppt/notesSlides/notesSlide2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showMasterSp="0">
  <p:cSld>
    <p:bg bwMode="auto">
      <p:bgPr>
        <a:solidFill>
          <a:srgbClr val="FFFFFF"/>
        </a:solidFill>
        <a:effectLst/>
      </p:bgPr>
    </p:bg>
    <p:spTree>
      <p:nvGrpSpPr>
        <p:cNvPr id="1" name=""/>
        <p:cNvGrpSpPr/>
        <p:nvPr/>
      </p:nvGrpSpPr>
      <p:grpSpPr>
        <a:xfrm>
          <a:off x="0" y="0"/>
          <a:ext cx="0" cy="0"/>
        </a:xfrm>
      </p:grpSpPr>
    </p:spTree>
    <p:extLst>
      <p:ext uri="{BB962C8B-B14F-4D97-AF65-F5344CB8AC3E}">
        <p14:creationId val="262237394"/>
      </p:ext>
    </p:extLst>
  </p:cSld>
  <p:clrMapOvr>
    <a:overrideClrMapping bg1="lt1" tx1="dk1" bg2="lt2" tx2="dk2" accent1="accent1" accent2="accent2" accent3="accent3" accent4="accent4" accent5="accent5" accent6="accent6" hlink="hlink" folHlink="folHlink"/>
  </p:clrMapOvr>
</p:notes>
</file>

<file path=ppt/notesSlides/notesSlide2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showMasterSp="0">
  <p:cSld>
    <p:bg bwMode="auto">
      <p:bgPr>
        <a:solidFill>
          <a:srgbClr val="FFFFFF"/>
        </a:solidFill>
        <a:effectLst/>
      </p:bgPr>
    </p:bg>
    <p:spTree>
      <p:nvGrpSpPr>
        <p:cNvPr id="1" name=""/>
        <p:cNvGrpSpPr/>
        <p:nvPr/>
      </p:nvGrpSpPr>
      <p:grpSpPr>
        <a:xfrm>
          <a:off x="0" y="0"/>
          <a:ext cx="0" cy="0"/>
        </a:xfrm>
      </p:grpSpPr>
    </p:spTree>
    <p:extLst>
      <p:ext uri="{BB962C8B-B14F-4D97-AF65-F5344CB8AC3E}">
        <p14:creationId val="3147959679"/>
      </p:ext>
    </p:extLst>
  </p:cSld>
  <p:clrMapOvr>
    <a:overrideClrMapping bg1="lt1" tx1="dk1" bg2="lt2" tx2="dk2" accent1="accent1" accent2="accent2" accent3="accent3" accent4="accent4" accent5="accent5" accent6="accent6" hlink="hlink" folHlink="folHlink"/>
  </p:clrMapOvr>
</p:notes>
</file>

<file path=ppt/notesSlides/notesSlide2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851666075"/>
      </p:ext>
    </p:extLst>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showMasterSp="0">
  <p:cSld>
    <p:bg bwMode="auto">
      <p:bgPr>
        <a:solidFill>
          <a:srgbClr val="FFFFFF"/>
        </a:solidFill>
        <a:effectLst/>
      </p:bgPr>
    </p:bg>
    <p:spTree>
      <p:nvGrpSpPr>
        <p:cNvPr id="1" name=""/>
        <p:cNvGrpSpPr/>
        <p:nvPr/>
      </p:nvGrpSpPr>
      <p:grpSpPr>
        <a:xfrm>
          <a:off x="0" y="0"/>
          <a:ext cx="0" cy="0"/>
        </a:xfrm>
      </p:grpSpPr>
    </p:spTree>
    <p:extLst>
      <p:ext uri="{BB962C8B-B14F-4D97-AF65-F5344CB8AC3E}">
        <p14:creationId val="3158725093"/>
      </p:ext>
    </p:extLst>
  </p:cSld>
  <p:clrMapOvr>
    <a:overrideClrMapping bg1="lt1" tx1="dk1" bg2="lt2" tx2="dk2" accent1="accent1" accent2="accent2" accent3="accent3" accent4="accent4" accent5="accent5" accent6="accent6" hlink="hlink" folHlink="folHlink"/>
  </p:clrMapOvr>
</p:notes>
</file>

<file path=ppt/notesSlides/notesSlide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showMasterSp="0">
  <p:cSld>
    <p:bg bwMode="auto">
      <p:bgPr>
        <a:solidFill>
          <a:srgbClr val="FFFFFF"/>
        </a:solidFill>
        <a:effectLst/>
      </p:bgPr>
    </p:bg>
    <p:spTree>
      <p:nvGrpSpPr>
        <p:cNvPr id="1" name=""/>
        <p:cNvGrpSpPr/>
        <p:nvPr/>
      </p:nvGrpSpPr>
      <p:grpSpPr>
        <a:xfrm>
          <a:off x="0" y="0"/>
          <a:ext cx="0" cy="0"/>
        </a:xfrm>
      </p:grpSpPr>
    </p:spTree>
    <p:extLst>
      <p:ext uri="{BB962C8B-B14F-4D97-AF65-F5344CB8AC3E}">
        <p14:creationId val="2646333178"/>
      </p:ext>
    </p:extLst>
  </p:cSld>
  <p:clrMapOvr>
    <a:overrideClrMapping bg1="lt1" tx1="dk1" bg2="lt2" tx2="dk2" accent1="accent1" accent2="accent2" accent3="accent3" accent4="accent4" accent5="accent5" accent6="accent6" hlink="hlink" folHlink="folHlink"/>
  </p:clrMapOvr>
</p:notes>
</file>

<file path=ppt/notesSlides/notesSlide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showMasterSp="0">
  <p:cSld>
    <p:bg bwMode="auto">
      <p:bgPr>
        <a:solidFill>
          <a:srgbClr val="FFFFFF"/>
        </a:solidFill>
        <a:effectLst/>
      </p:bgPr>
    </p:bg>
    <p:spTree>
      <p:nvGrpSpPr>
        <p:cNvPr id="1" name=""/>
        <p:cNvGrpSpPr/>
        <p:nvPr/>
      </p:nvGrpSpPr>
      <p:grpSpPr>
        <a:xfrm>
          <a:off x="0" y="0"/>
          <a:ext cx="0" cy="0"/>
        </a:xfrm>
      </p:grpSpPr>
    </p:spTree>
    <p:extLst>
      <p:ext uri="{BB962C8B-B14F-4D97-AF65-F5344CB8AC3E}">
        <p14:creationId val="1887077756"/>
      </p:ext>
    </p:extLst>
  </p:cSld>
  <p:clrMapOvr>
    <a:overrideClrMapping bg1="lt1" tx1="dk1" bg2="lt2" tx2="dk2" accent1="accent1" accent2="accent2" accent3="accent3" accent4="accent4" accent5="accent5" accent6="accent6" hlink="hlink" folHlink="folHlink"/>
  </p:clrMapOvr>
</p:notes>
</file>

<file path=ppt/notesSlides/notesSlide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showMasterSp="0">
  <p:cSld>
    <p:bg bwMode="auto">
      <p:bgPr>
        <a:solidFill>
          <a:srgbClr val="FFFFFF"/>
        </a:solidFill>
        <a:effectLst/>
      </p:bgPr>
    </p:bg>
    <p:spTree>
      <p:nvGrpSpPr>
        <p:cNvPr id="1" name=""/>
        <p:cNvGrpSpPr/>
        <p:nvPr/>
      </p:nvGrpSpPr>
      <p:grpSpPr>
        <a:xfrm>
          <a:off x="0" y="0"/>
          <a:ext cx="0" cy="0"/>
        </a:xfrm>
      </p:grpSpPr>
    </p:spTree>
    <p:extLst>
      <p:ext uri="{BB962C8B-B14F-4D97-AF65-F5344CB8AC3E}">
        <p14:creationId val="2484604094"/>
      </p:ext>
    </p:extLst>
  </p:cSld>
  <p:clrMapOvr>
    <a:overrideClrMapping bg1="lt1" tx1="dk1" bg2="lt2" tx2="dk2" accent1="accent1" accent2="accent2" accent3="accent3" accent4="accent4" accent5="accent5" accent6="accent6" hlink="hlink" folHlink="folHlink"/>
  </p:clrMapOvr>
</p:notes>
</file>

<file path=ppt/notesSlides/notesSlide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showMasterSp="0">
  <p:cSld>
    <p:bg bwMode="auto">
      <p:bgPr>
        <a:solidFill>
          <a:srgbClr val="FFFFFF"/>
        </a:solidFill>
        <a:effectLst/>
      </p:bgPr>
    </p:bg>
    <p:spTree>
      <p:nvGrpSpPr>
        <p:cNvPr id="1" name=""/>
        <p:cNvGrpSpPr/>
        <p:nvPr/>
      </p:nvGrpSpPr>
      <p:grpSpPr>
        <a:xfrm>
          <a:off x="0" y="0"/>
          <a:ext cx="0" cy="0"/>
        </a:xfrm>
      </p:grpSpPr>
    </p:spTree>
    <p:extLst>
      <p:ext uri="{BB962C8B-B14F-4D97-AF65-F5344CB8AC3E}">
        <p14:creationId val="3774009592"/>
      </p:ext>
    </p:extLst>
  </p:cSld>
  <p:clrMapOvr>
    <a:overrideClrMapping bg1="lt1" tx1="dk1" bg2="lt2" tx2="dk2" accent1="accent1" accent2="accent2" accent3="accent3" accent4="accent4" accent5="accent5" accent6="accent6" hlink="hlink" folHlink="folHlink"/>
  </p:clrMapOvr>
</p:notes>
</file>

<file path=ppt/notesSlides/notesSlide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showMasterSp="0">
  <p:cSld>
    <p:bg bwMode="auto">
      <p:bgPr>
        <a:solidFill>
          <a:srgbClr val="FFFFFF"/>
        </a:solidFill>
        <a:effectLst/>
      </p:bgPr>
    </p:bg>
    <p:spTree>
      <p:nvGrpSpPr>
        <p:cNvPr id="1" name=""/>
        <p:cNvGrpSpPr/>
        <p:nvPr/>
      </p:nvGrpSpPr>
      <p:grpSpPr>
        <a:xfrm>
          <a:off x="0" y="0"/>
          <a:ext cx="0" cy="0"/>
        </a:xfrm>
      </p:grpSpPr>
    </p:spTree>
    <p:extLst>
      <p:ext uri="{BB962C8B-B14F-4D97-AF65-F5344CB8AC3E}">
        <p14:creationId val="417947564"/>
      </p:ext>
    </p:extLst>
  </p:cSld>
  <p:clrMapOvr>
    <a:overrideClrMapping bg1="lt1" tx1="dk1" bg2="lt2" tx2="dk2" accent1="accent1" accent2="accent2" accent3="accent3" accent4="accent4" accent5="accent5" accent6="accent6" hlink="hlink" folHlink="folHlink"/>
  </p:clrMapOvr>
</p:notes>
</file>

<file path=ppt/notesSlides/notesSlide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showMasterSp="0">
  <p:cSld>
    <p:bg bwMode="auto">
      <p:bgPr>
        <a:solidFill>
          <a:srgbClr val="FFFFFF"/>
        </a:solidFill>
        <a:effectLst/>
      </p:bgPr>
    </p:bg>
    <p:spTree>
      <p:nvGrpSpPr>
        <p:cNvPr id="1" name=""/>
        <p:cNvGrpSpPr/>
        <p:nvPr/>
      </p:nvGrpSpPr>
      <p:grpSpPr>
        <a:xfrm>
          <a:off x="0" y="0"/>
          <a:ext cx="0" cy="0"/>
        </a:xfrm>
      </p:grpSpPr>
    </p:spTree>
    <p:extLst>
      <p:ext uri="{BB962C8B-B14F-4D97-AF65-F5344CB8AC3E}">
        <p14:creationId val="1692008938"/>
      </p:ext>
    </p:extLst>
  </p:cSld>
  <p:clrMapOvr>
    <a:overrideClrMapping bg1="lt1" tx1="dk1" bg2="lt2" tx2="dk2" accent1="accent1" accent2="accent2" accent3="accent3" accent4="accent4" accent5="accent5" accent6="accent6" hlink="hlink" folHlink="folHlink"/>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nvPr>
        </p:nvSpPr>
        <p:spPr/>
        <p:txBody>
          <a:bodyPr/>
          <a:lstStyle/>
          <a:p>
            <a:fld id="{43A93E93-166D-47F5-9EF1-ACEABE24AEEA}" type="datetimeFigureOut">
              <a:rPr lang="zh-CN" altLang="en-US" smtClean="0"/>
              <a:t>2018/6/5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118D5ACA-62CA-46DB-AD6B-12EDD6D51A23}" type="slidenum">
              <a:rPr lang="zh-CN" altLang="en-US" smtClean="0"/>
              <a:t>‹#›</a:t>
            </a:fld>
            <a:endParaRPr lang="zh-CN" altLang="en-US"/>
          </a:p>
        </p:txBody>
      </p:sp>
    </p:spTree>
    <p:extLst>
      <p:ext uri="{BB962C8B-B14F-4D97-AF65-F5344CB8AC3E}">
        <p14:creationId val="2677918925"/>
      </p:ext>
    </p:extLst>
  </p:cSld>
  <p:clrMapOvr>
    <a:masterClrMapping/>
  </p:clrMapOvr>
  <mc:AlternateContent>
    <mc:Choice Requires="p14">
      <p:transition spd="slow" advTm="9601" p14:dur="1500">
        <p14:window dir="vert"/>
      </p:transition>
    </mc:Choice>
    <mc:Fallback>
      <p:transition spd="slow" advTm="9601">
        <p:fade/>
      </p:transition>
    </mc:Fallback>
  </mc:AlternateContent>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885715" y="482177"/>
            <a:ext cx="4147281" cy="1687618"/>
          </a:xfrm>
        </p:spPr>
        <p:txBody>
          <a:bodyPr anchor="b"/>
          <a:lstStyle>
            <a:lvl1pPr>
              <a:defRPr sz="3375"/>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5466644" y="1041368"/>
            <a:ext cx="6509742" cy="5139869"/>
          </a:xfrm>
        </p:spPr>
        <p:txBody>
          <a:bodyPr anchor="t"/>
          <a:lstStyle>
            <a:lvl1pPr marL="0" indent="0">
              <a:buNone/>
              <a:defRPr sz="3375"/>
            </a:lvl1pPr>
            <a:lvl2pPr marL="482163" indent="0">
              <a:buNone/>
              <a:defRPr sz="2953"/>
            </a:lvl2pPr>
            <a:lvl3pPr marL="964326" indent="0">
              <a:buNone/>
              <a:defRPr sz="2531"/>
            </a:lvl3pPr>
            <a:lvl4pPr marL="1446489" indent="0">
              <a:buNone/>
              <a:defRPr sz="2109"/>
            </a:lvl4pPr>
            <a:lvl5pPr marL="1928652" indent="0">
              <a:buNone/>
              <a:defRPr sz="2109"/>
            </a:lvl5pPr>
            <a:lvl6pPr marL="2410816" indent="0">
              <a:buNone/>
              <a:defRPr sz="2109"/>
            </a:lvl6pPr>
            <a:lvl7pPr marL="2892979" indent="0">
              <a:buNone/>
              <a:defRPr sz="2109"/>
            </a:lvl7pPr>
            <a:lvl8pPr marL="3375142" indent="0">
              <a:buNone/>
              <a:defRPr sz="2109"/>
            </a:lvl8pPr>
            <a:lvl9pPr marL="3857305" indent="0">
              <a:buNone/>
              <a:defRPr sz="2109"/>
            </a:lvl9pPr>
          </a:lstStyle>
          <a:p>
            <a:r>
              <a:rPr lang="zh-CN" altLang="en-US" smtClean="0"/>
              <a:t>单击图标添加图片</a:t>
            </a:r>
            <a:endParaRPr lang="en-US"/>
          </a:p>
        </p:txBody>
      </p:sp>
      <p:sp>
        <p:nvSpPr>
          <p:cNvPr id="4" name="Text Placeholder 3"/>
          <p:cNvSpPr>
            <a:spLocks noGrp="1"/>
          </p:cNvSpPr>
          <p:nvPr>
            <p:ph type="body" sz="half" idx="2"/>
          </p:nvPr>
        </p:nvSpPr>
        <p:spPr>
          <a:xfrm>
            <a:off x="885715" y="2169795"/>
            <a:ext cx="4147281" cy="4019814"/>
          </a:xfrm>
        </p:spPr>
        <p:txBody>
          <a:bodyPr/>
          <a:lstStyle>
            <a:lvl1pPr marL="0" indent="0">
              <a:buNone/>
              <a:defRPr sz="1687"/>
            </a:lvl1pPr>
            <a:lvl2pPr marL="482163" indent="0">
              <a:buNone/>
              <a:defRPr sz="1476"/>
            </a:lvl2pPr>
            <a:lvl3pPr marL="964326" indent="0">
              <a:buNone/>
              <a:defRPr sz="1266"/>
            </a:lvl3pPr>
            <a:lvl4pPr marL="1446489" indent="0">
              <a:buNone/>
              <a:defRPr sz="1055"/>
            </a:lvl4pPr>
            <a:lvl5pPr marL="1928652" indent="0">
              <a:buNone/>
              <a:defRPr sz="1055"/>
            </a:lvl5pPr>
            <a:lvl6pPr marL="2410816" indent="0">
              <a:buNone/>
              <a:defRPr sz="1055"/>
            </a:lvl6pPr>
            <a:lvl7pPr marL="2892979" indent="0">
              <a:buNone/>
              <a:defRPr sz="1055"/>
            </a:lvl7pPr>
            <a:lvl8pPr marL="3375142" indent="0">
              <a:buNone/>
              <a:defRPr sz="1055"/>
            </a:lvl8pPr>
            <a:lvl9pPr marL="3857305" indent="0">
              <a:buNone/>
              <a:defRPr sz="1055"/>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2018/6/5</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851899102"/>
      </p:ext>
    </p:extLst>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2018/6/5</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577220241"/>
      </p:ext>
    </p:extLst>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9202043" y="385071"/>
            <a:ext cx="2772668" cy="6129337"/>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884039" y="385071"/>
            <a:ext cx="8157270" cy="6129337"/>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2018/6/5</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956969563"/>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607344" y="1183677"/>
            <a:ext cx="9644063" cy="2518034"/>
          </a:xfrm>
        </p:spPr>
        <p:txBody>
          <a:bodyPr anchor="b"/>
          <a:lstStyle>
            <a:lvl1pPr algn="ctr">
              <a:defRPr sz="6328"/>
            </a:lvl1pPr>
          </a:lstStyle>
          <a:p>
            <a:r>
              <a:rPr lang="zh-CN" altLang="en-US" smtClean="0"/>
              <a:t>单击此处编辑母版标题样式</a:t>
            </a:r>
            <a:endParaRPr lang="en-US"/>
          </a:p>
        </p:txBody>
      </p:sp>
      <p:sp>
        <p:nvSpPr>
          <p:cNvPr id="3" name="Subtitle 2"/>
          <p:cNvSpPr>
            <a:spLocks noGrp="1"/>
          </p:cNvSpPr>
          <p:nvPr>
            <p:ph type="subTitle" idx="1"/>
          </p:nvPr>
        </p:nvSpPr>
        <p:spPr>
          <a:xfrm>
            <a:off x="1607344" y="3798816"/>
            <a:ext cx="9644063" cy="1746216"/>
          </a:xfrm>
        </p:spPr>
        <p:txBody>
          <a:bodyPr/>
          <a:lstStyle>
            <a:lvl1pPr marL="0" indent="0" algn="ctr">
              <a:buNone/>
              <a:defRPr sz="2531"/>
            </a:lvl1pPr>
            <a:lvl2pPr marL="482163" indent="0" algn="ctr">
              <a:buNone/>
              <a:defRPr sz="2109"/>
            </a:lvl2pPr>
            <a:lvl3pPr marL="964326" indent="0" algn="ctr">
              <a:buNone/>
              <a:defRPr sz="1898"/>
            </a:lvl3pPr>
            <a:lvl4pPr marL="1446489" indent="0" algn="ctr">
              <a:buNone/>
              <a:defRPr sz="1687"/>
            </a:lvl4pPr>
            <a:lvl5pPr marL="1928652" indent="0" algn="ctr">
              <a:buNone/>
              <a:defRPr sz="1687"/>
            </a:lvl5pPr>
            <a:lvl6pPr marL="2410816" indent="0" algn="ctr">
              <a:buNone/>
              <a:defRPr sz="1687"/>
            </a:lvl6pPr>
            <a:lvl7pPr marL="2892979" indent="0" algn="ctr">
              <a:buNone/>
              <a:defRPr sz="1687"/>
            </a:lvl7pPr>
            <a:lvl8pPr marL="3375142" indent="0" algn="ctr">
              <a:buNone/>
              <a:defRPr sz="1687"/>
            </a:lvl8pPr>
            <a:lvl9pPr marL="3857305" indent="0" algn="ctr">
              <a:buNone/>
              <a:defRPr sz="1687"/>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2018/6/5</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26023420"/>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2018/6/5</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960609501"/>
      </p:ext>
    </p:extLst>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877342" y="1803141"/>
            <a:ext cx="11090672" cy="3008581"/>
          </a:xfrm>
        </p:spPr>
        <p:txBody>
          <a:bodyPr anchor="b"/>
          <a:lstStyle>
            <a:lvl1pPr>
              <a:defRPr sz="6328"/>
            </a:lvl1pPr>
          </a:lstStyle>
          <a:p>
            <a:r>
              <a:rPr lang="zh-CN" altLang="en-US" smtClean="0"/>
              <a:t>单击此处编辑母版标题样式</a:t>
            </a:r>
            <a:endParaRPr lang="en-US"/>
          </a:p>
        </p:txBody>
      </p:sp>
      <p:sp>
        <p:nvSpPr>
          <p:cNvPr id="3" name="Text Placeholder 2"/>
          <p:cNvSpPr>
            <a:spLocks noGrp="1"/>
          </p:cNvSpPr>
          <p:nvPr>
            <p:ph type="body" idx="1"/>
          </p:nvPr>
        </p:nvSpPr>
        <p:spPr>
          <a:xfrm>
            <a:off x="877342" y="4840184"/>
            <a:ext cx="11090672" cy="1582142"/>
          </a:xfrm>
        </p:spPr>
        <p:txBody>
          <a:bodyPr/>
          <a:lstStyle>
            <a:lvl1pPr marL="0" indent="0">
              <a:buNone/>
              <a:defRPr sz="2531">
                <a:solidFill>
                  <a:schemeClr val="tx1">
                    <a:tint val="75000"/>
                  </a:schemeClr>
                </a:solidFill>
              </a:defRPr>
            </a:lvl1pPr>
            <a:lvl2pPr marL="482163" indent="0">
              <a:buNone/>
              <a:defRPr sz="2109">
                <a:solidFill>
                  <a:schemeClr val="tx1">
                    <a:tint val="75000"/>
                  </a:schemeClr>
                </a:solidFill>
              </a:defRPr>
            </a:lvl2pPr>
            <a:lvl3pPr marL="964326" indent="0">
              <a:buNone/>
              <a:defRPr sz="1898">
                <a:solidFill>
                  <a:schemeClr val="tx1">
                    <a:tint val="75000"/>
                  </a:schemeClr>
                </a:solidFill>
              </a:defRPr>
            </a:lvl3pPr>
            <a:lvl4pPr marL="1446489" indent="0">
              <a:buNone/>
              <a:defRPr sz="1687">
                <a:solidFill>
                  <a:schemeClr val="tx1">
                    <a:tint val="75000"/>
                  </a:schemeClr>
                </a:solidFill>
              </a:defRPr>
            </a:lvl4pPr>
            <a:lvl5pPr marL="1928652" indent="0">
              <a:buNone/>
              <a:defRPr sz="1687">
                <a:solidFill>
                  <a:schemeClr val="tx1">
                    <a:tint val="75000"/>
                  </a:schemeClr>
                </a:solidFill>
              </a:defRPr>
            </a:lvl5pPr>
            <a:lvl6pPr marL="2410816" indent="0">
              <a:buNone/>
              <a:defRPr sz="1687">
                <a:solidFill>
                  <a:schemeClr val="tx1">
                    <a:tint val="75000"/>
                  </a:schemeClr>
                </a:solidFill>
              </a:defRPr>
            </a:lvl6pPr>
            <a:lvl7pPr marL="2892979" indent="0">
              <a:buNone/>
              <a:defRPr sz="1687">
                <a:solidFill>
                  <a:schemeClr val="tx1">
                    <a:tint val="75000"/>
                  </a:schemeClr>
                </a:solidFill>
              </a:defRPr>
            </a:lvl7pPr>
            <a:lvl8pPr marL="3375142" indent="0">
              <a:buNone/>
              <a:defRPr sz="1687">
                <a:solidFill>
                  <a:schemeClr val="tx1">
                    <a:tint val="75000"/>
                  </a:schemeClr>
                </a:solidFill>
              </a:defRPr>
            </a:lvl8pPr>
            <a:lvl9pPr marL="3857305" indent="0">
              <a:buNone/>
              <a:defRPr sz="1687">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2018/6/5</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726307723"/>
      </p:ext>
    </p:extLst>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884039" y="1925358"/>
            <a:ext cx="5464969" cy="458905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6509742" y="1925358"/>
            <a:ext cx="5464969" cy="458905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2018/6/5</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823839602"/>
      </p:ext>
    </p:extLst>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885714" y="385072"/>
            <a:ext cx="11090672" cy="1397978"/>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885715" y="1773004"/>
            <a:ext cx="5439853" cy="868922"/>
          </a:xfrm>
        </p:spPr>
        <p:txBody>
          <a:bodyPr anchor="b"/>
          <a:lstStyle>
            <a:lvl1pPr marL="0" indent="0">
              <a:buNone/>
              <a:defRPr sz="2531" b="1"/>
            </a:lvl1pPr>
            <a:lvl2pPr marL="482163" indent="0">
              <a:buNone/>
              <a:defRPr sz="2109" b="1"/>
            </a:lvl2pPr>
            <a:lvl3pPr marL="964326" indent="0">
              <a:buNone/>
              <a:defRPr sz="1898" b="1"/>
            </a:lvl3pPr>
            <a:lvl4pPr marL="1446489" indent="0">
              <a:buNone/>
              <a:defRPr sz="1687" b="1"/>
            </a:lvl4pPr>
            <a:lvl5pPr marL="1928652" indent="0">
              <a:buNone/>
              <a:defRPr sz="1687" b="1"/>
            </a:lvl5pPr>
            <a:lvl6pPr marL="2410816" indent="0">
              <a:buNone/>
              <a:defRPr sz="1687" b="1"/>
            </a:lvl6pPr>
            <a:lvl7pPr marL="2892979" indent="0">
              <a:buNone/>
              <a:defRPr sz="1687" b="1"/>
            </a:lvl7pPr>
            <a:lvl8pPr marL="3375142" indent="0">
              <a:buNone/>
              <a:defRPr sz="1687" b="1"/>
            </a:lvl8pPr>
            <a:lvl9pPr marL="3857305" indent="0">
              <a:buNone/>
              <a:defRPr sz="1687" b="1"/>
            </a:lvl9pPr>
          </a:lstStyle>
          <a:p>
            <a:pPr lvl="0"/>
            <a:r>
              <a:rPr lang="zh-CN" altLang="en-US" smtClean="0"/>
              <a:t>单击此处编辑母版文本样式</a:t>
            </a:r>
          </a:p>
        </p:txBody>
      </p:sp>
      <p:sp>
        <p:nvSpPr>
          <p:cNvPr id="4" name="Content Placeholder 3"/>
          <p:cNvSpPr>
            <a:spLocks noGrp="1"/>
          </p:cNvSpPr>
          <p:nvPr>
            <p:ph sz="half" idx="2"/>
          </p:nvPr>
        </p:nvSpPr>
        <p:spPr>
          <a:xfrm>
            <a:off x="885715" y="2641926"/>
            <a:ext cx="5439853" cy="3885876"/>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6509742" y="1773004"/>
            <a:ext cx="5466644" cy="868922"/>
          </a:xfrm>
        </p:spPr>
        <p:txBody>
          <a:bodyPr anchor="b"/>
          <a:lstStyle>
            <a:lvl1pPr marL="0" indent="0">
              <a:buNone/>
              <a:defRPr sz="2531" b="1"/>
            </a:lvl1pPr>
            <a:lvl2pPr marL="482163" indent="0">
              <a:buNone/>
              <a:defRPr sz="2109" b="1"/>
            </a:lvl2pPr>
            <a:lvl3pPr marL="964326" indent="0">
              <a:buNone/>
              <a:defRPr sz="1898" b="1"/>
            </a:lvl3pPr>
            <a:lvl4pPr marL="1446489" indent="0">
              <a:buNone/>
              <a:defRPr sz="1687" b="1"/>
            </a:lvl4pPr>
            <a:lvl5pPr marL="1928652" indent="0">
              <a:buNone/>
              <a:defRPr sz="1687" b="1"/>
            </a:lvl5pPr>
            <a:lvl6pPr marL="2410816" indent="0">
              <a:buNone/>
              <a:defRPr sz="1687" b="1"/>
            </a:lvl6pPr>
            <a:lvl7pPr marL="2892979" indent="0">
              <a:buNone/>
              <a:defRPr sz="1687" b="1"/>
            </a:lvl7pPr>
            <a:lvl8pPr marL="3375142" indent="0">
              <a:buNone/>
              <a:defRPr sz="1687" b="1"/>
            </a:lvl8pPr>
            <a:lvl9pPr marL="3857305" indent="0">
              <a:buNone/>
              <a:defRPr sz="1687" b="1"/>
            </a:lvl9pPr>
          </a:lstStyle>
          <a:p>
            <a:pPr lvl="0"/>
            <a:r>
              <a:rPr lang="zh-CN" altLang="en-US" smtClean="0"/>
              <a:t>单击此处编辑母版文本样式</a:t>
            </a:r>
          </a:p>
        </p:txBody>
      </p:sp>
      <p:sp>
        <p:nvSpPr>
          <p:cNvPr id="6" name="Content Placeholder 5"/>
          <p:cNvSpPr>
            <a:spLocks noGrp="1"/>
          </p:cNvSpPr>
          <p:nvPr>
            <p:ph sz="quarter" idx="4"/>
          </p:nvPr>
        </p:nvSpPr>
        <p:spPr>
          <a:xfrm>
            <a:off x="6509742" y="2641926"/>
            <a:ext cx="5466644" cy="3885876"/>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2018/6/5</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527487507"/>
      </p:ext>
    </p:extLst>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2018/6/5</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750387470"/>
      </p:ext>
    </p:extLst>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2018/6/5</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014330408"/>
      </p:ext>
    </p:extLst>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885715" y="482177"/>
            <a:ext cx="4147281" cy="1687618"/>
          </a:xfrm>
        </p:spPr>
        <p:txBody>
          <a:bodyPr anchor="b"/>
          <a:lstStyle>
            <a:lvl1pPr>
              <a:defRPr sz="3375"/>
            </a:lvl1pPr>
          </a:lstStyle>
          <a:p>
            <a:r>
              <a:rPr lang="zh-CN" altLang="en-US" smtClean="0"/>
              <a:t>单击此处编辑母版标题样式</a:t>
            </a:r>
            <a:endParaRPr lang="en-US"/>
          </a:p>
        </p:txBody>
      </p:sp>
      <p:sp>
        <p:nvSpPr>
          <p:cNvPr id="3" name="Content Placeholder 2"/>
          <p:cNvSpPr>
            <a:spLocks noGrp="1"/>
          </p:cNvSpPr>
          <p:nvPr>
            <p:ph idx="1"/>
          </p:nvPr>
        </p:nvSpPr>
        <p:spPr>
          <a:xfrm>
            <a:off x="5466644" y="1041368"/>
            <a:ext cx="6509742" cy="5139869"/>
          </a:xfrm>
        </p:spPr>
        <p:txBody>
          <a:bodyPr/>
          <a:lstStyle>
            <a:lvl1pPr>
              <a:defRPr sz="3375"/>
            </a:lvl1pPr>
            <a:lvl2pPr>
              <a:defRPr sz="2953"/>
            </a:lvl2pPr>
            <a:lvl3pPr>
              <a:defRPr sz="2531"/>
            </a:lvl3pPr>
            <a:lvl4pPr>
              <a:defRPr sz="2109"/>
            </a:lvl4pPr>
            <a:lvl5pPr>
              <a:defRPr sz="2109"/>
            </a:lvl5pPr>
            <a:lvl6pPr>
              <a:defRPr sz="2109"/>
            </a:lvl6pPr>
            <a:lvl7pPr>
              <a:defRPr sz="2109"/>
            </a:lvl7pPr>
            <a:lvl8pPr>
              <a:defRPr sz="2109"/>
            </a:lvl8pPr>
            <a:lvl9pPr>
              <a:defRPr sz="2109"/>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885715" y="2169795"/>
            <a:ext cx="4147281" cy="4019814"/>
          </a:xfrm>
        </p:spPr>
        <p:txBody>
          <a:bodyPr/>
          <a:lstStyle>
            <a:lvl1pPr marL="0" indent="0">
              <a:buNone/>
              <a:defRPr sz="1687"/>
            </a:lvl1pPr>
            <a:lvl2pPr marL="482163" indent="0">
              <a:buNone/>
              <a:defRPr sz="1476"/>
            </a:lvl2pPr>
            <a:lvl3pPr marL="964326" indent="0">
              <a:buNone/>
              <a:defRPr sz="1266"/>
            </a:lvl3pPr>
            <a:lvl4pPr marL="1446489" indent="0">
              <a:buNone/>
              <a:defRPr sz="1055"/>
            </a:lvl4pPr>
            <a:lvl5pPr marL="1928652" indent="0">
              <a:buNone/>
              <a:defRPr sz="1055"/>
            </a:lvl5pPr>
            <a:lvl6pPr marL="2410816" indent="0">
              <a:buNone/>
              <a:defRPr sz="1055"/>
            </a:lvl6pPr>
            <a:lvl7pPr marL="2892979" indent="0">
              <a:buNone/>
              <a:defRPr sz="1055"/>
            </a:lvl7pPr>
            <a:lvl8pPr marL="3375142" indent="0">
              <a:buNone/>
              <a:defRPr sz="1055"/>
            </a:lvl8pPr>
            <a:lvl9pPr marL="3857305" indent="0">
              <a:buNone/>
              <a:defRPr sz="1055"/>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2018/6/5</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461919243"/>
      </p:ext>
    </p:extLst>
  </p:cSld>
  <p:clrMapOvr>
    <a:masterClrMapping/>
  </p:clrMapOvr>
  <p:transition/>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1.jpeg" Type="http://schemas.openxmlformats.org/officeDocument/2006/relationships/image"/><Relationship Id="rId3" Target="../theme/theme1.xml" Type="http://schemas.openxmlformats.org/officeDocument/2006/relationships/theme"/></Relationships>
</file>

<file path=ppt/slideMasters/_rels/slideMaster2.xml.rels><?xml version="1.0" encoding="UTF-8" standalone="yes"?><Relationships xmlns="http://schemas.openxmlformats.org/package/2006/relationships"><Relationship Id="rId1" Target="../slideLayouts/slideLayout2.xml" Type="http://schemas.openxmlformats.org/officeDocument/2006/relationships/slideLayout"/><Relationship Id="rId10" Target="../slideLayouts/slideLayout11.xml" Type="http://schemas.openxmlformats.org/officeDocument/2006/relationships/slideLayout"/><Relationship Id="rId11" Target="../slideLayouts/slideLayout12.xml" Type="http://schemas.openxmlformats.org/officeDocument/2006/relationships/slideLayout"/><Relationship Id="rId12" Target="../theme/theme2.xml" Type="http://schemas.openxmlformats.org/officeDocument/2006/relationships/theme"/><Relationship Id="rId2" Target="../slideLayouts/slideLayout3.xml" Type="http://schemas.openxmlformats.org/officeDocument/2006/relationships/slideLayout"/><Relationship Id="rId3" Target="../slideLayouts/slideLayout4.xml" Type="http://schemas.openxmlformats.org/officeDocument/2006/relationships/slideLayout"/><Relationship Id="rId4" Target="../slideLayouts/slideLayout5.xml" Type="http://schemas.openxmlformats.org/officeDocument/2006/relationships/slideLayout"/><Relationship Id="rId5" Target="../slideLayouts/slideLayout6.xml" Type="http://schemas.openxmlformats.org/officeDocument/2006/relationships/slideLayout"/><Relationship Id="rId6" Target="../slideLayouts/slideLayout7.xml" Type="http://schemas.openxmlformats.org/officeDocument/2006/relationships/slideLayout"/><Relationship Id="rId7" Target="../slideLayouts/slideLayout8.xml" Type="http://schemas.openxmlformats.org/officeDocument/2006/relationships/slideLayout"/><Relationship Id="rId8" Target="../slideLayouts/slideLayout9.xml" Type="http://schemas.openxmlformats.org/officeDocument/2006/relationships/slideLayout"/><Relationship Id="rId9" Target="../slideLayouts/slideLayout10.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blipFill dpi="0" rotWithShape="1">
          <a:blip r:embed="rId2">
            <a:lum/>
          </a:blip>
          <a:stretch>
            <a:fillRect/>
          </a:stretch>
        </a:blipFill>
        <a:effectLst/>
      </p:bgPr>
    </p:bg>
    <p:spTree>
      <p:nvGrpSpPr>
        <p:cNvPr id="1" name=""/>
        <p:cNvGrpSpPr/>
        <p:nvPr/>
      </p:nvGrpSpPr>
      <p:grpSpPr>
        <a:xfrm>
          <a:off x="0" y="0"/>
          <a:ext cx="0" cy="0"/>
        </a:xfrm>
      </p:grpSpPr>
      <p:sp>
        <p:nvSpPr>
          <p:cNvPr id="2" name="标题占位符 1"/>
          <p:cNvSpPr>
            <a:spLocks noGrp="1"/>
          </p:cNvSpPr>
          <p:nvPr>
            <p:ph type="title"/>
          </p:nvPr>
        </p:nvSpPr>
        <p:spPr>
          <a:xfrm>
            <a:off x="884238" y="385763"/>
            <a:ext cx="11090275" cy="139700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84238" y="1925638"/>
            <a:ext cx="11090275" cy="4589462"/>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84238" y="6704013"/>
            <a:ext cx="2892425" cy="384175"/>
          </a:xfrm>
          <a:prstGeom prst="rect">
            <a:avLst/>
          </a:prstGeom>
        </p:spPr>
        <p:txBody>
          <a:bodyPr vert="horz" lIns="91440" tIns="45720" rIns="91440" bIns="45720" rtlCol="0" anchor="ctr"/>
          <a:lstStyle>
            <a:lvl1pPr algn="l">
              <a:defRPr sz="1200">
                <a:solidFill>
                  <a:schemeClr val="tx1">
                    <a:tint val="75000"/>
                  </a:schemeClr>
                </a:solidFill>
                <a:ea typeface="幼圆" panose="02010509060101010101" pitchFamily="49" charset="-122"/>
              </a:defRPr>
            </a:lvl1pPr>
          </a:lstStyle>
          <a:p>
            <a:fld id="{43A93E93-166D-47F5-9EF1-ACEABE24AEEA}" type="datetimeFigureOut">
              <a:rPr lang="zh-CN" altLang="en-US" smtClean="0"/>
              <a:t>2018/6/5</a:t>
            </a:fld>
            <a:endParaRPr lang="zh-CN" altLang="en-US"/>
          </a:p>
        </p:txBody>
      </p:sp>
      <p:sp>
        <p:nvSpPr>
          <p:cNvPr id="5" name="页脚占位符 4"/>
          <p:cNvSpPr>
            <a:spLocks noGrp="1"/>
          </p:cNvSpPr>
          <p:nvPr>
            <p:ph type="ftr" sz="quarter" idx="3"/>
          </p:nvPr>
        </p:nvSpPr>
        <p:spPr>
          <a:xfrm>
            <a:off x="4259263" y="6704013"/>
            <a:ext cx="4340225" cy="384175"/>
          </a:xfrm>
          <a:prstGeom prst="rect">
            <a:avLst/>
          </a:prstGeom>
        </p:spPr>
        <p:txBody>
          <a:bodyPr vert="horz" lIns="91440" tIns="45720" rIns="91440" bIns="45720" rtlCol="0" anchor="ctr"/>
          <a:lstStyle>
            <a:lvl1pPr algn="ctr">
              <a:defRPr sz="1200">
                <a:solidFill>
                  <a:schemeClr val="tx1">
                    <a:tint val="75000"/>
                  </a:schemeClr>
                </a:solidFill>
                <a:ea typeface="幼圆" panose="02010509060101010101" pitchFamily="49" charset="-122"/>
              </a:defRPr>
            </a:lvl1pPr>
          </a:lstStyle>
          <a:p>
            <a:endParaRPr lang="zh-CN" altLang="en-US"/>
          </a:p>
        </p:txBody>
      </p:sp>
      <p:sp>
        <p:nvSpPr>
          <p:cNvPr id="6" name="灯片编号占位符 5"/>
          <p:cNvSpPr>
            <a:spLocks noGrp="1"/>
          </p:cNvSpPr>
          <p:nvPr>
            <p:ph type="sldNum" sz="quarter" idx="4"/>
          </p:nvPr>
        </p:nvSpPr>
        <p:spPr>
          <a:xfrm>
            <a:off x="9082088" y="6704013"/>
            <a:ext cx="2892425" cy="384175"/>
          </a:xfrm>
          <a:prstGeom prst="rect">
            <a:avLst/>
          </a:prstGeom>
        </p:spPr>
        <p:txBody>
          <a:bodyPr vert="horz" lIns="91440" tIns="45720" rIns="91440" bIns="45720" rtlCol="0" anchor="ctr"/>
          <a:lstStyle>
            <a:lvl1pPr algn="r">
              <a:defRPr sz="1200">
                <a:solidFill>
                  <a:schemeClr val="tx1">
                    <a:tint val="75000"/>
                  </a:schemeClr>
                </a:solidFill>
                <a:ea typeface="幼圆" panose="02010509060101010101" pitchFamily="49" charset="-122"/>
              </a:defRPr>
            </a:lvl1pPr>
          </a:lstStyle>
          <a:p>
            <a:fld id="{118D5ACA-62CA-46DB-AD6B-12EDD6D51A23}" type="slidenum">
              <a:rPr lang="zh-CN" altLang="en-US" smtClean="0"/>
              <a:t>‹#›</a:t>
            </a:fld>
            <a:endParaRPr lang="zh-CN" altLang="en-US"/>
          </a:p>
        </p:txBody>
      </p:sp>
    </p:spTree>
    <p:extLst>
      <p:ext uri="{BB962C8B-B14F-4D97-AF65-F5344CB8AC3E}">
        <p14:creationId val="278975340"/>
      </p:ext>
    </p:extLst>
  </p:cSld>
  <p:clrMap bg1="lt1" tx1="dk1" bg2="lt2" tx2="dk2" accent1="accent1" accent2="accent2" accent3="accent3" accent4="accent4" accent5="accent5" accent6="accent6" hlink="hlink" folHlink="folHlink"/>
  <p:sldLayoutIdLst>
    <p:sldLayoutId id="2147483947" r:id="rId1"/>
  </p:sldLayoutIdLst>
  <mc:AlternateContent>
    <mc:Choice Requires="p14">
      <p:transition spd="slow" advTm="9601" p14:dur="1500">
        <p14:window dir="vert"/>
      </p:transition>
    </mc:Choice>
    <mc:Fallback>
      <p:transition spd="slow" advTm="9601">
        <p:fade/>
      </p:transition>
    </mc:Fallback>
  </mc:AlternateContent>
  <p:timing/>
  <p:txStyles>
    <p:titleStyle>
      <a:lvl1pPr algn="l" defTabSz="914400" rtl="0" eaLnBrk="1" latinLnBrk="0" hangingPunct="1">
        <a:lnSpc>
          <a:spcPct val="90000"/>
        </a:lnSpc>
        <a:spcBef>
          <a:spcPct val="0"/>
        </a:spcBef>
        <a:buNone/>
        <a:defRPr sz="4400" kern="1200">
          <a:solidFill>
            <a:schemeClr val="tx1"/>
          </a:solidFill>
          <a:latin typeface="+mj-lt"/>
          <a:ea typeface="幼圆" panose="02010509060101010101" pitchFamily="49"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幼圆" panose="02010509060101010101" pitchFamily="49"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幼圆" panose="02010509060101010101" pitchFamily="49"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幼圆" panose="02010509060101010101" pitchFamily="49"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幼圆" panose="02010509060101010101" pitchFamily="49"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幼圆" panose="02010509060101010101" pitchFamily="49"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884039" y="385072"/>
            <a:ext cx="11090672" cy="1397978"/>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884039" y="1925358"/>
            <a:ext cx="11090672" cy="4589050"/>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884039" y="6703595"/>
            <a:ext cx="2893219" cy="385072"/>
          </a:xfrm>
          <a:prstGeom prst="rect">
            <a:avLst/>
          </a:prstGeom>
        </p:spPr>
        <p:txBody>
          <a:bodyPr vert="horz" lIns="91440" tIns="45720" rIns="91440" bIns="45720" rtlCol="0" anchor="ctr"/>
          <a:lstStyle>
            <a:lvl1pPr algn="l">
              <a:defRPr sz="1266">
                <a:solidFill>
                  <a:schemeClr val="tx1">
                    <a:tint val="75000"/>
                  </a:schemeClr>
                </a:solidFill>
              </a:defRPr>
            </a:lvl1pPr>
          </a:lstStyle>
          <a:p>
            <a:pPr fontAlgn="auto">
              <a:spcBef>
                <a:spcPct val="0"/>
              </a:spcBef>
              <a:spcAft>
                <a:spcPct val="0"/>
              </a:spcAft>
            </a:pPr>
            <a:fld id="{16E5758D-A3C3-4E88-8AC0-22500507BD7E}" type="datetimeFigureOut">
              <a:rPr lang="zh-CN" altLang="en-US" smtClean="0">
                <a:solidFill>
                  <a:prstClr val="black">
                    <a:tint val="75000"/>
                  </a:prstClr>
                </a:solidFill>
                <a:latin typeface="Calibri" panose="020f0502020204030204"/>
              </a:rPr>
              <a:pPr fontAlgn="auto">
                <a:spcBef>
                  <a:spcPct val="0"/>
                </a:spcBef>
                <a:spcAft>
                  <a:spcPct val="0"/>
                </a:spcAft>
              </a:pPr>
              <a:t>2018/6/5</a:t>
            </a:fld>
            <a:endParaRPr lang="zh-CN" altLang="en-US">
              <a:solidFill>
                <a:prstClr val="black">
                  <a:tint val="75000"/>
                </a:prstClr>
              </a:solidFill>
              <a:latin typeface="Calibri"/>
            </a:endParaRPr>
          </a:p>
        </p:txBody>
      </p:sp>
      <p:sp>
        <p:nvSpPr>
          <p:cNvPr id="5" name="Footer Placeholder 4"/>
          <p:cNvSpPr>
            <a:spLocks noGrp="1"/>
          </p:cNvSpPr>
          <p:nvPr>
            <p:ph type="ftr" sz="quarter" idx="3"/>
          </p:nvPr>
        </p:nvSpPr>
        <p:spPr>
          <a:xfrm>
            <a:off x="4259461" y="6703595"/>
            <a:ext cx="4339828" cy="385072"/>
          </a:xfrm>
          <a:prstGeom prst="rect">
            <a:avLst/>
          </a:prstGeom>
        </p:spPr>
        <p:txBody>
          <a:bodyPr vert="horz" lIns="91440" tIns="45720" rIns="91440" bIns="45720" rtlCol="0" anchor="ctr"/>
          <a:lstStyle>
            <a:lvl1pPr algn="ctr">
              <a:defRPr sz="1266">
                <a:solidFill>
                  <a:schemeClr val="tx1">
                    <a:tint val="75000"/>
                  </a:schemeClr>
                </a:solidFill>
              </a:defRPr>
            </a:lvl1pPr>
          </a:lstStyle>
          <a:p>
            <a:pPr fontAlgn="auto">
              <a:spcBef>
                <a:spcPct val="0"/>
              </a:spcBef>
              <a:spcAft>
                <a:spcPct val="0"/>
              </a:spcAft>
            </a:pPr>
            <a:endParaRPr lang="zh-CN" altLang="en-US">
              <a:solidFill>
                <a:prstClr val="black">
                  <a:tint val="75000"/>
                </a:prstClr>
              </a:solidFill>
              <a:latin typeface="Calibri" panose="020f0502020204030204"/>
            </a:endParaRPr>
          </a:p>
        </p:txBody>
      </p:sp>
      <p:sp>
        <p:nvSpPr>
          <p:cNvPr id="6" name="Slide Number Placeholder 5"/>
          <p:cNvSpPr>
            <a:spLocks noGrp="1"/>
          </p:cNvSpPr>
          <p:nvPr>
            <p:ph type="sldNum" sz="quarter" idx="4"/>
          </p:nvPr>
        </p:nvSpPr>
        <p:spPr>
          <a:xfrm>
            <a:off x="9081492" y="6703595"/>
            <a:ext cx="2893219" cy="385072"/>
          </a:xfrm>
          <a:prstGeom prst="rect">
            <a:avLst/>
          </a:prstGeom>
        </p:spPr>
        <p:txBody>
          <a:bodyPr vert="horz" lIns="91440" tIns="45720" rIns="91440" bIns="45720" rtlCol="0" anchor="ctr"/>
          <a:lstStyle>
            <a:lvl1pPr algn="r">
              <a:defRPr sz="1266">
                <a:solidFill>
                  <a:schemeClr val="tx1">
                    <a:tint val="75000"/>
                  </a:schemeClr>
                </a:solidFill>
              </a:defRPr>
            </a:lvl1pPr>
          </a:lstStyle>
          <a:p>
            <a:pPr fontAlgn="auto">
              <a:spcBef>
                <a:spcPct val="0"/>
              </a:spcBef>
              <a:spcAft>
                <a:spcPct val="0"/>
              </a:spcAft>
            </a:pPr>
            <a:fld id="{AA4E786F-588D-4932-A7B2-AE3451FA4ACA}" type="slidenum">
              <a:rPr lang="zh-CN" altLang="en-US" smtClean="0">
                <a:solidFill>
                  <a:prstClr val="black">
                    <a:tint val="75000"/>
                  </a:prstClr>
                </a:solidFill>
                <a:latin typeface="Calibri" panose="020f0502020204030204"/>
              </a:rPr>
              <a:pPr fontAlgn="auto">
                <a:spcBef>
                  <a:spcPct val="0"/>
                </a:spcBef>
                <a:spcAft>
                  <a:spcPct val="0"/>
                </a:spcAft>
              </a:pPr>
              <a:t>‹#›</a:t>
            </a:fld>
            <a:endParaRPr lang="zh-CN" altLang="en-US">
              <a:solidFill>
                <a:prstClr val="black">
                  <a:tint val="75000"/>
                </a:prstClr>
              </a:solidFill>
              <a:latin typeface="Calibri" panose="020f0502020204030204"/>
            </a:endParaRPr>
          </a:p>
        </p:txBody>
      </p:sp>
    </p:spTree>
    <p:extLst>
      <p:ext uri="{BB962C8B-B14F-4D97-AF65-F5344CB8AC3E}">
        <p14:creationId val="2436137061"/>
      </p:ext>
    </p:extLst>
  </p:cSld>
  <p:clrMap bg1="lt1" tx1="dk1" bg2="lt2" tx2="dk2" accent1="accent1" accent2="accent2" accent3="accent3" accent4="accent4" accent5="accent5" accent6="accent6" hlink="hlink" folHlink="folHlink"/>
  <p:sldLayoutIdLst>
    <p:sldLayoutId id="2147483949" r:id="rId1"/>
    <p:sldLayoutId id="2147483950" r:id="rId2"/>
    <p:sldLayoutId id="2147483951" r:id="rId3"/>
    <p:sldLayoutId id="2147483952" r:id="rId4"/>
    <p:sldLayoutId id="2147483953" r:id="rId5"/>
    <p:sldLayoutId id="2147483954" r:id="rId6"/>
    <p:sldLayoutId id="2147483955" r:id="rId7"/>
    <p:sldLayoutId id="2147483956" r:id="rId8"/>
    <p:sldLayoutId id="2147483957" r:id="rId9"/>
    <p:sldLayoutId id="2147483958" r:id="rId10"/>
    <p:sldLayoutId id="2147483959" r:id="rId11"/>
  </p:sldLayoutIdLst>
  <p:transition/>
  <p:timing/>
  <p:txStyles>
    <p:titleStyle>
      <a:lvl1pPr algn="l" defTabSz="964326" rtl="0" eaLnBrk="1" latinLnBrk="0" hangingPunct="1">
        <a:lnSpc>
          <a:spcPct val="90000"/>
        </a:lnSpc>
        <a:spcBef>
          <a:spcPct val="0"/>
        </a:spcBef>
        <a:buNone/>
        <a:defRPr sz="4640" kern="1200">
          <a:solidFill>
            <a:schemeClr val="tx1"/>
          </a:solidFill>
          <a:latin typeface="+mj-lt"/>
          <a:ea typeface="+mj-ea"/>
          <a:cs typeface="+mj-cs"/>
        </a:defRPr>
      </a:lvl1pPr>
    </p:titleStyle>
    <p:bodyStyle>
      <a:lvl1pPr marL="241082" indent="-241082" algn="l" defTabSz="964326" rtl="0" eaLnBrk="1" latinLnBrk="0" hangingPunct="1">
        <a:lnSpc>
          <a:spcPct val="90000"/>
        </a:lnSpc>
        <a:spcBef>
          <a:spcPts val="1055"/>
        </a:spcBef>
        <a:buFont typeface="Arial" panose="020b0604020202020204" pitchFamily="34" charset="0"/>
        <a:buChar char="•"/>
        <a:defRPr sz="2953" kern="1200">
          <a:solidFill>
            <a:schemeClr val="tx1"/>
          </a:solidFill>
          <a:latin typeface="+mn-lt"/>
          <a:ea typeface="+mn-ea"/>
          <a:cs typeface="+mn-cs"/>
        </a:defRPr>
      </a:lvl1pPr>
      <a:lvl2pPr marL="723245" indent="-241082" algn="l" defTabSz="964326" rtl="0" eaLnBrk="1" latinLnBrk="0" hangingPunct="1">
        <a:lnSpc>
          <a:spcPct val="90000"/>
        </a:lnSpc>
        <a:spcBef>
          <a:spcPts val="527"/>
        </a:spcBef>
        <a:buFont typeface="Arial" panose="020b0604020202020204" pitchFamily="34" charset="0"/>
        <a:buChar char="•"/>
        <a:defRPr sz="2531" kern="1200">
          <a:solidFill>
            <a:schemeClr val="tx1"/>
          </a:solidFill>
          <a:latin typeface="+mn-lt"/>
          <a:ea typeface="+mn-ea"/>
          <a:cs typeface="+mn-cs"/>
        </a:defRPr>
      </a:lvl2pPr>
      <a:lvl3pPr marL="1205408" indent="-241082" algn="l" defTabSz="964326" rtl="0" eaLnBrk="1" latinLnBrk="0" hangingPunct="1">
        <a:lnSpc>
          <a:spcPct val="90000"/>
        </a:lnSpc>
        <a:spcBef>
          <a:spcPts val="527"/>
        </a:spcBef>
        <a:buFont typeface="Arial" panose="020b0604020202020204" pitchFamily="34" charset="0"/>
        <a:buChar char="•"/>
        <a:defRPr sz="2109" kern="1200">
          <a:solidFill>
            <a:schemeClr val="tx1"/>
          </a:solidFill>
          <a:latin typeface="+mn-lt"/>
          <a:ea typeface="+mn-ea"/>
          <a:cs typeface="+mn-cs"/>
        </a:defRPr>
      </a:lvl3pPr>
      <a:lvl4pPr marL="1687571" indent="-241082" algn="l" defTabSz="964326" rtl="0" eaLnBrk="1" latinLnBrk="0" hangingPunct="1">
        <a:lnSpc>
          <a:spcPct val="90000"/>
        </a:lnSpc>
        <a:spcBef>
          <a:spcPts val="527"/>
        </a:spcBef>
        <a:buFont typeface="Arial" panose="020b0604020202020204" pitchFamily="34" charset="0"/>
        <a:buChar char="•"/>
        <a:defRPr sz="1898" kern="1200">
          <a:solidFill>
            <a:schemeClr val="tx1"/>
          </a:solidFill>
          <a:latin typeface="+mn-lt"/>
          <a:ea typeface="+mn-ea"/>
          <a:cs typeface="+mn-cs"/>
        </a:defRPr>
      </a:lvl4pPr>
      <a:lvl5pPr marL="2169734" indent="-241082" algn="l" defTabSz="964326" rtl="0" eaLnBrk="1" latinLnBrk="0" hangingPunct="1">
        <a:lnSpc>
          <a:spcPct val="90000"/>
        </a:lnSpc>
        <a:spcBef>
          <a:spcPts val="527"/>
        </a:spcBef>
        <a:buFont typeface="Arial" panose="020b0604020202020204" pitchFamily="34" charset="0"/>
        <a:buChar char="•"/>
        <a:defRPr sz="1898" kern="1200">
          <a:solidFill>
            <a:schemeClr val="tx1"/>
          </a:solidFill>
          <a:latin typeface="+mn-lt"/>
          <a:ea typeface="+mn-ea"/>
          <a:cs typeface="+mn-cs"/>
        </a:defRPr>
      </a:lvl5pPr>
      <a:lvl6pPr marL="2651897" indent="-241082" algn="l" defTabSz="964326" rtl="0" eaLnBrk="1" latinLnBrk="0" hangingPunct="1">
        <a:lnSpc>
          <a:spcPct val="90000"/>
        </a:lnSpc>
        <a:spcBef>
          <a:spcPts val="527"/>
        </a:spcBef>
        <a:buFont typeface="Arial" panose="020b0604020202020204" pitchFamily="34" charset="0"/>
        <a:buChar char="•"/>
        <a:defRPr sz="1898" kern="1200">
          <a:solidFill>
            <a:schemeClr val="tx1"/>
          </a:solidFill>
          <a:latin typeface="+mn-lt"/>
          <a:ea typeface="+mn-ea"/>
          <a:cs typeface="+mn-cs"/>
        </a:defRPr>
      </a:lvl6pPr>
      <a:lvl7pPr marL="3134060" indent="-241082" algn="l" defTabSz="964326" rtl="0" eaLnBrk="1" latinLnBrk="0" hangingPunct="1">
        <a:lnSpc>
          <a:spcPct val="90000"/>
        </a:lnSpc>
        <a:spcBef>
          <a:spcPts val="527"/>
        </a:spcBef>
        <a:buFont typeface="Arial" panose="020b0604020202020204" pitchFamily="34" charset="0"/>
        <a:buChar char="•"/>
        <a:defRPr sz="1898" kern="1200">
          <a:solidFill>
            <a:schemeClr val="tx1"/>
          </a:solidFill>
          <a:latin typeface="+mn-lt"/>
          <a:ea typeface="+mn-ea"/>
          <a:cs typeface="+mn-cs"/>
        </a:defRPr>
      </a:lvl7pPr>
      <a:lvl8pPr marL="3616223" indent="-241082" algn="l" defTabSz="964326" rtl="0" eaLnBrk="1" latinLnBrk="0" hangingPunct="1">
        <a:lnSpc>
          <a:spcPct val="90000"/>
        </a:lnSpc>
        <a:spcBef>
          <a:spcPts val="527"/>
        </a:spcBef>
        <a:buFont typeface="Arial" panose="020b0604020202020204" pitchFamily="34" charset="0"/>
        <a:buChar char="•"/>
        <a:defRPr sz="1898" kern="1200">
          <a:solidFill>
            <a:schemeClr val="tx1"/>
          </a:solidFill>
          <a:latin typeface="+mn-lt"/>
          <a:ea typeface="+mn-ea"/>
          <a:cs typeface="+mn-cs"/>
        </a:defRPr>
      </a:lvl8pPr>
      <a:lvl9pPr marL="4098387" indent="-241082" algn="l" defTabSz="964326" rtl="0" eaLnBrk="1" latinLnBrk="0" hangingPunct="1">
        <a:lnSpc>
          <a:spcPct val="90000"/>
        </a:lnSpc>
        <a:spcBef>
          <a:spcPts val="527"/>
        </a:spcBef>
        <a:buFont typeface="Arial" panose="020b0604020202020204" pitchFamily="34" charset="0"/>
        <a:buChar char="•"/>
        <a:defRPr sz="1898" kern="1200">
          <a:solidFill>
            <a:schemeClr val="tx1"/>
          </a:solidFill>
          <a:latin typeface="+mn-lt"/>
          <a:ea typeface="+mn-ea"/>
          <a:cs typeface="+mn-cs"/>
        </a:defRPr>
      </a:lvl9pPr>
    </p:bodyStyle>
    <p:otherStyle>
      <a:defPPr>
        <a:defRPr lang="en-US"/>
      </a:defPPr>
      <a:lvl1pPr marL="0" algn="l" defTabSz="964326" rtl="0" eaLnBrk="1" latinLnBrk="0" hangingPunct="1">
        <a:defRPr sz="1898" kern="1200">
          <a:solidFill>
            <a:schemeClr val="tx1"/>
          </a:solidFill>
          <a:latin typeface="+mn-lt"/>
          <a:ea typeface="+mn-ea"/>
          <a:cs typeface="+mn-cs"/>
        </a:defRPr>
      </a:lvl1pPr>
      <a:lvl2pPr marL="482163" algn="l" defTabSz="964326" rtl="0" eaLnBrk="1" latinLnBrk="0" hangingPunct="1">
        <a:defRPr sz="1898" kern="1200">
          <a:solidFill>
            <a:schemeClr val="tx1"/>
          </a:solidFill>
          <a:latin typeface="+mn-lt"/>
          <a:ea typeface="+mn-ea"/>
          <a:cs typeface="+mn-cs"/>
        </a:defRPr>
      </a:lvl2pPr>
      <a:lvl3pPr marL="964326" algn="l" defTabSz="964326" rtl="0" eaLnBrk="1" latinLnBrk="0" hangingPunct="1">
        <a:defRPr sz="1898" kern="1200">
          <a:solidFill>
            <a:schemeClr val="tx1"/>
          </a:solidFill>
          <a:latin typeface="+mn-lt"/>
          <a:ea typeface="+mn-ea"/>
          <a:cs typeface="+mn-cs"/>
        </a:defRPr>
      </a:lvl3pPr>
      <a:lvl4pPr marL="1446489" algn="l" defTabSz="964326" rtl="0" eaLnBrk="1" latinLnBrk="0" hangingPunct="1">
        <a:defRPr sz="1898" kern="1200">
          <a:solidFill>
            <a:schemeClr val="tx1"/>
          </a:solidFill>
          <a:latin typeface="+mn-lt"/>
          <a:ea typeface="+mn-ea"/>
          <a:cs typeface="+mn-cs"/>
        </a:defRPr>
      </a:lvl4pPr>
      <a:lvl5pPr marL="1928652" algn="l" defTabSz="964326" rtl="0" eaLnBrk="1" latinLnBrk="0" hangingPunct="1">
        <a:defRPr sz="1898" kern="1200">
          <a:solidFill>
            <a:schemeClr val="tx1"/>
          </a:solidFill>
          <a:latin typeface="+mn-lt"/>
          <a:ea typeface="+mn-ea"/>
          <a:cs typeface="+mn-cs"/>
        </a:defRPr>
      </a:lvl5pPr>
      <a:lvl6pPr marL="2410816" algn="l" defTabSz="964326" rtl="0" eaLnBrk="1" latinLnBrk="0" hangingPunct="1">
        <a:defRPr sz="1898" kern="1200">
          <a:solidFill>
            <a:schemeClr val="tx1"/>
          </a:solidFill>
          <a:latin typeface="+mn-lt"/>
          <a:ea typeface="+mn-ea"/>
          <a:cs typeface="+mn-cs"/>
        </a:defRPr>
      </a:lvl6pPr>
      <a:lvl7pPr marL="2892979" algn="l" defTabSz="964326" rtl="0" eaLnBrk="1" latinLnBrk="0" hangingPunct="1">
        <a:defRPr sz="1898" kern="1200">
          <a:solidFill>
            <a:schemeClr val="tx1"/>
          </a:solidFill>
          <a:latin typeface="+mn-lt"/>
          <a:ea typeface="+mn-ea"/>
          <a:cs typeface="+mn-cs"/>
        </a:defRPr>
      </a:lvl7pPr>
      <a:lvl8pPr marL="3375142" algn="l" defTabSz="964326" rtl="0" eaLnBrk="1" latinLnBrk="0" hangingPunct="1">
        <a:defRPr sz="1898" kern="1200">
          <a:solidFill>
            <a:schemeClr val="tx1"/>
          </a:solidFill>
          <a:latin typeface="+mn-lt"/>
          <a:ea typeface="+mn-ea"/>
          <a:cs typeface="+mn-cs"/>
        </a:defRPr>
      </a:lvl8pPr>
      <a:lvl9pPr marL="3857305" algn="l" defTabSz="964326" rtl="0" eaLnBrk="1" latinLnBrk="0" hangingPunct="1">
        <a:defRPr sz="1898"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xml" Type="http://schemas.openxmlformats.org/officeDocument/2006/relationships/notesSlide"/><Relationship Id="rId3" Target="../media/image2.png" Type="http://schemas.openxmlformats.org/officeDocument/2006/relationships/image"/><Relationship Id="rId4" Target="../tags/tag1.xml" Type="http://schemas.openxmlformats.org/officeDocument/2006/relationships/tags"/></Relationships>
</file>

<file path=ppt/slides/_rels/slide10.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9.xml" Type="http://schemas.openxmlformats.org/officeDocument/2006/relationships/notesSlide"/><Relationship Id="rId3" Target="../media/image2.png" Type="http://schemas.openxmlformats.org/officeDocument/2006/relationships/image"/><Relationship Id="rId4" Target="../tags/tag10.xml" Type="http://schemas.openxmlformats.org/officeDocument/2006/relationships/tags"/></Relationships>
</file>

<file path=ppt/slides/_rels/slide11.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0.xml" Type="http://schemas.openxmlformats.org/officeDocument/2006/relationships/notesSlide"/><Relationship Id="rId3" Target="../media/image2.png" Type="http://schemas.openxmlformats.org/officeDocument/2006/relationships/image"/><Relationship Id="rId4" Target="../tags/tag11.xml" Type="http://schemas.openxmlformats.org/officeDocument/2006/relationships/tags"/></Relationships>
</file>

<file path=ppt/slides/_rels/slide12.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1.xml" Type="http://schemas.openxmlformats.org/officeDocument/2006/relationships/notesSlide"/><Relationship Id="rId3" Target="../media/image2.png" Type="http://schemas.openxmlformats.org/officeDocument/2006/relationships/image"/><Relationship Id="rId4" Target="../tags/tag12.xml" Type="http://schemas.openxmlformats.org/officeDocument/2006/relationships/tags"/></Relationships>
</file>

<file path=ppt/slides/_rels/slide13.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2.xml" Type="http://schemas.openxmlformats.org/officeDocument/2006/relationships/notesSlide"/><Relationship Id="rId3" Target="../media/image2.png" Type="http://schemas.openxmlformats.org/officeDocument/2006/relationships/image"/><Relationship Id="rId4" Target="../tags/tag13.xml" Type="http://schemas.openxmlformats.org/officeDocument/2006/relationships/tags"/></Relationships>
</file>

<file path=ppt/slides/_rels/slide14.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3.xml" Type="http://schemas.openxmlformats.org/officeDocument/2006/relationships/notesSlide"/><Relationship Id="rId3" Target="../media/image2.png" Type="http://schemas.openxmlformats.org/officeDocument/2006/relationships/image"/><Relationship Id="rId4" Target="../tags/tag14.xml" Type="http://schemas.openxmlformats.org/officeDocument/2006/relationships/tags"/></Relationships>
</file>

<file path=ppt/slides/_rels/slide15.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4.xml" Type="http://schemas.openxmlformats.org/officeDocument/2006/relationships/notesSlide"/><Relationship Id="rId3" Target="../media/image2.png" Type="http://schemas.openxmlformats.org/officeDocument/2006/relationships/image"/><Relationship Id="rId4" Target="../tags/tag15.xml" Type="http://schemas.openxmlformats.org/officeDocument/2006/relationships/tags"/></Relationships>
</file>

<file path=ppt/slides/_rels/slide16.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5.xml" Type="http://schemas.openxmlformats.org/officeDocument/2006/relationships/notesSlide"/><Relationship Id="rId3" Target="../media/image2.png" Type="http://schemas.openxmlformats.org/officeDocument/2006/relationships/image"/><Relationship Id="rId4" Target="../tags/tag16.xml" Type="http://schemas.openxmlformats.org/officeDocument/2006/relationships/tags"/></Relationships>
</file>

<file path=ppt/slides/_rels/slide17.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6.xml" Type="http://schemas.openxmlformats.org/officeDocument/2006/relationships/notesSlide"/><Relationship Id="rId3" Target="../media/image2.png" Type="http://schemas.openxmlformats.org/officeDocument/2006/relationships/image"/><Relationship Id="rId4" Target="../tags/tag17.xml" Type="http://schemas.openxmlformats.org/officeDocument/2006/relationships/tags"/></Relationships>
</file>

<file path=ppt/slides/_rels/slide18.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7.xml" Type="http://schemas.openxmlformats.org/officeDocument/2006/relationships/notesSlide"/><Relationship Id="rId3" Target="../media/image2.png" Type="http://schemas.openxmlformats.org/officeDocument/2006/relationships/image"/><Relationship Id="rId4" Target="../tags/tag18.xml" Type="http://schemas.openxmlformats.org/officeDocument/2006/relationships/tags"/></Relationships>
</file>

<file path=ppt/slides/_rels/slide19.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8.xml" Type="http://schemas.openxmlformats.org/officeDocument/2006/relationships/notesSlide"/><Relationship Id="rId3" Target="../media/image2.png" Type="http://schemas.openxmlformats.org/officeDocument/2006/relationships/image"/><Relationship Id="rId4" Target="../media/image8.jpeg" Type="http://schemas.openxmlformats.org/officeDocument/2006/relationships/image"/><Relationship Id="rId5" Target="../media/image9.jpeg" Type="http://schemas.openxmlformats.org/officeDocument/2006/relationships/image"/><Relationship Id="rId6" Target="../tags/tag19.xml" Type="http://schemas.openxmlformats.org/officeDocument/2006/relationships/tags"/></Relationships>
</file>

<file path=ppt/slides/_rels/slide2.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2.xml" Type="http://schemas.openxmlformats.org/officeDocument/2006/relationships/notesSlide"/><Relationship Id="rId3" Target="../media/image2.png" Type="http://schemas.openxmlformats.org/officeDocument/2006/relationships/image"/><Relationship Id="rId4" Target="../tags/tag2.xml" Type="http://schemas.openxmlformats.org/officeDocument/2006/relationships/tags"/></Relationships>
</file>

<file path=ppt/slides/_rels/slide20.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9.xml" Type="http://schemas.openxmlformats.org/officeDocument/2006/relationships/notesSlide"/><Relationship Id="rId3" Target="../media/image2.png" Type="http://schemas.openxmlformats.org/officeDocument/2006/relationships/image"/><Relationship Id="rId4" Target="../media/image10.jpeg" Type="http://schemas.openxmlformats.org/officeDocument/2006/relationships/image"/><Relationship Id="rId5" Target="../media/image11.jpeg" Type="http://schemas.openxmlformats.org/officeDocument/2006/relationships/image"/><Relationship Id="rId6" Target="../media/image12.jpeg" Type="http://schemas.openxmlformats.org/officeDocument/2006/relationships/image"/><Relationship Id="rId7" Target="../tags/tag20.xml" Type="http://schemas.openxmlformats.org/officeDocument/2006/relationships/tags"/></Relationships>
</file>

<file path=ppt/slides/_rels/slide21.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20.xml" Type="http://schemas.openxmlformats.org/officeDocument/2006/relationships/notesSlide"/><Relationship Id="rId3" Target="../media/image2.png" Type="http://schemas.openxmlformats.org/officeDocument/2006/relationships/image"/><Relationship Id="rId4" Target="../tags/tag21.xml" Type="http://schemas.openxmlformats.org/officeDocument/2006/relationships/tags"/></Relationships>
</file>

<file path=ppt/slides/_rels/slide22.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21.xml" Type="http://schemas.openxmlformats.org/officeDocument/2006/relationships/notesSlide"/><Relationship Id="rId3" Target="../media/image2.png" Type="http://schemas.openxmlformats.org/officeDocument/2006/relationships/image"/><Relationship Id="rId4" Target="../tags/tag22.xml" Type="http://schemas.openxmlformats.org/officeDocument/2006/relationships/tags"/></Relationships>
</file>

<file path=ppt/slides/_rels/slide23.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22.xml" Type="http://schemas.openxmlformats.org/officeDocument/2006/relationships/notesSlide"/><Relationship Id="rId3" Target="../media/image2.png" Type="http://schemas.openxmlformats.org/officeDocument/2006/relationships/image"/><Relationship Id="rId4" Target="../media/image4.jpeg" Type="http://schemas.openxmlformats.org/officeDocument/2006/relationships/image"/><Relationship Id="rId5" Target="../media/image13.jpeg" Type="http://schemas.openxmlformats.org/officeDocument/2006/relationships/image"/><Relationship Id="rId6" Target="../tags/tag23.xml" Type="http://schemas.openxmlformats.org/officeDocument/2006/relationships/tags"/></Relationships>
</file>

<file path=ppt/slides/_rels/slide24.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23.xml" Type="http://schemas.openxmlformats.org/officeDocument/2006/relationships/notesSlide"/><Relationship Id="rId3" Target="../media/image2.png" Type="http://schemas.openxmlformats.org/officeDocument/2006/relationships/image"/><Relationship Id="rId4" Target="../media/image9.jpeg" Type="http://schemas.openxmlformats.org/officeDocument/2006/relationships/image"/><Relationship Id="rId5" Target="../media/image13.jpeg" Type="http://schemas.openxmlformats.org/officeDocument/2006/relationships/image"/><Relationship Id="rId6" Target="../media/image4.jpeg" Type="http://schemas.openxmlformats.org/officeDocument/2006/relationships/image"/><Relationship Id="rId7" Target="../tags/tag24.xml" Type="http://schemas.openxmlformats.org/officeDocument/2006/relationships/tags"/></Relationships>
</file>

<file path=ppt/slides/_rels/slide25.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24.xml" Type="http://schemas.openxmlformats.org/officeDocument/2006/relationships/notesSlide"/><Relationship Id="rId3" Target="../media/image2.png" Type="http://schemas.openxmlformats.org/officeDocument/2006/relationships/image"/><Relationship Id="rId4" Target="../tags/tag25.xml" Type="http://schemas.openxmlformats.org/officeDocument/2006/relationships/tags"/></Relationships>
</file>

<file path=ppt/slides/_rels/slide3.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2.png" Type="http://schemas.openxmlformats.org/officeDocument/2006/relationships/image"/><Relationship Id="rId3" Target="../tags/tag3.xml" Type="http://schemas.openxmlformats.org/officeDocument/2006/relationships/tags"/></Relationships>
</file>

<file path=ppt/slides/_rels/slide4.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3.xml" Type="http://schemas.openxmlformats.org/officeDocument/2006/relationships/notesSlide"/><Relationship Id="rId3" Target="../media/image2.png" Type="http://schemas.openxmlformats.org/officeDocument/2006/relationships/image"/><Relationship Id="rId4" Target="../tags/tag4.xml" Type="http://schemas.openxmlformats.org/officeDocument/2006/relationships/tags"/></Relationships>
</file>

<file path=ppt/slides/_rels/slide5.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4.xml" Type="http://schemas.openxmlformats.org/officeDocument/2006/relationships/notesSlide"/><Relationship Id="rId3" Target="../media/image2.png" Type="http://schemas.openxmlformats.org/officeDocument/2006/relationships/image"/><Relationship Id="rId4" Target="../media/image3.jpeg" Type="http://schemas.openxmlformats.org/officeDocument/2006/relationships/image"/><Relationship Id="rId5" Target="../tags/tag5.xml" Type="http://schemas.openxmlformats.org/officeDocument/2006/relationships/tags"/></Relationships>
</file>

<file path=ppt/slides/_rels/slide6.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5.xml" Type="http://schemas.openxmlformats.org/officeDocument/2006/relationships/notesSlide"/><Relationship Id="rId3" Target="../media/image2.png" Type="http://schemas.openxmlformats.org/officeDocument/2006/relationships/image"/><Relationship Id="rId4" Target="../tags/tag6.xml" Type="http://schemas.openxmlformats.org/officeDocument/2006/relationships/tags"/></Relationships>
</file>

<file path=ppt/slides/_rels/slide7.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6.xml" Type="http://schemas.openxmlformats.org/officeDocument/2006/relationships/notesSlide"/><Relationship Id="rId3" Target="../media/image2.png" Type="http://schemas.openxmlformats.org/officeDocument/2006/relationships/image"/><Relationship Id="rId4" Target="../media/image4.jpeg" Type="http://schemas.openxmlformats.org/officeDocument/2006/relationships/image"/><Relationship Id="rId5" Target="../tags/tag7.xml" Type="http://schemas.openxmlformats.org/officeDocument/2006/relationships/tags"/></Relationships>
</file>

<file path=ppt/slides/_rels/slide8.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7.xml" Type="http://schemas.openxmlformats.org/officeDocument/2006/relationships/notesSlide"/><Relationship Id="rId3" Target="../media/image2.png" Type="http://schemas.openxmlformats.org/officeDocument/2006/relationships/image"/><Relationship Id="rId4" Target="../media/image5.jpeg" Type="http://schemas.openxmlformats.org/officeDocument/2006/relationships/image"/><Relationship Id="rId5" Target="../media/image6.jpeg" Type="http://schemas.openxmlformats.org/officeDocument/2006/relationships/image"/><Relationship Id="rId6" Target="../media/image7.jpeg" Type="http://schemas.openxmlformats.org/officeDocument/2006/relationships/image"/><Relationship Id="rId7" Target="../tags/tag8.xml" Type="http://schemas.openxmlformats.org/officeDocument/2006/relationships/tags"/></Relationships>
</file>

<file path=ppt/slides/_rels/slide9.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8.xml" Type="http://schemas.openxmlformats.org/officeDocument/2006/relationships/notesSlide"/><Relationship Id="rId3" Target="../media/image2.png" Type="http://schemas.openxmlformats.org/officeDocument/2006/relationships/image"/><Relationship Id="rId4" Target="../tags/tag9.xml" Type="http://schemas.openxmlformats.org/officeDocument/2006/relationships/tags"/></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55" name="图片 54"/>
          <p:cNvPicPr>
            <a:picLocks noChangeAspect="1"/>
          </p:cNvPicPr>
          <p:nvPr/>
        </p:nvPicPr>
        <p:blipFill>
          <a:blip r:embed="rId3">
            <a:extLst>
              <a:ext uri="{28A0092B-C50C-407E-A947-70E740481C1C}">
                <a14:useLocalDpi val="0"/>
              </a:ext>
            </a:extLst>
          </a:blip>
          <a:stretch>
            <a:fillRect/>
          </a:stretch>
        </p:blipFill>
        <p:spPr>
          <a:xfrm>
            <a:off x="4534678" y="3171950"/>
            <a:ext cx="6769434" cy="3807806"/>
          </a:xfrm>
          <a:prstGeom prst="rect">
            <a:avLst/>
          </a:prstGeom>
        </p:spPr>
      </p:pic>
      <p:sp>
        <p:nvSpPr>
          <p:cNvPr id="49" name="任意多边形: 形状 48"/>
          <p:cNvSpPr/>
          <p:nvPr/>
        </p:nvSpPr>
        <p:spPr>
          <a:xfrm>
            <a:off x="-9331" y="3610947"/>
            <a:ext cx="1063690" cy="3116424"/>
          </a:xfrm>
          <a:custGeom>
            <a:gdLst>
              <a:gd fmla="*/ 0 w 1063690" name="connsiteX0"/>
              <a:gd fmla="*/ 550506 h 3116424" name="connsiteY0"/>
              <a:gd fmla="*/ 1063690 w 1063690" name="connsiteX1"/>
              <a:gd fmla="*/ 0 h 3116424" name="connsiteY1"/>
              <a:gd fmla="*/ 821094 w 1063690" name="connsiteX2"/>
              <a:gd fmla="*/ 3116424 h 3116424" name="connsiteY2"/>
              <a:gd fmla="*/ 0 w 1063690" name="connsiteX3"/>
              <a:gd fmla="*/ 3116424 h 3116424" name="connsiteY3"/>
              <a:gd fmla="*/ 0 w 1063690" name="connsiteX4"/>
              <a:gd fmla="*/ 550506 h 3116424"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3116424" w="1063690">
                <a:moveTo>
                  <a:pt x="0" y="550506"/>
                </a:moveTo>
                <a:lnTo>
                  <a:pt x="1063690" y="0"/>
                </a:lnTo>
                <a:lnTo>
                  <a:pt x="821094" y="3116424"/>
                </a:lnTo>
                <a:lnTo>
                  <a:pt x="0" y="3116424"/>
                </a:lnTo>
                <a:lnTo>
                  <a:pt x="0" y="550506"/>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10509060101010101" pitchFamily="49" typeface="幼圆"/>
            </a:endParaRPr>
          </a:p>
        </p:txBody>
      </p:sp>
      <p:sp>
        <p:nvSpPr>
          <p:cNvPr id="50" name="任意多边形: 形状 49"/>
          <p:cNvSpPr/>
          <p:nvPr/>
        </p:nvSpPr>
        <p:spPr>
          <a:xfrm>
            <a:off x="466531" y="1632857"/>
            <a:ext cx="3592285" cy="3442996"/>
          </a:xfrm>
          <a:custGeom>
            <a:gdLst>
              <a:gd fmla="*/ 0 w 3592285" name="connsiteX0"/>
              <a:gd fmla="*/ 699796 h 3442996" name="connsiteY0"/>
              <a:gd fmla="*/ 3592285 w 3592285" name="connsiteX1"/>
              <a:gd fmla="*/ 0 h 3442996" name="connsiteY1"/>
              <a:gd fmla="*/ 2425959 w 3592285" name="connsiteX2"/>
              <a:gd fmla="*/ 3442996 h 3442996" name="connsiteY2"/>
              <a:gd fmla="*/ 0 w 3592285" name="connsiteX3"/>
              <a:gd fmla="*/ 699796 h 3442996" name="connsiteY3"/>
            </a:gdLst>
            <a:cxnLst>
              <a:cxn ang="0">
                <a:pos x="connsiteX0" y="connsiteY0"/>
              </a:cxn>
              <a:cxn ang="0">
                <a:pos x="connsiteX1" y="connsiteY1"/>
              </a:cxn>
              <a:cxn ang="0">
                <a:pos x="connsiteX2" y="connsiteY2"/>
              </a:cxn>
              <a:cxn ang="0">
                <a:pos x="connsiteX3" y="connsiteY3"/>
              </a:cxn>
            </a:cxnLst>
            <a:rect b="b" l="l" r="r" t="t"/>
            <a:pathLst>
              <a:path h="3442996" w="3592285">
                <a:moveTo>
                  <a:pt x="0" y="699796"/>
                </a:moveTo>
                <a:lnTo>
                  <a:pt x="3592285" y="0"/>
                </a:lnTo>
                <a:lnTo>
                  <a:pt x="2425959" y="3442996"/>
                </a:lnTo>
                <a:lnTo>
                  <a:pt x="0" y="699796"/>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10509060101010101" pitchFamily="49" typeface="幼圆"/>
            </a:endParaRPr>
          </a:p>
        </p:txBody>
      </p:sp>
      <p:sp>
        <p:nvSpPr>
          <p:cNvPr id="9" name="任意多边形: 形状 8"/>
          <p:cNvSpPr/>
          <p:nvPr/>
        </p:nvSpPr>
        <p:spPr>
          <a:xfrm>
            <a:off x="1968500" y="1276350"/>
            <a:ext cx="1270000" cy="965200"/>
          </a:xfrm>
          <a:custGeom>
            <a:gdLst>
              <a:gd fmla="*/ 0 w 1270000" name="connsiteX0"/>
              <a:gd fmla="*/ 965200 h 965200" name="connsiteY0"/>
              <a:gd fmla="*/ 1035050 w 1270000" name="connsiteX1"/>
              <a:gd fmla="*/ 0 h 965200" name="connsiteY1"/>
              <a:gd fmla="*/ 1270000 w 1270000" name="connsiteX2"/>
              <a:gd fmla="*/ 933450 h 965200" name="connsiteY2"/>
            </a:gdLst>
            <a:cxnLst>
              <a:cxn ang="0">
                <a:pos x="connsiteX0" y="connsiteY0"/>
              </a:cxn>
              <a:cxn ang="0">
                <a:pos x="connsiteX1" y="connsiteY1"/>
              </a:cxn>
              <a:cxn ang="0">
                <a:pos x="connsiteX2" y="connsiteY2"/>
              </a:cxn>
            </a:cxnLst>
            <a:rect b="b" l="l" r="r" t="t"/>
            <a:pathLst>
              <a:path h="965200" w="1270000">
                <a:moveTo>
                  <a:pt x="0" y="965200"/>
                </a:moveTo>
                <a:lnTo>
                  <a:pt x="1035050" y="0"/>
                </a:lnTo>
                <a:lnTo>
                  <a:pt x="1270000" y="933450"/>
                </a:lnTo>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10509060101010101" pitchFamily="49" typeface="幼圆"/>
            </a:endParaRPr>
          </a:p>
        </p:txBody>
      </p:sp>
      <p:cxnSp>
        <p:nvCxnSpPr>
          <p:cNvPr id="40" name="直接连接符 39"/>
          <p:cNvCxnSpPr/>
          <p:nvPr/>
        </p:nvCxnSpPr>
        <p:spPr>
          <a:xfrm flipH="1">
            <a:off x="3238500" y="0"/>
            <a:ext cx="2470795" cy="2392189"/>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1" name="任意多边形: 形状 40"/>
          <p:cNvSpPr/>
          <p:nvPr/>
        </p:nvSpPr>
        <p:spPr>
          <a:xfrm>
            <a:off x="400050" y="3019425"/>
            <a:ext cx="3457575" cy="1752600"/>
          </a:xfrm>
          <a:custGeom>
            <a:gdLst>
              <a:gd fmla="*/ 733425 w 3457575" name="connsiteX0"/>
              <a:gd fmla="*/ 0 h 1752600" name="connsiteY0"/>
              <a:gd fmla="*/ 0 w 3457575" name="connsiteX1"/>
              <a:gd fmla="*/ 733425 h 1752600" name="connsiteY1"/>
              <a:gd fmla="*/ 3457575 w 3457575" name="connsiteX2"/>
              <a:gd fmla="*/ 1752600 h 1752600" name="connsiteY2"/>
              <a:gd fmla="*/ 3305175 w 3457575" name="connsiteX3"/>
              <a:gd fmla="*/ 1114425 h 1752600" name="connsiteY3"/>
            </a:gdLst>
            <a:cxnLst>
              <a:cxn ang="0">
                <a:pos x="connsiteX0" y="connsiteY0"/>
              </a:cxn>
              <a:cxn ang="0">
                <a:pos x="connsiteX1" y="connsiteY1"/>
              </a:cxn>
              <a:cxn ang="0">
                <a:pos x="connsiteX2" y="connsiteY2"/>
              </a:cxn>
              <a:cxn ang="0">
                <a:pos x="connsiteX3" y="connsiteY3"/>
              </a:cxn>
            </a:cxnLst>
            <a:rect b="b" l="l" r="r" t="t"/>
            <a:pathLst>
              <a:path h="1752600" w="3457575">
                <a:moveTo>
                  <a:pt x="733425" y="0"/>
                </a:moveTo>
                <a:lnTo>
                  <a:pt x="0" y="733425"/>
                </a:lnTo>
                <a:lnTo>
                  <a:pt x="3457575" y="1752600"/>
                </a:lnTo>
                <a:lnTo>
                  <a:pt x="3305175" y="1114425"/>
                </a:lnTo>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10509060101010101" pitchFamily="49" typeface="幼圆"/>
            </a:endParaRPr>
          </a:p>
        </p:txBody>
      </p:sp>
      <p:cxnSp>
        <p:nvCxnSpPr>
          <p:cNvPr id="45" name="直接连接符 44"/>
          <p:cNvCxnSpPr/>
          <p:nvPr/>
        </p:nvCxnSpPr>
        <p:spPr>
          <a:xfrm flipH="1">
            <a:off x="3333031" y="3760341"/>
            <a:ext cx="720080" cy="7200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7" name="直接连接符 46"/>
          <p:cNvCxnSpPr/>
          <p:nvPr/>
        </p:nvCxnSpPr>
        <p:spPr>
          <a:xfrm flipH="1">
            <a:off x="8831" y="3256285"/>
            <a:ext cx="1668016" cy="158417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8" name="任意多边形: 形状 47"/>
          <p:cNvSpPr/>
          <p:nvPr/>
        </p:nvSpPr>
        <p:spPr>
          <a:xfrm>
            <a:off x="2686050" y="1428750"/>
            <a:ext cx="374650" cy="368300"/>
          </a:xfrm>
          <a:custGeom>
            <a:gdLst>
              <a:gd fmla="*/ 0 w 374650" name="connsiteX0"/>
              <a:gd fmla="*/ 260350 h 368300" name="connsiteY0"/>
              <a:gd fmla="*/ 279400 w 374650" name="connsiteX1"/>
              <a:gd fmla="*/ 0 h 368300" name="connsiteY1"/>
              <a:gd fmla="*/ 374650 w 374650" name="connsiteX2"/>
              <a:gd fmla="*/ 368300 h 368300" name="connsiteY2"/>
              <a:gd fmla="*/ 0 w 374650" name="connsiteX3"/>
              <a:gd fmla="*/ 260350 h 368300" name="connsiteY3"/>
            </a:gdLst>
            <a:cxnLst>
              <a:cxn ang="0">
                <a:pos x="connsiteX0" y="connsiteY0"/>
              </a:cxn>
              <a:cxn ang="0">
                <a:pos x="connsiteX1" y="connsiteY1"/>
              </a:cxn>
              <a:cxn ang="0">
                <a:pos x="connsiteX2" y="connsiteY2"/>
              </a:cxn>
              <a:cxn ang="0">
                <a:pos x="connsiteX3" y="connsiteY3"/>
              </a:cxn>
            </a:cxnLst>
            <a:rect b="b" l="l" r="r" t="t"/>
            <a:pathLst>
              <a:path h="368300" w="374650">
                <a:moveTo>
                  <a:pt x="0" y="260350"/>
                </a:moveTo>
                <a:lnTo>
                  <a:pt x="279400" y="0"/>
                </a:lnTo>
                <a:lnTo>
                  <a:pt x="374650" y="368300"/>
                </a:lnTo>
                <a:lnTo>
                  <a:pt x="0" y="26035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10509060101010101" pitchFamily="49" typeface="幼圆"/>
            </a:endParaRPr>
          </a:p>
        </p:txBody>
      </p:sp>
      <p:sp>
        <p:nvSpPr>
          <p:cNvPr id="51" name="文本框 50"/>
          <p:cNvSpPr txBox="1"/>
          <p:nvPr/>
        </p:nvSpPr>
        <p:spPr>
          <a:xfrm>
            <a:off x="5493271" y="2248173"/>
            <a:ext cx="4526280" cy="640080"/>
          </a:xfrm>
          <a:prstGeom prst="rect">
            <a:avLst/>
          </a:prstGeom>
          <a:noFill/>
        </p:spPr>
        <p:txBody>
          <a:bodyPr rtlCol="0" wrap="none">
            <a:spAutoFit/>
          </a:bodyPr>
          <a:lstStyle/>
          <a:p>
            <a:r>
              <a:rPr altLang="en-US" lang="zh-CN" sz="3600">
                <a:solidFill>
                  <a:schemeClr val="bg1"/>
                </a:solidFill>
                <a:latin charset="-122" panose="02010509060101010101" pitchFamily="49" typeface="幼圆"/>
                <a:ea charset="-122" panose="02010509060101010101" pitchFamily="49" typeface="幼圆"/>
              </a:rPr>
              <a:t>经典黑白商务PPT模板</a:t>
            </a:r>
          </a:p>
        </p:txBody>
      </p:sp>
      <p:sp>
        <p:nvSpPr>
          <p:cNvPr id="52" name="矩形 51"/>
          <p:cNvSpPr/>
          <p:nvPr/>
        </p:nvSpPr>
        <p:spPr>
          <a:xfrm>
            <a:off x="7125656" y="3624312"/>
            <a:ext cx="2232248" cy="432048"/>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a:solidFill>
                  <a:schemeClr val="tx1"/>
                </a:solidFill>
                <a:ea charset="-122" panose="02010509060101010101" pitchFamily="49" typeface="幼圆"/>
              </a:rPr>
              <a:t>汇报人：优页PPT</a:t>
            </a:r>
          </a:p>
        </p:txBody>
      </p:sp>
    </p:spTree>
    <p:custDataLst>
      <p:tags r:id="rId4"/>
    </p:custDataLst>
    <p:extLst>
      <p:ext uri="{BB962C8B-B14F-4D97-AF65-F5344CB8AC3E}">
        <p14:creationId val="3667425582"/>
      </p:ext>
    </p:extLst>
  </p:cSld>
  <p:clrMapOvr>
    <a:masterClrMapping/>
  </p:clrMapOvr>
  <mc:AlternateContent>
    <mc:Choice Requires="p14">
      <p:transition p14:dur="4000" spd="slow">
        <p14:vortex dir="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53" presetSubtype="0">
                                  <p:stCondLst>
                                    <p:cond delay="0"/>
                                  </p:stCondLst>
                                  <p:childTnLst>
                                    <p:set>
                                      <p:cBhvr>
                                        <p:cTn dur="1" fill="hold" id="6">
                                          <p:stCondLst>
                                            <p:cond delay="0"/>
                                          </p:stCondLst>
                                        </p:cTn>
                                        <p:tgtEl>
                                          <p:spTgt spid="49"/>
                                        </p:tgtEl>
                                        <p:attrNameLst>
                                          <p:attrName>style.visibility</p:attrName>
                                        </p:attrNameLst>
                                      </p:cBhvr>
                                      <p:to>
                                        <p:strVal val="visible"/>
                                      </p:to>
                                    </p:set>
                                    <p:anim calcmode="lin" valueType="num">
                                      <p:cBhvr>
                                        <p:cTn dur="500" fill="hold" id="7"/>
                                        <p:tgtEl>
                                          <p:spTgt spid="49"/>
                                        </p:tgtEl>
                                        <p:attrNameLst>
                                          <p:attrName>ppt_w</p:attrName>
                                        </p:attrNameLst>
                                      </p:cBhvr>
                                      <p:tavLst>
                                        <p:tav tm="0">
                                          <p:val>
                                            <p:fltVal val="0"/>
                                          </p:val>
                                        </p:tav>
                                        <p:tav tm="100000">
                                          <p:val>
                                            <p:strVal val="#ppt_w"/>
                                          </p:val>
                                        </p:tav>
                                      </p:tavLst>
                                    </p:anim>
                                    <p:anim calcmode="lin" valueType="num">
                                      <p:cBhvr>
                                        <p:cTn dur="500" fill="hold" id="8"/>
                                        <p:tgtEl>
                                          <p:spTgt spid="49"/>
                                        </p:tgtEl>
                                        <p:attrNameLst>
                                          <p:attrName>ppt_h</p:attrName>
                                        </p:attrNameLst>
                                      </p:cBhvr>
                                      <p:tavLst>
                                        <p:tav tm="0">
                                          <p:val>
                                            <p:fltVal val="0"/>
                                          </p:val>
                                        </p:tav>
                                        <p:tav tm="100000">
                                          <p:val>
                                            <p:strVal val="#ppt_h"/>
                                          </p:val>
                                        </p:tav>
                                      </p:tavLst>
                                    </p:anim>
                                    <p:animEffect filter="fade" transition="in">
                                      <p:cBhvr>
                                        <p:cTn dur="500" id="9"/>
                                        <p:tgtEl>
                                          <p:spTgt spid="49"/>
                                        </p:tgtEl>
                                      </p:cBhvr>
                                    </p:animEffect>
                                  </p:childTnLst>
                                </p:cTn>
                              </p:par>
                              <p:par>
                                <p:cTn fill="hold" grpId="0" id="10" nodeType="withEffect" presetClass="entr" presetID="53" presetSubtype="0">
                                  <p:stCondLst>
                                    <p:cond delay="0"/>
                                  </p:stCondLst>
                                  <p:childTnLst>
                                    <p:set>
                                      <p:cBhvr>
                                        <p:cTn dur="1" fill="hold" id="11">
                                          <p:stCondLst>
                                            <p:cond delay="0"/>
                                          </p:stCondLst>
                                        </p:cTn>
                                        <p:tgtEl>
                                          <p:spTgt spid="50"/>
                                        </p:tgtEl>
                                        <p:attrNameLst>
                                          <p:attrName>style.visibility</p:attrName>
                                        </p:attrNameLst>
                                      </p:cBhvr>
                                      <p:to>
                                        <p:strVal val="visible"/>
                                      </p:to>
                                    </p:set>
                                    <p:anim calcmode="lin" valueType="num">
                                      <p:cBhvr>
                                        <p:cTn dur="500" fill="hold" id="12"/>
                                        <p:tgtEl>
                                          <p:spTgt spid="50"/>
                                        </p:tgtEl>
                                        <p:attrNameLst>
                                          <p:attrName>ppt_w</p:attrName>
                                        </p:attrNameLst>
                                      </p:cBhvr>
                                      <p:tavLst>
                                        <p:tav tm="0">
                                          <p:val>
                                            <p:fltVal val="0"/>
                                          </p:val>
                                        </p:tav>
                                        <p:tav tm="100000">
                                          <p:val>
                                            <p:strVal val="#ppt_w"/>
                                          </p:val>
                                        </p:tav>
                                      </p:tavLst>
                                    </p:anim>
                                    <p:anim calcmode="lin" valueType="num">
                                      <p:cBhvr>
                                        <p:cTn dur="500" fill="hold" id="13"/>
                                        <p:tgtEl>
                                          <p:spTgt spid="50"/>
                                        </p:tgtEl>
                                        <p:attrNameLst>
                                          <p:attrName>ppt_h</p:attrName>
                                        </p:attrNameLst>
                                      </p:cBhvr>
                                      <p:tavLst>
                                        <p:tav tm="0">
                                          <p:val>
                                            <p:fltVal val="0"/>
                                          </p:val>
                                        </p:tav>
                                        <p:tav tm="100000">
                                          <p:val>
                                            <p:strVal val="#ppt_h"/>
                                          </p:val>
                                        </p:tav>
                                      </p:tavLst>
                                    </p:anim>
                                    <p:animEffect filter="fade" transition="in">
                                      <p:cBhvr>
                                        <p:cTn dur="500" id="14"/>
                                        <p:tgtEl>
                                          <p:spTgt spid="50"/>
                                        </p:tgtEl>
                                      </p:cBhvr>
                                    </p:animEffect>
                                  </p:childTnLst>
                                </p:cTn>
                              </p:par>
                              <p:par>
                                <p:cTn fill="hold" grpId="0" id="15" nodeType="withEffect" presetClass="entr" presetID="53" presetSubtype="0">
                                  <p:stCondLst>
                                    <p:cond delay="0"/>
                                  </p:stCondLst>
                                  <p:childTnLst>
                                    <p:set>
                                      <p:cBhvr>
                                        <p:cTn dur="1" fill="hold" id="16">
                                          <p:stCondLst>
                                            <p:cond delay="0"/>
                                          </p:stCondLst>
                                        </p:cTn>
                                        <p:tgtEl>
                                          <p:spTgt spid="9"/>
                                        </p:tgtEl>
                                        <p:attrNameLst>
                                          <p:attrName>style.visibility</p:attrName>
                                        </p:attrNameLst>
                                      </p:cBhvr>
                                      <p:to>
                                        <p:strVal val="visible"/>
                                      </p:to>
                                    </p:set>
                                    <p:anim calcmode="lin" valueType="num">
                                      <p:cBhvr>
                                        <p:cTn dur="500" fill="hold" id="17"/>
                                        <p:tgtEl>
                                          <p:spTgt spid="9"/>
                                        </p:tgtEl>
                                        <p:attrNameLst>
                                          <p:attrName>ppt_w</p:attrName>
                                        </p:attrNameLst>
                                      </p:cBhvr>
                                      <p:tavLst>
                                        <p:tav tm="0">
                                          <p:val>
                                            <p:fltVal val="0"/>
                                          </p:val>
                                        </p:tav>
                                        <p:tav tm="100000">
                                          <p:val>
                                            <p:strVal val="#ppt_w"/>
                                          </p:val>
                                        </p:tav>
                                      </p:tavLst>
                                    </p:anim>
                                    <p:anim calcmode="lin" valueType="num">
                                      <p:cBhvr>
                                        <p:cTn dur="500" fill="hold" id="18"/>
                                        <p:tgtEl>
                                          <p:spTgt spid="9"/>
                                        </p:tgtEl>
                                        <p:attrNameLst>
                                          <p:attrName>ppt_h</p:attrName>
                                        </p:attrNameLst>
                                      </p:cBhvr>
                                      <p:tavLst>
                                        <p:tav tm="0">
                                          <p:val>
                                            <p:fltVal val="0"/>
                                          </p:val>
                                        </p:tav>
                                        <p:tav tm="100000">
                                          <p:val>
                                            <p:strVal val="#ppt_h"/>
                                          </p:val>
                                        </p:tav>
                                      </p:tavLst>
                                    </p:anim>
                                    <p:animEffect filter="fade" transition="in">
                                      <p:cBhvr>
                                        <p:cTn dur="500" id="19"/>
                                        <p:tgtEl>
                                          <p:spTgt spid="9"/>
                                        </p:tgtEl>
                                      </p:cBhvr>
                                    </p:animEffect>
                                  </p:childTnLst>
                                </p:cTn>
                              </p:par>
                              <p:par>
                                <p:cTn fill="hold" id="20" nodeType="withEffect" presetClass="entr" presetID="53" presetSubtype="0">
                                  <p:stCondLst>
                                    <p:cond delay="0"/>
                                  </p:stCondLst>
                                  <p:childTnLst>
                                    <p:set>
                                      <p:cBhvr>
                                        <p:cTn dur="1" fill="hold" id="21">
                                          <p:stCondLst>
                                            <p:cond delay="0"/>
                                          </p:stCondLst>
                                        </p:cTn>
                                        <p:tgtEl>
                                          <p:spTgt spid="40"/>
                                        </p:tgtEl>
                                        <p:attrNameLst>
                                          <p:attrName>style.visibility</p:attrName>
                                        </p:attrNameLst>
                                      </p:cBhvr>
                                      <p:to>
                                        <p:strVal val="visible"/>
                                      </p:to>
                                    </p:set>
                                    <p:anim calcmode="lin" valueType="num">
                                      <p:cBhvr>
                                        <p:cTn dur="500" fill="hold" id="22"/>
                                        <p:tgtEl>
                                          <p:spTgt spid="40"/>
                                        </p:tgtEl>
                                        <p:attrNameLst>
                                          <p:attrName>ppt_w</p:attrName>
                                        </p:attrNameLst>
                                      </p:cBhvr>
                                      <p:tavLst>
                                        <p:tav tm="0">
                                          <p:val>
                                            <p:fltVal val="0"/>
                                          </p:val>
                                        </p:tav>
                                        <p:tav tm="100000">
                                          <p:val>
                                            <p:strVal val="#ppt_w"/>
                                          </p:val>
                                        </p:tav>
                                      </p:tavLst>
                                    </p:anim>
                                    <p:anim calcmode="lin" valueType="num">
                                      <p:cBhvr>
                                        <p:cTn dur="500" fill="hold" id="23"/>
                                        <p:tgtEl>
                                          <p:spTgt spid="40"/>
                                        </p:tgtEl>
                                        <p:attrNameLst>
                                          <p:attrName>ppt_h</p:attrName>
                                        </p:attrNameLst>
                                      </p:cBhvr>
                                      <p:tavLst>
                                        <p:tav tm="0">
                                          <p:val>
                                            <p:fltVal val="0"/>
                                          </p:val>
                                        </p:tav>
                                        <p:tav tm="100000">
                                          <p:val>
                                            <p:strVal val="#ppt_h"/>
                                          </p:val>
                                        </p:tav>
                                      </p:tavLst>
                                    </p:anim>
                                    <p:animEffect filter="fade" transition="in">
                                      <p:cBhvr>
                                        <p:cTn dur="500" id="24"/>
                                        <p:tgtEl>
                                          <p:spTgt spid="40"/>
                                        </p:tgtEl>
                                      </p:cBhvr>
                                    </p:animEffect>
                                  </p:childTnLst>
                                </p:cTn>
                              </p:par>
                              <p:par>
                                <p:cTn fill="hold" grpId="0" id="25" nodeType="withEffect" presetClass="entr" presetID="53" presetSubtype="0">
                                  <p:stCondLst>
                                    <p:cond delay="0"/>
                                  </p:stCondLst>
                                  <p:childTnLst>
                                    <p:set>
                                      <p:cBhvr>
                                        <p:cTn dur="1" fill="hold" id="26">
                                          <p:stCondLst>
                                            <p:cond delay="0"/>
                                          </p:stCondLst>
                                        </p:cTn>
                                        <p:tgtEl>
                                          <p:spTgt spid="41"/>
                                        </p:tgtEl>
                                        <p:attrNameLst>
                                          <p:attrName>style.visibility</p:attrName>
                                        </p:attrNameLst>
                                      </p:cBhvr>
                                      <p:to>
                                        <p:strVal val="visible"/>
                                      </p:to>
                                    </p:set>
                                    <p:anim calcmode="lin" valueType="num">
                                      <p:cBhvr>
                                        <p:cTn dur="500" fill="hold" id="27"/>
                                        <p:tgtEl>
                                          <p:spTgt spid="41"/>
                                        </p:tgtEl>
                                        <p:attrNameLst>
                                          <p:attrName>ppt_w</p:attrName>
                                        </p:attrNameLst>
                                      </p:cBhvr>
                                      <p:tavLst>
                                        <p:tav tm="0">
                                          <p:val>
                                            <p:fltVal val="0"/>
                                          </p:val>
                                        </p:tav>
                                        <p:tav tm="100000">
                                          <p:val>
                                            <p:strVal val="#ppt_w"/>
                                          </p:val>
                                        </p:tav>
                                      </p:tavLst>
                                    </p:anim>
                                    <p:anim calcmode="lin" valueType="num">
                                      <p:cBhvr>
                                        <p:cTn dur="500" fill="hold" id="28"/>
                                        <p:tgtEl>
                                          <p:spTgt spid="41"/>
                                        </p:tgtEl>
                                        <p:attrNameLst>
                                          <p:attrName>ppt_h</p:attrName>
                                        </p:attrNameLst>
                                      </p:cBhvr>
                                      <p:tavLst>
                                        <p:tav tm="0">
                                          <p:val>
                                            <p:fltVal val="0"/>
                                          </p:val>
                                        </p:tav>
                                        <p:tav tm="100000">
                                          <p:val>
                                            <p:strVal val="#ppt_h"/>
                                          </p:val>
                                        </p:tav>
                                      </p:tavLst>
                                    </p:anim>
                                    <p:animEffect filter="fade" transition="in">
                                      <p:cBhvr>
                                        <p:cTn dur="500" id="29"/>
                                        <p:tgtEl>
                                          <p:spTgt spid="41"/>
                                        </p:tgtEl>
                                      </p:cBhvr>
                                    </p:animEffect>
                                  </p:childTnLst>
                                </p:cTn>
                              </p:par>
                              <p:par>
                                <p:cTn fill="hold" id="30" nodeType="withEffect" presetClass="entr" presetID="53" presetSubtype="0">
                                  <p:stCondLst>
                                    <p:cond delay="0"/>
                                  </p:stCondLst>
                                  <p:childTnLst>
                                    <p:set>
                                      <p:cBhvr>
                                        <p:cTn dur="1" fill="hold" id="31">
                                          <p:stCondLst>
                                            <p:cond delay="0"/>
                                          </p:stCondLst>
                                        </p:cTn>
                                        <p:tgtEl>
                                          <p:spTgt spid="45"/>
                                        </p:tgtEl>
                                        <p:attrNameLst>
                                          <p:attrName>style.visibility</p:attrName>
                                        </p:attrNameLst>
                                      </p:cBhvr>
                                      <p:to>
                                        <p:strVal val="visible"/>
                                      </p:to>
                                    </p:set>
                                    <p:anim calcmode="lin" valueType="num">
                                      <p:cBhvr>
                                        <p:cTn dur="500" fill="hold" id="32"/>
                                        <p:tgtEl>
                                          <p:spTgt spid="45"/>
                                        </p:tgtEl>
                                        <p:attrNameLst>
                                          <p:attrName>ppt_w</p:attrName>
                                        </p:attrNameLst>
                                      </p:cBhvr>
                                      <p:tavLst>
                                        <p:tav tm="0">
                                          <p:val>
                                            <p:fltVal val="0"/>
                                          </p:val>
                                        </p:tav>
                                        <p:tav tm="100000">
                                          <p:val>
                                            <p:strVal val="#ppt_w"/>
                                          </p:val>
                                        </p:tav>
                                      </p:tavLst>
                                    </p:anim>
                                    <p:anim calcmode="lin" valueType="num">
                                      <p:cBhvr>
                                        <p:cTn dur="500" fill="hold" id="33"/>
                                        <p:tgtEl>
                                          <p:spTgt spid="45"/>
                                        </p:tgtEl>
                                        <p:attrNameLst>
                                          <p:attrName>ppt_h</p:attrName>
                                        </p:attrNameLst>
                                      </p:cBhvr>
                                      <p:tavLst>
                                        <p:tav tm="0">
                                          <p:val>
                                            <p:fltVal val="0"/>
                                          </p:val>
                                        </p:tav>
                                        <p:tav tm="100000">
                                          <p:val>
                                            <p:strVal val="#ppt_h"/>
                                          </p:val>
                                        </p:tav>
                                      </p:tavLst>
                                    </p:anim>
                                    <p:animEffect filter="fade" transition="in">
                                      <p:cBhvr>
                                        <p:cTn dur="500" id="34"/>
                                        <p:tgtEl>
                                          <p:spTgt spid="45"/>
                                        </p:tgtEl>
                                      </p:cBhvr>
                                    </p:animEffect>
                                  </p:childTnLst>
                                </p:cTn>
                              </p:par>
                              <p:par>
                                <p:cTn fill="hold" id="35" nodeType="withEffect" presetClass="entr" presetID="53" presetSubtype="0">
                                  <p:stCondLst>
                                    <p:cond delay="0"/>
                                  </p:stCondLst>
                                  <p:childTnLst>
                                    <p:set>
                                      <p:cBhvr>
                                        <p:cTn dur="1" fill="hold" id="36">
                                          <p:stCondLst>
                                            <p:cond delay="0"/>
                                          </p:stCondLst>
                                        </p:cTn>
                                        <p:tgtEl>
                                          <p:spTgt spid="47"/>
                                        </p:tgtEl>
                                        <p:attrNameLst>
                                          <p:attrName>style.visibility</p:attrName>
                                        </p:attrNameLst>
                                      </p:cBhvr>
                                      <p:to>
                                        <p:strVal val="visible"/>
                                      </p:to>
                                    </p:set>
                                    <p:anim calcmode="lin" valueType="num">
                                      <p:cBhvr>
                                        <p:cTn dur="500" fill="hold" id="37"/>
                                        <p:tgtEl>
                                          <p:spTgt spid="47"/>
                                        </p:tgtEl>
                                        <p:attrNameLst>
                                          <p:attrName>ppt_w</p:attrName>
                                        </p:attrNameLst>
                                      </p:cBhvr>
                                      <p:tavLst>
                                        <p:tav tm="0">
                                          <p:val>
                                            <p:fltVal val="0"/>
                                          </p:val>
                                        </p:tav>
                                        <p:tav tm="100000">
                                          <p:val>
                                            <p:strVal val="#ppt_w"/>
                                          </p:val>
                                        </p:tav>
                                      </p:tavLst>
                                    </p:anim>
                                    <p:anim calcmode="lin" valueType="num">
                                      <p:cBhvr>
                                        <p:cTn dur="500" fill="hold" id="38"/>
                                        <p:tgtEl>
                                          <p:spTgt spid="47"/>
                                        </p:tgtEl>
                                        <p:attrNameLst>
                                          <p:attrName>ppt_h</p:attrName>
                                        </p:attrNameLst>
                                      </p:cBhvr>
                                      <p:tavLst>
                                        <p:tav tm="0">
                                          <p:val>
                                            <p:fltVal val="0"/>
                                          </p:val>
                                        </p:tav>
                                        <p:tav tm="100000">
                                          <p:val>
                                            <p:strVal val="#ppt_h"/>
                                          </p:val>
                                        </p:tav>
                                      </p:tavLst>
                                    </p:anim>
                                    <p:animEffect filter="fade" transition="in">
                                      <p:cBhvr>
                                        <p:cTn dur="500" id="39"/>
                                        <p:tgtEl>
                                          <p:spTgt spid="47"/>
                                        </p:tgtEl>
                                      </p:cBhvr>
                                    </p:animEffect>
                                  </p:childTnLst>
                                </p:cTn>
                              </p:par>
                              <p:par>
                                <p:cTn fill="hold" grpId="0" id="40" nodeType="withEffect" presetClass="entr" presetID="53" presetSubtype="0">
                                  <p:stCondLst>
                                    <p:cond delay="0"/>
                                  </p:stCondLst>
                                  <p:childTnLst>
                                    <p:set>
                                      <p:cBhvr>
                                        <p:cTn dur="1" fill="hold" id="41">
                                          <p:stCondLst>
                                            <p:cond delay="0"/>
                                          </p:stCondLst>
                                        </p:cTn>
                                        <p:tgtEl>
                                          <p:spTgt spid="48"/>
                                        </p:tgtEl>
                                        <p:attrNameLst>
                                          <p:attrName>style.visibility</p:attrName>
                                        </p:attrNameLst>
                                      </p:cBhvr>
                                      <p:to>
                                        <p:strVal val="visible"/>
                                      </p:to>
                                    </p:set>
                                    <p:anim calcmode="lin" valueType="num">
                                      <p:cBhvr>
                                        <p:cTn dur="500" fill="hold" id="42"/>
                                        <p:tgtEl>
                                          <p:spTgt spid="48"/>
                                        </p:tgtEl>
                                        <p:attrNameLst>
                                          <p:attrName>ppt_w</p:attrName>
                                        </p:attrNameLst>
                                      </p:cBhvr>
                                      <p:tavLst>
                                        <p:tav tm="0">
                                          <p:val>
                                            <p:fltVal val="0"/>
                                          </p:val>
                                        </p:tav>
                                        <p:tav tm="100000">
                                          <p:val>
                                            <p:strVal val="#ppt_w"/>
                                          </p:val>
                                        </p:tav>
                                      </p:tavLst>
                                    </p:anim>
                                    <p:anim calcmode="lin" valueType="num">
                                      <p:cBhvr>
                                        <p:cTn dur="500" fill="hold" id="43"/>
                                        <p:tgtEl>
                                          <p:spTgt spid="48"/>
                                        </p:tgtEl>
                                        <p:attrNameLst>
                                          <p:attrName>ppt_h</p:attrName>
                                        </p:attrNameLst>
                                      </p:cBhvr>
                                      <p:tavLst>
                                        <p:tav tm="0">
                                          <p:val>
                                            <p:fltVal val="0"/>
                                          </p:val>
                                        </p:tav>
                                        <p:tav tm="100000">
                                          <p:val>
                                            <p:strVal val="#ppt_h"/>
                                          </p:val>
                                        </p:tav>
                                      </p:tavLst>
                                    </p:anim>
                                    <p:animEffect filter="fade" transition="in">
                                      <p:cBhvr>
                                        <p:cTn dur="500" id="44"/>
                                        <p:tgtEl>
                                          <p:spTgt spid="48"/>
                                        </p:tgtEl>
                                      </p:cBhvr>
                                    </p:animEffect>
                                  </p:childTnLst>
                                </p:cTn>
                              </p:par>
                            </p:childTnLst>
                          </p:cTn>
                        </p:par>
                      </p:childTnLst>
                    </p:cTn>
                  </p:par>
                  <p:par>
                    <p:cTn fill="hold" id="45" nodeType="clickPar">
                      <p:stCondLst>
                        <p:cond delay="indefinite"/>
                      </p:stCondLst>
                      <p:childTnLst>
                        <p:par>
                          <p:cTn fill="hold" id="46" nodeType="afterGroup">
                            <p:stCondLst>
                              <p:cond delay="0"/>
                            </p:stCondLst>
                            <p:childTnLst>
                              <p:par>
                                <p:cTn fill="hold" grpId="0" id="47" nodeType="clickEffect" presetClass="entr" presetID="41" presetSubtype="0">
                                  <p:stCondLst>
                                    <p:cond delay="0"/>
                                  </p:stCondLst>
                                  <p:iterate type="lt">
                                    <p:tmPct val="10000"/>
                                  </p:iterate>
                                  <p:childTnLst>
                                    <p:set>
                                      <p:cBhvr>
                                        <p:cTn dur="1" fill="hold" id="48">
                                          <p:stCondLst>
                                            <p:cond delay="0"/>
                                          </p:stCondLst>
                                        </p:cTn>
                                        <p:tgtEl>
                                          <p:spTgt spid="51"/>
                                        </p:tgtEl>
                                        <p:attrNameLst>
                                          <p:attrName>style.visibility</p:attrName>
                                        </p:attrNameLst>
                                      </p:cBhvr>
                                      <p:to>
                                        <p:strVal val="visible"/>
                                      </p:to>
                                    </p:set>
                                    <p:anim calcmode="lin" valueType="num">
                                      <p:cBhvr>
                                        <p:cTn dur="500" fill="hold" id="49"/>
                                        <p:tgtEl>
                                          <p:spTgt spid="51"/>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50"/>
                                        <p:tgtEl>
                                          <p:spTgt spid="51"/>
                                        </p:tgtEl>
                                        <p:attrNameLst>
                                          <p:attrName>ppt_y</p:attrName>
                                        </p:attrNameLst>
                                      </p:cBhvr>
                                      <p:tavLst>
                                        <p:tav tm="0">
                                          <p:val>
                                            <p:strVal val="#ppt_y"/>
                                          </p:val>
                                        </p:tav>
                                        <p:tav tm="100000">
                                          <p:val>
                                            <p:strVal val="#ppt_y"/>
                                          </p:val>
                                        </p:tav>
                                      </p:tavLst>
                                    </p:anim>
                                    <p:anim calcmode="lin" valueType="num">
                                      <p:cBhvr>
                                        <p:cTn dur="500" fill="hold" id="51"/>
                                        <p:tgtEl>
                                          <p:spTgt spid="51"/>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52"/>
                                        <p:tgtEl>
                                          <p:spTgt spid="51"/>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53" tmFilter="0,0; .5, 1; 1, 1"/>
                                        <p:tgtEl>
                                          <p:spTgt spid="51"/>
                                        </p:tgtEl>
                                      </p:cBhvr>
                                    </p:animEffect>
                                  </p:childTnLst>
                                </p:cTn>
                              </p:par>
                            </p:childTnLst>
                          </p:cTn>
                        </p:par>
                      </p:childTnLst>
                    </p:cTn>
                  </p:par>
                  <p:par>
                    <p:cTn fill="hold" id="54" nodeType="clickPar">
                      <p:stCondLst>
                        <p:cond delay="indefinite"/>
                      </p:stCondLst>
                      <p:childTnLst>
                        <p:par>
                          <p:cTn fill="hold" id="55" nodeType="afterGroup">
                            <p:stCondLst>
                              <p:cond delay="0"/>
                            </p:stCondLst>
                            <p:childTnLst>
                              <p:par>
                                <p:cTn fill="hold" grpId="0" id="56" nodeType="clickEffect" presetClass="entr" presetID="42" presetSubtype="0">
                                  <p:stCondLst>
                                    <p:cond delay="0"/>
                                  </p:stCondLst>
                                  <p:childTnLst>
                                    <p:set>
                                      <p:cBhvr>
                                        <p:cTn dur="1" fill="hold" id="57">
                                          <p:stCondLst>
                                            <p:cond delay="0"/>
                                          </p:stCondLst>
                                        </p:cTn>
                                        <p:tgtEl>
                                          <p:spTgt spid="52"/>
                                        </p:tgtEl>
                                        <p:attrNameLst>
                                          <p:attrName>style.visibility</p:attrName>
                                        </p:attrNameLst>
                                      </p:cBhvr>
                                      <p:to>
                                        <p:strVal val="visible"/>
                                      </p:to>
                                    </p:set>
                                    <p:animEffect filter="fade" transition="in">
                                      <p:cBhvr>
                                        <p:cTn dur="1000" id="58"/>
                                        <p:tgtEl>
                                          <p:spTgt spid="52"/>
                                        </p:tgtEl>
                                      </p:cBhvr>
                                    </p:animEffect>
                                    <p:anim calcmode="lin" valueType="num">
                                      <p:cBhvr>
                                        <p:cTn dur="1000" fill="hold" id="59"/>
                                        <p:tgtEl>
                                          <p:spTgt spid="52"/>
                                        </p:tgtEl>
                                        <p:attrNameLst>
                                          <p:attrName>ppt_x</p:attrName>
                                        </p:attrNameLst>
                                      </p:cBhvr>
                                      <p:tavLst>
                                        <p:tav tm="0">
                                          <p:val>
                                            <p:strVal val="#ppt_x"/>
                                          </p:val>
                                        </p:tav>
                                        <p:tav tm="100000">
                                          <p:val>
                                            <p:strVal val="#ppt_x"/>
                                          </p:val>
                                        </p:tav>
                                      </p:tavLst>
                                    </p:anim>
                                    <p:anim calcmode="lin" valueType="num">
                                      <p:cBhvr>
                                        <p:cTn dur="1000" fill="hold" id="60"/>
                                        <p:tgtEl>
                                          <p:spTgt spid="52"/>
                                        </p:tgtEl>
                                        <p:attrNameLst>
                                          <p:attrName>ppt_y</p:attrName>
                                        </p:attrNameLst>
                                      </p:cBhvr>
                                      <p:tavLst>
                                        <p:tav tm="0">
                                          <p:val>
                                            <p:strVal val="#ppt_y+.1"/>
                                          </p:val>
                                        </p:tav>
                                        <p:tav tm="100000">
                                          <p:val>
                                            <p:strVal val="#ppt_y"/>
                                          </p:val>
                                        </p:tav>
                                      </p:tavLst>
                                    </p:anim>
                                  </p:childTnLst>
                                </p:cTn>
                              </p:par>
                            </p:childTnLst>
                          </p:cTn>
                        </p:par>
                      </p:childTnLst>
                    </p:cTn>
                  </p:par>
                  <p:par>
                    <p:cTn fill="hold" id="61" nodeType="clickPar">
                      <p:stCondLst>
                        <p:cond delay="indefinite"/>
                      </p:stCondLst>
                      <p:childTnLst>
                        <p:par>
                          <p:cTn fill="hold" id="62" nodeType="afterGroup">
                            <p:stCondLst>
                              <p:cond delay="0"/>
                            </p:stCondLst>
                            <p:childTnLst>
                              <p:par>
                                <p:cTn fill="hold" id="63" nodeType="clickEffect" presetClass="entr" presetID="21" presetSubtype="1">
                                  <p:stCondLst>
                                    <p:cond delay="0"/>
                                  </p:stCondLst>
                                  <p:childTnLst>
                                    <p:set>
                                      <p:cBhvr>
                                        <p:cTn dur="1" fill="hold" id="64">
                                          <p:stCondLst>
                                            <p:cond delay="0"/>
                                          </p:stCondLst>
                                        </p:cTn>
                                        <p:tgtEl>
                                          <p:spTgt spid="55"/>
                                        </p:tgtEl>
                                        <p:attrNameLst>
                                          <p:attrName>style.visibility</p:attrName>
                                        </p:attrNameLst>
                                      </p:cBhvr>
                                      <p:to>
                                        <p:strVal val="visible"/>
                                      </p:to>
                                    </p:set>
                                    <p:animEffect filter="wheel(1)" transition="in">
                                      <p:cBhvr>
                                        <p:cTn dur="2000" id="65"/>
                                        <p:tgtEl>
                                          <p:spTgt spid="5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9"/>
      <p:bldP grpId="0" spid="50"/>
      <p:bldP grpId="0" spid="9"/>
      <p:bldP grpId="0" spid="41"/>
      <p:bldP grpId="0" spid="48"/>
      <p:bldP grpId="0" spid="51"/>
      <p:bldP grpId="0" spid="52"/>
    </p:bldLst>
  </p:timing>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10" name="组合 9"/>
          <p:cNvGrpSpPr/>
          <p:nvPr/>
        </p:nvGrpSpPr>
        <p:grpSpPr>
          <a:xfrm>
            <a:off x="0" y="-704344"/>
            <a:ext cx="9140061" cy="2875208"/>
            <a:chOff x="0" y="-704344"/>
            <a:chExt cx="9140061" cy="2875208"/>
          </a:xfrm>
        </p:grpSpPr>
        <p:grpSp>
          <p:nvGrpSpPr>
            <p:cNvPr id="4" name="组合 3"/>
            <p:cNvGrpSpPr/>
            <p:nvPr/>
          </p:nvGrpSpPr>
          <p:grpSpPr>
            <a:xfrm>
              <a:off x="0" y="-488131"/>
              <a:ext cx="2392916" cy="2204722"/>
              <a:chOff x="1444172" y="591989"/>
              <a:chExt cx="5705283" cy="5256584"/>
            </a:xfrm>
          </p:grpSpPr>
          <p:sp>
            <p:nvSpPr>
              <p:cNvPr id="64" name="任意多边形: 形状 63"/>
              <p:cNvSpPr/>
              <p:nvPr/>
            </p:nvSpPr>
            <p:spPr>
              <a:xfrm>
                <a:off x="1901872" y="2405577"/>
                <a:ext cx="3592285" cy="3442996"/>
              </a:xfrm>
              <a:custGeom>
                <a:gdLst>
                  <a:gd fmla="*/ 0 w 3592285" name="connsiteX0"/>
                  <a:gd fmla="*/ 699796 h 3442996" name="connsiteY0"/>
                  <a:gd fmla="*/ 3592285 w 3592285" name="connsiteX1"/>
                  <a:gd fmla="*/ 0 h 3442996" name="connsiteY1"/>
                  <a:gd fmla="*/ 2425959 w 3592285" name="connsiteX2"/>
                  <a:gd fmla="*/ 3442996 h 3442996" name="connsiteY2"/>
                  <a:gd fmla="*/ 0 w 3592285" name="connsiteX3"/>
                  <a:gd fmla="*/ 699796 h 3442996" name="connsiteY3"/>
                </a:gdLst>
                <a:cxnLst>
                  <a:cxn ang="0">
                    <a:pos x="connsiteX0" y="connsiteY0"/>
                  </a:cxn>
                  <a:cxn ang="0">
                    <a:pos x="connsiteX1" y="connsiteY1"/>
                  </a:cxn>
                  <a:cxn ang="0">
                    <a:pos x="connsiteX2" y="connsiteY2"/>
                  </a:cxn>
                  <a:cxn ang="0">
                    <a:pos x="connsiteX3" y="connsiteY3"/>
                  </a:cxn>
                </a:cxnLst>
                <a:rect b="b" l="l" r="r" t="t"/>
                <a:pathLst>
                  <a:path h="3442996" w="3592285">
                    <a:moveTo>
                      <a:pt x="0" y="699796"/>
                    </a:moveTo>
                    <a:lnTo>
                      <a:pt x="3592285" y="0"/>
                    </a:lnTo>
                    <a:lnTo>
                      <a:pt x="2425959" y="3442996"/>
                    </a:lnTo>
                    <a:lnTo>
                      <a:pt x="0" y="699796"/>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10509060101010101" pitchFamily="49" typeface="幼圆"/>
                </a:endParaRPr>
              </a:p>
            </p:txBody>
          </p:sp>
          <p:sp>
            <p:nvSpPr>
              <p:cNvPr id="65" name="任意多边形: 形状 64"/>
              <p:cNvSpPr/>
              <p:nvPr/>
            </p:nvSpPr>
            <p:spPr>
              <a:xfrm>
                <a:off x="3403842" y="2049069"/>
                <a:ext cx="1270001" cy="965200"/>
              </a:xfrm>
              <a:custGeom>
                <a:gdLst>
                  <a:gd fmla="*/ 0 w 1270000" name="connsiteX0"/>
                  <a:gd fmla="*/ 965200 h 965200" name="connsiteY0"/>
                  <a:gd fmla="*/ 1035050 w 1270000" name="connsiteX1"/>
                  <a:gd fmla="*/ 0 h 965200" name="connsiteY1"/>
                  <a:gd fmla="*/ 1270000 w 1270000" name="connsiteX2"/>
                  <a:gd fmla="*/ 933450 h 965200" name="connsiteY2"/>
                </a:gdLst>
                <a:cxnLst>
                  <a:cxn ang="0">
                    <a:pos x="connsiteX0" y="connsiteY0"/>
                  </a:cxn>
                  <a:cxn ang="0">
                    <a:pos x="connsiteX1" y="connsiteY1"/>
                  </a:cxn>
                  <a:cxn ang="0">
                    <a:pos x="connsiteX2" y="connsiteY2"/>
                  </a:cxn>
                </a:cxnLst>
                <a:rect b="b" l="l" r="r" t="t"/>
                <a:pathLst>
                  <a:path h="965200" w="1270000">
                    <a:moveTo>
                      <a:pt x="0" y="965200"/>
                    </a:moveTo>
                    <a:lnTo>
                      <a:pt x="1035050" y="0"/>
                    </a:lnTo>
                    <a:lnTo>
                      <a:pt x="1270000" y="933450"/>
                    </a:lnTo>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10509060101010101" pitchFamily="49" typeface="幼圆"/>
                </a:endParaRPr>
              </a:p>
            </p:txBody>
          </p:sp>
          <p:sp>
            <p:nvSpPr>
              <p:cNvPr id="66" name="任意多边形: 形状 65"/>
              <p:cNvSpPr/>
              <p:nvPr/>
            </p:nvSpPr>
            <p:spPr>
              <a:xfrm>
                <a:off x="1835390" y="3792146"/>
                <a:ext cx="3457575" cy="1752599"/>
              </a:xfrm>
              <a:custGeom>
                <a:gdLst>
                  <a:gd fmla="*/ 733425 w 3457575" name="connsiteX0"/>
                  <a:gd fmla="*/ 0 h 1752600" name="connsiteY0"/>
                  <a:gd fmla="*/ 0 w 3457575" name="connsiteX1"/>
                  <a:gd fmla="*/ 733425 h 1752600" name="connsiteY1"/>
                  <a:gd fmla="*/ 3457575 w 3457575" name="connsiteX2"/>
                  <a:gd fmla="*/ 1752600 h 1752600" name="connsiteY2"/>
                  <a:gd fmla="*/ 3305175 w 3457575" name="connsiteX3"/>
                  <a:gd fmla="*/ 1114425 h 1752600" name="connsiteY3"/>
                </a:gdLst>
                <a:cxnLst>
                  <a:cxn ang="0">
                    <a:pos x="connsiteX0" y="connsiteY0"/>
                  </a:cxn>
                  <a:cxn ang="0">
                    <a:pos x="connsiteX1" y="connsiteY1"/>
                  </a:cxn>
                  <a:cxn ang="0">
                    <a:pos x="connsiteX2" y="connsiteY2"/>
                  </a:cxn>
                  <a:cxn ang="0">
                    <a:pos x="connsiteX3" y="connsiteY3"/>
                  </a:cxn>
                </a:cxnLst>
                <a:rect b="b" l="l" r="r" t="t"/>
                <a:pathLst>
                  <a:path h="1752600" w="3457575">
                    <a:moveTo>
                      <a:pt x="733425" y="0"/>
                    </a:moveTo>
                    <a:lnTo>
                      <a:pt x="0" y="733425"/>
                    </a:lnTo>
                    <a:lnTo>
                      <a:pt x="3457575" y="1752600"/>
                    </a:lnTo>
                    <a:lnTo>
                      <a:pt x="3305175" y="1114425"/>
                    </a:lnTo>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10509060101010101" pitchFamily="49" typeface="幼圆"/>
                </a:endParaRPr>
              </a:p>
            </p:txBody>
          </p:sp>
          <p:cxnSp>
            <p:nvCxnSpPr>
              <p:cNvPr id="67" name="直接连接符 66"/>
              <p:cNvCxnSpPr/>
              <p:nvPr/>
            </p:nvCxnSpPr>
            <p:spPr>
              <a:xfrm flipH="1">
                <a:off x="4768373" y="4533062"/>
                <a:ext cx="720081" cy="72008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直接连接符 68"/>
              <p:cNvCxnSpPr/>
              <p:nvPr/>
            </p:nvCxnSpPr>
            <p:spPr>
              <a:xfrm flipH="1">
                <a:off x="1444172" y="4029005"/>
                <a:ext cx="1668016" cy="158417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70" name="任意多边形: 形状 69"/>
              <p:cNvSpPr/>
              <p:nvPr/>
            </p:nvSpPr>
            <p:spPr>
              <a:xfrm>
                <a:off x="4121391" y="2201470"/>
                <a:ext cx="374650" cy="368301"/>
              </a:xfrm>
              <a:custGeom>
                <a:gdLst>
                  <a:gd fmla="*/ 0 w 374650" name="connsiteX0"/>
                  <a:gd fmla="*/ 260350 h 368300" name="connsiteY0"/>
                  <a:gd fmla="*/ 279400 w 374650" name="connsiteX1"/>
                  <a:gd fmla="*/ 0 h 368300" name="connsiteY1"/>
                  <a:gd fmla="*/ 374650 w 374650" name="connsiteX2"/>
                  <a:gd fmla="*/ 368300 h 368300" name="connsiteY2"/>
                  <a:gd fmla="*/ 0 w 374650" name="connsiteX3"/>
                  <a:gd fmla="*/ 260350 h 368300" name="connsiteY3"/>
                </a:gdLst>
                <a:cxnLst>
                  <a:cxn ang="0">
                    <a:pos x="connsiteX0" y="connsiteY0"/>
                  </a:cxn>
                  <a:cxn ang="0">
                    <a:pos x="connsiteX1" y="connsiteY1"/>
                  </a:cxn>
                  <a:cxn ang="0">
                    <a:pos x="connsiteX2" y="connsiteY2"/>
                  </a:cxn>
                  <a:cxn ang="0">
                    <a:pos x="connsiteX3" y="connsiteY3"/>
                  </a:cxn>
                </a:cxnLst>
                <a:rect b="b" l="l" r="r" t="t"/>
                <a:pathLst>
                  <a:path h="368300" w="374650">
                    <a:moveTo>
                      <a:pt x="0" y="260350"/>
                    </a:moveTo>
                    <a:lnTo>
                      <a:pt x="279400" y="0"/>
                    </a:lnTo>
                    <a:lnTo>
                      <a:pt x="374650" y="368300"/>
                    </a:lnTo>
                    <a:lnTo>
                      <a:pt x="0" y="26035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10509060101010101" pitchFamily="49" typeface="幼圆"/>
                </a:endParaRPr>
              </a:p>
            </p:txBody>
          </p:sp>
          <p:cxnSp>
            <p:nvCxnSpPr>
              <p:cNvPr id="72" name="直接连接符 71"/>
              <p:cNvCxnSpPr/>
              <p:nvPr/>
            </p:nvCxnSpPr>
            <p:spPr>
              <a:xfrm flipH="1">
                <a:off x="4678659" y="591989"/>
                <a:ext cx="2470796" cy="239218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6" name="直接连接符 5"/>
            <p:cNvCxnSpPr/>
            <p:nvPr/>
          </p:nvCxnSpPr>
          <p:spPr>
            <a:xfrm>
              <a:off x="1696257" y="1164838"/>
              <a:ext cx="689335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7" name="矩形 6"/>
            <p:cNvSpPr/>
            <p:nvPr/>
          </p:nvSpPr>
          <p:spPr>
            <a:xfrm>
              <a:off x="2252911" y="572825"/>
              <a:ext cx="1605280" cy="518160"/>
            </a:xfrm>
            <a:prstGeom prst="rect">
              <a:avLst/>
            </a:prstGeom>
          </p:spPr>
          <p:txBody>
            <a:bodyPr wrap="none">
              <a:spAutoFit/>
            </a:bodyPr>
            <a:lstStyle/>
            <a:p>
              <a:r>
                <a:rPr altLang="en-US" lang="zh-CN" sz="2800">
                  <a:solidFill>
                    <a:schemeClr val="bg1"/>
                  </a:solidFill>
                  <a:latin charset="-122" panose="02010509060101010101" pitchFamily="49" typeface="幼圆"/>
                  <a:ea charset="-122" panose="02010509060101010101" pitchFamily="49" typeface="幼圆"/>
                </a:rPr>
                <a:t>输入标题</a:t>
              </a:r>
            </a:p>
          </p:txBody>
        </p:sp>
        <p:sp>
          <p:nvSpPr>
            <p:cNvPr id="9" name="椭圆 8"/>
            <p:cNvSpPr/>
            <p:nvPr/>
          </p:nvSpPr>
          <p:spPr>
            <a:xfrm>
              <a:off x="8589615" y="1056826"/>
              <a:ext cx="216024" cy="216024"/>
            </a:xfrm>
            <a:prstGeom prst="ellipse">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10509060101010101" pitchFamily="49" typeface="幼圆"/>
              </a:endParaRPr>
            </a:p>
          </p:txBody>
        </p:sp>
        <p:pic>
          <p:nvPicPr>
            <p:cNvPr id="75" name="图片 74"/>
            <p:cNvPicPr>
              <a:picLocks noChangeAspect="1"/>
            </p:cNvPicPr>
            <p:nvPr/>
          </p:nvPicPr>
          <p:blipFill>
            <a:blip r:embed="rId3">
              <a:extLst>
                <a:ext uri="{28A0092B-C50C-407E-A947-70E740481C1C}">
                  <a14:useLocalDpi val="0"/>
                </a:ext>
              </a:extLst>
            </a:blip>
            <a:stretch>
              <a:fillRect/>
            </a:stretch>
          </p:blipFill>
          <p:spPr>
            <a:xfrm rot="506853">
              <a:off x="4028581" y="-704344"/>
              <a:ext cx="5111480" cy="2875208"/>
            </a:xfrm>
            <a:prstGeom prst="rect">
              <a:avLst/>
            </a:prstGeom>
          </p:spPr>
        </p:pic>
      </p:grpSp>
      <p:grpSp>
        <p:nvGrpSpPr>
          <p:cNvPr id="22" name="组合 2"/>
          <p:cNvGrpSpPr/>
          <p:nvPr/>
        </p:nvGrpSpPr>
        <p:grpSpPr>
          <a:xfrm>
            <a:off x="2396927" y="5252988"/>
            <a:ext cx="576262" cy="576263"/>
            <a:chExt cx="1407810" cy="1407810"/>
          </a:xfrm>
        </p:grpSpPr>
        <p:sp>
          <p:nvSpPr>
            <p:cNvPr id="23" name="圆角矩形 3"/>
            <p:cNvSpPr>
              <a:spLocks noChangeArrowheads="1"/>
            </p:cNvSpPr>
            <p:nvPr/>
          </p:nvSpPr>
          <p:spPr bwMode="auto">
            <a:xfrm>
              <a:off x="0" y="0"/>
              <a:ext cx="1407810" cy="1407810"/>
            </a:xfrm>
            <a:prstGeom prst="roundRect">
              <a:avLst>
                <a:gd fmla="val 50000" name="adj"/>
              </a:avLst>
            </a:prstGeom>
            <a:solidFill>
              <a:schemeClr val="bg1">
                <a:alpha val="80000"/>
              </a:schemeClr>
            </a:solidFill>
            <a:ln>
              <a:noFill/>
            </a:ln>
            <a:extLst>
              <a:ext uri="{91240B29-F687-4F45-9708-019B960494DF}">
                <a14:hiddenLine w="25400">
                  <a:solidFill>
                    <a:srgbClr val="000000"/>
                  </a:solidFill>
                  <a:round/>
                  <a:headEnd/>
                  <a:tailEnd/>
                </a14:hiddenLine>
              </a:ext>
            </a:extLst>
          </p:spPr>
          <p:txBody>
            <a:bodyPr anchor="ctr"/>
            <a:lstStyle>
              <a:lvl1pPr>
                <a:spcBef>
                  <a:spcPct val="20000"/>
                </a:spcBef>
                <a:buFont charset="0" panose="020b0604020202020204" pitchFamily="34" typeface="Arial"/>
                <a:buChar char="•"/>
                <a:defRPr sz="3200">
                  <a:solidFill>
                    <a:schemeClr val="tx1"/>
                  </a:solidFill>
                  <a:latin charset="-122" panose="020b0503020204020204" pitchFamily="34" typeface="微软雅黑"/>
                  <a:ea charset="-122" panose="020b0503020204020204" pitchFamily="34" typeface="微软雅黑"/>
                  <a:sym charset="-122" panose="020b0503020204020204" pitchFamily="34" typeface="微软雅黑"/>
                </a:defRPr>
              </a:lvl1pPr>
              <a:lvl2pPr indent="-285750" marL="742950">
                <a:spcBef>
                  <a:spcPct val="20000"/>
                </a:spcBef>
                <a:buFont charset="0" panose="020b0604020202020204" pitchFamily="34" typeface="Arial"/>
                <a:buChar char="–"/>
                <a:defRPr sz="2800">
                  <a:solidFill>
                    <a:schemeClr val="tx1"/>
                  </a:solidFill>
                  <a:latin charset="-122" panose="020b0503020204020204" pitchFamily="34" typeface="微软雅黑"/>
                  <a:ea charset="-122" panose="020b0503020204020204" pitchFamily="34" typeface="微软雅黑"/>
                  <a:sym charset="-122" panose="020b0503020204020204" pitchFamily="34" typeface="微软雅黑"/>
                </a:defRPr>
              </a:lvl2pPr>
              <a:lvl3pPr indent="-228600" marL="1143000">
                <a:spcBef>
                  <a:spcPct val="20000"/>
                </a:spcBef>
                <a:buFont charset="0" panose="020b0604020202020204" pitchFamily="34" typeface="Arial"/>
                <a:buChar char="•"/>
                <a:defRPr sz="2400">
                  <a:solidFill>
                    <a:schemeClr val="tx1"/>
                  </a:solidFill>
                  <a:latin charset="-122" panose="020b0503020204020204" pitchFamily="34" typeface="微软雅黑"/>
                  <a:ea charset="-122" panose="020b0503020204020204" pitchFamily="34" typeface="微软雅黑"/>
                  <a:sym charset="-122" panose="020b0503020204020204" pitchFamily="34" typeface="微软雅黑"/>
                </a:defRPr>
              </a:lvl3pPr>
              <a:lvl4pPr indent="-228600" marL="1600200">
                <a:spcBef>
                  <a:spcPct val="20000"/>
                </a:spcBef>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122" panose="020b0503020204020204" pitchFamily="34" typeface="微软雅黑"/>
                </a:defRPr>
              </a:lvl4pPr>
              <a:lvl5pPr indent="-228600" marL="2057400">
                <a:spcBef>
                  <a:spcPct val="20000"/>
                </a:spcBef>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122" panose="020b0503020204020204" pitchFamily="34" typeface="微软雅黑"/>
                </a:defRPr>
              </a:lvl5pPr>
              <a:lvl6pPr eaLnBrk="0" fontAlgn="base" hangingPunct="0" indent="-228600" marL="25146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122" panose="020b0503020204020204" pitchFamily="34" typeface="微软雅黑"/>
                </a:defRPr>
              </a:lvl6pPr>
              <a:lvl7pPr eaLnBrk="0" fontAlgn="base" hangingPunct="0" indent="-228600" marL="29718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122" panose="020b0503020204020204" pitchFamily="34" typeface="微软雅黑"/>
                </a:defRPr>
              </a:lvl7pPr>
              <a:lvl8pPr eaLnBrk="0" fontAlgn="base" hangingPunct="0" indent="-228600" marL="34290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122" panose="020b0503020204020204" pitchFamily="34" typeface="微软雅黑"/>
                </a:defRPr>
              </a:lvl8pPr>
              <a:lvl9pPr eaLnBrk="0" fontAlgn="base" hangingPunct="0" indent="-228600" marL="38862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122" panose="020b0503020204020204" pitchFamily="34" typeface="微软雅黑"/>
                </a:defRPr>
              </a:lvl9pPr>
            </a:lstStyle>
            <a:p>
              <a:pPr algn="ctr" eaLnBrk="1" hangingPunct="1">
                <a:spcBef>
                  <a:spcPct val="0"/>
                </a:spcBef>
                <a:buFont charset="0" panose="020b0604020202020204" pitchFamily="34" typeface="Arial"/>
                <a:buNone/>
                <a:defRPr/>
              </a:pPr>
              <a:endParaRPr altLang="zh-CN" lang="zh-CN" sz="1800">
                <a:solidFill>
                  <a:schemeClr val="tx1">
                    <a:lumMod val="75000"/>
                    <a:lumOff val="25000"/>
                  </a:schemeClr>
                </a:solidFill>
                <a:latin charset="-122" panose="02010509060101010101" pitchFamily="49" typeface="幼圆"/>
                <a:ea charset="-122" panose="02010509060101010101" pitchFamily="49" typeface="幼圆"/>
              </a:endParaRPr>
            </a:p>
          </p:txBody>
        </p:sp>
        <p:sp useBgFill="1">
          <p:nvSpPr>
            <p:cNvPr id="24" name="圆角矩形 68"/>
            <p:cNvSpPr>
              <a:spLocks noChangeArrowheads="1"/>
            </p:cNvSpPr>
            <p:nvPr/>
          </p:nvSpPr>
          <p:spPr bwMode="auto">
            <a:xfrm>
              <a:off x="155131" y="337410"/>
              <a:ext cx="1109185" cy="717477"/>
            </a:xfrm>
            <a:custGeom>
              <a:gdLst>
                <a:gd fmla="*/ 361879 w 1142127" name="T0"/>
                <a:gd fmla="*/ 67469 h 735451" name="T1"/>
                <a:gd fmla="*/ 586291 w 1142127" name="T2"/>
                <a:gd fmla="*/ 205603 h 735451" name="T3"/>
                <a:gd fmla="*/ 682970 w 1142127" name="T4"/>
                <a:gd fmla="*/ 167032 h 735451" name="T5"/>
                <a:gd fmla="*/ 827721 w 1142127" name="T6"/>
                <a:gd fmla="*/ 311784 h 735451" name="T7"/>
                <a:gd fmla="*/ 825178 w 1142127" name="T8"/>
                <a:gd fmla="*/ 324389 h 735451" name="T9"/>
                <a:gd fmla="*/ 940885 w 1142127" name="T10"/>
                <a:gd fmla="*/ 492724 h 735451" name="T11"/>
                <a:gd fmla="*/ 759946 w 1142127" name="T12"/>
                <a:gd fmla="*/ 673664 h 735451" name="T13"/>
                <a:gd fmla="*/ 180940 w 1142127" name="T14"/>
                <a:gd fmla="*/ 673664 h 735451" name="T15"/>
                <a:gd fmla="*/ 0 w 1142127" name="T16"/>
                <a:gd fmla="*/ 492724 h 735451" name="T17"/>
                <a:gd fmla="*/ 109180 w 1142127" name="T18"/>
                <a:gd fmla="*/ 326901 h 735451" name="T19"/>
                <a:gd fmla="*/ 108563 w 1142127" name="T20"/>
                <a:gd fmla="*/ 320786 h 735451" name="T21"/>
                <a:gd fmla="*/ 361879 w 1142127" name="T22"/>
                <a:gd fmla="*/ 67469 h 735451" name="T23"/>
                <a:gd fmla="*/ 467166 w 1142127" name="T24"/>
                <a:gd fmla="*/ 0 h 735451" name="T25"/>
                <a:gd fmla="*/ 691579 w 1142127" name="T26"/>
                <a:gd fmla="*/ 138135 h 735451" name="T27"/>
                <a:gd fmla="*/ 788257 w 1142127" name="T28"/>
                <a:gd fmla="*/ 99564 h 735451" name="T29"/>
                <a:gd fmla="*/ 933008 w 1142127" name="T30"/>
                <a:gd fmla="*/ 244315 h 735451" name="T31"/>
                <a:gd fmla="*/ 930466 w 1142127" name="T32"/>
                <a:gd fmla="*/ 256920 h 735451" name="T33"/>
                <a:gd fmla="*/ 1046172 w 1142127" name="T34"/>
                <a:gd fmla="*/ 425256 h 735451" name="T35"/>
                <a:gd fmla="*/ 943463 w 1142127" name="T36"/>
                <a:gd fmla="*/ 586717 h 735451" name="T37"/>
                <a:gd fmla="*/ 977909 w 1142127" name="T38"/>
                <a:gd fmla="*/ 484192 h 735451" name="T39"/>
                <a:gd fmla="*/ 857290 w 1142127" name="T40"/>
                <a:gd fmla="*/ 308713 h 735451" name="T41"/>
                <a:gd fmla="*/ 859943 w 1142127" name="T42"/>
                <a:gd fmla="*/ 295573 h 735451" name="T43"/>
                <a:gd fmla="*/ 709047 w 1142127" name="T44"/>
                <a:gd fmla="*/ 144678 h 735451" name="T45"/>
                <a:gd fmla="*/ 608266 w 1142127" name="T46"/>
                <a:gd fmla="*/ 184884 h 735451" name="T47"/>
                <a:gd fmla="*/ 374329 w 1142127" name="T48"/>
                <a:gd fmla="*/ 40887 h 735451" name="T49"/>
                <a:gd fmla="*/ 322022 w 1142127" name="T50"/>
                <a:gd fmla="*/ 46161 h 735451" name="T51"/>
                <a:gd fmla="*/ 467166 w 1142127" name="T52"/>
                <a:gd fmla="*/ 0 h 735451"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b="b" l="0" r="r" t="0"/>
              <a:pathLst>
                <a:path h="735451" w="1142127">
                  <a:moveTo>
                    <a:pt x="395071" y="73657"/>
                  </a:moveTo>
                  <a:cubicBezTo>
                    <a:pt x="502346" y="73657"/>
                    <a:pt x="595355" y="134738"/>
                    <a:pt x="640066" y="224461"/>
                  </a:cubicBezTo>
                  <a:cubicBezTo>
                    <a:pt x="667298" y="197950"/>
                    <a:pt x="704634" y="182352"/>
                    <a:pt x="745612" y="182352"/>
                  </a:cubicBezTo>
                  <a:cubicBezTo>
                    <a:pt x="832889" y="182352"/>
                    <a:pt x="903640" y="253104"/>
                    <a:pt x="903640" y="340380"/>
                  </a:cubicBezTo>
                  <a:lnTo>
                    <a:pt x="900863" y="354142"/>
                  </a:lnTo>
                  <a:cubicBezTo>
                    <a:pt x="974852" y="382299"/>
                    <a:pt x="1027183" y="453997"/>
                    <a:pt x="1027183" y="537916"/>
                  </a:cubicBezTo>
                  <a:cubicBezTo>
                    <a:pt x="1027183" y="647011"/>
                    <a:pt x="938743" y="735451"/>
                    <a:pt x="829648" y="735451"/>
                  </a:cubicBezTo>
                  <a:lnTo>
                    <a:pt x="197535" y="735451"/>
                  </a:lnTo>
                  <a:cubicBezTo>
                    <a:pt x="88440" y="735451"/>
                    <a:pt x="0" y="647011"/>
                    <a:pt x="0" y="537916"/>
                  </a:cubicBezTo>
                  <a:cubicBezTo>
                    <a:pt x="0" y="456704"/>
                    <a:pt x="49008" y="386940"/>
                    <a:pt x="119194" y="356883"/>
                  </a:cubicBezTo>
                  <a:cubicBezTo>
                    <a:pt x="118547" y="354674"/>
                    <a:pt x="118521" y="352443"/>
                    <a:pt x="118521" y="350207"/>
                  </a:cubicBezTo>
                  <a:cubicBezTo>
                    <a:pt x="118521" y="197473"/>
                    <a:pt x="242337" y="73657"/>
                    <a:pt x="395071" y="73657"/>
                  </a:cubicBezTo>
                  <a:close/>
                  <a:moveTo>
                    <a:pt x="510015" y="0"/>
                  </a:moveTo>
                  <a:cubicBezTo>
                    <a:pt x="617290" y="0"/>
                    <a:pt x="710299" y="61081"/>
                    <a:pt x="755010" y="150804"/>
                  </a:cubicBezTo>
                  <a:cubicBezTo>
                    <a:pt x="782242" y="124293"/>
                    <a:pt x="819578" y="108695"/>
                    <a:pt x="860556" y="108695"/>
                  </a:cubicBezTo>
                  <a:cubicBezTo>
                    <a:pt x="947833" y="108695"/>
                    <a:pt x="1018584" y="179447"/>
                    <a:pt x="1018584" y="266723"/>
                  </a:cubicBezTo>
                  <a:lnTo>
                    <a:pt x="1015807" y="280485"/>
                  </a:lnTo>
                  <a:cubicBezTo>
                    <a:pt x="1089796" y="308642"/>
                    <a:pt x="1142127" y="380340"/>
                    <a:pt x="1142127" y="464259"/>
                  </a:cubicBezTo>
                  <a:cubicBezTo>
                    <a:pt x="1142127" y="542469"/>
                    <a:pt x="1096675" y="610063"/>
                    <a:pt x="1029998" y="640529"/>
                  </a:cubicBezTo>
                  <a:cubicBezTo>
                    <a:pt x="1054923" y="609992"/>
                    <a:pt x="1067603" y="570777"/>
                    <a:pt x="1067603" y="528601"/>
                  </a:cubicBezTo>
                  <a:cubicBezTo>
                    <a:pt x="1067603" y="441120"/>
                    <a:pt x="1013051" y="366379"/>
                    <a:pt x="935921" y="337028"/>
                  </a:cubicBezTo>
                  <a:lnTo>
                    <a:pt x="938817" y="322682"/>
                  </a:lnTo>
                  <a:cubicBezTo>
                    <a:pt x="938817" y="231701"/>
                    <a:pt x="865062" y="157947"/>
                    <a:pt x="774081" y="157947"/>
                  </a:cubicBezTo>
                  <a:cubicBezTo>
                    <a:pt x="731364" y="157947"/>
                    <a:pt x="692443" y="174206"/>
                    <a:pt x="664055" y="201842"/>
                  </a:cubicBezTo>
                  <a:cubicBezTo>
                    <a:pt x="617446" y="108311"/>
                    <a:pt x="520490" y="44638"/>
                    <a:pt x="408662" y="44638"/>
                  </a:cubicBezTo>
                  <a:lnTo>
                    <a:pt x="351558" y="50395"/>
                  </a:lnTo>
                  <a:cubicBezTo>
                    <a:pt x="396233" y="18509"/>
                    <a:pt x="450962" y="0"/>
                    <a:pt x="510015" y="0"/>
                  </a:cubicBezTo>
                  <a:close/>
                </a:path>
              </a:pathLst>
            </a:custGeom>
            <a:ln>
              <a:noFill/>
            </a:ln>
            <a:extLst>
              <a:ext uri="{91240B29-F687-4F45-9708-019B960494DF}">
                <a14:hiddenLine w="25400">
                  <a:solidFill>
                    <a:srgbClr val="000000"/>
                  </a:solidFill>
                  <a:round/>
                  <a:headEnd/>
                  <a:tailEnd/>
                </a14:hiddenLine>
              </a:ext>
            </a:extLst>
          </p:spPr>
          <p:txBody>
            <a:bodyPr/>
            <a:lstStyle/>
            <a:p>
              <a:pPr>
                <a:defRPr/>
              </a:pPr>
              <a:endParaRPr altLang="en-US" lang="zh-CN">
                <a:solidFill>
                  <a:schemeClr val="tx1">
                    <a:lumMod val="75000"/>
                    <a:lumOff val="25000"/>
                  </a:schemeClr>
                </a:solidFill>
                <a:latin charset="-122" panose="02010509060101010101" pitchFamily="49" typeface="幼圆"/>
                <a:ea charset="-122" panose="02010509060101010101" pitchFamily="49" typeface="幼圆"/>
              </a:endParaRPr>
            </a:p>
          </p:txBody>
        </p:sp>
      </p:grpSp>
      <p:grpSp>
        <p:nvGrpSpPr>
          <p:cNvPr id="25" name="组合 6"/>
          <p:cNvGrpSpPr/>
          <p:nvPr/>
        </p:nvGrpSpPr>
        <p:grpSpPr>
          <a:xfrm>
            <a:off x="7843243" y="5263307"/>
            <a:ext cx="557212" cy="555625"/>
            <a:chExt cx="1410703" cy="1410703"/>
          </a:xfrm>
        </p:grpSpPr>
        <p:sp>
          <p:nvSpPr>
            <p:cNvPr id="26" name="圆角矩形 7"/>
            <p:cNvSpPr>
              <a:spLocks noChangeArrowheads="1"/>
            </p:cNvSpPr>
            <p:nvPr/>
          </p:nvSpPr>
          <p:spPr bwMode="auto">
            <a:xfrm>
              <a:off x="0" y="0"/>
              <a:ext cx="1410703" cy="1410703"/>
            </a:xfrm>
            <a:prstGeom prst="roundRect">
              <a:avLst>
                <a:gd fmla="val 50000" name="adj"/>
              </a:avLst>
            </a:prstGeom>
            <a:solidFill>
              <a:schemeClr val="bg1">
                <a:alpha val="80000"/>
              </a:schemeClr>
            </a:solidFill>
            <a:ln>
              <a:noFill/>
            </a:ln>
            <a:extLst>
              <a:ext uri="{91240B29-F687-4F45-9708-019B960494DF}">
                <a14:hiddenLine w="25400">
                  <a:solidFill>
                    <a:srgbClr val="000000"/>
                  </a:solidFill>
                  <a:round/>
                  <a:headEnd/>
                  <a:tailEnd/>
                </a14:hiddenLine>
              </a:ext>
            </a:extLst>
          </p:spPr>
          <p:txBody>
            <a:bodyPr anchor="ctr"/>
            <a:lstStyle>
              <a:lvl1pPr>
                <a:spcBef>
                  <a:spcPct val="20000"/>
                </a:spcBef>
                <a:buFont charset="0" panose="020b0604020202020204" pitchFamily="34" typeface="Arial"/>
                <a:buChar char="•"/>
                <a:defRPr sz="3200">
                  <a:solidFill>
                    <a:schemeClr val="tx1"/>
                  </a:solidFill>
                  <a:latin charset="-122" panose="020b0503020204020204" pitchFamily="34" typeface="微软雅黑"/>
                  <a:ea charset="-122" panose="020b0503020204020204" pitchFamily="34" typeface="微软雅黑"/>
                  <a:sym charset="-122" panose="020b0503020204020204" pitchFamily="34" typeface="微软雅黑"/>
                </a:defRPr>
              </a:lvl1pPr>
              <a:lvl2pPr indent="-285750" marL="742950">
                <a:spcBef>
                  <a:spcPct val="20000"/>
                </a:spcBef>
                <a:buFont charset="0" panose="020b0604020202020204" pitchFamily="34" typeface="Arial"/>
                <a:buChar char="–"/>
                <a:defRPr sz="2800">
                  <a:solidFill>
                    <a:schemeClr val="tx1"/>
                  </a:solidFill>
                  <a:latin charset="-122" panose="020b0503020204020204" pitchFamily="34" typeface="微软雅黑"/>
                  <a:ea charset="-122" panose="020b0503020204020204" pitchFamily="34" typeface="微软雅黑"/>
                  <a:sym charset="-122" panose="020b0503020204020204" pitchFamily="34" typeface="微软雅黑"/>
                </a:defRPr>
              </a:lvl2pPr>
              <a:lvl3pPr indent="-228600" marL="1143000">
                <a:spcBef>
                  <a:spcPct val="20000"/>
                </a:spcBef>
                <a:buFont charset="0" panose="020b0604020202020204" pitchFamily="34" typeface="Arial"/>
                <a:buChar char="•"/>
                <a:defRPr sz="2400">
                  <a:solidFill>
                    <a:schemeClr val="tx1"/>
                  </a:solidFill>
                  <a:latin charset="-122" panose="020b0503020204020204" pitchFamily="34" typeface="微软雅黑"/>
                  <a:ea charset="-122" panose="020b0503020204020204" pitchFamily="34" typeface="微软雅黑"/>
                  <a:sym charset="-122" panose="020b0503020204020204" pitchFamily="34" typeface="微软雅黑"/>
                </a:defRPr>
              </a:lvl3pPr>
              <a:lvl4pPr indent="-228600" marL="1600200">
                <a:spcBef>
                  <a:spcPct val="20000"/>
                </a:spcBef>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122" panose="020b0503020204020204" pitchFamily="34" typeface="微软雅黑"/>
                </a:defRPr>
              </a:lvl4pPr>
              <a:lvl5pPr indent="-228600" marL="2057400">
                <a:spcBef>
                  <a:spcPct val="20000"/>
                </a:spcBef>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122" panose="020b0503020204020204" pitchFamily="34" typeface="微软雅黑"/>
                </a:defRPr>
              </a:lvl5pPr>
              <a:lvl6pPr eaLnBrk="0" fontAlgn="base" hangingPunct="0" indent="-228600" marL="25146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122" panose="020b0503020204020204" pitchFamily="34" typeface="微软雅黑"/>
                </a:defRPr>
              </a:lvl6pPr>
              <a:lvl7pPr eaLnBrk="0" fontAlgn="base" hangingPunct="0" indent="-228600" marL="29718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122" panose="020b0503020204020204" pitchFamily="34" typeface="微软雅黑"/>
                </a:defRPr>
              </a:lvl7pPr>
              <a:lvl8pPr eaLnBrk="0" fontAlgn="base" hangingPunct="0" indent="-228600" marL="34290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122" panose="020b0503020204020204" pitchFamily="34" typeface="微软雅黑"/>
                </a:defRPr>
              </a:lvl8pPr>
              <a:lvl9pPr eaLnBrk="0" fontAlgn="base" hangingPunct="0" indent="-228600" marL="38862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122" panose="020b0503020204020204" pitchFamily="34" typeface="微软雅黑"/>
                </a:defRPr>
              </a:lvl9pPr>
            </a:lstStyle>
            <a:p>
              <a:pPr algn="ctr" eaLnBrk="1" hangingPunct="1">
                <a:spcBef>
                  <a:spcPct val="0"/>
                </a:spcBef>
                <a:buFont charset="0" panose="020b0604020202020204" pitchFamily="34" typeface="Arial"/>
                <a:buNone/>
                <a:defRPr/>
              </a:pPr>
              <a:endParaRPr altLang="zh-CN" lang="zh-CN" sz="1800">
                <a:solidFill>
                  <a:schemeClr val="tx1">
                    <a:lumMod val="75000"/>
                    <a:lumOff val="25000"/>
                  </a:schemeClr>
                </a:solidFill>
                <a:latin charset="-122" panose="02010509060101010101" pitchFamily="49" typeface="幼圆"/>
                <a:ea charset="-122" panose="02010509060101010101" pitchFamily="49" typeface="幼圆"/>
              </a:endParaRPr>
            </a:p>
          </p:txBody>
        </p:sp>
        <p:sp useBgFill="1">
          <p:nvSpPr>
            <p:cNvPr id="27" name="圆角矩形 16"/>
            <p:cNvSpPr>
              <a:spLocks noChangeArrowheads="1" noChangeAspect="1"/>
            </p:cNvSpPr>
            <p:nvPr/>
          </p:nvSpPr>
          <p:spPr bwMode="auto">
            <a:xfrm rot="-5400000">
              <a:off x="253927" y="257221"/>
              <a:ext cx="902850" cy="896258"/>
            </a:xfrm>
            <a:custGeom>
              <a:gdLst>
                <a:gd fmla="*/ 636354 w 836083" name="T0"/>
                <a:gd fmla="*/ 318924 h 836083" name="T1"/>
                <a:gd fmla="*/ 636354 w 836083" name="T2"/>
                <a:gd fmla="*/ 390963 h 836083" name="T3"/>
                <a:gd fmla="*/ 472253 w 836083" name="T4"/>
                <a:gd fmla="*/ 390963 h 836083" name="T5"/>
                <a:gd fmla="*/ 472253 w 836083" name="T6"/>
                <a:gd fmla="*/ 391161 h 836083" name="T7"/>
                <a:gd fmla="*/ 359155 w 836083" name="T8"/>
                <a:gd fmla="*/ 456786 h 836083" name="T9"/>
                <a:gd fmla="*/ 360003 w 836083" name="T10"/>
                <a:gd fmla="*/ 587540 h 836083" name="T11"/>
                <a:gd fmla="*/ 473944 w 836083" name="T12"/>
                <a:gd fmla="*/ 651692 h 836083" name="T13"/>
                <a:gd fmla="*/ 473946 w 836083" name="T14"/>
                <a:gd fmla="*/ 651902 h 836083" name="T15"/>
                <a:gd fmla="*/ 636354 w 836083" name="T16"/>
                <a:gd fmla="*/ 651902 h 836083" name="T17"/>
                <a:gd fmla="*/ 636354 w 836083" name="T18"/>
                <a:gd fmla="*/ 723942 h 836083" name="T19"/>
                <a:gd fmla="*/ 464732 w 836083" name="T20"/>
                <a:gd fmla="*/ 723942 h 836083" name="T21"/>
                <a:gd fmla="*/ 464732 w 836083" name="T22"/>
                <a:gd fmla="*/ 722708 h 836083" name="T23"/>
                <a:gd fmla="*/ 297758 w 836083" name="T24"/>
                <a:gd fmla="*/ 624202 h 836083" name="T25"/>
                <a:gd fmla="*/ 274524 w 836083" name="T26"/>
                <a:gd fmla="*/ 557453 h 836083" name="T27"/>
                <a:gd fmla="*/ 226415 w 836083" name="T28"/>
                <a:gd fmla="*/ 557453 h 836083" name="T29"/>
                <a:gd fmla="*/ 226415 w 836083" name="T30"/>
                <a:gd fmla="*/ 651902 h 836083" name="T31"/>
                <a:gd fmla="*/ 190395 w 836083" name="T32"/>
                <a:gd fmla="*/ 651902 h 836083" name="T33"/>
                <a:gd fmla="*/ 190395 w 836083" name="T34"/>
                <a:gd fmla="*/ 390964 h 836083" name="T35"/>
                <a:gd fmla="*/ 226415 w 836083" name="T36"/>
                <a:gd fmla="*/ 390964 h 836083" name="T37"/>
                <a:gd fmla="*/ 226415 w 836083" name="T38"/>
                <a:gd fmla="*/ 485414 h 836083" name="T39"/>
                <a:gd fmla="*/ 274394 w 836083" name="T40"/>
                <a:gd fmla="*/ 485414 h 836083" name="T41"/>
                <a:gd fmla="*/ 296438 w 836083" name="T42"/>
                <a:gd fmla="*/ 420940 h 836083" name="T43"/>
                <a:gd fmla="*/ 464732 w 836083" name="T44"/>
                <a:gd fmla="*/ 319926 h 836083" name="T45"/>
                <a:gd fmla="*/ 464732 w 836083" name="T46"/>
                <a:gd fmla="*/ 318924 h 836083" name="T47"/>
                <a:gd fmla="*/ 472253 w 836083" name="T48"/>
                <a:gd fmla="*/ 318924 h 836083" name="T49"/>
                <a:gd fmla="*/ 636354 w 836083" name="T50"/>
                <a:gd fmla="*/ 318924 h 836083" name="T51"/>
                <a:gd fmla="*/ 852465 w 836083" name="T52"/>
                <a:gd fmla="*/ 521433 h 836083" name="T53"/>
                <a:gd fmla="*/ 740013 w 836083" name="T54"/>
                <a:gd fmla="*/ 633886 h 836083" name="T55"/>
                <a:gd fmla="*/ 475604 w 836083" name="T56"/>
                <a:gd fmla="*/ 633886 h 836083" name="T57"/>
                <a:gd fmla="*/ 363152 w 836083" name="T58"/>
                <a:gd fmla="*/ 521433 h 836083" name="T59"/>
                <a:gd fmla="*/ 475604 w 836083" name="T60"/>
                <a:gd fmla="*/ 408980 h 836083" name="T61"/>
                <a:gd fmla="*/ 740013 w 836083" name="T62"/>
                <a:gd fmla="*/ 408980 h 836083" name="T63"/>
                <a:gd fmla="*/ 852465 w 836083" name="T64"/>
                <a:gd fmla="*/ 521433 h 836083" name="T65"/>
                <a:gd fmla="*/ 954717 w 836083" name="T66"/>
                <a:gd fmla="*/ 521435 h 836083" name="T67"/>
                <a:gd fmla="*/ 521431 w 836083" name="T68"/>
                <a:gd fmla="*/ 88143 h 836083" name="T69"/>
                <a:gd fmla="*/ 88143 w 836083" name="T70"/>
                <a:gd fmla="*/ 521435 h 836083" name="T71"/>
                <a:gd fmla="*/ 521431 w 836083" name="T72"/>
                <a:gd fmla="*/ 954723 h 836083" name="T73"/>
                <a:gd fmla="*/ 954717 w 836083" name="T74"/>
                <a:gd fmla="*/ 521435 h 836083" name="T75"/>
                <a:gd fmla="*/ 1042860 w 836083" name="T76"/>
                <a:gd fmla="*/ 521435 h 836083" name="T77"/>
                <a:gd fmla="*/ 521431 w 836083" name="T78"/>
                <a:gd fmla="*/ 1042866 h 836083" name="T79"/>
                <a:gd fmla="*/ 0 w 836083" name="T80"/>
                <a:gd fmla="*/ 521435 h 836083" name="T81"/>
                <a:gd fmla="*/ 521431 w 836083" name="T82"/>
                <a:gd fmla="*/ 0 h 836083" name="T83"/>
                <a:gd fmla="*/ 1042860 w 836083" name="T84"/>
                <a:gd fmla="*/ 521435 h 836083"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b="b" l="0" r="r" t="0"/>
              <a:pathLst>
                <a:path h="836083" w="836083">
                  <a:moveTo>
                    <a:pt x="510179" y="255686"/>
                  </a:moveTo>
                  <a:lnTo>
                    <a:pt x="510179" y="313441"/>
                  </a:lnTo>
                  <a:lnTo>
                    <a:pt x="378615" y="313441"/>
                  </a:lnTo>
                  <a:lnTo>
                    <a:pt x="378615" y="313600"/>
                  </a:lnTo>
                  <a:cubicBezTo>
                    <a:pt x="341141" y="313600"/>
                    <a:pt x="306539" y="333678"/>
                    <a:pt x="287942" y="366213"/>
                  </a:cubicBezTo>
                  <a:cubicBezTo>
                    <a:pt x="269345" y="398747"/>
                    <a:pt x="269605" y="438751"/>
                    <a:pt x="288622" y="471041"/>
                  </a:cubicBezTo>
                  <a:cubicBezTo>
                    <a:pt x="307641" y="503332"/>
                    <a:pt x="342500" y="522958"/>
                    <a:pt x="379971" y="522472"/>
                  </a:cubicBezTo>
                  <a:lnTo>
                    <a:pt x="379973" y="522641"/>
                  </a:lnTo>
                  <a:lnTo>
                    <a:pt x="510179" y="522641"/>
                  </a:lnTo>
                  <a:lnTo>
                    <a:pt x="510179" y="580396"/>
                  </a:lnTo>
                  <a:lnTo>
                    <a:pt x="372585" y="580396"/>
                  </a:lnTo>
                  <a:lnTo>
                    <a:pt x="372585" y="579406"/>
                  </a:lnTo>
                  <a:cubicBezTo>
                    <a:pt x="317441" y="578233"/>
                    <a:pt x="266895" y="548273"/>
                    <a:pt x="238719" y="500433"/>
                  </a:cubicBezTo>
                  <a:cubicBezTo>
                    <a:pt x="228869" y="483708"/>
                    <a:pt x="222257" y="465652"/>
                    <a:pt x="220092" y="446919"/>
                  </a:cubicBezTo>
                  <a:lnTo>
                    <a:pt x="181522" y="446919"/>
                  </a:lnTo>
                  <a:lnTo>
                    <a:pt x="181522" y="522641"/>
                  </a:lnTo>
                  <a:lnTo>
                    <a:pt x="152644" y="522641"/>
                  </a:lnTo>
                  <a:lnTo>
                    <a:pt x="152644" y="313442"/>
                  </a:lnTo>
                  <a:lnTo>
                    <a:pt x="181522" y="313442"/>
                  </a:lnTo>
                  <a:lnTo>
                    <a:pt x="181522" y="389164"/>
                  </a:lnTo>
                  <a:lnTo>
                    <a:pt x="219987" y="389164"/>
                  </a:lnTo>
                  <a:cubicBezTo>
                    <a:pt x="222128" y="371124"/>
                    <a:pt x="228386" y="353701"/>
                    <a:pt x="237661" y="337474"/>
                  </a:cubicBezTo>
                  <a:cubicBezTo>
                    <a:pt x="265566" y="288655"/>
                    <a:pt x="316652" y="257879"/>
                    <a:pt x="372585" y="256490"/>
                  </a:cubicBezTo>
                  <a:lnTo>
                    <a:pt x="372585" y="255686"/>
                  </a:lnTo>
                  <a:lnTo>
                    <a:pt x="378615" y="255686"/>
                  </a:lnTo>
                  <a:lnTo>
                    <a:pt x="510179" y="255686"/>
                  </a:lnTo>
                  <a:close/>
                  <a:moveTo>
                    <a:pt x="683440" y="418041"/>
                  </a:moveTo>
                  <a:cubicBezTo>
                    <a:pt x="683440" y="467832"/>
                    <a:pt x="643076" y="508196"/>
                    <a:pt x="593285" y="508196"/>
                  </a:cubicBezTo>
                  <a:lnTo>
                    <a:pt x="381302" y="508196"/>
                  </a:lnTo>
                  <a:cubicBezTo>
                    <a:pt x="331511" y="508196"/>
                    <a:pt x="291147" y="467832"/>
                    <a:pt x="291147" y="418041"/>
                  </a:cubicBezTo>
                  <a:cubicBezTo>
                    <a:pt x="291147" y="368250"/>
                    <a:pt x="331511" y="327886"/>
                    <a:pt x="381302" y="327886"/>
                  </a:cubicBezTo>
                  <a:lnTo>
                    <a:pt x="593285" y="327886"/>
                  </a:lnTo>
                  <a:cubicBezTo>
                    <a:pt x="643076" y="327886"/>
                    <a:pt x="683440" y="368250"/>
                    <a:pt x="683440" y="418041"/>
                  </a:cubicBezTo>
                  <a:close/>
                  <a:moveTo>
                    <a:pt x="765417" y="418042"/>
                  </a:moveTo>
                  <a:cubicBezTo>
                    <a:pt x="765417" y="226191"/>
                    <a:pt x="609892" y="70666"/>
                    <a:pt x="418042" y="70666"/>
                  </a:cubicBezTo>
                  <a:cubicBezTo>
                    <a:pt x="226191" y="70666"/>
                    <a:pt x="70666" y="226191"/>
                    <a:pt x="70666" y="418042"/>
                  </a:cubicBezTo>
                  <a:cubicBezTo>
                    <a:pt x="70666" y="609892"/>
                    <a:pt x="226191" y="765417"/>
                    <a:pt x="418042" y="765417"/>
                  </a:cubicBezTo>
                  <a:cubicBezTo>
                    <a:pt x="609892" y="765417"/>
                    <a:pt x="765417" y="609892"/>
                    <a:pt x="765417" y="418042"/>
                  </a:cubicBezTo>
                  <a:close/>
                  <a:moveTo>
                    <a:pt x="836083" y="418042"/>
                  </a:moveTo>
                  <a:cubicBezTo>
                    <a:pt x="836083" y="648920"/>
                    <a:pt x="648920" y="836083"/>
                    <a:pt x="418042" y="836083"/>
                  </a:cubicBezTo>
                  <a:cubicBezTo>
                    <a:pt x="187163" y="836083"/>
                    <a:pt x="0" y="648920"/>
                    <a:pt x="0" y="418042"/>
                  </a:cubicBezTo>
                  <a:cubicBezTo>
                    <a:pt x="0" y="187163"/>
                    <a:pt x="187163" y="0"/>
                    <a:pt x="418042" y="0"/>
                  </a:cubicBezTo>
                  <a:cubicBezTo>
                    <a:pt x="648920" y="0"/>
                    <a:pt x="836083" y="187163"/>
                    <a:pt x="836083" y="418042"/>
                  </a:cubicBezTo>
                  <a:close/>
                </a:path>
              </a:pathLst>
            </a:custGeom>
            <a:ln>
              <a:noFill/>
            </a:ln>
            <a:extLst>
              <a:ext uri="{91240B29-F687-4F45-9708-019B960494DF}">
                <a14:hiddenLine w="25400">
                  <a:solidFill>
                    <a:srgbClr val="000000"/>
                  </a:solidFill>
                  <a:round/>
                  <a:headEnd/>
                  <a:tailEnd/>
                </a14:hiddenLine>
              </a:ext>
            </a:extLst>
          </p:spPr>
          <p:txBody>
            <a:bodyPr/>
            <a:lstStyle/>
            <a:p>
              <a:pPr>
                <a:defRPr/>
              </a:pPr>
              <a:endParaRPr altLang="en-US" lang="zh-CN">
                <a:solidFill>
                  <a:schemeClr val="tx1">
                    <a:lumMod val="75000"/>
                    <a:lumOff val="25000"/>
                  </a:schemeClr>
                </a:solidFill>
                <a:latin charset="-122" panose="02010509060101010101" pitchFamily="49" typeface="幼圆"/>
                <a:ea charset="-122" panose="02010509060101010101" pitchFamily="49" typeface="幼圆"/>
              </a:endParaRPr>
            </a:p>
          </p:txBody>
        </p:sp>
      </p:grpSp>
      <p:grpSp>
        <p:nvGrpSpPr>
          <p:cNvPr id="28" name="组合 10"/>
          <p:cNvGrpSpPr/>
          <p:nvPr/>
        </p:nvGrpSpPr>
        <p:grpSpPr>
          <a:xfrm>
            <a:off x="5057602" y="5285532"/>
            <a:ext cx="511175" cy="511175"/>
            <a:chExt cx="647095" cy="647095"/>
          </a:xfrm>
        </p:grpSpPr>
        <p:sp>
          <p:nvSpPr>
            <p:cNvPr id="29" name="圆角矩形 11"/>
            <p:cNvSpPr>
              <a:spLocks noChangeArrowheads="1"/>
            </p:cNvSpPr>
            <p:nvPr/>
          </p:nvSpPr>
          <p:spPr bwMode="auto">
            <a:xfrm>
              <a:off x="0" y="0"/>
              <a:ext cx="647095" cy="647095"/>
            </a:xfrm>
            <a:prstGeom prst="roundRect">
              <a:avLst>
                <a:gd fmla="val 50000" name="adj"/>
              </a:avLst>
            </a:prstGeom>
            <a:solidFill>
              <a:schemeClr val="bg1">
                <a:alpha val="80000"/>
              </a:schemeClr>
            </a:solidFill>
            <a:ln>
              <a:noFill/>
            </a:ln>
            <a:extLst>
              <a:ext uri="{91240B29-F687-4F45-9708-019B960494DF}">
                <a14:hiddenLine w="25400">
                  <a:solidFill>
                    <a:srgbClr val="000000"/>
                  </a:solidFill>
                  <a:round/>
                  <a:headEnd/>
                  <a:tailEnd/>
                </a14:hiddenLine>
              </a:ext>
            </a:extLst>
          </p:spPr>
          <p:txBody>
            <a:bodyPr anchor="ctr"/>
            <a:lstStyle>
              <a:lvl1pPr>
                <a:spcBef>
                  <a:spcPct val="20000"/>
                </a:spcBef>
                <a:buFont charset="0" panose="020b0604020202020204" pitchFamily="34" typeface="Arial"/>
                <a:buChar char="•"/>
                <a:defRPr sz="3200">
                  <a:solidFill>
                    <a:schemeClr val="tx1"/>
                  </a:solidFill>
                  <a:latin charset="-122" panose="020b0503020204020204" pitchFamily="34" typeface="微软雅黑"/>
                  <a:ea charset="-122" panose="020b0503020204020204" pitchFamily="34" typeface="微软雅黑"/>
                  <a:sym charset="-122" panose="020b0503020204020204" pitchFamily="34" typeface="微软雅黑"/>
                </a:defRPr>
              </a:lvl1pPr>
              <a:lvl2pPr indent="-285750" marL="742950">
                <a:spcBef>
                  <a:spcPct val="20000"/>
                </a:spcBef>
                <a:buFont charset="0" panose="020b0604020202020204" pitchFamily="34" typeface="Arial"/>
                <a:buChar char="–"/>
                <a:defRPr sz="2800">
                  <a:solidFill>
                    <a:schemeClr val="tx1"/>
                  </a:solidFill>
                  <a:latin charset="-122" panose="020b0503020204020204" pitchFamily="34" typeface="微软雅黑"/>
                  <a:ea charset="-122" panose="020b0503020204020204" pitchFamily="34" typeface="微软雅黑"/>
                  <a:sym charset="-122" panose="020b0503020204020204" pitchFamily="34" typeface="微软雅黑"/>
                </a:defRPr>
              </a:lvl2pPr>
              <a:lvl3pPr indent="-228600" marL="1143000">
                <a:spcBef>
                  <a:spcPct val="20000"/>
                </a:spcBef>
                <a:buFont charset="0" panose="020b0604020202020204" pitchFamily="34" typeface="Arial"/>
                <a:buChar char="•"/>
                <a:defRPr sz="2400">
                  <a:solidFill>
                    <a:schemeClr val="tx1"/>
                  </a:solidFill>
                  <a:latin charset="-122" panose="020b0503020204020204" pitchFamily="34" typeface="微软雅黑"/>
                  <a:ea charset="-122" panose="020b0503020204020204" pitchFamily="34" typeface="微软雅黑"/>
                  <a:sym charset="-122" panose="020b0503020204020204" pitchFamily="34" typeface="微软雅黑"/>
                </a:defRPr>
              </a:lvl3pPr>
              <a:lvl4pPr indent="-228600" marL="1600200">
                <a:spcBef>
                  <a:spcPct val="20000"/>
                </a:spcBef>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122" panose="020b0503020204020204" pitchFamily="34" typeface="微软雅黑"/>
                </a:defRPr>
              </a:lvl4pPr>
              <a:lvl5pPr indent="-228600" marL="2057400">
                <a:spcBef>
                  <a:spcPct val="20000"/>
                </a:spcBef>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122" panose="020b0503020204020204" pitchFamily="34" typeface="微软雅黑"/>
                </a:defRPr>
              </a:lvl5pPr>
              <a:lvl6pPr eaLnBrk="0" fontAlgn="base" hangingPunct="0" indent="-228600" marL="25146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122" panose="020b0503020204020204" pitchFamily="34" typeface="微软雅黑"/>
                </a:defRPr>
              </a:lvl6pPr>
              <a:lvl7pPr eaLnBrk="0" fontAlgn="base" hangingPunct="0" indent="-228600" marL="29718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122" panose="020b0503020204020204" pitchFamily="34" typeface="微软雅黑"/>
                </a:defRPr>
              </a:lvl7pPr>
              <a:lvl8pPr eaLnBrk="0" fontAlgn="base" hangingPunct="0" indent="-228600" marL="34290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122" panose="020b0503020204020204" pitchFamily="34" typeface="微软雅黑"/>
                </a:defRPr>
              </a:lvl8pPr>
              <a:lvl9pPr eaLnBrk="0" fontAlgn="base" hangingPunct="0" indent="-228600" marL="38862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122" panose="020b0503020204020204" pitchFamily="34" typeface="微软雅黑"/>
                </a:defRPr>
              </a:lvl9pPr>
            </a:lstStyle>
            <a:p>
              <a:pPr algn="ctr" eaLnBrk="1" hangingPunct="1">
                <a:spcBef>
                  <a:spcPct val="0"/>
                </a:spcBef>
                <a:buFont charset="0" panose="020b0604020202020204" pitchFamily="34" typeface="Arial"/>
                <a:buNone/>
                <a:defRPr/>
              </a:pPr>
              <a:endParaRPr altLang="zh-CN" lang="zh-CN" sz="1800">
                <a:solidFill>
                  <a:schemeClr val="tx1">
                    <a:lumMod val="75000"/>
                    <a:lumOff val="25000"/>
                  </a:schemeClr>
                </a:solidFill>
                <a:latin charset="-122" panose="02010509060101010101" pitchFamily="49" typeface="幼圆"/>
                <a:ea charset="-122" panose="02010509060101010101" pitchFamily="49" typeface="幼圆"/>
              </a:endParaRPr>
            </a:p>
          </p:txBody>
        </p:sp>
        <p:sp useBgFill="1">
          <p:nvSpPr>
            <p:cNvPr id="30" name="圆角矩形 43"/>
            <p:cNvSpPr>
              <a:spLocks noChangeArrowheads="1"/>
            </p:cNvSpPr>
            <p:nvPr/>
          </p:nvSpPr>
          <p:spPr bwMode="auto">
            <a:xfrm>
              <a:off x="102491" y="166797"/>
              <a:ext cx="442115" cy="313499"/>
            </a:xfrm>
            <a:custGeom>
              <a:gdLst>
                <a:gd fmla="*/ 10351 w 887502" name="T0"/>
                <a:gd fmla="*/ 65741 h 633930" name="T1"/>
                <a:gd fmla="*/ 10351 w 887502" name="T2"/>
                <a:gd fmla="*/ 70933 h 633930" name="T3"/>
                <a:gd fmla="*/ 98685 w 887502" name="T4"/>
                <a:gd fmla="*/ 70933 h 633930" name="T5"/>
                <a:gd fmla="*/ 98685 w 887502" name="T6"/>
                <a:gd fmla="*/ 65741 h 633930" name="T7"/>
                <a:gd fmla="*/ 10351 w 887502" name="T8"/>
                <a:gd fmla="*/ 65741 h 633930" name="T9"/>
                <a:gd fmla="*/ 55181 w 887502" name="T10"/>
                <a:gd fmla="*/ 33672 h 633930" name="T11"/>
                <a:gd fmla="*/ 46714 w 887502" name="T12"/>
                <a:gd fmla="*/ 37408 h 633930" name="T13"/>
                <a:gd fmla="*/ 44956 w 887502" name="T14"/>
                <a:gd fmla="*/ 46495 h 633930" name="T15"/>
                <a:gd fmla="*/ 49219 w 887502" name="T16"/>
                <a:gd fmla="*/ 45218 h 633930" name="T17"/>
                <a:gd fmla="*/ 50193 w 887502" name="T18"/>
                <a:gd fmla="*/ 40183 h 633930" name="T19"/>
                <a:gd fmla="*/ 54886 w 887502" name="T20"/>
                <a:gd fmla="*/ 38112 h 633930" name="T21"/>
                <a:gd fmla="*/ 55181 w 887502" name="T22"/>
                <a:gd fmla="*/ 33672 h 633930" name="T23"/>
                <a:gd fmla="*/ 54518 w 887502" name="T24"/>
                <a:gd fmla="*/ 31932 h 633930" name="T25"/>
                <a:gd fmla="*/ 65992 w 887502" name="T26"/>
                <a:gd fmla="*/ 43406 h 633930" name="T27"/>
                <a:gd fmla="*/ 54518 w 887502" name="T28"/>
                <a:gd fmla="*/ 54880 h 633930" name="T29"/>
                <a:gd fmla="*/ 43044 w 887502" name="T30"/>
                <a:gd fmla="*/ 43406 h 633930" name="T31"/>
                <a:gd fmla="*/ 54518 w 887502" name="T32"/>
                <a:gd fmla="*/ 31932 h 633930" name="T33"/>
                <a:gd fmla="*/ 54518 w 887502" name="T34"/>
                <a:gd fmla="*/ 25234 h 633930" name="T35"/>
                <a:gd fmla="*/ 36345 w 887502" name="T36"/>
                <a:gd fmla="*/ 43406 h 633930" name="T37"/>
                <a:gd fmla="*/ 54518 w 887502" name="T38"/>
                <a:gd fmla="*/ 61579 h 633930" name="T39"/>
                <a:gd fmla="*/ 72691 w 887502" name="T40"/>
                <a:gd fmla="*/ 43406 h 633930" name="T41"/>
                <a:gd fmla="*/ 54518 w 887502" name="T42"/>
                <a:gd fmla="*/ 25234 h 633930" name="T43"/>
                <a:gd fmla="*/ 98685 w 887502" name="T44"/>
                <a:gd fmla="*/ 8231 h 633930" name="T45"/>
                <a:gd fmla="*/ 49207 w 887502" name="T46"/>
                <a:gd fmla="*/ 8523 h 633930" name="T47"/>
                <a:gd fmla="*/ 44234 w 887502" name="T48"/>
                <a:gd fmla="*/ 14527 h 633930" name="T49"/>
                <a:gd fmla="*/ 10351 w 887502" name="T50"/>
                <a:gd fmla="*/ 14527 h 633930" name="T51"/>
                <a:gd fmla="*/ 10351 w 887502" name="T52"/>
                <a:gd fmla="*/ 20822 h 633930" name="T53"/>
                <a:gd fmla="*/ 98685 w 887502" name="T54"/>
                <a:gd fmla="*/ 20822 h 633930" name="T55"/>
                <a:gd fmla="*/ 98685 w 887502" name="T56"/>
                <a:gd fmla="*/ 17674 h 633930" name="T57"/>
                <a:gd fmla="*/ 98685 w 887502" name="T58"/>
                <a:gd fmla="*/ 14527 h 633930" name="T59"/>
                <a:gd fmla="*/ 98685 w 887502" name="T60"/>
                <a:gd fmla="*/ 8231 h 633930" name="T61"/>
                <a:gd fmla="*/ 22409 w 887502" name="T62"/>
                <a:gd fmla="*/ 6268 h 633930" name="T63"/>
                <a:gd fmla="*/ 22409 w 887502" name="T64"/>
                <a:gd fmla="*/ 11460 h 633930" name="T65"/>
                <a:gd fmla="*/ 41538 w 887502" name="T66"/>
                <a:gd fmla="*/ 11460 h 633930" name="T67"/>
                <a:gd fmla="*/ 41538 w 887502" name="T68"/>
                <a:gd fmla="*/ 6268 h 633930" name="T69"/>
                <a:gd fmla="*/ 22409 w 887502" name="T70"/>
                <a:gd fmla="*/ 6268 h 633930" name="T71"/>
                <a:gd fmla="*/ 12981 w 887502" name="T72"/>
                <a:gd fmla="*/ 0 h 633930" name="T73"/>
                <a:gd fmla="*/ 96055 w 887502" name="T74"/>
                <a:gd fmla="*/ 0 h 633930" name="T75"/>
                <a:gd fmla="*/ 109036 w 887502" name="T76"/>
                <a:gd fmla="*/ 12981 h 633930" name="T77"/>
                <a:gd fmla="*/ 109036 w 887502" name="T78"/>
                <a:gd fmla="*/ 64902 h 633930" name="T79"/>
                <a:gd fmla="*/ 96055 w 887502" name="T80"/>
                <a:gd fmla="*/ 77883 h 633930" name="T81"/>
                <a:gd fmla="*/ 12981 w 887502" name="T82"/>
                <a:gd fmla="*/ 77883 h 633930" name="T83"/>
                <a:gd fmla="*/ 0 w 887502" name="T84"/>
                <a:gd fmla="*/ 64902 h 633930" name="T85"/>
                <a:gd fmla="*/ 0 w 887502" name="T86"/>
                <a:gd fmla="*/ 12981 h 633930" name="T87"/>
                <a:gd fmla="*/ 12981 w 887502" name="T88"/>
                <a:gd fmla="*/ 0 h 633930"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b="b" l="0" r="r" t="0"/>
              <a:pathLst>
                <a:path h="633930" w="887502">
                  <a:moveTo>
                    <a:pt x="84255" y="535095"/>
                  </a:moveTo>
                  <a:lnTo>
                    <a:pt x="84255" y="577357"/>
                  </a:lnTo>
                  <a:lnTo>
                    <a:pt x="803248" y="577357"/>
                  </a:lnTo>
                  <a:lnTo>
                    <a:pt x="803248" y="535095"/>
                  </a:lnTo>
                  <a:lnTo>
                    <a:pt x="84255" y="535095"/>
                  </a:lnTo>
                  <a:close/>
                  <a:moveTo>
                    <a:pt x="449149" y="274073"/>
                  </a:moveTo>
                  <a:cubicBezTo>
                    <a:pt x="422581" y="272304"/>
                    <a:pt x="396832" y="283666"/>
                    <a:pt x="380230" y="304484"/>
                  </a:cubicBezTo>
                  <a:cubicBezTo>
                    <a:pt x="363629" y="325302"/>
                    <a:pt x="358282" y="352934"/>
                    <a:pt x="365919" y="378442"/>
                  </a:cubicBezTo>
                  <a:lnTo>
                    <a:pt x="400617" y="368053"/>
                  </a:lnTo>
                  <a:cubicBezTo>
                    <a:pt x="396386" y="353917"/>
                    <a:pt x="399349" y="338605"/>
                    <a:pt x="408549" y="327067"/>
                  </a:cubicBezTo>
                  <a:cubicBezTo>
                    <a:pt x="417750" y="315531"/>
                    <a:pt x="432019" y="309235"/>
                    <a:pt x="446743" y="310215"/>
                  </a:cubicBezTo>
                  <a:lnTo>
                    <a:pt x="449149" y="274073"/>
                  </a:lnTo>
                  <a:close/>
                  <a:moveTo>
                    <a:pt x="443751" y="259914"/>
                  </a:moveTo>
                  <a:cubicBezTo>
                    <a:pt x="495330" y="259914"/>
                    <a:pt x="537143" y="301727"/>
                    <a:pt x="537143" y="353306"/>
                  </a:cubicBezTo>
                  <a:cubicBezTo>
                    <a:pt x="537143" y="404885"/>
                    <a:pt x="495330" y="446698"/>
                    <a:pt x="443751" y="446698"/>
                  </a:cubicBezTo>
                  <a:cubicBezTo>
                    <a:pt x="392172" y="446698"/>
                    <a:pt x="350359" y="404885"/>
                    <a:pt x="350359" y="353306"/>
                  </a:cubicBezTo>
                  <a:cubicBezTo>
                    <a:pt x="350359" y="301727"/>
                    <a:pt x="392172" y="259914"/>
                    <a:pt x="443751" y="259914"/>
                  </a:cubicBezTo>
                  <a:close/>
                  <a:moveTo>
                    <a:pt x="443751" y="205389"/>
                  </a:moveTo>
                  <a:cubicBezTo>
                    <a:pt x="362059" y="205389"/>
                    <a:pt x="295834" y="271614"/>
                    <a:pt x="295834" y="353306"/>
                  </a:cubicBezTo>
                  <a:cubicBezTo>
                    <a:pt x="295834" y="434998"/>
                    <a:pt x="362059" y="501223"/>
                    <a:pt x="443751" y="501223"/>
                  </a:cubicBezTo>
                  <a:cubicBezTo>
                    <a:pt x="525443" y="501223"/>
                    <a:pt x="591668" y="434998"/>
                    <a:pt x="591668" y="353306"/>
                  </a:cubicBezTo>
                  <a:cubicBezTo>
                    <a:pt x="591668" y="271614"/>
                    <a:pt x="525443" y="205389"/>
                    <a:pt x="443751" y="205389"/>
                  </a:cubicBezTo>
                  <a:close/>
                  <a:moveTo>
                    <a:pt x="803248" y="66995"/>
                  </a:moveTo>
                  <a:lnTo>
                    <a:pt x="400521" y="69376"/>
                  </a:lnTo>
                  <a:lnTo>
                    <a:pt x="360040" y="118239"/>
                  </a:lnTo>
                  <a:lnTo>
                    <a:pt x="84255" y="118239"/>
                  </a:lnTo>
                  <a:lnTo>
                    <a:pt x="84255" y="169484"/>
                  </a:lnTo>
                  <a:lnTo>
                    <a:pt x="803248" y="169484"/>
                  </a:lnTo>
                  <a:lnTo>
                    <a:pt x="803248" y="143861"/>
                  </a:lnTo>
                  <a:lnTo>
                    <a:pt x="803248" y="118239"/>
                  </a:lnTo>
                  <a:lnTo>
                    <a:pt x="803248" y="66995"/>
                  </a:lnTo>
                  <a:close/>
                  <a:moveTo>
                    <a:pt x="182398" y="51019"/>
                  </a:moveTo>
                  <a:lnTo>
                    <a:pt x="182398" y="93281"/>
                  </a:lnTo>
                  <a:lnTo>
                    <a:pt x="338096" y="93281"/>
                  </a:lnTo>
                  <a:lnTo>
                    <a:pt x="338096" y="51019"/>
                  </a:lnTo>
                  <a:lnTo>
                    <a:pt x="182398" y="51019"/>
                  </a:lnTo>
                  <a:close/>
                  <a:moveTo>
                    <a:pt x="105657" y="0"/>
                  </a:moveTo>
                  <a:lnTo>
                    <a:pt x="781845" y="0"/>
                  </a:lnTo>
                  <a:cubicBezTo>
                    <a:pt x="840198" y="0"/>
                    <a:pt x="887502" y="47304"/>
                    <a:pt x="887502" y="105657"/>
                  </a:cubicBezTo>
                  <a:lnTo>
                    <a:pt x="887502" y="528273"/>
                  </a:lnTo>
                  <a:cubicBezTo>
                    <a:pt x="887502" y="586626"/>
                    <a:pt x="840198" y="633930"/>
                    <a:pt x="781845" y="633930"/>
                  </a:cubicBezTo>
                  <a:lnTo>
                    <a:pt x="105657" y="633930"/>
                  </a:lnTo>
                  <a:cubicBezTo>
                    <a:pt x="47304" y="633930"/>
                    <a:pt x="0" y="586626"/>
                    <a:pt x="0" y="528273"/>
                  </a:cubicBezTo>
                  <a:lnTo>
                    <a:pt x="0" y="105657"/>
                  </a:lnTo>
                  <a:cubicBezTo>
                    <a:pt x="0" y="47304"/>
                    <a:pt x="47304" y="0"/>
                    <a:pt x="105657" y="0"/>
                  </a:cubicBezTo>
                  <a:close/>
                </a:path>
              </a:pathLst>
            </a:custGeom>
            <a:ln>
              <a:noFill/>
            </a:ln>
            <a:extLst>
              <a:ext uri="{91240B29-F687-4F45-9708-019B960494DF}">
                <a14:hiddenLine w="25400">
                  <a:solidFill>
                    <a:srgbClr val="000000"/>
                  </a:solidFill>
                  <a:round/>
                  <a:headEnd/>
                  <a:tailEnd/>
                </a14:hiddenLine>
              </a:ext>
            </a:extLst>
          </p:spPr>
          <p:txBody>
            <a:bodyPr/>
            <a:lstStyle/>
            <a:p>
              <a:pPr>
                <a:defRPr/>
              </a:pPr>
              <a:endParaRPr altLang="en-US" lang="zh-CN">
                <a:solidFill>
                  <a:schemeClr val="tx1">
                    <a:lumMod val="75000"/>
                    <a:lumOff val="25000"/>
                  </a:schemeClr>
                </a:solidFill>
                <a:latin charset="-122" panose="02010509060101010101" pitchFamily="49" typeface="幼圆"/>
                <a:ea charset="-122" panose="02010509060101010101" pitchFamily="49" typeface="幼圆"/>
              </a:endParaRPr>
            </a:p>
          </p:txBody>
        </p:sp>
      </p:grpSp>
      <p:sp>
        <p:nvSpPr>
          <p:cNvPr id="31" name="Rectangle 4"/>
          <p:cNvSpPr>
            <a:spLocks noChangeArrowheads="1"/>
          </p:cNvSpPr>
          <p:nvPr/>
        </p:nvSpPr>
        <p:spPr bwMode="auto">
          <a:xfrm>
            <a:off x="2860477" y="5298745"/>
            <a:ext cx="2197125" cy="5715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90" lIns="68580" rIns="68580" tIns="34290" wrap="square">
            <a:spAutoFit/>
          </a:bodyPr>
          <a:lstStyle>
            <a:lvl1pPr>
              <a:spcBef>
                <a:spcPct val="20000"/>
              </a:spcBef>
              <a:buFont charset="0" panose="020b0604020202020204" pitchFamily="34" typeface="Arial"/>
              <a:buChar char="•"/>
              <a:defRPr sz="3200">
                <a:solidFill>
                  <a:schemeClr val="tx1"/>
                </a:solidFill>
                <a:latin charset="-122" panose="020b0503020204020204" pitchFamily="34" typeface="微软雅黑"/>
                <a:ea charset="-122" panose="020b0503020204020204" pitchFamily="34" typeface="微软雅黑"/>
                <a:sym charset="-122" panose="020b0503020204020204" pitchFamily="34" typeface="微软雅黑"/>
              </a:defRPr>
            </a:lvl1pPr>
            <a:lvl2pPr indent="-285750" marL="742950">
              <a:spcBef>
                <a:spcPct val="20000"/>
              </a:spcBef>
              <a:buFont charset="0" panose="020b0604020202020204" pitchFamily="34" typeface="Arial"/>
              <a:buChar char="–"/>
              <a:defRPr sz="2800">
                <a:solidFill>
                  <a:schemeClr val="tx1"/>
                </a:solidFill>
                <a:latin charset="-122" panose="020b0503020204020204" pitchFamily="34" typeface="微软雅黑"/>
                <a:ea charset="-122" panose="020b0503020204020204" pitchFamily="34" typeface="微软雅黑"/>
                <a:sym charset="-122" panose="020b0503020204020204" pitchFamily="34" typeface="微软雅黑"/>
              </a:defRPr>
            </a:lvl2pPr>
            <a:lvl3pPr indent="-228600" marL="1143000">
              <a:spcBef>
                <a:spcPct val="20000"/>
              </a:spcBef>
              <a:buFont charset="0" panose="020b0604020202020204" pitchFamily="34" typeface="Arial"/>
              <a:buChar char="•"/>
              <a:defRPr sz="2400">
                <a:solidFill>
                  <a:schemeClr val="tx1"/>
                </a:solidFill>
                <a:latin charset="-122" panose="020b0503020204020204" pitchFamily="34" typeface="微软雅黑"/>
                <a:ea charset="-122" panose="020b0503020204020204" pitchFamily="34" typeface="微软雅黑"/>
                <a:sym charset="-122" panose="020b0503020204020204" pitchFamily="34" typeface="微软雅黑"/>
              </a:defRPr>
            </a:lvl3pPr>
            <a:lvl4pPr indent="-228600" marL="1600200">
              <a:spcBef>
                <a:spcPct val="20000"/>
              </a:spcBef>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122" panose="020b0503020204020204" pitchFamily="34" typeface="微软雅黑"/>
              </a:defRPr>
            </a:lvl4pPr>
            <a:lvl5pPr indent="-228600" marL="2057400">
              <a:spcBef>
                <a:spcPct val="20000"/>
              </a:spcBef>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122" panose="020b0503020204020204" pitchFamily="34" typeface="微软雅黑"/>
              </a:defRPr>
            </a:lvl5pPr>
            <a:lvl6pPr eaLnBrk="0" fontAlgn="base" hangingPunct="0" indent="-228600" marL="25146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122" panose="020b0503020204020204" pitchFamily="34" typeface="微软雅黑"/>
              </a:defRPr>
            </a:lvl6pPr>
            <a:lvl7pPr eaLnBrk="0" fontAlgn="base" hangingPunct="0" indent="-228600" marL="29718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122" panose="020b0503020204020204" pitchFamily="34" typeface="微软雅黑"/>
              </a:defRPr>
            </a:lvl7pPr>
            <a:lvl8pPr eaLnBrk="0" fontAlgn="base" hangingPunct="0" indent="-228600" marL="34290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122" panose="020b0503020204020204" pitchFamily="34" typeface="微软雅黑"/>
              </a:defRPr>
            </a:lvl8pPr>
            <a:lvl9pPr eaLnBrk="0" fontAlgn="base" hangingPunct="0" indent="-228600" marL="38862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122" panose="020b0503020204020204" pitchFamily="34" typeface="微软雅黑"/>
              </a:defRPr>
            </a:lvl9pPr>
          </a:lstStyle>
          <a:p>
            <a:pPr algn="ctr" eaLnBrk="1" hangingPunct="1">
              <a:spcBef>
                <a:spcPct val="0"/>
              </a:spcBef>
              <a:buFont charset="0" panose="020b0604020202020204" pitchFamily="34" typeface="Arial"/>
              <a:buNone/>
              <a:defRPr/>
            </a:pPr>
            <a:r>
              <a:rPr altLang="en-US" lang="zh-CN" sz="1100">
                <a:solidFill>
                  <a:schemeClr val="bg1"/>
                </a:solidFill>
                <a:latin charset="-122" panose="02010509060101010101" pitchFamily="49" typeface="幼圆"/>
                <a:ea charset="-122" panose="02010509060101010101" pitchFamily="49" typeface="幼圆"/>
              </a:rPr>
              <a:t>在此处添加详细描述文本</a:t>
            </a:r>
            <a:br>
              <a:rPr altLang="en-US" lang="zh-CN" sz="1100">
                <a:solidFill>
                  <a:schemeClr val="bg1"/>
                </a:solidFill>
                <a:latin charset="-122" panose="02010509060101010101" pitchFamily="49" typeface="幼圆"/>
                <a:ea charset="-122" panose="02010509060101010101" pitchFamily="49" typeface="幼圆"/>
              </a:rPr>
            </a:br>
            <a:br>
              <a:rPr altLang="en-US" lang="zh-CN" sz="1100">
                <a:solidFill>
                  <a:schemeClr val="bg1"/>
                </a:solidFill>
                <a:latin charset="-122" panose="02010509060101010101" pitchFamily="49" typeface="幼圆"/>
                <a:ea charset="-122" panose="02010509060101010101" pitchFamily="49" typeface="幼圆"/>
              </a:rPr>
            </a:br>
            <a:r>
              <a:rPr altLang="en-US" lang="zh-CN" sz="1100">
                <a:solidFill>
                  <a:schemeClr val="bg1"/>
                </a:solidFill>
                <a:latin charset="-122" panose="02010509060101010101" pitchFamily="49" typeface="幼圆"/>
                <a:ea charset="-122" panose="02010509060101010101" pitchFamily="49" typeface="幼圆"/>
              </a:rPr>
              <a:t>在此处添加详细描述文本</a:t>
            </a:r>
          </a:p>
        </p:txBody>
      </p:sp>
      <p:grpSp>
        <p:nvGrpSpPr>
          <p:cNvPr id="32" name="组合 17"/>
          <p:cNvGrpSpPr/>
          <p:nvPr/>
        </p:nvGrpSpPr>
        <p:grpSpPr>
          <a:xfrm>
            <a:off x="5804185" y="2464197"/>
            <a:ext cx="1079500" cy="1081087"/>
            <a:chExt cx="645768" cy="645768"/>
          </a:xfrm>
        </p:grpSpPr>
        <p:sp>
          <p:nvSpPr>
            <p:cNvPr id="33" name="圆角矩形 18"/>
            <p:cNvSpPr>
              <a:spLocks noChangeArrowheads="1"/>
            </p:cNvSpPr>
            <p:nvPr/>
          </p:nvSpPr>
          <p:spPr bwMode="auto">
            <a:xfrm>
              <a:off x="0" y="0"/>
              <a:ext cx="645768" cy="645768"/>
            </a:xfrm>
            <a:prstGeom prst="roundRect">
              <a:avLst>
                <a:gd fmla="val 50000" name="adj"/>
              </a:avLst>
            </a:prstGeom>
            <a:solidFill>
              <a:schemeClr val="bg1">
                <a:alpha val="80000"/>
              </a:schemeClr>
            </a:solidFill>
            <a:ln>
              <a:noFill/>
            </a:ln>
            <a:extLst>
              <a:ext uri="{91240B29-F687-4F45-9708-019B960494DF}">
                <a14:hiddenLine w="25400">
                  <a:solidFill>
                    <a:srgbClr val="000000"/>
                  </a:solidFill>
                  <a:round/>
                  <a:headEnd/>
                  <a:tailEnd/>
                </a14:hiddenLine>
              </a:ext>
            </a:extLst>
          </p:spPr>
          <p:txBody>
            <a:bodyPr anchor="ctr"/>
            <a:lstStyle>
              <a:lvl1pPr>
                <a:spcBef>
                  <a:spcPct val="20000"/>
                </a:spcBef>
                <a:buFont charset="0" panose="020b0604020202020204" pitchFamily="34" typeface="Arial"/>
                <a:buChar char="•"/>
                <a:defRPr sz="3200">
                  <a:solidFill>
                    <a:schemeClr val="tx1"/>
                  </a:solidFill>
                  <a:latin charset="-122" panose="020b0503020204020204" pitchFamily="34" typeface="微软雅黑"/>
                  <a:ea charset="-122" panose="020b0503020204020204" pitchFamily="34" typeface="微软雅黑"/>
                  <a:sym charset="-122" panose="020b0503020204020204" pitchFamily="34" typeface="微软雅黑"/>
                </a:defRPr>
              </a:lvl1pPr>
              <a:lvl2pPr indent="-285750" marL="742950">
                <a:spcBef>
                  <a:spcPct val="20000"/>
                </a:spcBef>
                <a:buFont charset="0" panose="020b0604020202020204" pitchFamily="34" typeface="Arial"/>
                <a:buChar char="–"/>
                <a:defRPr sz="2800">
                  <a:solidFill>
                    <a:schemeClr val="tx1"/>
                  </a:solidFill>
                  <a:latin charset="-122" panose="020b0503020204020204" pitchFamily="34" typeface="微软雅黑"/>
                  <a:ea charset="-122" panose="020b0503020204020204" pitchFamily="34" typeface="微软雅黑"/>
                  <a:sym charset="-122" panose="020b0503020204020204" pitchFamily="34" typeface="微软雅黑"/>
                </a:defRPr>
              </a:lvl2pPr>
              <a:lvl3pPr indent="-228600" marL="1143000">
                <a:spcBef>
                  <a:spcPct val="20000"/>
                </a:spcBef>
                <a:buFont charset="0" panose="020b0604020202020204" pitchFamily="34" typeface="Arial"/>
                <a:buChar char="•"/>
                <a:defRPr sz="2400">
                  <a:solidFill>
                    <a:schemeClr val="tx1"/>
                  </a:solidFill>
                  <a:latin charset="-122" panose="020b0503020204020204" pitchFamily="34" typeface="微软雅黑"/>
                  <a:ea charset="-122" panose="020b0503020204020204" pitchFamily="34" typeface="微软雅黑"/>
                  <a:sym charset="-122" panose="020b0503020204020204" pitchFamily="34" typeface="微软雅黑"/>
                </a:defRPr>
              </a:lvl3pPr>
              <a:lvl4pPr indent="-228600" marL="1600200">
                <a:spcBef>
                  <a:spcPct val="20000"/>
                </a:spcBef>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122" panose="020b0503020204020204" pitchFamily="34" typeface="微软雅黑"/>
                </a:defRPr>
              </a:lvl4pPr>
              <a:lvl5pPr indent="-228600" marL="2057400">
                <a:spcBef>
                  <a:spcPct val="20000"/>
                </a:spcBef>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122" panose="020b0503020204020204" pitchFamily="34" typeface="微软雅黑"/>
                </a:defRPr>
              </a:lvl5pPr>
              <a:lvl6pPr eaLnBrk="0" fontAlgn="base" hangingPunct="0" indent="-228600" marL="25146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122" panose="020b0503020204020204" pitchFamily="34" typeface="微软雅黑"/>
                </a:defRPr>
              </a:lvl6pPr>
              <a:lvl7pPr eaLnBrk="0" fontAlgn="base" hangingPunct="0" indent="-228600" marL="29718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122" panose="020b0503020204020204" pitchFamily="34" typeface="微软雅黑"/>
                </a:defRPr>
              </a:lvl7pPr>
              <a:lvl8pPr eaLnBrk="0" fontAlgn="base" hangingPunct="0" indent="-228600" marL="34290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122" panose="020b0503020204020204" pitchFamily="34" typeface="微软雅黑"/>
                </a:defRPr>
              </a:lvl8pPr>
              <a:lvl9pPr eaLnBrk="0" fontAlgn="base" hangingPunct="0" indent="-228600" marL="38862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122" panose="020b0503020204020204" pitchFamily="34" typeface="微软雅黑"/>
                </a:defRPr>
              </a:lvl9pPr>
            </a:lstStyle>
            <a:p>
              <a:pPr algn="ctr" eaLnBrk="1" hangingPunct="1">
                <a:spcBef>
                  <a:spcPct val="0"/>
                </a:spcBef>
                <a:buFont charset="0" panose="020b0604020202020204" pitchFamily="34" typeface="Arial"/>
                <a:buNone/>
                <a:defRPr/>
              </a:pPr>
              <a:endParaRPr altLang="zh-CN" lang="zh-CN" sz="1800">
                <a:solidFill>
                  <a:schemeClr val="tx1">
                    <a:lumMod val="75000"/>
                    <a:lumOff val="25000"/>
                  </a:schemeClr>
                </a:solidFill>
                <a:latin charset="-122" panose="02010509060101010101" pitchFamily="49" typeface="幼圆"/>
                <a:ea charset="-122" panose="02010509060101010101" pitchFamily="49" typeface="幼圆"/>
              </a:endParaRPr>
            </a:p>
          </p:txBody>
        </p:sp>
        <p:sp useBgFill="1">
          <p:nvSpPr>
            <p:cNvPr id="34" name="空心弧 22"/>
            <p:cNvSpPr>
              <a:spLocks noChangeArrowheads="1"/>
            </p:cNvSpPr>
            <p:nvPr/>
          </p:nvSpPr>
          <p:spPr bwMode="auto">
            <a:xfrm>
              <a:off x="112060" y="121378"/>
              <a:ext cx="421649" cy="403012"/>
            </a:xfrm>
            <a:custGeom>
              <a:gdLst>
                <a:gd fmla="*/ 97845 w 872917" name="T0"/>
                <a:gd fmla="*/ 43431 h 836472" name="T1"/>
                <a:gd fmla="*/ 97845 w 872917" name="T2"/>
                <a:gd fmla="*/ 81529 h 836472" name="T3"/>
                <a:gd fmla="*/ 85614 w 872917" name="T4"/>
                <a:gd fmla="*/ 93760 h 836472" name="T5"/>
                <a:gd fmla="*/ 12231 w 872917" name="T6"/>
                <a:gd fmla="*/ 93760 h 836472" name="T7"/>
                <a:gd fmla="*/ 0 w 872917" name="T8"/>
                <a:gd fmla="*/ 81529 h 836472" name="T9"/>
                <a:gd fmla="*/ 0 w 872917" name="T10"/>
                <a:gd fmla="*/ 44103 h 836472" name="T11"/>
                <a:gd fmla="*/ 42198 w 872917" name="T12"/>
                <a:gd fmla="*/ 57375 h 836472" name="T13"/>
                <a:gd fmla="*/ 39138 w 872917" name="T14"/>
                <a:gd fmla="*/ 72062 h 836472" name="T15"/>
                <a:gd fmla="*/ 58707 w 872917" name="T16"/>
                <a:gd fmla="*/ 72062 h 836472" name="T17"/>
                <a:gd fmla="*/ 55635 w 872917" name="T18"/>
                <a:gd fmla="*/ 57318 h 836472" name="T19"/>
                <a:gd fmla="*/ 97845 w 872917" name="T20"/>
                <a:gd fmla="*/ 43431 h 836472" name="T21"/>
                <a:gd fmla="*/ 50962 w 872917" name="T22"/>
                <a:gd fmla="*/ 10083 h 836472" name="T23"/>
                <a:gd fmla="*/ 37659 w 872917" name="T24"/>
                <a:gd fmla="*/ 13584 h 836472" name="T25"/>
                <a:gd fmla="*/ 32017 w 872917" name="T26"/>
                <a:gd fmla="*/ 20376 h 836472" name="T27"/>
                <a:gd fmla="*/ 65775 w 872917" name="T28"/>
                <a:gd fmla="*/ 20376 h 836472" name="T29"/>
                <a:gd fmla="*/ 63237 w 872917" name="T30"/>
                <a:gd fmla="*/ 16291 h 836472" name="T31"/>
                <a:gd fmla="*/ 50962 w 872917" name="T32"/>
                <a:gd fmla="*/ 10083 h 836472" name="T33"/>
                <a:gd fmla="*/ 46793 w 872917" name="T34"/>
                <a:gd fmla="*/ 76 h 836472" name="T35"/>
                <a:gd fmla="*/ 70605 w 872917" name="T36"/>
                <a:gd fmla="*/ 9567 h 836472" name="T37"/>
                <a:gd fmla="*/ 76763 w 872917" name="T38"/>
                <a:gd fmla="*/ 20376 h 836472" name="T39"/>
                <a:gd fmla="*/ 85614 w 872917" name="T40"/>
                <a:gd fmla="*/ 20376 h 836472" name="T41"/>
                <a:gd fmla="*/ 97845 w 872917" name="T42"/>
                <a:gd fmla="*/ 32607 h 836472" name="T43"/>
                <a:gd fmla="*/ 97845 w 872917" name="T44"/>
                <a:gd fmla="*/ 36444 h 836472" name="T45"/>
                <a:gd fmla="*/ 54273 w 872917" name="T46"/>
                <a:gd fmla="*/ 50780 h 836472" name="T47"/>
                <a:gd fmla="*/ 53815 w 872917" name="T48"/>
                <a:gd fmla="*/ 48579 h 836472" name="T49"/>
                <a:gd fmla="*/ 44031 w 872917" name="T50"/>
                <a:gd fmla="*/ 48579 h 836472" name="T51"/>
                <a:gd fmla="*/ 43637 w 872917" name="T52"/>
                <a:gd fmla="*/ 50467 h 836472" name="T53"/>
                <a:gd fmla="*/ 0 w 872917" name="T54"/>
                <a:gd fmla="*/ 36742 h 836472" name="T55"/>
                <a:gd fmla="*/ 0 w 872917" name="T56"/>
                <a:gd fmla="*/ 32607 h 836472" name="T57"/>
                <a:gd fmla="*/ 12231 w 872917" name="T58"/>
                <a:gd fmla="*/ 20376 h 836472" name="T59"/>
                <a:gd fmla="*/ 21097 w 872917" name="T60"/>
                <a:gd fmla="*/ 20376 h 836472" name="T61"/>
                <a:gd fmla="*/ 31862 w 872917" name="T62"/>
                <a:gd fmla="*/ 5468 h 836472" name="T63"/>
                <a:gd fmla="*/ 46793 w 872917" name="T64"/>
                <a:gd fmla="*/ 76 h 836472"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b="b" l="0" r="r" t="0"/>
              <a:pathLst>
                <a:path h="836472" w="872917">
                  <a:moveTo>
                    <a:pt x="872917" y="387463"/>
                  </a:moveTo>
                  <a:lnTo>
                    <a:pt x="872917" y="727355"/>
                  </a:lnTo>
                  <a:cubicBezTo>
                    <a:pt x="872917" y="787619"/>
                    <a:pt x="824064" y="836472"/>
                    <a:pt x="763800" y="836472"/>
                  </a:cubicBezTo>
                  <a:lnTo>
                    <a:pt x="109117" y="836472"/>
                  </a:lnTo>
                  <a:cubicBezTo>
                    <a:pt x="48853" y="836472"/>
                    <a:pt x="0" y="787619"/>
                    <a:pt x="0" y="727355"/>
                  </a:cubicBezTo>
                  <a:lnTo>
                    <a:pt x="0" y="393462"/>
                  </a:lnTo>
                  <a:lnTo>
                    <a:pt x="376465" y="511868"/>
                  </a:lnTo>
                  <a:lnTo>
                    <a:pt x="349167" y="642896"/>
                  </a:lnTo>
                  <a:lnTo>
                    <a:pt x="523750" y="642896"/>
                  </a:lnTo>
                  <a:lnTo>
                    <a:pt x="496346" y="511356"/>
                  </a:lnTo>
                  <a:lnTo>
                    <a:pt x="872917" y="387463"/>
                  </a:lnTo>
                  <a:close/>
                  <a:moveTo>
                    <a:pt x="454651" y="89951"/>
                  </a:moveTo>
                  <a:cubicBezTo>
                    <a:pt x="413879" y="85636"/>
                    <a:pt x="371578" y="95760"/>
                    <a:pt x="335971" y="121192"/>
                  </a:cubicBezTo>
                  <a:cubicBezTo>
                    <a:pt x="313511" y="137234"/>
                    <a:pt x="295948" y="157772"/>
                    <a:pt x="285636" y="181784"/>
                  </a:cubicBezTo>
                  <a:lnTo>
                    <a:pt x="586808" y="181784"/>
                  </a:lnTo>
                  <a:cubicBezTo>
                    <a:pt x="582405" y="168081"/>
                    <a:pt x="574102" y="156229"/>
                    <a:pt x="564164" y="145339"/>
                  </a:cubicBezTo>
                  <a:cubicBezTo>
                    <a:pt x="534669" y="113018"/>
                    <a:pt x="495424" y="94265"/>
                    <a:pt x="454651" y="89951"/>
                  </a:cubicBezTo>
                  <a:close/>
                  <a:moveTo>
                    <a:pt x="417458" y="679"/>
                  </a:moveTo>
                  <a:cubicBezTo>
                    <a:pt x="495129" y="-4923"/>
                    <a:pt x="574048" y="24160"/>
                    <a:pt x="629894" y="85355"/>
                  </a:cubicBezTo>
                  <a:cubicBezTo>
                    <a:pt x="655919" y="113874"/>
                    <a:pt x="674543" y="146746"/>
                    <a:pt x="684840" y="181784"/>
                  </a:cubicBezTo>
                  <a:lnTo>
                    <a:pt x="763800" y="181784"/>
                  </a:lnTo>
                  <a:cubicBezTo>
                    <a:pt x="824064" y="181784"/>
                    <a:pt x="872917" y="230637"/>
                    <a:pt x="872917" y="290901"/>
                  </a:cubicBezTo>
                  <a:lnTo>
                    <a:pt x="872917" y="325135"/>
                  </a:lnTo>
                  <a:lnTo>
                    <a:pt x="484194" y="453026"/>
                  </a:lnTo>
                  <a:lnTo>
                    <a:pt x="480104" y="433396"/>
                  </a:lnTo>
                  <a:lnTo>
                    <a:pt x="392813" y="433396"/>
                  </a:lnTo>
                  <a:lnTo>
                    <a:pt x="389304" y="450237"/>
                  </a:lnTo>
                  <a:lnTo>
                    <a:pt x="0" y="327793"/>
                  </a:lnTo>
                  <a:lnTo>
                    <a:pt x="0" y="290901"/>
                  </a:lnTo>
                  <a:cubicBezTo>
                    <a:pt x="0" y="230637"/>
                    <a:pt x="48853" y="181784"/>
                    <a:pt x="109117" y="181784"/>
                  </a:cubicBezTo>
                  <a:lnTo>
                    <a:pt x="188214" y="181784"/>
                  </a:lnTo>
                  <a:cubicBezTo>
                    <a:pt x="203958" y="129561"/>
                    <a:pt x="236927" y="82582"/>
                    <a:pt x="284252" y="48780"/>
                  </a:cubicBezTo>
                  <a:cubicBezTo>
                    <a:pt x="324702" y="19889"/>
                    <a:pt x="370855" y="4041"/>
                    <a:pt x="417458" y="679"/>
                  </a:cubicBezTo>
                  <a:close/>
                </a:path>
              </a:pathLst>
            </a:custGeom>
            <a:ln>
              <a:noFill/>
            </a:ln>
            <a:extLst>
              <a:ext uri="{91240B29-F687-4F45-9708-019B960494DF}">
                <a14:hiddenLine w="25400">
                  <a:solidFill>
                    <a:srgbClr val="000000"/>
                  </a:solidFill>
                  <a:round/>
                  <a:headEnd/>
                  <a:tailEnd/>
                </a14:hiddenLine>
              </a:ext>
            </a:extLst>
          </p:spPr>
          <p:txBody>
            <a:bodyPr/>
            <a:lstStyle/>
            <a:p>
              <a:pPr>
                <a:defRPr/>
              </a:pPr>
              <a:endParaRPr altLang="en-US" lang="zh-CN">
                <a:solidFill>
                  <a:schemeClr val="tx1">
                    <a:lumMod val="75000"/>
                    <a:lumOff val="25000"/>
                  </a:schemeClr>
                </a:solidFill>
                <a:latin charset="-122" panose="02010509060101010101" pitchFamily="49" typeface="幼圆"/>
                <a:ea charset="-122" panose="02010509060101010101" pitchFamily="49" typeface="幼圆"/>
              </a:endParaRPr>
            </a:p>
          </p:txBody>
        </p:sp>
      </p:grpSp>
      <p:sp>
        <p:nvSpPr>
          <p:cNvPr id="35" name="TextBox 21"/>
          <p:cNvSpPr>
            <a:spLocks noChangeArrowheads="1"/>
          </p:cNvSpPr>
          <p:nvPr/>
        </p:nvSpPr>
        <p:spPr bwMode="auto">
          <a:xfrm>
            <a:off x="5479542" y="3670441"/>
            <a:ext cx="1728787" cy="5029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spcBef>
                <a:spcPct val="20000"/>
              </a:spcBef>
              <a:buFont charset="0" panose="020b0604020202020204" pitchFamily="34" typeface="Arial"/>
              <a:buChar char="•"/>
              <a:defRPr sz="3200">
                <a:solidFill>
                  <a:schemeClr val="tx1"/>
                </a:solidFill>
                <a:latin charset="-122" panose="020b0503020204020204" pitchFamily="34" typeface="微软雅黑"/>
                <a:ea charset="-122" panose="020b0503020204020204" pitchFamily="34" typeface="微软雅黑"/>
                <a:sym charset="-122" panose="020b0503020204020204" pitchFamily="34" typeface="微软雅黑"/>
              </a:defRPr>
            </a:lvl1pPr>
            <a:lvl2pPr indent="-285750" marL="742950">
              <a:spcBef>
                <a:spcPct val="20000"/>
              </a:spcBef>
              <a:buFont charset="0" panose="020b0604020202020204" pitchFamily="34" typeface="Arial"/>
              <a:buChar char="–"/>
              <a:defRPr sz="2800">
                <a:solidFill>
                  <a:schemeClr val="tx1"/>
                </a:solidFill>
                <a:latin charset="-122" panose="020b0503020204020204" pitchFamily="34" typeface="微软雅黑"/>
                <a:ea charset="-122" panose="020b0503020204020204" pitchFamily="34" typeface="微软雅黑"/>
                <a:sym charset="-122" panose="020b0503020204020204" pitchFamily="34" typeface="微软雅黑"/>
              </a:defRPr>
            </a:lvl2pPr>
            <a:lvl3pPr indent="-228600" marL="1143000">
              <a:spcBef>
                <a:spcPct val="20000"/>
              </a:spcBef>
              <a:buFont charset="0" panose="020b0604020202020204" pitchFamily="34" typeface="Arial"/>
              <a:buChar char="•"/>
              <a:defRPr sz="2400">
                <a:solidFill>
                  <a:schemeClr val="tx1"/>
                </a:solidFill>
                <a:latin charset="-122" panose="020b0503020204020204" pitchFamily="34" typeface="微软雅黑"/>
                <a:ea charset="-122" panose="020b0503020204020204" pitchFamily="34" typeface="微软雅黑"/>
                <a:sym charset="-122" panose="020b0503020204020204" pitchFamily="34" typeface="微软雅黑"/>
              </a:defRPr>
            </a:lvl3pPr>
            <a:lvl4pPr indent="-228600" marL="1600200">
              <a:spcBef>
                <a:spcPct val="20000"/>
              </a:spcBef>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122" panose="020b0503020204020204" pitchFamily="34" typeface="微软雅黑"/>
              </a:defRPr>
            </a:lvl4pPr>
            <a:lvl5pPr indent="-228600" marL="2057400">
              <a:spcBef>
                <a:spcPct val="20000"/>
              </a:spcBef>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122" panose="020b0503020204020204" pitchFamily="34" typeface="微软雅黑"/>
              </a:defRPr>
            </a:lvl5pPr>
            <a:lvl6pPr eaLnBrk="0" fontAlgn="base" hangingPunct="0" indent="-228600" marL="25146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122" panose="020b0503020204020204" pitchFamily="34" typeface="微软雅黑"/>
              </a:defRPr>
            </a:lvl6pPr>
            <a:lvl7pPr eaLnBrk="0" fontAlgn="base" hangingPunct="0" indent="-228600" marL="29718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122" panose="020b0503020204020204" pitchFamily="34" typeface="微软雅黑"/>
              </a:defRPr>
            </a:lvl7pPr>
            <a:lvl8pPr eaLnBrk="0" fontAlgn="base" hangingPunct="0" indent="-228600" marL="34290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122" panose="020b0503020204020204" pitchFamily="34" typeface="微软雅黑"/>
              </a:defRPr>
            </a:lvl8pPr>
            <a:lvl9pPr eaLnBrk="0" fontAlgn="base" hangingPunct="0" indent="-228600" marL="38862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122" panose="020b0503020204020204" pitchFamily="34" typeface="微软雅黑"/>
              </a:defRPr>
            </a:lvl9pPr>
          </a:lstStyle>
          <a:p>
            <a:pPr algn="ctr" eaLnBrk="1" hangingPunct="1">
              <a:spcBef>
                <a:spcPct val="0"/>
              </a:spcBef>
              <a:buFont charset="0" panose="020b0604020202020204" pitchFamily="34" typeface="Arial"/>
              <a:buNone/>
              <a:defRPr/>
            </a:pPr>
            <a:r>
              <a:rPr altLang="en-US" lang="zh-CN" sz="900">
                <a:solidFill>
                  <a:schemeClr val="bg1"/>
                </a:solidFill>
                <a:latin charset="-122" panose="02010509060101010101" pitchFamily="49" typeface="幼圆"/>
                <a:ea charset="-122" panose="02010509060101010101" pitchFamily="49" typeface="幼圆"/>
              </a:rPr>
              <a:t>在此处添加详细描述文本，尽量与标题文本语言风格相</a:t>
            </a:r>
          </a:p>
          <a:p>
            <a:pPr algn="ctr" eaLnBrk="1" hangingPunct="1">
              <a:spcBef>
                <a:spcPct val="0"/>
              </a:spcBef>
              <a:buFont charset="0" panose="020b0604020202020204" pitchFamily="34" typeface="Arial"/>
              <a:buNone/>
              <a:defRPr/>
            </a:pPr>
            <a:r>
              <a:rPr altLang="en-US" lang="zh-CN" sz="900">
                <a:solidFill>
                  <a:schemeClr val="bg1"/>
                </a:solidFill>
                <a:latin charset="-122" panose="02010509060101010101" pitchFamily="49" typeface="幼圆"/>
                <a:ea charset="-122" panose="02010509060101010101" pitchFamily="49" typeface="幼圆"/>
              </a:rPr>
              <a:t>符合,语言描述尽量简洁生动。</a:t>
            </a:r>
          </a:p>
        </p:txBody>
      </p:sp>
      <p:sp>
        <p:nvSpPr>
          <p:cNvPr id="36" name="矩形 22"/>
          <p:cNvSpPr>
            <a:spLocks noChangeArrowheads="1"/>
          </p:cNvSpPr>
          <p:nvPr/>
        </p:nvSpPr>
        <p:spPr bwMode="auto">
          <a:xfrm>
            <a:off x="5947060" y="4283472"/>
            <a:ext cx="793750" cy="249237"/>
          </a:xfrm>
          <a:prstGeom prst="rect">
            <a:avLst/>
          </a:prstGeom>
          <a:solidFill>
            <a:schemeClr val="bg1">
              <a:alpha val="80000"/>
            </a:schemeClr>
          </a:solidFill>
          <a:ln>
            <a:noFill/>
          </a:ln>
        </p:spPr>
        <p:txBody>
          <a:bodyPr anchor="ctr"/>
          <a:lstStyle>
            <a:lvl1pPr>
              <a:spcBef>
                <a:spcPct val="20000"/>
              </a:spcBef>
              <a:buFont charset="0" panose="020b0604020202020204" pitchFamily="34" typeface="Arial"/>
              <a:buChar char="•"/>
              <a:defRPr sz="3200">
                <a:solidFill>
                  <a:schemeClr val="tx1"/>
                </a:solidFill>
                <a:latin charset="-122" panose="020b0503020204020204" pitchFamily="34" typeface="微软雅黑"/>
                <a:ea charset="-122" panose="020b0503020204020204" pitchFamily="34" typeface="微软雅黑"/>
                <a:sym charset="-122" panose="020b0503020204020204" pitchFamily="34" typeface="微软雅黑"/>
              </a:defRPr>
            </a:lvl1pPr>
            <a:lvl2pPr indent="-285750" marL="742950">
              <a:spcBef>
                <a:spcPct val="20000"/>
              </a:spcBef>
              <a:buFont charset="0" panose="020b0604020202020204" pitchFamily="34" typeface="Arial"/>
              <a:buChar char="–"/>
              <a:defRPr sz="2800">
                <a:solidFill>
                  <a:schemeClr val="tx1"/>
                </a:solidFill>
                <a:latin charset="-122" panose="020b0503020204020204" pitchFamily="34" typeface="微软雅黑"/>
                <a:ea charset="-122" panose="020b0503020204020204" pitchFamily="34" typeface="微软雅黑"/>
                <a:sym charset="-122" panose="020b0503020204020204" pitchFamily="34" typeface="微软雅黑"/>
              </a:defRPr>
            </a:lvl2pPr>
            <a:lvl3pPr indent="-228600" marL="1143000">
              <a:spcBef>
                <a:spcPct val="20000"/>
              </a:spcBef>
              <a:buFont charset="0" panose="020b0604020202020204" pitchFamily="34" typeface="Arial"/>
              <a:buChar char="•"/>
              <a:defRPr sz="2400">
                <a:solidFill>
                  <a:schemeClr val="tx1"/>
                </a:solidFill>
                <a:latin charset="-122" panose="020b0503020204020204" pitchFamily="34" typeface="微软雅黑"/>
                <a:ea charset="-122" panose="020b0503020204020204" pitchFamily="34" typeface="微软雅黑"/>
                <a:sym charset="-122" panose="020b0503020204020204" pitchFamily="34" typeface="微软雅黑"/>
              </a:defRPr>
            </a:lvl3pPr>
            <a:lvl4pPr indent="-228600" marL="1600200">
              <a:spcBef>
                <a:spcPct val="20000"/>
              </a:spcBef>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122" panose="020b0503020204020204" pitchFamily="34" typeface="微软雅黑"/>
              </a:defRPr>
            </a:lvl4pPr>
            <a:lvl5pPr indent="-228600" marL="2057400">
              <a:spcBef>
                <a:spcPct val="20000"/>
              </a:spcBef>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122" panose="020b0503020204020204" pitchFamily="34" typeface="微软雅黑"/>
              </a:defRPr>
            </a:lvl5pPr>
            <a:lvl6pPr eaLnBrk="0" fontAlgn="base" hangingPunct="0" indent="-228600" marL="25146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122" panose="020b0503020204020204" pitchFamily="34" typeface="微软雅黑"/>
              </a:defRPr>
            </a:lvl6pPr>
            <a:lvl7pPr eaLnBrk="0" fontAlgn="base" hangingPunct="0" indent="-228600" marL="29718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122" panose="020b0503020204020204" pitchFamily="34" typeface="微软雅黑"/>
              </a:defRPr>
            </a:lvl7pPr>
            <a:lvl8pPr eaLnBrk="0" fontAlgn="base" hangingPunct="0" indent="-228600" marL="34290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122" panose="020b0503020204020204" pitchFamily="34" typeface="微软雅黑"/>
              </a:defRPr>
            </a:lvl8pPr>
            <a:lvl9pPr eaLnBrk="0" fontAlgn="base" hangingPunct="0" indent="-228600" marL="38862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122" panose="020b0503020204020204" pitchFamily="34" typeface="微软雅黑"/>
              </a:defRPr>
            </a:lvl9pPr>
          </a:lstStyle>
          <a:p>
            <a:pPr algn="ctr" eaLnBrk="1" hangingPunct="1">
              <a:spcBef>
                <a:spcPct val="0"/>
              </a:spcBef>
              <a:buFont charset="0" panose="020b0604020202020204" pitchFamily="34" typeface="Arial"/>
              <a:buNone/>
              <a:defRPr/>
            </a:pPr>
            <a:r>
              <a:rPr altLang="en-US" lang="zh-CN" sz="1000">
                <a:solidFill>
                  <a:schemeClr val="tx1">
                    <a:lumMod val="75000"/>
                    <a:lumOff val="25000"/>
                  </a:schemeClr>
                </a:solidFill>
                <a:latin charset="-122" panose="02010509060101010101" pitchFamily="49" typeface="幼圆"/>
                <a:ea charset="-122" panose="02010509060101010101" pitchFamily="49" typeface="幼圆"/>
              </a:rPr>
              <a:t>相关文字</a:t>
            </a:r>
          </a:p>
        </p:txBody>
      </p:sp>
      <p:sp>
        <p:nvSpPr>
          <p:cNvPr id="37" name="Rectangle 4"/>
          <p:cNvSpPr>
            <a:spLocks noChangeArrowheads="1"/>
          </p:cNvSpPr>
          <p:nvPr/>
        </p:nvSpPr>
        <p:spPr bwMode="auto">
          <a:xfrm>
            <a:off x="8297268" y="5298745"/>
            <a:ext cx="2197125" cy="5715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90" lIns="68580" rIns="68580" tIns="34290" wrap="square">
            <a:spAutoFit/>
          </a:bodyPr>
          <a:lstStyle>
            <a:lvl1pPr>
              <a:spcBef>
                <a:spcPct val="20000"/>
              </a:spcBef>
              <a:buFont charset="0" panose="020b0604020202020204" pitchFamily="34" typeface="Arial"/>
              <a:buChar char="•"/>
              <a:defRPr sz="3200">
                <a:solidFill>
                  <a:schemeClr val="tx1"/>
                </a:solidFill>
                <a:latin charset="-122" panose="020b0503020204020204" pitchFamily="34" typeface="微软雅黑"/>
                <a:ea charset="-122" panose="020b0503020204020204" pitchFamily="34" typeface="微软雅黑"/>
                <a:sym charset="-122" panose="020b0503020204020204" pitchFamily="34" typeface="微软雅黑"/>
              </a:defRPr>
            </a:lvl1pPr>
            <a:lvl2pPr indent="-285750" marL="742950">
              <a:spcBef>
                <a:spcPct val="20000"/>
              </a:spcBef>
              <a:buFont charset="0" panose="020b0604020202020204" pitchFamily="34" typeface="Arial"/>
              <a:buChar char="–"/>
              <a:defRPr sz="2800">
                <a:solidFill>
                  <a:schemeClr val="tx1"/>
                </a:solidFill>
                <a:latin charset="-122" panose="020b0503020204020204" pitchFamily="34" typeface="微软雅黑"/>
                <a:ea charset="-122" panose="020b0503020204020204" pitchFamily="34" typeface="微软雅黑"/>
                <a:sym charset="-122" panose="020b0503020204020204" pitchFamily="34" typeface="微软雅黑"/>
              </a:defRPr>
            </a:lvl2pPr>
            <a:lvl3pPr indent="-228600" marL="1143000">
              <a:spcBef>
                <a:spcPct val="20000"/>
              </a:spcBef>
              <a:buFont charset="0" panose="020b0604020202020204" pitchFamily="34" typeface="Arial"/>
              <a:buChar char="•"/>
              <a:defRPr sz="2400">
                <a:solidFill>
                  <a:schemeClr val="tx1"/>
                </a:solidFill>
                <a:latin charset="-122" panose="020b0503020204020204" pitchFamily="34" typeface="微软雅黑"/>
                <a:ea charset="-122" panose="020b0503020204020204" pitchFamily="34" typeface="微软雅黑"/>
                <a:sym charset="-122" panose="020b0503020204020204" pitchFamily="34" typeface="微软雅黑"/>
              </a:defRPr>
            </a:lvl3pPr>
            <a:lvl4pPr indent="-228600" marL="1600200">
              <a:spcBef>
                <a:spcPct val="20000"/>
              </a:spcBef>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122" panose="020b0503020204020204" pitchFamily="34" typeface="微软雅黑"/>
              </a:defRPr>
            </a:lvl4pPr>
            <a:lvl5pPr indent="-228600" marL="2057400">
              <a:spcBef>
                <a:spcPct val="20000"/>
              </a:spcBef>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122" panose="020b0503020204020204" pitchFamily="34" typeface="微软雅黑"/>
              </a:defRPr>
            </a:lvl5pPr>
            <a:lvl6pPr eaLnBrk="0" fontAlgn="base" hangingPunct="0" indent="-228600" marL="25146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122" panose="020b0503020204020204" pitchFamily="34" typeface="微软雅黑"/>
              </a:defRPr>
            </a:lvl6pPr>
            <a:lvl7pPr eaLnBrk="0" fontAlgn="base" hangingPunct="0" indent="-228600" marL="29718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122" panose="020b0503020204020204" pitchFamily="34" typeface="微软雅黑"/>
              </a:defRPr>
            </a:lvl7pPr>
            <a:lvl8pPr eaLnBrk="0" fontAlgn="base" hangingPunct="0" indent="-228600" marL="34290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122" panose="020b0503020204020204" pitchFamily="34" typeface="微软雅黑"/>
              </a:defRPr>
            </a:lvl8pPr>
            <a:lvl9pPr eaLnBrk="0" fontAlgn="base" hangingPunct="0" indent="-228600" marL="38862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122" panose="020b0503020204020204" pitchFamily="34" typeface="微软雅黑"/>
              </a:defRPr>
            </a:lvl9pPr>
          </a:lstStyle>
          <a:p>
            <a:pPr algn="ctr" eaLnBrk="1" hangingPunct="1">
              <a:spcBef>
                <a:spcPct val="0"/>
              </a:spcBef>
              <a:buFont charset="0" panose="020b0604020202020204" pitchFamily="34" typeface="Arial"/>
              <a:buNone/>
              <a:defRPr/>
            </a:pPr>
            <a:r>
              <a:rPr altLang="en-US" lang="zh-CN" sz="1100">
                <a:solidFill>
                  <a:schemeClr val="bg1"/>
                </a:solidFill>
                <a:latin charset="-122" panose="02010509060101010101" pitchFamily="49" typeface="幼圆"/>
                <a:ea charset="-122" panose="02010509060101010101" pitchFamily="49" typeface="幼圆"/>
              </a:rPr>
              <a:t>在此处添加详细描述文本</a:t>
            </a:r>
            <a:br>
              <a:rPr altLang="en-US" lang="zh-CN" sz="1100">
                <a:solidFill>
                  <a:schemeClr val="bg1"/>
                </a:solidFill>
                <a:latin charset="-122" panose="02010509060101010101" pitchFamily="49" typeface="幼圆"/>
                <a:ea charset="-122" panose="02010509060101010101" pitchFamily="49" typeface="幼圆"/>
              </a:rPr>
            </a:br>
            <a:br>
              <a:rPr altLang="en-US" lang="zh-CN" sz="1100">
                <a:solidFill>
                  <a:schemeClr val="bg1"/>
                </a:solidFill>
                <a:latin charset="-122" panose="02010509060101010101" pitchFamily="49" typeface="幼圆"/>
                <a:ea charset="-122" panose="02010509060101010101" pitchFamily="49" typeface="幼圆"/>
              </a:rPr>
            </a:br>
            <a:r>
              <a:rPr altLang="en-US" lang="zh-CN" sz="1100">
                <a:solidFill>
                  <a:schemeClr val="bg1"/>
                </a:solidFill>
                <a:latin charset="-122" panose="02010509060101010101" pitchFamily="49" typeface="幼圆"/>
                <a:ea charset="-122" panose="02010509060101010101" pitchFamily="49" typeface="幼圆"/>
              </a:rPr>
              <a:t>在此处添加详细描述文本</a:t>
            </a:r>
          </a:p>
        </p:txBody>
      </p:sp>
      <p:sp>
        <p:nvSpPr>
          <p:cNvPr id="38" name="Rectangle 4"/>
          <p:cNvSpPr>
            <a:spLocks noChangeArrowheads="1"/>
          </p:cNvSpPr>
          <p:nvPr/>
        </p:nvSpPr>
        <p:spPr bwMode="auto">
          <a:xfrm>
            <a:off x="5487815" y="5298745"/>
            <a:ext cx="2197125" cy="5715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90" lIns="68580" rIns="68580" tIns="34290" wrap="square">
            <a:spAutoFit/>
          </a:bodyPr>
          <a:lstStyle>
            <a:lvl1pPr>
              <a:spcBef>
                <a:spcPct val="20000"/>
              </a:spcBef>
              <a:buFont charset="0" panose="020b0604020202020204" pitchFamily="34" typeface="Arial"/>
              <a:buChar char="•"/>
              <a:defRPr sz="3200">
                <a:solidFill>
                  <a:schemeClr val="tx1"/>
                </a:solidFill>
                <a:latin charset="-122" panose="020b0503020204020204" pitchFamily="34" typeface="微软雅黑"/>
                <a:ea charset="-122" panose="020b0503020204020204" pitchFamily="34" typeface="微软雅黑"/>
                <a:sym charset="-122" panose="020b0503020204020204" pitchFamily="34" typeface="微软雅黑"/>
              </a:defRPr>
            </a:lvl1pPr>
            <a:lvl2pPr indent="-285750" marL="742950">
              <a:spcBef>
                <a:spcPct val="20000"/>
              </a:spcBef>
              <a:buFont charset="0" panose="020b0604020202020204" pitchFamily="34" typeface="Arial"/>
              <a:buChar char="–"/>
              <a:defRPr sz="2800">
                <a:solidFill>
                  <a:schemeClr val="tx1"/>
                </a:solidFill>
                <a:latin charset="-122" panose="020b0503020204020204" pitchFamily="34" typeface="微软雅黑"/>
                <a:ea charset="-122" panose="020b0503020204020204" pitchFamily="34" typeface="微软雅黑"/>
                <a:sym charset="-122" panose="020b0503020204020204" pitchFamily="34" typeface="微软雅黑"/>
              </a:defRPr>
            </a:lvl2pPr>
            <a:lvl3pPr indent="-228600" marL="1143000">
              <a:spcBef>
                <a:spcPct val="20000"/>
              </a:spcBef>
              <a:buFont charset="0" panose="020b0604020202020204" pitchFamily="34" typeface="Arial"/>
              <a:buChar char="•"/>
              <a:defRPr sz="2400">
                <a:solidFill>
                  <a:schemeClr val="tx1"/>
                </a:solidFill>
                <a:latin charset="-122" panose="020b0503020204020204" pitchFamily="34" typeface="微软雅黑"/>
                <a:ea charset="-122" panose="020b0503020204020204" pitchFamily="34" typeface="微软雅黑"/>
                <a:sym charset="-122" panose="020b0503020204020204" pitchFamily="34" typeface="微软雅黑"/>
              </a:defRPr>
            </a:lvl3pPr>
            <a:lvl4pPr indent="-228600" marL="1600200">
              <a:spcBef>
                <a:spcPct val="20000"/>
              </a:spcBef>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122" panose="020b0503020204020204" pitchFamily="34" typeface="微软雅黑"/>
              </a:defRPr>
            </a:lvl4pPr>
            <a:lvl5pPr indent="-228600" marL="2057400">
              <a:spcBef>
                <a:spcPct val="20000"/>
              </a:spcBef>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122" panose="020b0503020204020204" pitchFamily="34" typeface="微软雅黑"/>
              </a:defRPr>
            </a:lvl5pPr>
            <a:lvl6pPr eaLnBrk="0" fontAlgn="base" hangingPunct="0" indent="-228600" marL="25146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122" panose="020b0503020204020204" pitchFamily="34" typeface="微软雅黑"/>
              </a:defRPr>
            </a:lvl6pPr>
            <a:lvl7pPr eaLnBrk="0" fontAlgn="base" hangingPunct="0" indent="-228600" marL="29718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122" panose="020b0503020204020204" pitchFamily="34" typeface="微软雅黑"/>
              </a:defRPr>
            </a:lvl7pPr>
            <a:lvl8pPr eaLnBrk="0" fontAlgn="base" hangingPunct="0" indent="-228600" marL="34290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122" panose="020b0503020204020204" pitchFamily="34" typeface="微软雅黑"/>
              </a:defRPr>
            </a:lvl8pPr>
            <a:lvl9pPr eaLnBrk="0" fontAlgn="base" hangingPunct="0" indent="-228600" marL="38862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122" panose="020b0503020204020204" pitchFamily="34" typeface="微软雅黑"/>
              </a:defRPr>
            </a:lvl9pPr>
          </a:lstStyle>
          <a:p>
            <a:pPr algn="ctr" eaLnBrk="1" hangingPunct="1">
              <a:spcBef>
                <a:spcPct val="0"/>
              </a:spcBef>
              <a:buFont charset="0" panose="020b0604020202020204" pitchFamily="34" typeface="Arial"/>
              <a:buNone/>
              <a:defRPr/>
            </a:pPr>
            <a:r>
              <a:rPr altLang="en-US" lang="zh-CN" sz="1100">
                <a:solidFill>
                  <a:schemeClr val="bg1"/>
                </a:solidFill>
                <a:latin charset="-122" panose="02010509060101010101" pitchFamily="49" typeface="幼圆"/>
                <a:ea charset="-122" panose="02010509060101010101" pitchFamily="49" typeface="幼圆"/>
              </a:rPr>
              <a:t>在此处添加详细描述文本</a:t>
            </a:r>
            <a:br>
              <a:rPr altLang="en-US" lang="zh-CN" sz="1100">
                <a:solidFill>
                  <a:schemeClr val="bg1"/>
                </a:solidFill>
                <a:latin charset="-122" panose="02010509060101010101" pitchFamily="49" typeface="幼圆"/>
                <a:ea charset="-122" panose="02010509060101010101" pitchFamily="49" typeface="幼圆"/>
              </a:rPr>
            </a:br>
            <a:br>
              <a:rPr altLang="en-US" lang="zh-CN" sz="1100">
                <a:solidFill>
                  <a:schemeClr val="bg1"/>
                </a:solidFill>
                <a:latin charset="-122" panose="02010509060101010101" pitchFamily="49" typeface="幼圆"/>
                <a:ea charset="-122" panose="02010509060101010101" pitchFamily="49" typeface="幼圆"/>
              </a:rPr>
            </a:br>
            <a:r>
              <a:rPr altLang="en-US" lang="zh-CN" sz="1100">
                <a:solidFill>
                  <a:schemeClr val="bg1"/>
                </a:solidFill>
                <a:latin charset="-122" panose="02010509060101010101" pitchFamily="49" typeface="幼圆"/>
                <a:ea charset="-122" panose="02010509060101010101" pitchFamily="49" typeface="幼圆"/>
              </a:rPr>
              <a:t>在此处添加详细描述文本</a:t>
            </a:r>
          </a:p>
        </p:txBody>
      </p:sp>
      <p:cxnSp>
        <p:nvCxnSpPr>
          <p:cNvPr id="3" name="直接连接符 2"/>
          <p:cNvCxnSpPr/>
          <p:nvPr/>
        </p:nvCxnSpPr>
        <p:spPr>
          <a:xfrm>
            <a:off x="2802111" y="4820940"/>
            <a:ext cx="708364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custDataLst>
      <p:tags r:id="rId4"/>
    </p:custDataLst>
    <p:extLst>
      <p:ext uri="{BB962C8B-B14F-4D97-AF65-F5344CB8AC3E}">
        <p14:creationId val="1033416948"/>
      </p:ext>
    </p:extLst>
  </p:cSld>
  <p:clrMapOvr>
    <a:masterClrMapping/>
  </p:clrMapOvr>
  <mc:AlternateContent>
    <mc:Choice Requires="p14">
      <p:transition p14:dur="1500" spd="slow">
        <p14:window dir="vert"/>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31" presetSubtype="0">
                                  <p:stCondLst>
                                    <p:cond delay="0"/>
                                  </p:stCondLst>
                                  <p:childTnLst>
                                    <p:set>
                                      <p:cBhvr>
                                        <p:cTn dur="1" fill="hold" id="6">
                                          <p:stCondLst>
                                            <p:cond delay="0"/>
                                          </p:stCondLst>
                                        </p:cTn>
                                        <p:tgtEl>
                                          <p:spTgt spid="32"/>
                                        </p:tgtEl>
                                        <p:attrNameLst>
                                          <p:attrName>style.visibility</p:attrName>
                                        </p:attrNameLst>
                                      </p:cBhvr>
                                      <p:to>
                                        <p:strVal val="visible"/>
                                      </p:to>
                                    </p:set>
                                    <p:anim calcmode="lin" valueType="num">
                                      <p:cBhvr>
                                        <p:cTn dur="1000" fill="hold" id="7"/>
                                        <p:tgtEl>
                                          <p:spTgt spid="32"/>
                                        </p:tgtEl>
                                        <p:attrNameLst>
                                          <p:attrName>ppt_w</p:attrName>
                                        </p:attrNameLst>
                                      </p:cBhvr>
                                      <p:tavLst>
                                        <p:tav tm="0">
                                          <p:val>
                                            <p:fltVal val="0"/>
                                          </p:val>
                                        </p:tav>
                                        <p:tav tm="100000">
                                          <p:val>
                                            <p:strVal val="#ppt_w"/>
                                          </p:val>
                                        </p:tav>
                                      </p:tavLst>
                                    </p:anim>
                                    <p:anim calcmode="lin" valueType="num">
                                      <p:cBhvr>
                                        <p:cTn dur="1000" fill="hold" id="8"/>
                                        <p:tgtEl>
                                          <p:spTgt spid="32"/>
                                        </p:tgtEl>
                                        <p:attrNameLst>
                                          <p:attrName>ppt_h</p:attrName>
                                        </p:attrNameLst>
                                      </p:cBhvr>
                                      <p:tavLst>
                                        <p:tav tm="0">
                                          <p:val>
                                            <p:fltVal val="0"/>
                                          </p:val>
                                        </p:tav>
                                        <p:tav tm="100000">
                                          <p:val>
                                            <p:strVal val="#ppt_h"/>
                                          </p:val>
                                        </p:tav>
                                      </p:tavLst>
                                    </p:anim>
                                    <p:anim calcmode="lin" valueType="num">
                                      <p:cBhvr>
                                        <p:cTn dur="1000" fill="hold" id="9"/>
                                        <p:tgtEl>
                                          <p:spTgt spid="32"/>
                                        </p:tgtEl>
                                        <p:attrNameLst>
                                          <p:attrName>style.rotation</p:attrName>
                                        </p:attrNameLst>
                                      </p:cBhvr>
                                      <p:tavLst>
                                        <p:tav tm="0">
                                          <p:val>
                                            <p:fltVal val="90"/>
                                          </p:val>
                                        </p:tav>
                                        <p:tav tm="100000">
                                          <p:val>
                                            <p:fltVal val="0"/>
                                          </p:val>
                                        </p:tav>
                                      </p:tavLst>
                                    </p:anim>
                                    <p:animEffect filter="fade">
                                      <p:cBhvr>
                                        <p:cTn dur="1000" id="10"/>
                                        <p:tgtEl>
                                          <p:spTgt spid="32"/>
                                        </p:tgtEl>
                                      </p:cBhvr>
                                    </p:animEffect>
                                  </p:childTnLst>
                                </p:cTn>
                              </p:par>
                            </p:childTnLst>
                          </p:cTn>
                        </p:par>
                        <p:par>
                          <p:cTn fill="hold" id="11" nodeType="afterGroup">
                            <p:stCondLst>
                              <p:cond delay="1000"/>
                            </p:stCondLst>
                            <p:childTnLst>
                              <p:par>
                                <p:cTn fill="hold" grpId="0" id="12" nodeType="afterEffect" presetClass="entr" presetID="2" presetSubtype="4">
                                  <p:stCondLst>
                                    <p:cond delay="0"/>
                                  </p:stCondLst>
                                  <p:childTnLst>
                                    <p:set>
                                      <p:cBhvr>
                                        <p:cTn dur="1" fill="hold" id="13">
                                          <p:stCondLst>
                                            <p:cond delay="0"/>
                                          </p:stCondLst>
                                        </p:cTn>
                                        <p:tgtEl>
                                          <p:spTgt spid="35"/>
                                        </p:tgtEl>
                                        <p:attrNameLst>
                                          <p:attrName>style.visibility</p:attrName>
                                        </p:attrNameLst>
                                      </p:cBhvr>
                                      <p:to>
                                        <p:strVal val="visible"/>
                                      </p:to>
                                    </p:set>
                                    <p:anim calcmode="lin" valueType="num">
                                      <p:cBhvr>
                                        <p:cTn dur="500" fill="hold" id="14"/>
                                        <p:tgtEl>
                                          <p:spTgt spid="35"/>
                                        </p:tgtEl>
                                        <p:attrNameLst>
                                          <p:attrName>ppt_x</p:attrName>
                                        </p:attrNameLst>
                                      </p:cBhvr>
                                      <p:tavLst>
                                        <p:tav tm="0">
                                          <p:val>
                                            <p:strVal val="#ppt_x"/>
                                          </p:val>
                                        </p:tav>
                                        <p:tav tm="100000">
                                          <p:val>
                                            <p:strVal val="#ppt_x"/>
                                          </p:val>
                                        </p:tav>
                                      </p:tavLst>
                                    </p:anim>
                                    <p:anim calcmode="lin" valueType="num">
                                      <p:cBhvr>
                                        <p:cTn dur="500" fill="hold" id="15"/>
                                        <p:tgtEl>
                                          <p:spTgt spid="35"/>
                                        </p:tgtEl>
                                        <p:attrNameLst>
                                          <p:attrName>ppt_y</p:attrName>
                                        </p:attrNameLst>
                                      </p:cBhvr>
                                      <p:tavLst>
                                        <p:tav tm="0">
                                          <p:val>
                                            <p:strVal val="1+#ppt_h/2"/>
                                          </p:val>
                                        </p:tav>
                                        <p:tav tm="100000">
                                          <p:val>
                                            <p:strVal val="#ppt_y"/>
                                          </p:val>
                                        </p:tav>
                                      </p:tavLst>
                                    </p:anim>
                                  </p:childTnLst>
                                </p:cTn>
                              </p:par>
                              <p:par>
                                <p:cTn fill="hold" grpId="0" id="16" nodeType="withEffect" presetClass="entr" presetID="2" presetSubtype="1">
                                  <p:stCondLst>
                                    <p:cond delay="400"/>
                                  </p:stCondLst>
                                  <p:childTnLst>
                                    <p:set>
                                      <p:cBhvr>
                                        <p:cTn dur="1" fill="hold" id="17">
                                          <p:stCondLst>
                                            <p:cond delay="0"/>
                                          </p:stCondLst>
                                        </p:cTn>
                                        <p:tgtEl>
                                          <p:spTgt spid="36"/>
                                        </p:tgtEl>
                                        <p:attrNameLst>
                                          <p:attrName>style.visibility</p:attrName>
                                        </p:attrNameLst>
                                      </p:cBhvr>
                                      <p:to>
                                        <p:strVal val="visible"/>
                                      </p:to>
                                    </p:set>
                                    <p:anim calcmode="lin" valueType="num">
                                      <p:cBhvr>
                                        <p:cTn dur="500" fill="hold" id="18"/>
                                        <p:tgtEl>
                                          <p:spTgt spid="36"/>
                                        </p:tgtEl>
                                        <p:attrNameLst>
                                          <p:attrName>ppt_x</p:attrName>
                                        </p:attrNameLst>
                                      </p:cBhvr>
                                      <p:tavLst>
                                        <p:tav tm="0">
                                          <p:val>
                                            <p:strVal val="#ppt_x"/>
                                          </p:val>
                                        </p:tav>
                                        <p:tav tm="100000">
                                          <p:val>
                                            <p:strVal val="#ppt_x"/>
                                          </p:val>
                                        </p:tav>
                                      </p:tavLst>
                                    </p:anim>
                                    <p:anim calcmode="lin" valueType="num">
                                      <p:cBhvr>
                                        <p:cTn dur="500" fill="hold" id="19"/>
                                        <p:tgtEl>
                                          <p:spTgt spid="36"/>
                                        </p:tgtEl>
                                        <p:attrNameLst>
                                          <p:attrName>ppt_y</p:attrName>
                                        </p:attrNameLst>
                                      </p:cBhvr>
                                      <p:tavLst>
                                        <p:tav tm="0">
                                          <p:val>
                                            <p:strVal val="0-#ppt_h/2"/>
                                          </p:val>
                                        </p:tav>
                                        <p:tav tm="100000">
                                          <p:val>
                                            <p:strVal val="#ppt_y"/>
                                          </p:val>
                                        </p:tav>
                                      </p:tavLst>
                                    </p:anim>
                                  </p:childTnLst>
                                </p:cTn>
                              </p:par>
                            </p:childTnLst>
                          </p:cTn>
                        </p:par>
                        <p:par>
                          <p:cTn fill="hold" id="20" nodeType="afterGroup">
                            <p:stCondLst>
                              <p:cond delay="1900"/>
                            </p:stCondLst>
                            <p:childTnLst>
                              <p:par>
                                <p:cTn fill="hold" id="21" nodeType="afterEffect" presetClass="entr" presetID="10" presetSubtype="0">
                                  <p:stCondLst>
                                    <p:cond delay="0"/>
                                  </p:stCondLst>
                                  <p:childTnLst>
                                    <p:set>
                                      <p:cBhvr>
                                        <p:cTn dur="1" fill="hold" id="22">
                                          <p:stCondLst>
                                            <p:cond delay="0"/>
                                          </p:stCondLst>
                                        </p:cTn>
                                        <p:tgtEl>
                                          <p:spTgt spid="22"/>
                                        </p:tgtEl>
                                        <p:attrNameLst>
                                          <p:attrName>style.visibility</p:attrName>
                                        </p:attrNameLst>
                                      </p:cBhvr>
                                      <p:to>
                                        <p:strVal val="visible"/>
                                      </p:to>
                                    </p:set>
                                    <p:anim calcmode="lin" valueType="num">
                                      <p:cBhvr>
                                        <p:cTn dur="500" fill="hold" id="23"/>
                                        <p:tgtEl>
                                          <p:spTgt spid="22"/>
                                        </p:tgtEl>
                                        <p:attrNameLst>
                                          <p:attrName>ppt_w</p:attrName>
                                        </p:attrNameLst>
                                      </p:cBhvr>
                                      <p:tavLst>
                                        <p:tav tm="0">
                                          <p:val>
                                            <p:fltVal val="0"/>
                                          </p:val>
                                        </p:tav>
                                        <p:tav tm="100000">
                                          <p:val>
                                            <p:strVal val="#ppt_w"/>
                                          </p:val>
                                        </p:tav>
                                      </p:tavLst>
                                    </p:anim>
                                    <p:anim calcmode="lin" valueType="num">
                                      <p:cBhvr>
                                        <p:cTn dur="500" fill="hold" id="24"/>
                                        <p:tgtEl>
                                          <p:spTgt spid="22"/>
                                        </p:tgtEl>
                                        <p:attrNameLst>
                                          <p:attrName>ppt_h</p:attrName>
                                        </p:attrNameLst>
                                      </p:cBhvr>
                                      <p:tavLst>
                                        <p:tav tm="0">
                                          <p:val>
                                            <p:fltVal val="0"/>
                                          </p:val>
                                        </p:tav>
                                        <p:tav tm="100000">
                                          <p:val>
                                            <p:strVal val="#ppt_h"/>
                                          </p:val>
                                        </p:tav>
                                      </p:tavLst>
                                    </p:anim>
                                    <p:animEffect filter="fade">
                                      <p:cBhvr>
                                        <p:cTn dur="500" id="25"/>
                                        <p:tgtEl>
                                          <p:spTgt spid="22"/>
                                        </p:tgtEl>
                                      </p:cBhvr>
                                    </p:animEffect>
                                  </p:childTnLst>
                                </p:cTn>
                              </p:par>
                              <p:par>
                                <p:cTn fill="hold" id="26" nodeType="withEffect" presetClass="entr" presetID="10" presetSubtype="0">
                                  <p:stCondLst>
                                    <p:cond delay="0"/>
                                  </p:stCondLst>
                                  <p:childTnLst>
                                    <p:set>
                                      <p:cBhvr>
                                        <p:cTn dur="1" fill="hold" id="27">
                                          <p:stCondLst>
                                            <p:cond delay="0"/>
                                          </p:stCondLst>
                                        </p:cTn>
                                        <p:tgtEl>
                                          <p:spTgt spid="25"/>
                                        </p:tgtEl>
                                        <p:attrNameLst>
                                          <p:attrName>style.visibility</p:attrName>
                                        </p:attrNameLst>
                                      </p:cBhvr>
                                      <p:to>
                                        <p:strVal val="visible"/>
                                      </p:to>
                                    </p:set>
                                    <p:anim calcmode="lin" valueType="num">
                                      <p:cBhvr>
                                        <p:cTn dur="500" fill="hold" id="28"/>
                                        <p:tgtEl>
                                          <p:spTgt spid="25"/>
                                        </p:tgtEl>
                                        <p:attrNameLst>
                                          <p:attrName>ppt_w</p:attrName>
                                        </p:attrNameLst>
                                      </p:cBhvr>
                                      <p:tavLst>
                                        <p:tav tm="0">
                                          <p:val>
                                            <p:fltVal val="0"/>
                                          </p:val>
                                        </p:tav>
                                        <p:tav tm="100000">
                                          <p:val>
                                            <p:strVal val="#ppt_w"/>
                                          </p:val>
                                        </p:tav>
                                      </p:tavLst>
                                    </p:anim>
                                    <p:anim calcmode="lin" valueType="num">
                                      <p:cBhvr>
                                        <p:cTn dur="500" fill="hold" id="29"/>
                                        <p:tgtEl>
                                          <p:spTgt spid="25"/>
                                        </p:tgtEl>
                                        <p:attrNameLst>
                                          <p:attrName>ppt_h</p:attrName>
                                        </p:attrNameLst>
                                      </p:cBhvr>
                                      <p:tavLst>
                                        <p:tav tm="0">
                                          <p:val>
                                            <p:fltVal val="0"/>
                                          </p:val>
                                        </p:tav>
                                        <p:tav tm="100000">
                                          <p:val>
                                            <p:strVal val="#ppt_h"/>
                                          </p:val>
                                        </p:tav>
                                      </p:tavLst>
                                    </p:anim>
                                    <p:animEffect filter="fade">
                                      <p:cBhvr>
                                        <p:cTn dur="500" id="30"/>
                                        <p:tgtEl>
                                          <p:spTgt spid="25"/>
                                        </p:tgtEl>
                                      </p:cBhvr>
                                    </p:animEffect>
                                  </p:childTnLst>
                                </p:cTn>
                              </p:par>
                              <p:par>
                                <p:cTn fill="hold" id="31" nodeType="withEffect" presetClass="entr" presetID="10" presetSubtype="0">
                                  <p:stCondLst>
                                    <p:cond delay="0"/>
                                  </p:stCondLst>
                                  <p:childTnLst>
                                    <p:set>
                                      <p:cBhvr>
                                        <p:cTn dur="1" fill="hold" id="32">
                                          <p:stCondLst>
                                            <p:cond delay="0"/>
                                          </p:stCondLst>
                                        </p:cTn>
                                        <p:tgtEl>
                                          <p:spTgt spid="28"/>
                                        </p:tgtEl>
                                        <p:attrNameLst>
                                          <p:attrName>style.visibility</p:attrName>
                                        </p:attrNameLst>
                                      </p:cBhvr>
                                      <p:to>
                                        <p:strVal val="visible"/>
                                      </p:to>
                                    </p:set>
                                    <p:anim calcmode="lin" valueType="num">
                                      <p:cBhvr>
                                        <p:cTn dur="500" fill="hold" id="33"/>
                                        <p:tgtEl>
                                          <p:spTgt spid="28"/>
                                        </p:tgtEl>
                                        <p:attrNameLst>
                                          <p:attrName>ppt_w</p:attrName>
                                        </p:attrNameLst>
                                      </p:cBhvr>
                                      <p:tavLst>
                                        <p:tav tm="0">
                                          <p:val>
                                            <p:fltVal val="0"/>
                                          </p:val>
                                        </p:tav>
                                        <p:tav tm="100000">
                                          <p:val>
                                            <p:strVal val="#ppt_w"/>
                                          </p:val>
                                        </p:tav>
                                      </p:tavLst>
                                    </p:anim>
                                    <p:anim calcmode="lin" valueType="num">
                                      <p:cBhvr>
                                        <p:cTn dur="500" fill="hold" id="34"/>
                                        <p:tgtEl>
                                          <p:spTgt spid="28"/>
                                        </p:tgtEl>
                                        <p:attrNameLst>
                                          <p:attrName>ppt_h</p:attrName>
                                        </p:attrNameLst>
                                      </p:cBhvr>
                                      <p:tavLst>
                                        <p:tav tm="0">
                                          <p:val>
                                            <p:fltVal val="0"/>
                                          </p:val>
                                        </p:tav>
                                        <p:tav tm="100000">
                                          <p:val>
                                            <p:strVal val="#ppt_h"/>
                                          </p:val>
                                        </p:tav>
                                      </p:tavLst>
                                    </p:anim>
                                    <p:animEffect filter="fade">
                                      <p:cBhvr>
                                        <p:cTn dur="500" id="35"/>
                                        <p:tgtEl>
                                          <p:spTgt spid="28"/>
                                        </p:tgtEl>
                                      </p:cBhvr>
                                    </p:animEffect>
                                  </p:childTnLst>
                                </p:cTn>
                              </p:par>
                            </p:childTnLst>
                          </p:cTn>
                        </p:par>
                        <p:par>
                          <p:cTn fill="hold" id="36" nodeType="afterGroup">
                            <p:stCondLst>
                              <p:cond delay="2400"/>
                            </p:stCondLst>
                            <p:childTnLst>
                              <p:par>
                                <p:cTn fill="hold" grpId="0" id="37" nodeType="afterEffect" presetClass="entr" presetID="2" presetSubtype="2">
                                  <p:stCondLst>
                                    <p:cond delay="0"/>
                                  </p:stCondLst>
                                  <p:childTnLst>
                                    <p:set>
                                      <p:cBhvr>
                                        <p:cTn dur="1" fill="hold" id="38">
                                          <p:stCondLst>
                                            <p:cond delay="0"/>
                                          </p:stCondLst>
                                        </p:cTn>
                                        <p:tgtEl>
                                          <p:spTgt spid="31"/>
                                        </p:tgtEl>
                                        <p:attrNameLst>
                                          <p:attrName>style.visibility</p:attrName>
                                        </p:attrNameLst>
                                      </p:cBhvr>
                                      <p:to>
                                        <p:strVal val="visible"/>
                                      </p:to>
                                    </p:set>
                                    <p:anim calcmode="lin" valueType="num">
                                      <p:cBhvr>
                                        <p:cTn dur="500" fill="hold" id="39"/>
                                        <p:tgtEl>
                                          <p:spTgt spid="31"/>
                                        </p:tgtEl>
                                        <p:attrNameLst>
                                          <p:attrName>ppt_x</p:attrName>
                                        </p:attrNameLst>
                                      </p:cBhvr>
                                      <p:tavLst>
                                        <p:tav tm="0">
                                          <p:val>
                                            <p:strVal val="1+#ppt_w/2"/>
                                          </p:val>
                                        </p:tav>
                                        <p:tav tm="100000">
                                          <p:val>
                                            <p:strVal val="#ppt_x"/>
                                          </p:val>
                                        </p:tav>
                                      </p:tavLst>
                                    </p:anim>
                                    <p:anim calcmode="lin" valueType="num">
                                      <p:cBhvr>
                                        <p:cTn dur="500" fill="hold" id="40"/>
                                        <p:tgtEl>
                                          <p:spTgt spid="31"/>
                                        </p:tgtEl>
                                        <p:attrNameLst>
                                          <p:attrName>ppt_y</p:attrName>
                                        </p:attrNameLst>
                                      </p:cBhvr>
                                      <p:tavLst>
                                        <p:tav tm="0">
                                          <p:val>
                                            <p:strVal val="#ppt_y"/>
                                          </p:val>
                                        </p:tav>
                                        <p:tav tm="100000">
                                          <p:val>
                                            <p:strVal val="#ppt_y"/>
                                          </p:val>
                                        </p:tav>
                                      </p:tavLst>
                                    </p:anim>
                                  </p:childTnLst>
                                </p:cTn>
                              </p:par>
                              <p:par>
                                <p:cTn fill="hold" grpId="0" id="41" nodeType="withEffect" presetClass="entr" presetID="2" presetSubtype="2">
                                  <p:stCondLst>
                                    <p:cond delay="100"/>
                                  </p:stCondLst>
                                  <p:childTnLst>
                                    <p:set>
                                      <p:cBhvr>
                                        <p:cTn dur="1" fill="hold" id="42">
                                          <p:stCondLst>
                                            <p:cond delay="0"/>
                                          </p:stCondLst>
                                        </p:cTn>
                                        <p:tgtEl>
                                          <p:spTgt spid="37"/>
                                        </p:tgtEl>
                                        <p:attrNameLst>
                                          <p:attrName>style.visibility</p:attrName>
                                        </p:attrNameLst>
                                      </p:cBhvr>
                                      <p:to>
                                        <p:strVal val="visible"/>
                                      </p:to>
                                    </p:set>
                                    <p:anim calcmode="lin" valueType="num">
                                      <p:cBhvr>
                                        <p:cTn dur="500" fill="hold" id="43"/>
                                        <p:tgtEl>
                                          <p:spTgt spid="37"/>
                                        </p:tgtEl>
                                        <p:attrNameLst>
                                          <p:attrName>ppt_x</p:attrName>
                                        </p:attrNameLst>
                                      </p:cBhvr>
                                      <p:tavLst>
                                        <p:tav tm="0">
                                          <p:val>
                                            <p:strVal val="1+#ppt_w/2"/>
                                          </p:val>
                                        </p:tav>
                                        <p:tav tm="100000">
                                          <p:val>
                                            <p:strVal val="#ppt_x"/>
                                          </p:val>
                                        </p:tav>
                                      </p:tavLst>
                                    </p:anim>
                                    <p:anim calcmode="lin" valueType="num">
                                      <p:cBhvr>
                                        <p:cTn dur="500" fill="hold" id="44"/>
                                        <p:tgtEl>
                                          <p:spTgt spid="37"/>
                                        </p:tgtEl>
                                        <p:attrNameLst>
                                          <p:attrName>ppt_y</p:attrName>
                                        </p:attrNameLst>
                                      </p:cBhvr>
                                      <p:tavLst>
                                        <p:tav tm="0">
                                          <p:val>
                                            <p:strVal val="#ppt_y"/>
                                          </p:val>
                                        </p:tav>
                                        <p:tav tm="100000">
                                          <p:val>
                                            <p:strVal val="#ppt_y"/>
                                          </p:val>
                                        </p:tav>
                                      </p:tavLst>
                                    </p:anim>
                                  </p:childTnLst>
                                </p:cTn>
                              </p:par>
                              <p:par>
                                <p:cTn fill="hold" grpId="0" id="45" nodeType="withEffect" presetClass="entr" presetID="2" presetSubtype="2">
                                  <p:stCondLst>
                                    <p:cond delay="200"/>
                                  </p:stCondLst>
                                  <p:childTnLst>
                                    <p:set>
                                      <p:cBhvr>
                                        <p:cTn dur="1" fill="hold" id="46">
                                          <p:stCondLst>
                                            <p:cond delay="0"/>
                                          </p:stCondLst>
                                        </p:cTn>
                                        <p:tgtEl>
                                          <p:spTgt spid="38"/>
                                        </p:tgtEl>
                                        <p:attrNameLst>
                                          <p:attrName>style.visibility</p:attrName>
                                        </p:attrNameLst>
                                      </p:cBhvr>
                                      <p:to>
                                        <p:strVal val="visible"/>
                                      </p:to>
                                    </p:set>
                                    <p:anim calcmode="lin" valueType="num">
                                      <p:cBhvr>
                                        <p:cTn dur="500" fill="hold" id="47"/>
                                        <p:tgtEl>
                                          <p:spTgt spid="38"/>
                                        </p:tgtEl>
                                        <p:attrNameLst>
                                          <p:attrName>ppt_x</p:attrName>
                                        </p:attrNameLst>
                                      </p:cBhvr>
                                      <p:tavLst>
                                        <p:tav tm="0">
                                          <p:val>
                                            <p:strVal val="1+#ppt_w/2"/>
                                          </p:val>
                                        </p:tav>
                                        <p:tav tm="100000">
                                          <p:val>
                                            <p:strVal val="#ppt_x"/>
                                          </p:val>
                                        </p:tav>
                                      </p:tavLst>
                                    </p:anim>
                                    <p:anim calcmode="lin" valueType="num">
                                      <p:cBhvr>
                                        <p:cTn dur="500" fill="hold" id="48"/>
                                        <p:tgtEl>
                                          <p:spTgt spid="38"/>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1"/>
      <p:bldP grpId="0" spid="35"/>
      <p:bldP grpId="0" spid="36"/>
      <p:bldP grpId="0" spid="37"/>
      <p:bldP grpId="0" spid="38"/>
    </p:bldLst>
  </p:timing>
</p:sld>
</file>

<file path=ppt/slides/slide1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10" name="组合 9"/>
          <p:cNvGrpSpPr/>
          <p:nvPr/>
        </p:nvGrpSpPr>
        <p:grpSpPr>
          <a:xfrm>
            <a:off x="0" y="-704344"/>
            <a:ext cx="9140061" cy="2875208"/>
            <a:chOff x="0" y="-704344"/>
            <a:chExt cx="9140061" cy="2875208"/>
          </a:xfrm>
        </p:grpSpPr>
        <p:grpSp>
          <p:nvGrpSpPr>
            <p:cNvPr id="4" name="组合 3"/>
            <p:cNvGrpSpPr/>
            <p:nvPr/>
          </p:nvGrpSpPr>
          <p:grpSpPr>
            <a:xfrm>
              <a:off x="0" y="-488131"/>
              <a:ext cx="2392916" cy="2204722"/>
              <a:chOff x="1444172" y="591989"/>
              <a:chExt cx="5705283" cy="5256584"/>
            </a:xfrm>
          </p:grpSpPr>
          <p:sp>
            <p:nvSpPr>
              <p:cNvPr id="64" name="任意多边形: 形状 63"/>
              <p:cNvSpPr/>
              <p:nvPr/>
            </p:nvSpPr>
            <p:spPr>
              <a:xfrm>
                <a:off x="1901872" y="2405577"/>
                <a:ext cx="3592285" cy="3442996"/>
              </a:xfrm>
              <a:custGeom>
                <a:gdLst>
                  <a:gd fmla="*/ 0 w 3592285" name="connsiteX0"/>
                  <a:gd fmla="*/ 699796 h 3442996" name="connsiteY0"/>
                  <a:gd fmla="*/ 3592285 w 3592285" name="connsiteX1"/>
                  <a:gd fmla="*/ 0 h 3442996" name="connsiteY1"/>
                  <a:gd fmla="*/ 2425959 w 3592285" name="connsiteX2"/>
                  <a:gd fmla="*/ 3442996 h 3442996" name="connsiteY2"/>
                  <a:gd fmla="*/ 0 w 3592285" name="connsiteX3"/>
                  <a:gd fmla="*/ 699796 h 3442996" name="connsiteY3"/>
                </a:gdLst>
                <a:cxnLst>
                  <a:cxn ang="0">
                    <a:pos x="connsiteX0" y="connsiteY0"/>
                  </a:cxn>
                  <a:cxn ang="0">
                    <a:pos x="connsiteX1" y="connsiteY1"/>
                  </a:cxn>
                  <a:cxn ang="0">
                    <a:pos x="connsiteX2" y="connsiteY2"/>
                  </a:cxn>
                  <a:cxn ang="0">
                    <a:pos x="connsiteX3" y="connsiteY3"/>
                  </a:cxn>
                </a:cxnLst>
                <a:rect b="b" l="l" r="r" t="t"/>
                <a:pathLst>
                  <a:path h="3442996" w="3592285">
                    <a:moveTo>
                      <a:pt x="0" y="699796"/>
                    </a:moveTo>
                    <a:lnTo>
                      <a:pt x="3592285" y="0"/>
                    </a:lnTo>
                    <a:lnTo>
                      <a:pt x="2425959" y="3442996"/>
                    </a:lnTo>
                    <a:lnTo>
                      <a:pt x="0" y="699796"/>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10509060101010101" pitchFamily="49" typeface="幼圆"/>
                </a:endParaRPr>
              </a:p>
            </p:txBody>
          </p:sp>
          <p:sp>
            <p:nvSpPr>
              <p:cNvPr id="65" name="任意多边形: 形状 64"/>
              <p:cNvSpPr/>
              <p:nvPr/>
            </p:nvSpPr>
            <p:spPr>
              <a:xfrm>
                <a:off x="3403842" y="2049069"/>
                <a:ext cx="1270001" cy="965200"/>
              </a:xfrm>
              <a:custGeom>
                <a:gdLst>
                  <a:gd fmla="*/ 0 w 1270000" name="connsiteX0"/>
                  <a:gd fmla="*/ 965200 h 965200" name="connsiteY0"/>
                  <a:gd fmla="*/ 1035050 w 1270000" name="connsiteX1"/>
                  <a:gd fmla="*/ 0 h 965200" name="connsiteY1"/>
                  <a:gd fmla="*/ 1270000 w 1270000" name="connsiteX2"/>
                  <a:gd fmla="*/ 933450 h 965200" name="connsiteY2"/>
                </a:gdLst>
                <a:cxnLst>
                  <a:cxn ang="0">
                    <a:pos x="connsiteX0" y="connsiteY0"/>
                  </a:cxn>
                  <a:cxn ang="0">
                    <a:pos x="connsiteX1" y="connsiteY1"/>
                  </a:cxn>
                  <a:cxn ang="0">
                    <a:pos x="connsiteX2" y="connsiteY2"/>
                  </a:cxn>
                </a:cxnLst>
                <a:rect b="b" l="l" r="r" t="t"/>
                <a:pathLst>
                  <a:path h="965200" w="1270000">
                    <a:moveTo>
                      <a:pt x="0" y="965200"/>
                    </a:moveTo>
                    <a:lnTo>
                      <a:pt x="1035050" y="0"/>
                    </a:lnTo>
                    <a:lnTo>
                      <a:pt x="1270000" y="933450"/>
                    </a:lnTo>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10509060101010101" pitchFamily="49" typeface="幼圆"/>
                </a:endParaRPr>
              </a:p>
            </p:txBody>
          </p:sp>
          <p:sp>
            <p:nvSpPr>
              <p:cNvPr id="66" name="任意多边形: 形状 65"/>
              <p:cNvSpPr/>
              <p:nvPr/>
            </p:nvSpPr>
            <p:spPr>
              <a:xfrm>
                <a:off x="1835390" y="3792146"/>
                <a:ext cx="3457575" cy="1752599"/>
              </a:xfrm>
              <a:custGeom>
                <a:gdLst>
                  <a:gd fmla="*/ 733425 w 3457575" name="connsiteX0"/>
                  <a:gd fmla="*/ 0 h 1752600" name="connsiteY0"/>
                  <a:gd fmla="*/ 0 w 3457575" name="connsiteX1"/>
                  <a:gd fmla="*/ 733425 h 1752600" name="connsiteY1"/>
                  <a:gd fmla="*/ 3457575 w 3457575" name="connsiteX2"/>
                  <a:gd fmla="*/ 1752600 h 1752600" name="connsiteY2"/>
                  <a:gd fmla="*/ 3305175 w 3457575" name="connsiteX3"/>
                  <a:gd fmla="*/ 1114425 h 1752600" name="connsiteY3"/>
                </a:gdLst>
                <a:cxnLst>
                  <a:cxn ang="0">
                    <a:pos x="connsiteX0" y="connsiteY0"/>
                  </a:cxn>
                  <a:cxn ang="0">
                    <a:pos x="connsiteX1" y="connsiteY1"/>
                  </a:cxn>
                  <a:cxn ang="0">
                    <a:pos x="connsiteX2" y="connsiteY2"/>
                  </a:cxn>
                  <a:cxn ang="0">
                    <a:pos x="connsiteX3" y="connsiteY3"/>
                  </a:cxn>
                </a:cxnLst>
                <a:rect b="b" l="l" r="r" t="t"/>
                <a:pathLst>
                  <a:path h="1752600" w="3457575">
                    <a:moveTo>
                      <a:pt x="733425" y="0"/>
                    </a:moveTo>
                    <a:lnTo>
                      <a:pt x="0" y="733425"/>
                    </a:lnTo>
                    <a:lnTo>
                      <a:pt x="3457575" y="1752600"/>
                    </a:lnTo>
                    <a:lnTo>
                      <a:pt x="3305175" y="1114425"/>
                    </a:lnTo>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10509060101010101" pitchFamily="49" typeface="幼圆"/>
                </a:endParaRPr>
              </a:p>
            </p:txBody>
          </p:sp>
          <p:cxnSp>
            <p:nvCxnSpPr>
              <p:cNvPr id="67" name="直接连接符 66"/>
              <p:cNvCxnSpPr/>
              <p:nvPr/>
            </p:nvCxnSpPr>
            <p:spPr>
              <a:xfrm flipH="1">
                <a:off x="4768373" y="4533062"/>
                <a:ext cx="720081" cy="72008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直接连接符 68"/>
              <p:cNvCxnSpPr/>
              <p:nvPr/>
            </p:nvCxnSpPr>
            <p:spPr>
              <a:xfrm flipH="1">
                <a:off x="1444172" y="4029005"/>
                <a:ext cx="1668016" cy="158417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70" name="任意多边形: 形状 69"/>
              <p:cNvSpPr/>
              <p:nvPr/>
            </p:nvSpPr>
            <p:spPr>
              <a:xfrm>
                <a:off x="4121391" y="2201470"/>
                <a:ext cx="374650" cy="368301"/>
              </a:xfrm>
              <a:custGeom>
                <a:gdLst>
                  <a:gd fmla="*/ 0 w 374650" name="connsiteX0"/>
                  <a:gd fmla="*/ 260350 h 368300" name="connsiteY0"/>
                  <a:gd fmla="*/ 279400 w 374650" name="connsiteX1"/>
                  <a:gd fmla="*/ 0 h 368300" name="connsiteY1"/>
                  <a:gd fmla="*/ 374650 w 374650" name="connsiteX2"/>
                  <a:gd fmla="*/ 368300 h 368300" name="connsiteY2"/>
                  <a:gd fmla="*/ 0 w 374650" name="connsiteX3"/>
                  <a:gd fmla="*/ 260350 h 368300" name="connsiteY3"/>
                </a:gdLst>
                <a:cxnLst>
                  <a:cxn ang="0">
                    <a:pos x="connsiteX0" y="connsiteY0"/>
                  </a:cxn>
                  <a:cxn ang="0">
                    <a:pos x="connsiteX1" y="connsiteY1"/>
                  </a:cxn>
                  <a:cxn ang="0">
                    <a:pos x="connsiteX2" y="connsiteY2"/>
                  </a:cxn>
                  <a:cxn ang="0">
                    <a:pos x="connsiteX3" y="connsiteY3"/>
                  </a:cxn>
                </a:cxnLst>
                <a:rect b="b" l="l" r="r" t="t"/>
                <a:pathLst>
                  <a:path h="368300" w="374650">
                    <a:moveTo>
                      <a:pt x="0" y="260350"/>
                    </a:moveTo>
                    <a:lnTo>
                      <a:pt x="279400" y="0"/>
                    </a:lnTo>
                    <a:lnTo>
                      <a:pt x="374650" y="368300"/>
                    </a:lnTo>
                    <a:lnTo>
                      <a:pt x="0" y="26035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10509060101010101" pitchFamily="49" typeface="幼圆"/>
                </a:endParaRPr>
              </a:p>
            </p:txBody>
          </p:sp>
          <p:cxnSp>
            <p:nvCxnSpPr>
              <p:cNvPr id="72" name="直接连接符 71"/>
              <p:cNvCxnSpPr/>
              <p:nvPr/>
            </p:nvCxnSpPr>
            <p:spPr>
              <a:xfrm flipH="1">
                <a:off x="4678659" y="591989"/>
                <a:ext cx="2470796" cy="239218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6" name="直接连接符 5"/>
            <p:cNvCxnSpPr/>
            <p:nvPr/>
          </p:nvCxnSpPr>
          <p:spPr>
            <a:xfrm>
              <a:off x="1696257" y="1164838"/>
              <a:ext cx="689335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7" name="矩形 6"/>
            <p:cNvSpPr/>
            <p:nvPr/>
          </p:nvSpPr>
          <p:spPr>
            <a:xfrm>
              <a:off x="2252911" y="572825"/>
              <a:ext cx="1605280" cy="518160"/>
            </a:xfrm>
            <a:prstGeom prst="rect">
              <a:avLst/>
            </a:prstGeom>
          </p:spPr>
          <p:txBody>
            <a:bodyPr wrap="none">
              <a:spAutoFit/>
            </a:bodyPr>
            <a:lstStyle/>
            <a:p>
              <a:r>
                <a:rPr altLang="en-US" lang="zh-CN" sz="2800">
                  <a:solidFill>
                    <a:schemeClr val="bg1"/>
                  </a:solidFill>
                  <a:latin charset="-122" panose="02010509060101010101" pitchFamily="49" typeface="幼圆"/>
                  <a:ea charset="-122" panose="02010509060101010101" pitchFamily="49" typeface="幼圆"/>
                </a:rPr>
                <a:t>输入标题</a:t>
              </a:r>
            </a:p>
          </p:txBody>
        </p:sp>
        <p:sp>
          <p:nvSpPr>
            <p:cNvPr id="9" name="椭圆 8"/>
            <p:cNvSpPr/>
            <p:nvPr/>
          </p:nvSpPr>
          <p:spPr>
            <a:xfrm>
              <a:off x="8589615" y="1056826"/>
              <a:ext cx="216024" cy="216024"/>
            </a:xfrm>
            <a:prstGeom prst="ellipse">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10509060101010101" pitchFamily="49" typeface="幼圆"/>
              </a:endParaRPr>
            </a:p>
          </p:txBody>
        </p:sp>
        <p:pic>
          <p:nvPicPr>
            <p:cNvPr id="75" name="图片 74"/>
            <p:cNvPicPr>
              <a:picLocks noChangeAspect="1"/>
            </p:cNvPicPr>
            <p:nvPr/>
          </p:nvPicPr>
          <p:blipFill>
            <a:blip r:embed="rId3">
              <a:extLst>
                <a:ext uri="{28A0092B-C50C-407E-A947-70E740481C1C}">
                  <a14:useLocalDpi val="0"/>
                </a:ext>
              </a:extLst>
            </a:blip>
            <a:stretch>
              <a:fillRect/>
            </a:stretch>
          </p:blipFill>
          <p:spPr>
            <a:xfrm rot="506853">
              <a:off x="4028581" y="-704344"/>
              <a:ext cx="5111480" cy="2875208"/>
            </a:xfrm>
            <a:prstGeom prst="rect">
              <a:avLst/>
            </a:prstGeom>
          </p:spPr>
        </p:pic>
      </p:grpSp>
      <p:sp>
        <p:nvSpPr>
          <p:cNvPr id="78" name="矩形 47"/>
          <p:cNvSpPr>
            <a:spLocks noChangeArrowheads="1"/>
          </p:cNvSpPr>
          <p:nvPr/>
        </p:nvSpPr>
        <p:spPr bwMode="auto">
          <a:xfrm>
            <a:off x="2778918" y="5739708"/>
            <a:ext cx="7106841" cy="48462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bevel/>
                <a:headEnd/>
                <a:tailEnd/>
              </a14:hiddenLine>
            </a:ext>
          </a:extLst>
        </p:spPr>
        <p:txBody>
          <a:bodyPr bIns="34287" lIns="68573" rIns="68573" tIns="34287">
            <a:spAutoFit/>
          </a:bodyPr>
          <a:lstStyle>
            <a:lvl1pPr>
              <a:lnSpc>
                <a:spcPct val="90000"/>
              </a:lnSpc>
              <a:spcBef>
                <a:spcPts val="1000"/>
              </a:spcBef>
              <a:buFont charset="0" panose="020b0604020202020204" pitchFamily="34" typeface="Arial"/>
              <a:buChar char="•"/>
              <a:defRPr sz="28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9pPr>
          </a:lstStyle>
          <a:p>
            <a:pPr algn="ctr" eaLnBrk="1" hangingPunct="1">
              <a:lnSpc>
                <a:spcPct val="130000"/>
              </a:lnSpc>
              <a:spcBef>
                <a:spcPct val="0"/>
              </a:spcBef>
              <a:buFont charset="0" panose="020b0604020202020204" pitchFamily="34" typeface="Arial"/>
              <a:buNone/>
            </a:pPr>
            <a:r>
              <a:rPr altLang="en-US" lang="zh-CN" sz="1050">
                <a:solidFill>
                  <a:schemeClr val="bg1"/>
                </a:solidFill>
                <a:latin charset="-122" panose="02010509060101010101" pitchFamily="49" typeface="幼圆"/>
                <a:ea charset="-122" panose="02010509060101010101" pitchFamily="49" typeface="幼圆"/>
                <a:sym charset="-122" panose="02000000000000000000" pitchFamily="2" typeface="方正兰亭黑_GBK"/>
              </a:rPr>
              <a:t>在此录入上述图表的综合描述说明。在此录入上述图表的综合描述说明，在此录入上述图表的综合描述说明，在此录入上述图表的综合描述说明，在此录入图表的综合描述说明，在此录入上述图表的综合描述说明。</a:t>
            </a:r>
          </a:p>
        </p:txBody>
      </p:sp>
      <p:sp>
        <p:nvSpPr>
          <p:cNvPr id="79" name="任意多边形 42"/>
          <p:cNvSpPr>
            <a:spLocks noChangeArrowheads="1"/>
          </p:cNvSpPr>
          <p:nvPr/>
        </p:nvSpPr>
        <p:spPr bwMode="auto">
          <a:xfrm>
            <a:off x="3265884" y="4322865"/>
            <a:ext cx="6118622" cy="1259681"/>
          </a:xfrm>
          <a:custGeom>
            <a:gdLst>
              <a:gd fmla="*/ 2754223 w 19135506" name="T0"/>
              <a:gd fmla="*/ 276564 h 3938179" name="T1"/>
              <a:gd fmla="*/ 2848135 w 19135506" name="T2"/>
              <a:gd fmla="*/ 426015 h 3938179" name="T3"/>
              <a:gd fmla="*/ 2901753 w 19135506" name="T4"/>
              <a:gd fmla="*/ 447491 h 3938179" name="T5"/>
              <a:gd fmla="*/ 2967356 w 19135506" name="T6"/>
              <a:gd fmla="*/ 549598 h 3938179" name="T7"/>
              <a:gd fmla="*/ 3037015 w 19135506" name="T8"/>
              <a:gd fmla="*/ 1018109 h 3938179" name="T9"/>
              <a:gd fmla="*/ 3098470 w 19135506" name="T10"/>
              <a:gd fmla="*/ 1000346 h 3938179" name="T11"/>
              <a:gd fmla="*/ 3191490 w 19135506" name="T12"/>
              <a:gd fmla="*/ 1206918 h 3938179" name="T13"/>
              <a:gd fmla="*/ 3627801 w 19135506" name="T14"/>
              <a:gd fmla="*/ 937405 h 3938179" name="T15"/>
              <a:gd fmla="*/ 3883416 w 19135506" name="T16"/>
              <a:gd fmla="*/ 979993 h 3938179" name="T17"/>
              <a:gd fmla="*/ 3971849 w 19135506" name="T18"/>
              <a:gd fmla="*/ 1082890 h 3938179" name="T19"/>
              <a:gd fmla="*/ 4263719 w 19135506" name="T20"/>
              <a:gd fmla="*/ 1167124 h 3938179" name="T21"/>
              <a:gd fmla="*/ 4328899 w 19135506" name="T22"/>
              <a:gd fmla="*/ 864620 h 3938179" name="T23"/>
              <a:gd fmla="*/ 4384427 w 19135506" name="T24"/>
              <a:gd fmla="*/ 1002830 h 3938179" name="T25"/>
              <a:gd fmla="*/ 4537553 w 19135506" name="T26"/>
              <a:gd fmla="*/ 1088738 h 3938179" name="T27"/>
              <a:gd fmla="*/ 4646321 w 19135506" name="T28"/>
              <a:gd fmla="*/ 827715 h 3938179" name="T29"/>
              <a:gd fmla="*/ 4859895 w 19135506" name="T30"/>
              <a:gd fmla="*/ 1080503 h 3938179" name="T31"/>
              <a:gd fmla="*/ 4944217 w 19135506" name="T32"/>
              <a:gd fmla="*/ 1070575 h 3938179" name="T33"/>
              <a:gd fmla="*/ 5026052 w 19135506" name="T34"/>
              <a:gd fmla="*/ 507585 h 3938179" name="T35"/>
              <a:gd fmla="*/ 5144934 w 19135506" name="T36"/>
              <a:gd fmla="*/ 917098 h 3938179" name="T37"/>
              <a:gd fmla="*/ 5304155 w 19135506" name="T38"/>
              <a:gd fmla="*/ 1046379 h 3938179" name="T39"/>
              <a:gd fmla="*/ 5470986 w 19135506" name="T40"/>
              <a:gd fmla="*/ 949023 h 3938179" name="T41"/>
              <a:gd fmla="*/ 5594664 w 19135506" name="T42"/>
              <a:gd fmla="*/ 964385 h 3938179" name="T43"/>
              <a:gd fmla="*/ 5710120 w 19135506" name="T44"/>
              <a:gd fmla="*/ 348485 h 3938179" name="T45"/>
              <a:gd fmla="*/ 5762031 w 19135506" name="T46"/>
              <a:gd fmla="*/ 228005 h 3938179" name="T47"/>
              <a:gd fmla="*/ 5845060 w 19135506" name="T48"/>
              <a:gd fmla="*/ 498697 h 3938179" name="T49"/>
              <a:gd fmla="*/ 5897718 w 19135506" name="T50"/>
              <a:gd fmla="*/ 449445 h 3938179" name="T51"/>
              <a:gd fmla="*/ 5969430 w 19135506" name="T52"/>
              <a:gd fmla="*/ 618826 h 3938179" name="T53"/>
              <a:gd fmla="*/ 6037962 w 19135506" name="T54"/>
              <a:gd fmla="*/ 910951 h 3938179" name="T55"/>
              <a:gd fmla="*/ 6107759 w 19135506" name="T56"/>
              <a:gd fmla="*/ 996027 h 3938179" name="T57"/>
              <a:gd fmla="*/ 6314298 w 19135506" name="T58"/>
              <a:gd fmla="*/ 895418 h 3938179" name="T59"/>
              <a:gd fmla="*/ 6685333 w 19135506" name="T60"/>
              <a:gd fmla="*/ 855492 h 3938179" name="T61"/>
              <a:gd fmla="*/ 6820218 w 19135506" name="T62"/>
              <a:gd fmla="*/ 1019460 h 3938179" name="T63"/>
              <a:gd fmla="*/ 7051067 w 19135506" name="T64"/>
              <a:gd fmla="*/ 899211 h 3938179" name="T65"/>
              <a:gd fmla="*/ 7124422 w 19135506" name="T66"/>
              <a:gd fmla="*/ 1018185 h 3938179" name="T67"/>
              <a:gd fmla="*/ 7339934 w 19135506" name="T68"/>
              <a:gd fmla="*/ 1231597 h 3938179" name="T69"/>
              <a:gd fmla="*/ 7466662 w 19135506" name="T70"/>
              <a:gd fmla="*/ 1261135 h 3938179" name="T71"/>
              <a:gd fmla="*/ 7594457 w 19135506" name="T72"/>
              <a:gd fmla="*/ 1264741 h 3938179" name="T73"/>
              <a:gd fmla="*/ 7873437 w 19135506" name="T74"/>
              <a:gd fmla="*/ 1073279 h 3938179" name="T75"/>
              <a:gd fmla="*/ 8006600 w 19135506" name="T76"/>
              <a:gd fmla="*/ 1175902 h 3938179" name="T77"/>
              <a:gd fmla="*/ 8090323 w 19135506" name="T78"/>
              <a:gd fmla="*/ 1341663 h 3938179" name="T79"/>
              <a:gd fmla="*/ 8130391 w 19135506" name="T80"/>
              <a:gd fmla="*/ 1679575 h 3938179" name="T81"/>
              <a:gd fmla="*/ 36815 w 19135506" name="T82"/>
              <a:gd fmla="*/ 1554165 h 3938179" name="T83"/>
              <a:gd fmla="*/ 327366 w 19135506" name="T84"/>
              <a:gd fmla="*/ 1380833 h 3938179" name="T85"/>
              <a:gd fmla="*/ 550267 w 19135506" name="T86"/>
              <a:gd fmla="*/ 1591511 h 3938179" name="T87"/>
              <a:gd fmla="*/ 710481 w 19135506" name="T88"/>
              <a:gd fmla="*/ 1352359 h 3938179" name="T89"/>
              <a:gd fmla="*/ 952113 w 19135506" name="T90"/>
              <a:gd fmla="*/ 1257275 h 3938179" name="T91"/>
              <a:gd fmla="*/ 1167518 w 19135506" name="T92"/>
              <a:gd fmla="*/ 1352063 h 3938179" name="T93"/>
              <a:gd fmla="*/ 1288163 w 19135506" name="T94"/>
              <a:gd fmla="*/ 1032686 h 3938179" name="T95"/>
              <a:gd fmla="*/ 1539065 w 19135506" name="T96"/>
              <a:gd fmla="*/ 906565 h 3938179" name="T97"/>
              <a:gd fmla="*/ 1643771 w 19135506" name="T98"/>
              <a:gd fmla="*/ 1180475 h 3938179" name="T99"/>
              <a:gd fmla="*/ 1691217 w 19135506" name="T100"/>
              <a:gd fmla="*/ 1165629 h 3938179" name="T101"/>
              <a:gd fmla="*/ 1780030 w 19135506" name="T102"/>
              <a:gd fmla="*/ 1207465 h 3938179" name="T103"/>
              <a:gd fmla="*/ 1924021 w 19135506" name="T104"/>
              <a:gd fmla="*/ 508659 h 3938179" name="T105"/>
              <a:gd fmla="*/ 2030950 w 19135506" name="T106"/>
              <a:gd fmla="*/ 971353 h 3938179" name="T107"/>
              <a:gd fmla="*/ 2116904 w 19135506" name="T108"/>
              <a:gd fmla="*/ 1152848 h 3938179" name="T109"/>
              <a:gd fmla="*/ 2290064 w 19135506" name="T110"/>
              <a:gd fmla="*/ 965506 h 3938179" name="T111"/>
              <a:gd fmla="*/ 2380981 w 19135506" name="T112"/>
              <a:gd fmla="*/ 966241 h 3938179" name="T113"/>
              <a:gd fmla="*/ 2509756 w 19135506" name="T114"/>
              <a:gd fmla="*/ 1083982 h 3938179" name="T115"/>
              <a:gd fmla="*/ 2660662 w 19135506" name="T116"/>
              <a:gd fmla="*/ 175141 h 3938179"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w 19135506" name="T177"/>
              <a:gd fmla="*/ 0 h 3938179" name="T178"/>
              <a:gd fmla="*/ 19135506 w 19135506" name="T179"/>
              <a:gd fmla="*/ 3938179 h 3938179" name="T180"/>
            </a:gd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b="T180" l="T177" r="T179" t="T178"/>
            <a:pathLst>
              <a:path h="3938179" w="19135506">
                <a:moveTo>
                  <a:pt x="6319584" y="0"/>
                </a:moveTo>
                <a:lnTo>
                  <a:pt x="6354329" y="0"/>
                </a:lnTo>
                <a:lnTo>
                  <a:pt x="6354329" y="316483"/>
                </a:lnTo>
                <a:lnTo>
                  <a:pt x="6369961" y="316483"/>
                </a:lnTo>
                <a:lnTo>
                  <a:pt x="6369961" y="339400"/>
                </a:lnTo>
                <a:lnTo>
                  <a:pt x="6385783" y="339400"/>
                </a:lnTo>
                <a:lnTo>
                  <a:pt x="6385783" y="355114"/>
                </a:lnTo>
                <a:lnTo>
                  <a:pt x="6401890" y="355114"/>
                </a:lnTo>
                <a:lnTo>
                  <a:pt x="6401890" y="384400"/>
                </a:lnTo>
                <a:lnTo>
                  <a:pt x="6432022" y="384400"/>
                </a:lnTo>
                <a:lnTo>
                  <a:pt x="6432022" y="410662"/>
                </a:lnTo>
                <a:lnTo>
                  <a:pt x="6460211" y="410662"/>
                </a:lnTo>
                <a:lnTo>
                  <a:pt x="6460211" y="648473"/>
                </a:lnTo>
                <a:lnTo>
                  <a:pt x="6515492" y="648473"/>
                </a:lnTo>
                <a:lnTo>
                  <a:pt x="6515492" y="667492"/>
                </a:lnTo>
                <a:lnTo>
                  <a:pt x="6534331" y="667492"/>
                </a:lnTo>
                <a:lnTo>
                  <a:pt x="6534331" y="818313"/>
                </a:lnTo>
                <a:lnTo>
                  <a:pt x="6564496" y="818313"/>
                </a:lnTo>
                <a:lnTo>
                  <a:pt x="6564496" y="1099760"/>
                </a:lnTo>
                <a:lnTo>
                  <a:pt x="6589473" y="1099760"/>
                </a:lnTo>
                <a:lnTo>
                  <a:pt x="6589473" y="1065371"/>
                </a:lnTo>
                <a:lnTo>
                  <a:pt x="6622386" y="1065371"/>
                </a:lnTo>
                <a:lnTo>
                  <a:pt x="6622386" y="1033136"/>
                </a:lnTo>
                <a:lnTo>
                  <a:pt x="6654607" y="1033136"/>
                </a:lnTo>
                <a:lnTo>
                  <a:pt x="6654607" y="998898"/>
                </a:lnTo>
                <a:lnTo>
                  <a:pt x="6680488" y="998898"/>
                </a:lnTo>
                <a:lnTo>
                  <a:pt x="6680488" y="977694"/>
                </a:lnTo>
                <a:lnTo>
                  <a:pt x="6701683" y="977694"/>
                </a:lnTo>
                <a:lnTo>
                  <a:pt x="6701683" y="927363"/>
                </a:lnTo>
                <a:lnTo>
                  <a:pt x="6718882" y="927363"/>
                </a:lnTo>
                <a:lnTo>
                  <a:pt x="6718882" y="739185"/>
                </a:lnTo>
                <a:lnTo>
                  <a:pt x="6757099" y="739185"/>
                </a:lnTo>
                <a:lnTo>
                  <a:pt x="6757099" y="927363"/>
                </a:lnTo>
                <a:lnTo>
                  <a:pt x="6764219" y="927363"/>
                </a:lnTo>
                <a:lnTo>
                  <a:pt x="6764219" y="977694"/>
                </a:lnTo>
                <a:lnTo>
                  <a:pt x="6791055" y="977694"/>
                </a:lnTo>
                <a:lnTo>
                  <a:pt x="6791055" y="1025880"/>
                </a:lnTo>
                <a:lnTo>
                  <a:pt x="6806253" y="1025880"/>
                </a:lnTo>
                <a:lnTo>
                  <a:pt x="6806253" y="1049254"/>
                </a:lnTo>
                <a:lnTo>
                  <a:pt x="6819501" y="1049254"/>
                </a:lnTo>
                <a:lnTo>
                  <a:pt x="6819501" y="1092459"/>
                </a:lnTo>
                <a:lnTo>
                  <a:pt x="6839583" y="1092459"/>
                </a:lnTo>
                <a:lnTo>
                  <a:pt x="6839583" y="1126848"/>
                </a:lnTo>
                <a:lnTo>
                  <a:pt x="6859609" y="1126848"/>
                </a:lnTo>
                <a:lnTo>
                  <a:pt x="6859609" y="1163504"/>
                </a:lnTo>
                <a:lnTo>
                  <a:pt x="6870111" y="1163504"/>
                </a:lnTo>
                <a:lnTo>
                  <a:pt x="6870111" y="1193472"/>
                </a:lnTo>
                <a:lnTo>
                  <a:pt x="6886710" y="1193472"/>
                </a:lnTo>
                <a:lnTo>
                  <a:pt x="6886710" y="1241070"/>
                </a:lnTo>
                <a:lnTo>
                  <a:pt x="6916818" y="1241070"/>
                </a:lnTo>
                <a:lnTo>
                  <a:pt x="6916818" y="1288668"/>
                </a:lnTo>
                <a:lnTo>
                  <a:pt x="6960129" y="1288668"/>
                </a:lnTo>
                <a:lnTo>
                  <a:pt x="6960129" y="1886191"/>
                </a:lnTo>
                <a:lnTo>
                  <a:pt x="6989671" y="1886191"/>
                </a:lnTo>
                <a:lnTo>
                  <a:pt x="6989671" y="1920580"/>
                </a:lnTo>
                <a:lnTo>
                  <a:pt x="7012253" y="1920580"/>
                </a:lnTo>
                <a:lnTo>
                  <a:pt x="7012253" y="1981768"/>
                </a:lnTo>
                <a:lnTo>
                  <a:pt x="7029883" y="1981768"/>
                </a:lnTo>
                <a:lnTo>
                  <a:pt x="7029883" y="2075133"/>
                </a:lnTo>
                <a:lnTo>
                  <a:pt x="7046855" y="2075133"/>
                </a:lnTo>
                <a:lnTo>
                  <a:pt x="7046855" y="2513674"/>
                </a:lnTo>
                <a:lnTo>
                  <a:pt x="7097072" y="2513674"/>
                </a:lnTo>
                <a:lnTo>
                  <a:pt x="7097072" y="2455847"/>
                </a:lnTo>
                <a:lnTo>
                  <a:pt x="7123518" y="2455847"/>
                </a:lnTo>
                <a:lnTo>
                  <a:pt x="7123518" y="2387208"/>
                </a:lnTo>
                <a:lnTo>
                  <a:pt x="7152441" y="2387208"/>
                </a:lnTo>
                <a:lnTo>
                  <a:pt x="7152441" y="2313179"/>
                </a:lnTo>
                <a:lnTo>
                  <a:pt x="7169286" y="2313179"/>
                </a:lnTo>
                <a:lnTo>
                  <a:pt x="7169286" y="2283792"/>
                </a:lnTo>
                <a:lnTo>
                  <a:pt x="7186283" y="2283792"/>
                </a:lnTo>
                <a:lnTo>
                  <a:pt x="7186283" y="2251411"/>
                </a:lnTo>
                <a:lnTo>
                  <a:pt x="7203653" y="2251411"/>
                </a:lnTo>
                <a:lnTo>
                  <a:pt x="7203653" y="2283792"/>
                </a:lnTo>
                <a:lnTo>
                  <a:pt x="7220650" y="2283792"/>
                </a:lnTo>
                <a:lnTo>
                  <a:pt x="7220650" y="2313179"/>
                </a:lnTo>
                <a:lnTo>
                  <a:pt x="7235034" y="2313179"/>
                </a:lnTo>
                <a:lnTo>
                  <a:pt x="7235034" y="2345559"/>
                </a:lnTo>
                <a:lnTo>
                  <a:pt x="7267664" y="2345559"/>
                </a:lnTo>
                <a:lnTo>
                  <a:pt x="7267664" y="2407034"/>
                </a:lnTo>
                <a:lnTo>
                  <a:pt x="7301127" y="2407034"/>
                </a:lnTo>
                <a:lnTo>
                  <a:pt x="7301127" y="2467288"/>
                </a:lnTo>
                <a:lnTo>
                  <a:pt x="7330066" y="2467288"/>
                </a:lnTo>
                <a:lnTo>
                  <a:pt x="7330066" y="2525471"/>
                </a:lnTo>
                <a:lnTo>
                  <a:pt x="7366102" y="2525471"/>
                </a:lnTo>
                <a:lnTo>
                  <a:pt x="7366102" y="2577376"/>
                </a:lnTo>
                <a:lnTo>
                  <a:pt x="7395646" y="2577376"/>
                </a:lnTo>
                <a:lnTo>
                  <a:pt x="7395646" y="2671388"/>
                </a:lnTo>
                <a:lnTo>
                  <a:pt x="7464760" y="2671388"/>
                </a:lnTo>
                <a:lnTo>
                  <a:pt x="7464760" y="2810898"/>
                </a:lnTo>
                <a:lnTo>
                  <a:pt x="7485849" y="2810898"/>
                </a:lnTo>
                <a:lnTo>
                  <a:pt x="7485849" y="2829917"/>
                </a:lnTo>
                <a:lnTo>
                  <a:pt x="7683404" y="2829917"/>
                </a:lnTo>
                <a:lnTo>
                  <a:pt x="7683404" y="2787266"/>
                </a:lnTo>
                <a:lnTo>
                  <a:pt x="7728750" y="2787266"/>
                </a:lnTo>
                <a:lnTo>
                  <a:pt x="7728750" y="2297834"/>
                </a:lnTo>
                <a:lnTo>
                  <a:pt x="7959101" y="2297834"/>
                </a:lnTo>
                <a:lnTo>
                  <a:pt x="7959101" y="2268896"/>
                </a:lnTo>
                <a:lnTo>
                  <a:pt x="7971553" y="2268896"/>
                </a:lnTo>
                <a:lnTo>
                  <a:pt x="7971553" y="2230947"/>
                </a:lnTo>
                <a:lnTo>
                  <a:pt x="8007769" y="2230947"/>
                </a:lnTo>
                <a:lnTo>
                  <a:pt x="8007769" y="2184280"/>
                </a:lnTo>
                <a:lnTo>
                  <a:pt x="8468472" y="2184280"/>
                </a:lnTo>
                <a:lnTo>
                  <a:pt x="8468472" y="2197978"/>
                </a:lnTo>
                <a:lnTo>
                  <a:pt x="8509244" y="2197978"/>
                </a:lnTo>
                <a:lnTo>
                  <a:pt x="8509244" y="2216997"/>
                </a:lnTo>
                <a:lnTo>
                  <a:pt x="8530734" y="2216997"/>
                </a:lnTo>
                <a:lnTo>
                  <a:pt x="8530734" y="2243731"/>
                </a:lnTo>
                <a:lnTo>
                  <a:pt x="8559315" y="2243731"/>
                </a:lnTo>
                <a:lnTo>
                  <a:pt x="8559315" y="2353512"/>
                </a:lnTo>
                <a:lnTo>
                  <a:pt x="8698824" y="2353512"/>
                </a:lnTo>
                <a:lnTo>
                  <a:pt x="8698824" y="2268897"/>
                </a:lnTo>
                <a:lnTo>
                  <a:pt x="8814000" y="2268897"/>
                </a:lnTo>
                <a:lnTo>
                  <a:pt x="8814000" y="2119653"/>
                </a:lnTo>
                <a:lnTo>
                  <a:pt x="9026510" y="2119653"/>
                </a:lnTo>
                <a:lnTo>
                  <a:pt x="9026510" y="2268897"/>
                </a:lnTo>
                <a:lnTo>
                  <a:pt x="9026510" y="2297835"/>
                </a:lnTo>
                <a:lnTo>
                  <a:pt x="9108806" y="2297835"/>
                </a:lnTo>
                <a:lnTo>
                  <a:pt x="9108806" y="2437606"/>
                </a:lnTo>
                <a:lnTo>
                  <a:pt x="9141686" y="2437606"/>
                </a:lnTo>
                <a:lnTo>
                  <a:pt x="9141686" y="2577377"/>
                </a:lnTo>
                <a:lnTo>
                  <a:pt x="9173913" y="2577377"/>
                </a:lnTo>
                <a:lnTo>
                  <a:pt x="9173913" y="2655211"/>
                </a:lnTo>
                <a:lnTo>
                  <a:pt x="9226037" y="2655211"/>
                </a:lnTo>
                <a:lnTo>
                  <a:pt x="9226037" y="2623327"/>
                </a:lnTo>
                <a:lnTo>
                  <a:pt x="9244019" y="2623327"/>
                </a:lnTo>
                <a:lnTo>
                  <a:pt x="9244019" y="2593935"/>
                </a:lnTo>
                <a:lnTo>
                  <a:pt x="9259890" y="2593935"/>
                </a:lnTo>
                <a:lnTo>
                  <a:pt x="9259890" y="2573651"/>
                </a:lnTo>
                <a:lnTo>
                  <a:pt x="9316232" y="2573651"/>
                </a:lnTo>
                <a:lnTo>
                  <a:pt x="9316232" y="2539103"/>
                </a:lnTo>
                <a:lnTo>
                  <a:pt x="9438547" y="2539103"/>
                </a:lnTo>
                <a:lnTo>
                  <a:pt x="9438547" y="2573651"/>
                </a:lnTo>
                <a:lnTo>
                  <a:pt x="9462881" y="2573651"/>
                </a:lnTo>
                <a:lnTo>
                  <a:pt x="9462881" y="2593598"/>
                </a:lnTo>
                <a:lnTo>
                  <a:pt x="9504779" y="2593598"/>
                </a:lnTo>
                <a:lnTo>
                  <a:pt x="9504779" y="2579547"/>
                </a:lnTo>
                <a:lnTo>
                  <a:pt x="9535775" y="2579547"/>
                </a:lnTo>
                <a:lnTo>
                  <a:pt x="9535775" y="2548438"/>
                </a:lnTo>
                <a:lnTo>
                  <a:pt x="9769854" y="2548438"/>
                </a:lnTo>
                <a:lnTo>
                  <a:pt x="9769854" y="2610542"/>
                </a:lnTo>
                <a:lnTo>
                  <a:pt x="9947684" y="2610542"/>
                </a:lnTo>
                <a:lnTo>
                  <a:pt x="9947684" y="2736611"/>
                </a:lnTo>
                <a:lnTo>
                  <a:pt x="10000832" y="2736611"/>
                </a:lnTo>
                <a:lnTo>
                  <a:pt x="10000832" y="2388321"/>
                </a:lnTo>
                <a:lnTo>
                  <a:pt x="10034600" y="2388321"/>
                </a:lnTo>
                <a:lnTo>
                  <a:pt x="10034600" y="2356755"/>
                </a:lnTo>
                <a:lnTo>
                  <a:pt x="10050084" y="2356755"/>
                </a:lnTo>
                <a:lnTo>
                  <a:pt x="10050084" y="2315516"/>
                </a:lnTo>
                <a:lnTo>
                  <a:pt x="10067327" y="2315516"/>
                </a:lnTo>
                <a:lnTo>
                  <a:pt x="10067327" y="2040937"/>
                </a:lnTo>
                <a:lnTo>
                  <a:pt x="10082395" y="2040937"/>
                </a:lnTo>
                <a:lnTo>
                  <a:pt x="10082395" y="2027316"/>
                </a:lnTo>
                <a:lnTo>
                  <a:pt x="10112025" y="2027316"/>
                </a:lnTo>
                <a:lnTo>
                  <a:pt x="10112025" y="1791012"/>
                </a:lnTo>
                <a:lnTo>
                  <a:pt x="10153717" y="1791012"/>
                </a:lnTo>
                <a:lnTo>
                  <a:pt x="10153717" y="2027316"/>
                </a:lnTo>
                <a:lnTo>
                  <a:pt x="10171076" y="2027316"/>
                </a:lnTo>
                <a:lnTo>
                  <a:pt x="10171076" y="2040937"/>
                </a:lnTo>
                <a:lnTo>
                  <a:pt x="10183415" y="2040937"/>
                </a:lnTo>
                <a:lnTo>
                  <a:pt x="10183415" y="2238405"/>
                </a:lnTo>
                <a:lnTo>
                  <a:pt x="10214311" y="2238405"/>
                </a:lnTo>
                <a:lnTo>
                  <a:pt x="10214311" y="2278506"/>
                </a:lnTo>
                <a:lnTo>
                  <a:pt x="10242721" y="2278506"/>
                </a:lnTo>
                <a:lnTo>
                  <a:pt x="10242721" y="2315516"/>
                </a:lnTo>
                <a:lnTo>
                  <a:pt x="10245675" y="2315516"/>
                </a:lnTo>
                <a:lnTo>
                  <a:pt x="10245675" y="2321757"/>
                </a:lnTo>
                <a:lnTo>
                  <a:pt x="10260855" y="2321757"/>
                </a:lnTo>
                <a:lnTo>
                  <a:pt x="10260855" y="2351382"/>
                </a:lnTo>
                <a:lnTo>
                  <a:pt x="10283960" y="2351382"/>
                </a:lnTo>
                <a:lnTo>
                  <a:pt x="10283960" y="2554305"/>
                </a:lnTo>
                <a:lnTo>
                  <a:pt x="10295558" y="2554305"/>
                </a:lnTo>
                <a:lnTo>
                  <a:pt x="10295558" y="2571391"/>
                </a:lnTo>
                <a:lnTo>
                  <a:pt x="10444133" y="2571391"/>
                </a:lnTo>
                <a:lnTo>
                  <a:pt x="10444133" y="2607108"/>
                </a:lnTo>
                <a:lnTo>
                  <a:pt x="10509734" y="2607108"/>
                </a:lnTo>
                <a:lnTo>
                  <a:pt x="10509734" y="2637020"/>
                </a:lnTo>
                <a:lnTo>
                  <a:pt x="10532929" y="2637020"/>
                </a:lnTo>
                <a:lnTo>
                  <a:pt x="10532929" y="2672886"/>
                </a:lnTo>
                <a:lnTo>
                  <a:pt x="10617532" y="2672886"/>
                </a:lnTo>
                <a:lnTo>
                  <a:pt x="10617532" y="2632774"/>
                </a:lnTo>
                <a:lnTo>
                  <a:pt x="10643128" y="2632774"/>
                </a:lnTo>
                <a:lnTo>
                  <a:pt x="10643128" y="2552816"/>
                </a:lnTo>
                <a:lnTo>
                  <a:pt x="10667686" y="2552816"/>
                </a:lnTo>
                <a:lnTo>
                  <a:pt x="10667686" y="2442411"/>
                </a:lnTo>
                <a:lnTo>
                  <a:pt x="10737430" y="2442411"/>
                </a:lnTo>
                <a:lnTo>
                  <a:pt x="10737430" y="2289074"/>
                </a:lnTo>
                <a:lnTo>
                  <a:pt x="10767088" y="2289074"/>
                </a:lnTo>
                <a:lnTo>
                  <a:pt x="10767088" y="2254766"/>
                </a:lnTo>
                <a:lnTo>
                  <a:pt x="10790857" y="2254766"/>
                </a:lnTo>
                <a:lnTo>
                  <a:pt x="10790857" y="2133566"/>
                </a:lnTo>
                <a:lnTo>
                  <a:pt x="10821011" y="2133566"/>
                </a:lnTo>
                <a:lnTo>
                  <a:pt x="10821011" y="2025610"/>
                </a:lnTo>
                <a:lnTo>
                  <a:pt x="10855220" y="2025610"/>
                </a:lnTo>
                <a:lnTo>
                  <a:pt x="10855220" y="1940783"/>
                </a:lnTo>
                <a:lnTo>
                  <a:pt x="10898250" y="1940783"/>
                </a:lnTo>
                <a:lnTo>
                  <a:pt x="10898250" y="1839684"/>
                </a:lnTo>
                <a:lnTo>
                  <a:pt x="11256137" y="1839684"/>
                </a:lnTo>
                <a:lnTo>
                  <a:pt x="11256137" y="1940992"/>
                </a:lnTo>
                <a:lnTo>
                  <a:pt x="11288268" y="1940992"/>
                </a:lnTo>
                <a:lnTo>
                  <a:pt x="11288268" y="2001263"/>
                </a:lnTo>
                <a:lnTo>
                  <a:pt x="11310880" y="2001263"/>
                </a:lnTo>
                <a:lnTo>
                  <a:pt x="11310880" y="2107633"/>
                </a:lnTo>
                <a:lnTo>
                  <a:pt x="11345465" y="2107633"/>
                </a:lnTo>
                <a:lnTo>
                  <a:pt x="11345465" y="2282390"/>
                </a:lnTo>
                <a:lnTo>
                  <a:pt x="11376523" y="2282390"/>
                </a:lnTo>
                <a:lnTo>
                  <a:pt x="11376523" y="2401984"/>
                </a:lnTo>
                <a:lnTo>
                  <a:pt x="11399203" y="2401984"/>
                </a:lnTo>
                <a:lnTo>
                  <a:pt x="11399203" y="2533507"/>
                </a:lnTo>
                <a:lnTo>
                  <a:pt x="11423397" y="2533507"/>
                </a:lnTo>
                <a:lnTo>
                  <a:pt x="11423397" y="2564451"/>
                </a:lnTo>
                <a:lnTo>
                  <a:pt x="11447590" y="2564451"/>
                </a:lnTo>
                <a:lnTo>
                  <a:pt x="11447590" y="2510229"/>
                </a:lnTo>
                <a:lnTo>
                  <a:pt x="11483303" y="2510229"/>
                </a:lnTo>
                <a:lnTo>
                  <a:pt x="11483303" y="2458114"/>
                </a:lnTo>
                <a:lnTo>
                  <a:pt x="11506653" y="2458114"/>
                </a:lnTo>
                <a:lnTo>
                  <a:pt x="11506653" y="2233760"/>
                </a:lnTo>
                <a:lnTo>
                  <a:pt x="11537922" y="2233760"/>
                </a:lnTo>
                <a:lnTo>
                  <a:pt x="11537922" y="2458114"/>
                </a:lnTo>
                <a:lnTo>
                  <a:pt x="11561273" y="2458114"/>
                </a:lnTo>
                <a:lnTo>
                  <a:pt x="11561273" y="2510229"/>
                </a:lnTo>
                <a:lnTo>
                  <a:pt x="11596986" y="2510229"/>
                </a:lnTo>
                <a:lnTo>
                  <a:pt x="11596986" y="2554405"/>
                </a:lnTo>
                <a:lnTo>
                  <a:pt x="11626796" y="2554405"/>
                </a:lnTo>
                <a:lnTo>
                  <a:pt x="11626796" y="2591693"/>
                </a:lnTo>
                <a:lnTo>
                  <a:pt x="11656050" y="2591693"/>
                </a:lnTo>
                <a:lnTo>
                  <a:pt x="11656050" y="2900381"/>
                </a:lnTo>
                <a:lnTo>
                  <a:pt x="11707155" y="2900381"/>
                </a:lnTo>
                <a:lnTo>
                  <a:pt x="11707155" y="2572489"/>
                </a:lnTo>
                <a:lnTo>
                  <a:pt x="11729414" y="2572489"/>
                </a:lnTo>
                <a:lnTo>
                  <a:pt x="11729414" y="1346803"/>
                </a:lnTo>
                <a:lnTo>
                  <a:pt x="11762517" y="1346803"/>
                </a:lnTo>
                <a:lnTo>
                  <a:pt x="11762517" y="1228203"/>
                </a:lnTo>
                <a:lnTo>
                  <a:pt x="11788935" y="1228203"/>
                </a:lnTo>
                <a:lnTo>
                  <a:pt x="11788935" y="1190159"/>
                </a:lnTo>
                <a:lnTo>
                  <a:pt x="11800933" y="1190159"/>
                </a:lnTo>
                <a:lnTo>
                  <a:pt x="11800933" y="1181592"/>
                </a:lnTo>
                <a:lnTo>
                  <a:pt x="12000670" y="1181592"/>
                </a:lnTo>
                <a:lnTo>
                  <a:pt x="12000670" y="1190159"/>
                </a:lnTo>
                <a:lnTo>
                  <a:pt x="12000670" y="1228203"/>
                </a:lnTo>
                <a:lnTo>
                  <a:pt x="12012668" y="1228203"/>
                </a:lnTo>
                <a:lnTo>
                  <a:pt x="12012668" y="1346803"/>
                </a:lnTo>
                <a:lnTo>
                  <a:pt x="12044125" y="1346803"/>
                </a:lnTo>
                <a:lnTo>
                  <a:pt x="12044125" y="2131891"/>
                </a:lnTo>
                <a:lnTo>
                  <a:pt x="12051301" y="2131891"/>
                </a:lnTo>
                <a:lnTo>
                  <a:pt x="12051301" y="2160131"/>
                </a:lnTo>
                <a:lnTo>
                  <a:pt x="12067779" y="2160131"/>
                </a:lnTo>
                <a:lnTo>
                  <a:pt x="12067779" y="2150364"/>
                </a:lnTo>
                <a:lnTo>
                  <a:pt x="12086252" y="2131891"/>
                </a:lnTo>
                <a:lnTo>
                  <a:pt x="12213966" y="2131891"/>
                </a:lnTo>
                <a:lnTo>
                  <a:pt x="12232439" y="2150364"/>
                </a:lnTo>
                <a:lnTo>
                  <a:pt x="12232439" y="2160131"/>
                </a:lnTo>
                <a:lnTo>
                  <a:pt x="12268355" y="2160131"/>
                </a:lnTo>
                <a:lnTo>
                  <a:pt x="12268355" y="2196980"/>
                </a:lnTo>
                <a:lnTo>
                  <a:pt x="12290198" y="2196980"/>
                </a:lnTo>
                <a:lnTo>
                  <a:pt x="12290199" y="2196980"/>
                </a:lnTo>
                <a:lnTo>
                  <a:pt x="12290199" y="2225219"/>
                </a:lnTo>
                <a:lnTo>
                  <a:pt x="12333389" y="2225219"/>
                </a:lnTo>
                <a:lnTo>
                  <a:pt x="12333389" y="2481795"/>
                </a:lnTo>
                <a:lnTo>
                  <a:pt x="12441243" y="2481795"/>
                </a:lnTo>
                <a:lnTo>
                  <a:pt x="12441243" y="2453494"/>
                </a:lnTo>
                <a:lnTo>
                  <a:pt x="12482965" y="2453494"/>
                </a:lnTo>
                <a:lnTo>
                  <a:pt x="12482965" y="2135997"/>
                </a:lnTo>
                <a:lnTo>
                  <a:pt x="12503282" y="2135997"/>
                </a:lnTo>
                <a:lnTo>
                  <a:pt x="12503282" y="2099529"/>
                </a:lnTo>
                <a:lnTo>
                  <a:pt x="12533260" y="2099529"/>
                </a:lnTo>
                <a:lnTo>
                  <a:pt x="12533260" y="2063063"/>
                </a:lnTo>
                <a:lnTo>
                  <a:pt x="12682979" y="2063063"/>
                </a:lnTo>
                <a:lnTo>
                  <a:pt x="12682979" y="2099529"/>
                </a:lnTo>
                <a:lnTo>
                  <a:pt x="12756769" y="2099529"/>
                </a:lnTo>
                <a:lnTo>
                  <a:pt x="12756769" y="2420686"/>
                </a:lnTo>
                <a:lnTo>
                  <a:pt x="12791146" y="2420686"/>
                </a:lnTo>
                <a:lnTo>
                  <a:pt x="12791146" y="2225219"/>
                </a:lnTo>
                <a:lnTo>
                  <a:pt x="12832556" y="2225219"/>
                </a:lnTo>
                <a:lnTo>
                  <a:pt x="12832556" y="2131890"/>
                </a:lnTo>
                <a:lnTo>
                  <a:pt x="12862851" y="2131890"/>
                </a:lnTo>
                <a:lnTo>
                  <a:pt x="12862851" y="2099529"/>
                </a:lnTo>
                <a:lnTo>
                  <a:pt x="12880771" y="2099529"/>
                </a:lnTo>
                <a:lnTo>
                  <a:pt x="12880771" y="2063063"/>
                </a:lnTo>
                <a:lnTo>
                  <a:pt x="13012571" y="2063063"/>
                </a:lnTo>
                <a:lnTo>
                  <a:pt x="13012571" y="2099529"/>
                </a:lnTo>
                <a:lnTo>
                  <a:pt x="13044870" y="2099529"/>
                </a:lnTo>
                <a:lnTo>
                  <a:pt x="13044870" y="2131891"/>
                </a:lnTo>
                <a:lnTo>
                  <a:pt x="13070899" y="2131891"/>
                </a:lnTo>
                <a:lnTo>
                  <a:pt x="13070899" y="2233829"/>
                </a:lnTo>
                <a:lnTo>
                  <a:pt x="13122652" y="2233829"/>
                </a:lnTo>
                <a:lnTo>
                  <a:pt x="13122652" y="2261239"/>
                </a:lnTo>
                <a:lnTo>
                  <a:pt x="13134961" y="2261239"/>
                </a:lnTo>
                <a:lnTo>
                  <a:pt x="13134961" y="2322279"/>
                </a:lnTo>
                <a:lnTo>
                  <a:pt x="13296300" y="2322279"/>
                </a:lnTo>
                <a:lnTo>
                  <a:pt x="13296300" y="2322278"/>
                </a:lnTo>
                <a:lnTo>
                  <a:pt x="13296299" y="2322278"/>
                </a:lnTo>
                <a:lnTo>
                  <a:pt x="13296299" y="2186441"/>
                </a:lnTo>
                <a:lnTo>
                  <a:pt x="13296299" y="1319571"/>
                </a:lnTo>
                <a:lnTo>
                  <a:pt x="13296299" y="1189176"/>
                </a:lnTo>
                <a:lnTo>
                  <a:pt x="13329212" y="1189176"/>
                </a:lnTo>
                <a:lnTo>
                  <a:pt x="13329212" y="944714"/>
                </a:lnTo>
                <a:lnTo>
                  <a:pt x="13365590" y="944714"/>
                </a:lnTo>
                <a:lnTo>
                  <a:pt x="13365590" y="817109"/>
                </a:lnTo>
                <a:lnTo>
                  <a:pt x="13393460" y="817109"/>
                </a:lnTo>
                <a:lnTo>
                  <a:pt x="13393460" y="593980"/>
                </a:lnTo>
                <a:lnTo>
                  <a:pt x="13420895" y="593980"/>
                </a:lnTo>
                <a:lnTo>
                  <a:pt x="13420895" y="561289"/>
                </a:lnTo>
                <a:lnTo>
                  <a:pt x="13448435" y="561289"/>
                </a:lnTo>
                <a:lnTo>
                  <a:pt x="13448435" y="534615"/>
                </a:lnTo>
                <a:lnTo>
                  <a:pt x="13466637" y="534615"/>
                </a:lnTo>
                <a:lnTo>
                  <a:pt x="13466637" y="495809"/>
                </a:lnTo>
                <a:lnTo>
                  <a:pt x="13475295" y="495809"/>
                </a:lnTo>
                <a:lnTo>
                  <a:pt x="13475295" y="271203"/>
                </a:lnTo>
                <a:lnTo>
                  <a:pt x="13506564" y="271203"/>
                </a:lnTo>
                <a:lnTo>
                  <a:pt x="13506564" y="495809"/>
                </a:lnTo>
                <a:lnTo>
                  <a:pt x="13515221" y="495809"/>
                </a:lnTo>
                <a:lnTo>
                  <a:pt x="13515221" y="534615"/>
                </a:lnTo>
                <a:lnTo>
                  <a:pt x="13539326" y="534615"/>
                </a:lnTo>
                <a:lnTo>
                  <a:pt x="13539326" y="569950"/>
                </a:lnTo>
                <a:lnTo>
                  <a:pt x="13552866" y="569950"/>
                </a:lnTo>
                <a:lnTo>
                  <a:pt x="13552866" y="587873"/>
                </a:lnTo>
                <a:lnTo>
                  <a:pt x="13578649" y="587873"/>
                </a:lnTo>
                <a:lnTo>
                  <a:pt x="13578649" y="785894"/>
                </a:lnTo>
                <a:lnTo>
                  <a:pt x="13615266" y="785894"/>
                </a:lnTo>
                <a:lnTo>
                  <a:pt x="13615266" y="817109"/>
                </a:lnTo>
                <a:lnTo>
                  <a:pt x="13639910" y="817109"/>
                </a:lnTo>
                <a:lnTo>
                  <a:pt x="13639910" y="944714"/>
                </a:lnTo>
                <a:lnTo>
                  <a:pt x="13670647" y="944714"/>
                </a:lnTo>
                <a:lnTo>
                  <a:pt x="13670647" y="1169319"/>
                </a:lnTo>
                <a:lnTo>
                  <a:pt x="13709971" y="1169319"/>
                </a:lnTo>
                <a:lnTo>
                  <a:pt x="13709971" y="1138685"/>
                </a:lnTo>
                <a:lnTo>
                  <a:pt x="13729030" y="1138685"/>
                </a:lnTo>
                <a:lnTo>
                  <a:pt x="13729030" y="1109885"/>
                </a:lnTo>
                <a:lnTo>
                  <a:pt x="13746547" y="1109885"/>
                </a:lnTo>
                <a:lnTo>
                  <a:pt x="13746547" y="1068399"/>
                </a:lnTo>
                <a:lnTo>
                  <a:pt x="13775370" y="1068399"/>
                </a:lnTo>
                <a:lnTo>
                  <a:pt x="13775370" y="1035897"/>
                </a:lnTo>
                <a:lnTo>
                  <a:pt x="13793371" y="1035897"/>
                </a:lnTo>
                <a:lnTo>
                  <a:pt x="13793371" y="881475"/>
                </a:lnTo>
                <a:lnTo>
                  <a:pt x="13824640" y="881475"/>
                </a:lnTo>
                <a:lnTo>
                  <a:pt x="13824640" y="1035897"/>
                </a:lnTo>
                <a:lnTo>
                  <a:pt x="13833485" y="1035897"/>
                </a:lnTo>
                <a:lnTo>
                  <a:pt x="13833485" y="1053836"/>
                </a:lnTo>
                <a:lnTo>
                  <a:pt x="13849881" y="1053836"/>
                </a:lnTo>
                <a:lnTo>
                  <a:pt x="13849881" y="1068399"/>
                </a:lnTo>
                <a:lnTo>
                  <a:pt x="13854302" y="1068399"/>
                </a:lnTo>
                <a:lnTo>
                  <a:pt x="13854302" y="1128787"/>
                </a:lnTo>
                <a:lnTo>
                  <a:pt x="13887828" y="1128787"/>
                </a:lnTo>
                <a:lnTo>
                  <a:pt x="13887828" y="1193780"/>
                </a:lnTo>
                <a:lnTo>
                  <a:pt x="13920012" y="1193780"/>
                </a:lnTo>
                <a:lnTo>
                  <a:pt x="13920012" y="1257940"/>
                </a:lnTo>
                <a:lnTo>
                  <a:pt x="13951850" y="1257940"/>
                </a:lnTo>
                <a:lnTo>
                  <a:pt x="13951850" y="1319571"/>
                </a:lnTo>
                <a:lnTo>
                  <a:pt x="13985625" y="1319571"/>
                </a:lnTo>
                <a:lnTo>
                  <a:pt x="13985625" y="1450990"/>
                </a:lnTo>
                <a:lnTo>
                  <a:pt x="14001689" y="1450990"/>
                </a:lnTo>
                <a:lnTo>
                  <a:pt x="14001689" y="1823645"/>
                </a:lnTo>
                <a:lnTo>
                  <a:pt x="14047894" y="1823645"/>
                </a:lnTo>
                <a:lnTo>
                  <a:pt x="14047894" y="1957793"/>
                </a:lnTo>
                <a:lnTo>
                  <a:pt x="14069863" y="1957793"/>
                </a:lnTo>
                <a:lnTo>
                  <a:pt x="14069863" y="2285796"/>
                </a:lnTo>
                <a:lnTo>
                  <a:pt x="14097737" y="2285796"/>
                </a:lnTo>
                <a:lnTo>
                  <a:pt x="14097737" y="2298955"/>
                </a:lnTo>
                <a:lnTo>
                  <a:pt x="14123580" y="2298955"/>
                </a:lnTo>
                <a:lnTo>
                  <a:pt x="14123580" y="2233829"/>
                </a:lnTo>
                <a:lnTo>
                  <a:pt x="14149076" y="2233829"/>
                </a:lnTo>
                <a:lnTo>
                  <a:pt x="14149076" y="2158090"/>
                </a:lnTo>
                <a:lnTo>
                  <a:pt x="14162436" y="2158090"/>
                </a:lnTo>
                <a:lnTo>
                  <a:pt x="14162436" y="2135951"/>
                </a:lnTo>
                <a:lnTo>
                  <a:pt x="14223273" y="2135951"/>
                </a:lnTo>
                <a:lnTo>
                  <a:pt x="14223273" y="2148595"/>
                </a:lnTo>
                <a:lnTo>
                  <a:pt x="14234272" y="2148595"/>
                </a:lnTo>
                <a:lnTo>
                  <a:pt x="14234272" y="2190653"/>
                </a:lnTo>
                <a:lnTo>
                  <a:pt x="14253692" y="2190653"/>
                </a:lnTo>
                <a:lnTo>
                  <a:pt x="14253692" y="2206714"/>
                </a:lnTo>
                <a:lnTo>
                  <a:pt x="14264690" y="2206714"/>
                </a:lnTo>
                <a:lnTo>
                  <a:pt x="14264690" y="2259290"/>
                </a:lnTo>
                <a:lnTo>
                  <a:pt x="14289500" y="2259290"/>
                </a:lnTo>
                <a:lnTo>
                  <a:pt x="14289500" y="2311866"/>
                </a:lnTo>
                <a:lnTo>
                  <a:pt x="14310844" y="2311866"/>
                </a:lnTo>
                <a:lnTo>
                  <a:pt x="14310844" y="2335432"/>
                </a:lnTo>
                <a:lnTo>
                  <a:pt x="14326150" y="2335432"/>
                </a:lnTo>
                <a:lnTo>
                  <a:pt x="14326150" y="2362074"/>
                </a:lnTo>
                <a:lnTo>
                  <a:pt x="14355564" y="2362074"/>
                </a:lnTo>
                <a:lnTo>
                  <a:pt x="14355564" y="2420686"/>
                </a:lnTo>
                <a:lnTo>
                  <a:pt x="14399093" y="2420686"/>
                </a:lnTo>
                <a:lnTo>
                  <a:pt x="14399093" y="2447684"/>
                </a:lnTo>
                <a:lnTo>
                  <a:pt x="14451959" y="2447684"/>
                </a:lnTo>
                <a:lnTo>
                  <a:pt x="14451959" y="2577032"/>
                </a:lnTo>
                <a:lnTo>
                  <a:pt x="14593471" y="2577032"/>
                </a:lnTo>
                <a:lnTo>
                  <a:pt x="14593471" y="2549622"/>
                </a:lnTo>
                <a:lnTo>
                  <a:pt x="14623330" y="2549622"/>
                </a:lnTo>
                <a:lnTo>
                  <a:pt x="14623330" y="2135951"/>
                </a:lnTo>
                <a:lnTo>
                  <a:pt x="14810599" y="2135951"/>
                </a:lnTo>
                <a:lnTo>
                  <a:pt x="14810599" y="2099529"/>
                </a:lnTo>
                <a:lnTo>
                  <a:pt x="14838474" y="2099529"/>
                </a:lnTo>
                <a:lnTo>
                  <a:pt x="14838474" y="2042564"/>
                </a:lnTo>
                <a:lnTo>
                  <a:pt x="15168129" y="2042564"/>
                </a:lnTo>
                <a:lnTo>
                  <a:pt x="15168129" y="2063063"/>
                </a:lnTo>
                <a:lnTo>
                  <a:pt x="15169161" y="2063063"/>
                </a:lnTo>
                <a:lnTo>
                  <a:pt x="15169161" y="2067055"/>
                </a:lnTo>
                <a:lnTo>
                  <a:pt x="15296875" y="2067055"/>
                </a:lnTo>
                <a:lnTo>
                  <a:pt x="15296875" y="2196980"/>
                </a:lnTo>
                <a:lnTo>
                  <a:pt x="15403186" y="2196980"/>
                </a:lnTo>
                <a:lnTo>
                  <a:pt x="15403186" y="2107150"/>
                </a:lnTo>
                <a:lnTo>
                  <a:pt x="15508410" y="2107150"/>
                </a:lnTo>
                <a:lnTo>
                  <a:pt x="15508410" y="2005912"/>
                </a:lnTo>
                <a:lnTo>
                  <a:pt x="15680887" y="2005912"/>
                </a:lnTo>
                <a:lnTo>
                  <a:pt x="15680887" y="2157911"/>
                </a:lnTo>
                <a:lnTo>
                  <a:pt x="15741212" y="2157911"/>
                </a:lnTo>
                <a:lnTo>
                  <a:pt x="15741212" y="2255205"/>
                </a:lnTo>
                <a:lnTo>
                  <a:pt x="15767126" y="2255205"/>
                </a:lnTo>
                <a:lnTo>
                  <a:pt x="15767126" y="2378856"/>
                </a:lnTo>
                <a:lnTo>
                  <a:pt x="15801925" y="2378856"/>
                </a:lnTo>
                <a:lnTo>
                  <a:pt x="15801925" y="2452879"/>
                </a:lnTo>
                <a:lnTo>
                  <a:pt x="15845361" y="2452879"/>
                </a:lnTo>
                <a:lnTo>
                  <a:pt x="15845361" y="2390375"/>
                </a:lnTo>
                <a:lnTo>
                  <a:pt x="15900641" y="2390375"/>
                </a:lnTo>
                <a:lnTo>
                  <a:pt x="15900641" y="2362074"/>
                </a:lnTo>
                <a:lnTo>
                  <a:pt x="15997268" y="2362074"/>
                </a:lnTo>
                <a:lnTo>
                  <a:pt x="15997268" y="2390375"/>
                </a:lnTo>
                <a:lnTo>
                  <a:pt x="16094542" y="2390375"/>
                </a:lnTo>
                <a:lnTo>
                  <a:pt x="16094542" y="2362567"/>
                </a:lnTo>
                <a:lnTo>
                  <a:pt x="16274841" y="2362567"/>
                </a:lnTo>
                <a:lnTo>
                  <a:pt x="16274841" y="2420686"/>
                </a:lnTo>
                <a:lnTo>
                  <a:pt x="16426167" y="2420686"/>
                </a:lnTo>
                <a:lnTo>
                  <a:pt x="16426167" y="2512772"/>
                </a:lnTo>
                <a:lnTo>
                  <a:pt x="16467941" y="2512772"/>
                </a:lnTo>
                <a:lnTo>
                  <a:pt x="16467941" y="2214043"/>
                </a:lnTo>
                <a:lnTo>
                  <a:pt x="16497013" y="2214043"/>
                </a:lnTo>
                <a:lnTo>
                  <a:pt x="16497013" y="2163063"/>
                </a:lnTo>
                <a:lnTo>
                  <a:pt x="16531341" y="2163063"/>
                </a:lnTo>
                <a:lnTo>
                  <a:pt x="16531341" y="2108423"/>
                </a:lnTo>
                <a:lnTo>
                  <a:pt x="16538739" y="2108423"/>
                </a:lnTo>
                <a:lnTo>
                  <a:pt x="16538739" y="1940776"/>
                </a:lnTo>
                <a:lnTo>
                  <a:pt x="16562071" y="1940776"/>
                </a:lnTo>
                <a:lnTo>
                  <a:pt x="16562071" y="1726586"/>
                </a:lnTo>
                <a:lnTo>
                  <a:pt x="16596813" y="1726586"/>
                </a:lnTo>
                <a:lnTo>
                  <a:pt x="16596813" y="1940776"/>
                </a:lnTo>
                <a:lnTo>
                  <a:pt x="16619933" y="1940776"/>
                </a:lnTo>
                <a:lnTo>
                  <a:pt x="16619933" y="2108423"/>
                </a:lnTo>
                <a:lnTo>
                  <a:pt x="16638649" y="2108423"/>
                </a:lnTo>
                <a:lnTo>
                  <a:pt x="16638649" y="2142288"/>
                </a:lnTo>
                <a:lnTo>
                  <a:pt x="16673501" y="2142288"/>
                </a:lnTo>
                <a:lnTo>
                  <a:pt x="16673501" y="2198969"/>
                </a:lnTo>
                <a:lnTo>
                  <a:pt x="16710799" y="2198969"/>
                </a:lnTo>
                <a:lnTo>
                  <a:pt x="16710799" y="2387387"/>
                </a:lnTo>
                <a:lnTo>
                  <a:pt x="16907577" y="2387387"/>
                </a:lnTo>
                <a:lnTo>
                  <a:pt x="16907577" y="2439567"/>
                </a:lnTo>
                <a:lnTo>
                  <a:pt x="16934833" y="2439567"/>
                </a:lnTo>
                <a:lnTo>
                  <a:pt x="16934833" y="2481795"/>
                </a:lnTo>
                <a:lnTo>
                  <a:pt x="16961625" y="2481795"/>
                </a:lnTo>
                <a:lnTo>
                  <a:pt x="16961625" y="2681624"/>
                </a:lnTo>
                <a:lnTo>
                  <a:pt x="17084389" y="2681624"/>
                </a:lnTo>
                <a:lnTo>
                  <a:pt x="17084389" y="2719727"/>
                </a:lnTo>
                <a:lnTo>
                  <a:pt x="17116981" y="2719727"/>
                </a:lnTo>
                <a:lnTo>
                  <a:pt x="17116981" y="2757829"/>
                </a:lnTo>
                <a:lnTo>
                  <a:pt x="17149049" y="2757829"/>
                </a:lnTo>
                <a:lnTo>
                  <a:pt x="17149049" y="2887784"/>
                </a:lnTo>
                <a:lnTo>
                  <a:pt x="17216297" y="2887784"/>
                </a:lnTo>
                <a:lnTo>
                  <a:pt x="17216297" y="2946317"/>
                </a:lnTo>
                <a:lnTo>
                  <a:pt x="17243553" y="2946317"/>
                </a:lnTo>
                <a:lnTo>
                  <a:pt x="17243553" y="2979016"/>
                </a:lnTo>
                <a:lnTo>
                  <a:pt x="17307961" y="2979016"/>
                </a:lnTo>
                <a:lnTo>
                  <a:pt x="17307961" y="3016490"/>
                </a:lnTo>
                <a:lnTo>
                  <a:pt x="17370453" y="3016490"/>
                </a:lnTo>
                <a:lnTo>
                  <a:pt x="17370453" y="3039645"/>
                </a:lnTo>
                <a:lnTo>
                  <a:pt x="17439137" y="3039645"/>
                </a:lnTo>
                <a:lnTo>
                  <a:pt x="17439137" y="3011405"/>
                </a:lnTo>
                <a:lnTo>
                  <a:pt x="17471137" y="3011405"/>
                </a:lnTo>
                <a:lnTo>
                  <a:pt x="17471137" y="2975736"/>
                </a:lnTo>
                <a:lnTo>
                  <a:pt x="17492165" y="2971484"/>
                </a:lnTo>
                <a:cubicBezTo>
                  <a:pt x="17500209" y="2968074"/>
                  <a:pt x="17507457" y="2963141"/>
                  <a:pt x="17513545" y="2957044"/>
                </a:cubicBezTo>
                <a:lnTo>
                  <a:pt x="17517013" y="2948661"/>
                </a:lnTo>
                <a:lnTo>
                  <a:pt x="17526561" y="2948661"/>
                </a:lnTo>
                <a:lnTo>
                  <a:pt x="17552789" y="2980567"/>
                </a:lnTo>
                <a:cubicBezTo>
                  <a:pt x="17565553" y="2989203"/>
                  <a:pt x="17580941" y="2994246"/>
                  <a:pt x="17597501" y="2994246"/>
                </a:cubicBezTo>
                <a:cubicBezTo>
                  <a:pt x="17614061" y="2994246"/>
                  <a:pt x="17629445" y="2989203"/>
                  <a:pt x="17642209" y="2980567"/>
                </a:cubicBezTo>
                <a:lnTo>
                  <a:pt x="17668441" y="2948661"/>
                </a:lnTo>
                <a:lnTo>
                  <a:pt x="17680657" y="2948661"/>
                </a:lnTo>
                <a:lnTo>
                  <a:pt x="17688229" y="2966962"/>
                </a:lnTo>
                <a:cubicBezTo>
                  <a:pt x="17700401" y="2979154"/>
                  <a:pt x="17717217" y="2986696"/>
                  <a:pt x="17735793" y="2986696"/>
                </a:cubicBezTo>
                <a:cubicBezTo>
                  <a:pt x="17754369" y="2986696"/>
                  <a:pt x="17771185" y="2979154"/>
                  <a:pt x="17783361" y="2966962"/>
                </a:cubicBezTo>
                <a:lnTo>
                  <a:pt x="17790929" y="2948661"/>
                </a:lnTo>
                <a:lnTo>
                  <a:pt x="17806333" y="2948661"/>
                </a:lnTo>
                <a:lnTo>
                  <a:pt x="17813297" y="2965499"/>
                </a:lnTo>
                <a:cubicBezTo>
                  <a:pt x="17825469" y="2977692"/>
                  <a:pt x="17842285" y="2985234"/>
                  <a:pt x="17860861" y="2985234"/>
                </a:cubicBezTo>
                <a:cubicBezTo>
                  <a:pt x="17879437" y="2985234"/>
                  <a:pt x="17896253" y="2977692"/>
                  <a:pt x="17908429" y="2965499"/>
                </a:cubicBezTo>
                <a:lnTo>
                  <a:pt x="17915389" y="2948661"/>
                </a:lnTo>
                <a:lnTo>
                  <a:pt x="17931053" y="2948661"/>
                </a:lnTo>
                <a:lnTo>
                  <a:pt x="17937413" y="2964037"/>
                </a:lnTo>
                <a:cubicBezTo>
                  <a:pt x="17949585" y="2976230"/>
                  <a:pt x="17966405" y="2983771"/>
                  <a:pt x="17984981" y="2983771"/>
                </a:cubicBezTo>
                <a:lnTo>
                  <a:pt x="18006217" y="2979477"/>
                </a:lnTo>
                <a:lnTo>
                  <a:pt x="18006217" y="2634032"/>
                </a:lnTo>
                <a:lnTo>
                  <a:pt x="18413098" y="2634032"/>
                </a:lnTo>
                <a:lnTo>
                  <a:pt x="18413098" y="2580075"/>
                </a:lnTo>
                <a:lnTo>
                  <a:pt x="18439046" y="2580075"/>
                </a:lnTo>
                <a:lnTo>
                  <a:pt x="18439046" y="2516569"/>
                </a:lnTo>
                <a:lnTo>
                  <a:pt x="18467662" y="2516569"/>
                </a:lnTo>
                <a:lnTo>
                  <a:pt x="18467662" y="2416066"/>
                </a:lnTo>
                <a:cubicBezTo>
                  <a:pt x="18467662" y="2406472"/>
                  <a:pt x="18475442" y="2398694"/>
                  <a:pt x="18485034" y="2398694"/>
                </a:cubicBezTo>
                <a:cubicBezTo>
                  <a:pt x="18494626" y="2398694"/>
                  <a:pt x="18502406" y="2406472"/>
                  <a:pt x="18502406" y="2416066"/>
                </a:cubicBezTo>
                <a:lnTo>
                  <a:pt x="18502406" y="2516569"/>
                </a:lnTo>
                <a:lnTo>
                  <a:pt x="18506094" y="2516569"/>
                </a:lnTo>
                <a:lnTo>
                  <a:pt x="18506094" y="2580075"/>
                </a:lnTo>
                <a:lnTo>
                  <a:pt x="18637050" y="2580075"/>
                </a:lnTo>
                <a:lnTo>
                  <a:pt x="18637050" y="2695613"/>
                </a:lnTo>
                <a:lnTo>
                  <a:pt x="18718558" y="2695613"/>
                </a:lnTo>
                <a:lnTo>
                  <a:pt x="18718558" y="2726404"/>
                </a:lnTo>
                <a:lnTo>
                  <a:pt x="18745930" y="2726404"/>
                </a:lnTo>
                <a:lnTo>
                  <a:pt x="18745930" y="2757194"/>
                </a:lnTo>
                <a:lnTo>
                  <a:pt x="18780006" y="2757194"/>
                </a:lnTo>
                <a:lnTo>
                  <a:pt x="18780006" y="2913955"/>
                </a:lnTo>
                <a:lnTo>
                  <a:pt x="18814130" y="2913955"/>
                </a:lnTo>
                <a:lnTo>
                  <a:pt x="18814130" y="3102723"/>
                </a:lnTo>
                <a:lnTo>
                  <a:pt x="18837178" y="3102723"/>
                </a:lnTo>
                <a:lnTo>
                  <a:pt x="18837178" y="3139699"/>
                </a:lnTo>
                <a:lnTo>
                  <a:pt x="18869246" y="3139699"/>
                </a:lnTo>
                <a:lnTo>
                  <a:pt x="18869246" y="3174630"/>
                </a:lnTo>
                <a:lnTo>
                  <a:pt x="18889698" y="3174630"/>
                </a:lnTo>
                <a:lnTo>
                  <a:pt x="18889698" y="3203980"/>
                </a:lnTo>
                <a:lnTo>
                  <a:pt x="18940662" y="3203980"/>
                </a:lnTo>
                <a:lnTo>
                  <a:pt x="18940662" y="3180257"/>
                </a:lnTo>
                <a:lnTo>
                  <a:pt x="18976382" y="3180257"/>
                </a:lnTo>
                <a:lnTo>
                  <a:pt x="18976382" y="3145861"/>
                </a:lnTo>
                <a:lnTo>
                  <a:pt x="18993366" y="3145861"/>
                </a:lnTo>
                <a:lnTo>
                  <a:pt x="18993366" y="2810499"/>
                </a:lnTo>
                <a:lnTo>
                  <a:pt x="19037486" y="2810499"/>
                </a:lnTo>
                <a:lnTo>
                  <a:pt x="19037486" y="3068586"/>
                </a:lnTo>
                <a:lnTo>
                  <a:pt x="19072026" y="3068586"/>
                </a:lnTo>
                <a:lnTo>
                  <a:pt x="19072026" y="3139955"/>
                </a:lnTo>
                <a:lnTo>
                  <a:pt x="19103246" y="3139955"/>
                </a:lnTo>
                <a:lnTo>
                  <a:pt x="19103246" y="3180099"/>
                </a:lnTo>
                <a:lnTo>
                  <a:pt x="19135506" y="3180099"/>
                </a:lnTo>
                <a:lnTo>
                  <a:pt x="19135506" y="3938179"/>
                </a:lnTo>
                <a:lnTo>
                  <a:pt x="19103246" y="3938179"/>
                </a:lnTo>
                <a:lnTo>
                  <a:pt x="19072026" y="3938179"/>
                </a:lnTo>
                <a:lnTo>
                  <a:pt x="19070366" y="3938179"/>
                </a:lnTo>
                <a:lnTo>
                  <a:pt x="19037486" y="3938179"/>
                </a:lnTo>
                <a:lnTo>
                  <a:pt x="19037310" y="3938179"/>
                </a:lnTo>
                <a:lnTo>
                  <a:pt x="19005226" y="3938179"/>
                </a:lnTo>
                <a:lnTo>
                  <a:pt x="65742" y="3938179"/>
                </a:lnTo>
                <a:lnTo>
                  <a:pt x="32064" y="3938179"/>
                </a:lnTo>
                <a:lnTo>
                  <a:pt x="0" y="3938179"/>
                </a:lnTo>
                <a:lnTo>
                  <a:pt x="0" y="3559767"/>
                </a:lnTo>
                <a:lnTo>
                  <a:pt x="19928" y="3559767"/>
                </a:lnTo>
                <a:lnTo>
                  <a:pt x="19928" y="3519310"/>
                </a:lnTo>
                <a:lnTo>
                  <a:pt x="32064" y="3519310"/>
                </a:lnTo>
                <a:lnTo>
                  <a:pt x="32064" y="3495802"/>
                </a:lnTo>
                <a:lnTo>
                  <a:pt x="86352" y="3495802"/>
                </a:lnTo>
                <a:lnTo>
                  <a:pt x="86352" y="3644125"/>
                </a:lnTo>
                <a:lnTo>
                  <a:pt x="218966" y="3644125"/>
                </a:lnTo>
                <a:lnTo>
                  <a:pt x="218966" y="3682161"/>
                </a:lnTo>
                <a:lnTo>
                  <a:pt x="270070" y="3682161"/>
                </a:lnTo>
                <a:lnTo>
                  <a:pt x="270070" y="3663142"/>
                </a:lnTo>
                <a:lnTo>
                  <a:pt x="298378" y="3663142"/>
                </a:lnTo>
                <a:lnTo>
                  <a:pt x="298378" y="3336569"/>
                </a:lnTo>
                <a:lnTo>
                  <a:pt x="472924" y="3336569"/>
                </a:lnTo>
                <a:lnTo>
                  <a:pt x="472924" y="3237704"/>
                </a:lnTo>
                <a:lnTo>
                  <a:pt x="509278" y="3237704"/>
                </a:lnTo>
                <a:lnTo>
                  <a:pt x="509278" y="3195575"/>
                </a:lnTo>
                <a:lnTo>
                  <a:pt x="703392" y="3195575"/>
                </a:lnTo>
                <a:lnTo>
                  <a:pt x="703392" y="3237704"/>
                </a:lnTo>
                <a:lnTo>
                  <a:pt x="767858" y="3237704"/>
                </a:lnTo>
                <a:lnTo>
                  <a:pt x="767858" y="3377495"/>
                </a:lnTo>
                <a:lnTo>
                  <a:pt x="897392" y="3377495"/>
                </a:lnTo>
                <a:lnTo>
                  <a:pt x="897392" y="2990139"/>
                </a:lnTo>
                <a:lnTo>
                  <a:pt x="1027946" y="2990139"/>
                </a:lnTo>
                <a:lnTo>
                  <a:pt x="1027946" y="3575576"/>
                </a:lnTo>
                <a:lnTo>
                  <a:pt x="1095466" y="3575576"/>
                </a:lnTo>
                <a:lnTo>
                  <a:pt x="1095466" y="3611282"/>
                </a:lnTo>
                <a:lnTo>
                  <a:pt x="1125004" y="3611282"/>
                </a:lnTo>
                <a:lnTo>
                  <a:pt x="1125004" y="3644124"/>
                </a:lnTo>
                <a:lnTo>
                  <a:pt x="1147590" y="3644124"/>
                </a:lnTo>
                <a:lnTo>
                  <a:pt x="1147590" y="3701489"/>
                </a:lnTo>
                <a:lnTo>
                  <a:pt x="1290688" y="3701489"/>
                </a:lnTo>
                <a:lnTo>
                  <a:pt x="1290688" y="3731691"/>
                </a:lnTo>
                <a:lnTo>
                  <a:pt x="1321558" y="3731691"/>
                </a:lnTo>
                <a:lnTo>
                  <a:pt x="1321558" y="3599445"/>
                </a:lnTo>
                <a:lnTo>
                  <a:pt x="1394134" y="3599445"/>
                </a:lnTo>
                <a:lnTo>
                  <a:pt x="1394134" y="3397510"/>
                </a:lnTo>
                <a:lnTo>
                  <a:pt x="1448694" y="3397510"/>
                </a:lnTo>
                <a:lnTo>
                  <a:pt x="1448694" y="3225098"/>
                </a:lnTo>
                <a:lnTo>
                  <a:pt x="1548610" y="3225098"/>
                </a:lnTo>
                <a:lnTo>
                  <a:pt x="1548610" y="3170941"/>
                </a:lnTo>
                <a:lnTo>
                  <a:pt x="1630479" y="3170941"/>
                </a:lnTo>
                <a:lnTo>
                  <a:pt x="1630479" y="2936559"/>
                </a:lnTo>
                <a:cubicBezTo>
                  <a:pt x="1630479" y="2926618"/>
                  <a:pt x="1638538" y="2918559"/>
                  <a:pt x="1648479" y="2918559"/>
                </a:cubicBezTo>
                <a:cubicBezTo>
                  <a:pt x="1658420" y="2918559"/>
                  <a:pt x="1666480" y="2926618"/>
                  <a:pt x="1666480" y="2936559"/>
                </a:cubicBezTo>
                <a:lnTo>
                  <a:pt x="1666480" y="3170941"/>
                </a:lnTo>
                <a:lnTo>
                  <a:pt x="1740672" y="3170941"/>
                </a:lnTo>
                <a:lnTo>
                  <a:pt x="1740672" y="3225098"/>
                </a:lnTo>
                <a:lnTo>
                  <a:pt x="1851694" y="3225098"/>
                </a:lnTo>
                <a:lnTo>
                  <a:pt x="1851694" y="3386903"/>
                </a:lnTo>
                <a:lnTo>
                  <a:pt x="1906488" y="3386903"/>
                </a:lnTo>
                <a:lnTo>
                  <a:pt x="1906488" y="3633086"/>
                </a:lnTo>
                <a:lnTo>
                  <a:pt x="2073761" y="3633086"/>
                </a:lnTo>
                <a:lnTo>
                  <a:pt x="2073761" y="3386903"/>
                </a:lnTo>
                <a:lnTo>
                  <a:pt x="2161096" y="3386903"/>
                </a:lnTo>
                <a:lnTo>
                  <a:pt x="2161096" y="2979754"/>
                </a:lnTo>
                <a:lnTo>
                  <a:pt x="2198366" y="2979754"/>
                </a:lnTo>
                <a:lnTo>
                  <a:pt x="2198366" y="2947993"/>
                </a:lnTo>
                <a:lnTo>
                  <a:pt x="2233244" y="2947993"/>
                </a:lnTo>
                <a:lnTo>
                  <a:pt x="2233244" y="2918697"/>
                </a:lnTo>
                <a:lnTo>
                  <a:pt x="2268122" y="2918697"/>
                </a:lnTo>
                <a:lnTo>
                  <a:pt x="2268122" y="2886270"/>
                </a:lnTo>
                <a:lnTo>
                  <a:pt x="2296248" y="2886270"/>
                </a:lnTo>
                <a:lnTo>
                  <a:pt x="2296248" y="2858057"/>
                </a:lnTo>
                <a:lnTo>
                  <a:pt x="2328937" y="2858057"/>
                </a:lnTo>
                <a:lnTo>
                  <a:pt x="2328937" y="2817595"/>
                </a:lnTo>
                <a:lnTo>
                  <a:pt x="2596325" y="2817595"/>
                </a:lnTo>
                <a:lnTo>
                  <a:pt x="2596325" y="3352789"/>
                </a:lnTo>
                <a:lnTo>
                  <a:pt x="2680818" y="3352789"/>
                </a:lnTo>
                <a:lnTo>
                  <a:pt x="2680818" y="3189832"/>
                </a:lnTo>
                <a:lnTo>
                  <a:pt x="2738489" y="3189832"/>
                </a:lnTo>
                <a:lnTo>
                  <a:pt x="2738489" y="3170246"/>
                </a:lnTo>
                <a:lnTo>
                  <a:pt x="2765199" y="3170246"/>
                </a:lnTo>
                <a:lnTo>
                  <a:pt x="2765199" y="2956971"/>
                </a:lnTo>
                <a:lnTo>
                  <a:pt x="2796882" y="2956971"/>
                </a:lnTo>
                <a:lnTo>
                  <a:pt x="2796882" y="2918697"/>
                </a:lnTo>
                <a:lnTo>
                  <a:pt x="2830031" y="2918697"/>
                </a:lnTo>
                <a:lnTo>
                  <a:pt x="2830031" y="2823411"/>
                </a:lnTo>
                <a:lnTo>
                  <a:pt x="2852336" y="2823411"/>
                </a:lnTo>
                <a:lnTo>
                  <a:pt x="2852336" y="2661462"/>
                </a:lnTo>
                <a:lnTo>
                  <a:pt x="2953855" y="2661462"/>
                </a:lnTo>
                <a:lnTo>
                  <a:pt x="2953855" y="2466961"/>
                </a:lnTo>
                <a:lnTo>
                  <a:pt x="2986480" y="2466961"/>
                </a:lnTo>
                <a:lnTo>
                  <a:pt x="2986480" y="2421387"/>
                </a:lnTo>
                <a:lnTo>
                  <a:pt x="3021470" y="2421387"/>
                </a:lnTo>
                <a:lnTo>
                  <a:pt x="3021470" y="2288802"/>
                </a:lnTo>
                <a:lnTo>
                  <a:pt x="3052178" y="2288802"/>
                </a:lnTo>
                <a:lnTo>
                  <a:pt x="3052178" y="2163238"/>
                </a:lnTo>
                <a:lnTo>
                  <a:pt x="3076946" y="2163238"/>
                </a:lnTo>
                <a:lnTo>
                  <a:pt x="3076946" y="2125469"/>
                </a:lnTo>
                <a:lnTo>
                  <a:pt x="3108644" y="2125469"/>
                </a:lnTo>
                <a:lnTo>
                  <a:pt x="3108644" y="2053348"/>
                </a:lnTo>
                <a:lnTo>
                  <a:pt x="3165310" y="2053348"/>
                </a:lnTo>
                <a:lnTo>
                  <a:pt x="3165310" y="1942519"/>
                </a:lnTo>
                <a:lnTo>
                  <a:pt x="3594872" y="1942519"/>
                </a:lnTo>
                <a:lnTo>
                  <a:pt x="3594872" y="2030857"/>
                </a:lnTo>
                <a:lnTo>
                  <a:pt x="3609977" y="2030857"/>
                </a:lnTo>
                <a:lnTo>
                  <a:pt x="3609977" y="2125665"/>
                </a:lnTo>
                <a:lnTo>
                  <a:pt x="3662266" y="2125665"/>
                </a:lnTo>
                <a:lnTo>
                  <a:pt x="3662266" y="2256527"/>
                </a:lnTo>
                <a:lnTo>
                  <a:pt x="3691605" y="2256527"/>
                </a:lnTo>
                <a:lnTo>
                  <a:pt x="3691605" y="2478186"/>
                </a:lnTo>
                <a:lnTo>
                  <a:pt x="3728768" y="2478186"/>
                </a:lnTo>
                <a:lnTo>
                  <a:pt x="3728768" y="2598519"/>
                </a:lnTo>
                <a:lnTo>
                  <a:pt x="3753109" y="2598519"/>
                </a:lnTo>
                <a:lnTo>
                  <a:pt x="3753109" y="2616064"/>
                </a:lnTo>
                <a:lnTo>
                  <a:pt x="3766766" y="2616064"/>
                </a:lnTo>
                <a:lnTo>
                  <a:pt x="3766766" y="2817201"/>
                </a:lnTo>
                <a:lnTo>
                  <a:pt x="3822350" y="2817201"/>
                </a:lnTo>
                <a:lnTo>
                  <a:pt x="3822350" y="2767915"/>
                </a:lnTo>
                <a:lnTo>
                  <a:pt x="3855573" y="2767915"/>
                </a:lnTo>
                <a:lnTo>
                  <a:pt x="3855573" y="2733106"/>
                </a:lnTo>
                <a:lnTo>
                  <a:pt x="3875106" y="2733106"/>
                </a:lnTo>
                <a:lnTo>
                  <a:pt x="3875106" y="2703138"/>
                </a:lnTo>
                <a:lnTo>
                  <a:pt x="3890967" y="2703138"/>
                </a:lnTo>
                <a:lnTo>
                  <a:pt x="3890967" y="2677429"/>
                </a:lnTo>
                <a:lnTo>
                  <a:pt x="3903118" y="2677429"/>
                </a:lnTo>
                <a:lnTo>
                  <a:pt x="3903118" y="2403602"/>
                </a:lnTo>
                <a:lnTo>
                  <a:pt x="3937863" y="2403602"/>
                </a:lnTo>
                <a:lnTo>
                  <a:pt x="3937863" y="2677429"/>
                </a:lnTo>
                <a:lnTo>
                  <a:pt x="3954089" y="2677429"/>
                </a:lnTo>
                <a:lnTo>
                  <a:pt x="3954089" y="2703138"/>
                </a:lnTo>
                <a:lnTo>
                  <a:pt x="3966861" y="2703138"/>
                </a:lnTo>
                <a:lnTo>
                  <a:pt x="3966861" y="2733106"/>
                </a:lnTo>
                <a:lnTo>
                  <a:pt x="3966861" y="2743222"/>
                </a:lnTo>
                <a:lnTo>
                  <a:pt x="4012600" y="2743222"/>
                </a:lnTo>
                <a:lnTo>
                  <a:pt x="4012600" y="2792607"/>
                </a:lnTo>
                <a:lnTo>
                  <a:pt x="4034346" y="2792607"/>
                </a:lnTo>
                <a:lnTo>
                  <a:pt x="4034346" y="2830743"/>
                </a:lnTo>
                <a:lnTo>
                  <a:pt x="4058733" y="2830743"/>
                </a:lnTo>
                <a:lnTo>
                  <a:pt x="4058733" y="2845101"/>
                </a:lnTo>
                <a:lnTo>
                  <a:pt x="4070700" y="2845101"/>
                </a:lnTo>
                <a:lnTo>
                  <a:pt x="4070700" y="3239962"/>
                </a:lnTo>
                <a:lnTo>
                  <a:pt x="4146047" y="3239962"/>
                </a:lnTo>
                <a:lnTo>
                  <a:pt x="4146047" y="2831200"/>
                </a:lnTo>
                <a:lnTo>
                  <a:pt x="4175177" y="2831200"/>
                </a:lnTo>
                <a:lnTo>
                  <a:pt x="4175177" y="1346802"/>
                </a:lnTo>
                <a:lnTo>
                  <a:pt x="4189754" y="1346802"/>
                </a:lnTo>
                <a:lnTo>
                  <a:pt x="4189754" y="1321303"/>
                </a:lnTo>
                <a:lnTo>
                  <a:pt x="4210214" y="1321303"/>
                </a:lnTo>
                <a:lnTo>
                  <a:pt x="4210214" y="1192678"/>
                </a:lnTo>
                <a:lnTo>
                  <a:pt x="4242620" y="1192678"/>
                </a:lnTo>
                <a:lnTo>
                  <a:pt x="4242620" y="1161432"/>
                </a:lnTo>
                <a:lnTo>
                  <a:pt x="4271097" y="1161432"/>
                </a:lnTo>
                <a:lnTo>
                  <a:pt x="4271097" y="1133696"/>
                </a:lnTo>
                <a:lnTo>
                  <a:pt x="4481158" y="1133696"/>
                </a:lnTo>
                <a:lnTo>
                  <a:pt x="4481158" y="1161432"/>
                </a:lnTo>
                <a:lnTo>
                  <a:pt x="4512917" y="1161432"/>
                </a:lnTo>
                <a:lnTo>
                  <a:pt x="4512917" y="1192678"/>
                </a:lnTo>
                <a:lnTo>
                  <a:pt x="4512917" y="1321303"/>
                </a:lnTo>
                <a:lnTo>
                  <a:pt x="4537898" y="1321303"/>
                </a:lnTo>
                <a:lnTo>
                  <a:pt x="4537898" y="1346802"/>
                </a:lnTo>
                <a:lnTo>
                  <a:pt x="4543915" y="1346802"/>
                </a:lnTo>
                <a:lnTo>
                  <a:pt x="4543915" y="2322233"/>
                </a:lnTo>
                <a:lnTo>
                  <a:pt x="4577684" y="2322233"/>
                </a:lnTo>
                <a:lnTo>
                  <a:pt x="4577684" y="2308200"/>
                </a:lnTo>
                <a:lnTo>
                  <a:pt x="4606692" y="2308200"/>
                </a:lnTo>
                <a:lnTo>
                  <a:pt x="4606692" y="2277578"/>
                </a:lnTo>
                <a:lnTo>
                  <a:pt x="4617599" y="2277578"/>
                </a:lnTo>
                <a:lnTo>
                  <a:pt x="4617599" y="2253305"/>
                </a:lnTo>
                <a:lnTo>
                  <a:pt x="4763727" y="2253305"/>
                </a:lnTo>
                <a:lnTo>
                  <a:pt x="4763727" y="2277578"/>
                </a:lnTo>
                <a:lnTo>
                  <a:pt x="4779340" y="2277578"/>
                </a:lnTo>
                <a:lnTo>
                  <a:pt x="4779340" y="2308200"/>
                </a:lnTo>
                <a:lnTo>
                  <a:pt x="4795642" y="2308200"/>
                </a:lnTo>
                <a:lnTo>
                  <a:pt x="4795642" y="2334628"/>
                </a:lnTo>
                <a:lnTo>
                  <a:pt x="4829119" y="2334628"/>
                </a:lnTo>
                <a:lnTo>
                  <a:pt x="4829119" y="2365249"/>
                </a:lnTo>
                <a:lnTo>
                  <a:pt x="4856537" y="2365249"/>
                </a:lnTo>
                <a:lnTo>
                  <a:pt x="4856537" y="2393325"/>
                </a:lnTo>
                <a:lnTo>
                  <a:pt x="4887082" y="2393325"/>
                </a:lnTo>
                <a:lnTo>
                  <a:pt x="4887082" y="2417142"/>
                </a:lnTo>
                <a:lnTo>
                  <a:pt x="4917879" y="2417142"/>
                </a:lnTo>
                <a:lnTo>
                  <a:pt x="4917879" y="2703138"/>
                </a:lnTo>
                <a:lnTo>
                  <a:pt x="4965337" y="2703138"/>
                </a:lnTo>
                <a:lnTo>
                  <a:pt x="4965337" y="2721322"/>
                </a:lnTo>
                <a:lnTo>
                  <a:pt x="4982610" y="2721322"/>
                </a:lnTo>
                <a:lnTo>
                  <a:pt x="4982610" y="2691860"/>
                </a:lnTo>
                <a:lnTo>
                  <a:pt x="5021150" y="2691860"/>
                </a:lnTo>
                <a:lnTo>
                  <a:pt x="5021150" y="2666115"/>
                </a:lnTo>
                <a:lnTo>
                  <a:pt x="5091299" y="2666115"/>
                </a:lnTo>
                <a:lnTo>
                  <a:pt x="5091299" y="2297834"/>
                </a:lnTo>
                <a:lnTo>
                  <a:pt x="5115634" y="2297834"/>
                </a:lnTo>
                <a:lnTo>
                  <a:pt x="5115634" y="2263868"/>
                </a:lnTo>
                <a:lnTo>
                  <a:pt x="5139244" y="2263868"/>
                </a:lnTo>
                <a:lnTo>
                  <a:pt x="5139244" y="2229384"/>
                </a:lnTo>
                <a:lnTo>
                  <a:pt x="5371495" y="2229384"/>
                </a:lnTo>
                <a:lnTo>
                  <a:pt x="5371495" y="2263868"/>
                </a:lnTo>
                <a:lnTo>
                  <a:pt x="5415025" y="2263868"/>
                </a:lnTo>
                <a:lnTo>
                  <a:pt x="5415025" y="2297834"/>
                </a:lnTo>
                <a:lnTo>
                  <a:pt x="5421963" y="2297834"/>
                </a:lnTo>
                <a:lnTo>
                  <a:pt x="5421963" y="2629525"/>
                </a:lnTo>
                <a:lnTo>
                  <a:pt x="5487247" y="2629525"/>
                </a:lnTo>
                <a:lnTo>
                  <a:pt x="5487247" y="2417142"/>
                </a:lnTo>
                <a:lnTo>
                  <a:pt x="5514081" y="2417142"/>
                </a:lnTo>
                <a:lnTo>
                  <a:pt x="5514081" y="2392707"/>
                </a:lnTo>
                <a:lnTo>
                  <a:pt x="5531964" y="2392707"/>
                </a:lnTo>
                <a:lnTo>
                  <a:pt x="5531964" y="2297834"/>
                </a:lnTo>
                <a:lnTo>
                  <a:pt x="5561409" y="2297834"/>
                </a:lnTo>
                <a:lnTo>
                  <a:pt x="5561409" y="2265591"/>
                </a:lnTo>
                <a:lnTo>
                  <a:pt x="5584747" y="2265591"/>
                </a:lnTo>
                <a:lnTo>
                  <a:pt x="5584747" y="2229384"/>
                </a:lnTo>
                <a:lnTo>
                  <a:pt x="5598837" y="2229384"/>
                </a:lnTo>
                <a:lnTo>
                  <a:pt x="5598837" y="2215638"/>
                </a:lnTo>
                <a:lnTo>
                  <a:pt x="5713068" y="2215638"/>
                </a:lnTo>
                <a:lnTo>
                  <a:pt x="5713068" y="2229384"/>
                </a:lnTo>
                <a:lnTo>
                  <a:pt x="5728379" y="2229384"/>
                </a:lnTo>
                <a:lnTo>
                  <a:pt x="5728379" y="2265591"/>
                </a:lnTo>
                <a:lnTo>
                  <a:pt x="5764218" y="2265591"/>
                </a:lnTo>
                <a:lnTo>
                  <a:pt x="5764218" y="2289617"/>
                </a:lnTo>
                <a:lnTo>
                  <a:pt x="5806440" y="2289617"/>
                </a:lnTo>
                <a:lnTo>
                  <a:pt x="5806440" y="2412898"/>
                </a:lnTo>
                <a:lnTo>
                  <a:pt x="5886798" y="2412898"/>
                </a:lnTo>
                <a:lnTo>
                  <a:pt x="5886798" y="2541665"/>
                </a:lnTo>
                <a:lnTo>
                  <a:pt x="6091473" y="2541665"/>
                </a:lnTo>
                <a:lnTo>
                  <a:pt x="6091473" y="1131782"/>
                </a:lnTo>
                <a:lnTo>
                  <a:pt x="6103789" y="1131782"/>
                </a:lnTo>
                <a:lnTo>
                  <a:pt x="6103789" y="1112765"/>
                </a:lnTo>
                <a:lnTo>
                  <a:pt x="6130034" y="1112765"/>
                </a:lnTo>
                <a:lnTo>
                  <a:pt x="6130034" y="818313"/>
                </a:lnTo>
                <a:lnTo>
                  <a:pt x="6173002" y="818313"/>
                </a:lnTo>
                <a:lnTo>
                  <a:pt x="6173002" y="667492"/>
                </a:lnTo>
                <a:lnTo>
                  <a:pt x="6191843" y="667492"/>
                </a:lnTo>
                <a:lnTo>
                  <a:pt x="6191843" y="648473"/>
                </a:lnTo>
                <a:lnTo>
                  <a:pt x="6210684" y="648473"/>
                </a:lnTo>
                <a:lnTo>
                  <a:pt x="6210684" y="410662"/>
                </a:lnTo>
                <a:lnTo>
                  <a:pt x="6240758" y="410662"/>
                </a:lnTo>
                <a:lnTo>
                  <a:pt x="6240758" y="384400"/>
                </a:lnTo>
                <a:lnTo>
                  <a:pt x="6266394" y="384400"/>
                </a:lnTo>
                <a:lnTo>
                  <a:pt x="6266394" y="355114"/>
                </a:lnTo>
                <a:lnTo>
                  <a:pt x="6288503" y="355114"/>
                </a:lnTo>
                <a:lnTo>
                  <a:pt x="6288503" y="339400"/>
                </a:lnTo>
                <a:lnTo>
                  <a:pt x="6303950" y="339400"/>
                </a:lnTo>
                <a:lnTo>
                  <a:pt x="6303950" y="316483"/>
                </a:lnTo>
                <a:lnTo>
                  <a:pt x="6319584" y="316483"/>
                </a:lnTo>
                <a:lnTo>
                  <a:pt x="6319584" y="0"/>
                </a:lnTo>
                <a:close/>
              </a:path>
            </a:pathLst>
          </a:custGeom>
          <a:solidFill>
            <a:schemeClr val="bg1">
              <a:alpha val="80000"/>
            </a:schemeClr>
          </a:solidFill>
          <a:ln>
            <a:noFill/>
          </a:ln>
          <a:effectLst/>
          <a:extLst/>
        </p:spPr>
        <p:txBody>
          <a:bodyPr anchor="t" anchorCtr="0" bIns="34290" compatLnSpc="1" lIns="68580" numCol="1" rIns="68580" tIns="34290" vert="horz" wrap="square">
            <a:prstTxWarp prst="textNoShape">
              <a:avLst/>
            </a:prstTxWarp>
          </a:bodyPr>
          <a:lstStyle/>
          <a:p>
            <a:endParaRPr altLang="en-US" lang="zh-CN">
              <a:solidFill>
                <a:schemeClr val="bg1"/>
              </a:solidFill>
              <a:latin charset="-122" panose="02010509060101010101" pitchFamily="49" typeface="幼圆"/>
              <a:ea charset="-122" panose="02010509060101010101" pitchFamily="49" typeface="幼圆"/>
            </a:endParaRPr>
          </a:p>
        </p:txBody>
      </p:sp>
      <p:sp>
        <p:nvSpPr>
          <p:cNvPr id="80" name="文本框 44"/>
          <p:cNvSpPr>
            <a:spLocks noChangeArrowheads="1"/>
          </p:cNvSpPr>
          <p:nvPr/>
        </p:nvSpPr>
        <p:spPr bwMode="auto">
          <a:xfrm>
            <a:off x="3998118" y="3033417"/>
            <a:ext cx="1325880" cy="31988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lnSpc>
                <a:spcPct val="90000"/>
              </a:lnSpc>
              <a:spcBef>
                <a:spcPts val="1000"/>
              </a:spcBef>
              <a:buFont charset="0" panose="020b0604020202020204" pitchFamily="34" typeface="Arial"/>
              <a:buChar char="•"/>
              <a:defRPr sz="28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9pPr>
          </a:lstStyle>
          <a:p>
            <a:pPr eaLnBrk="1" hangingPunct="1">
              <a:lnSpc>
                <a:spcPct val="100000"/>
              </a:lnSpc>
              <a:spcBef>
                <a:spcPct val="0"/>
              </a:spcBef>
              <a:buFont charset="0" panose="020b0604020202020204" pitchFamily="34" typeface="Arial"/>
              <a:buNone/>
            </a:pPr>
            <a:r>
              <a:rPr altLang="en-US" lang="zh-CN" sz="1500">
                <a:solidFill>
                  <a:schemeClr val="bg1"/>
                </a:solidFill>
                <a:latin charset="-122" panose="02010509060101010101" pitchFamily="49" typeface="幼圆"/>
                <a:ea charset="-122" panose="02010509060101010101" pitchFamily="49" typeface="幼圆"/>
                <a:sym charset="-122" panose="02000000000000000000" pitchFamily="2" typeface="方正兰亭黑_GBK"/>
              </a:rPr>
              <a:t>标题文字内容</a:t>
            </a:r>
          </a:p>
        </p:txBody>
      </p:sp>
      <p:sp>
        <p:nvSpPr>
          <p:cNvPr id="81" name="文本框 45"/>
          <p:cNvSpPr>
            <a:spLocks noChangeArrowheads="1"/>
          </p:cNvSpPr>
          <p:nvPr/>
        </p:nvSpPr>
        <p:spPr bwMode="auto">
          <a:xfrm>
            <a:off x="8327229" y="3176293"/>
            <a:ext cx="1249680" cy="4114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lnSpc>
                <a:spcPct val="90000"/>
              </a:lnSpc>
              <a:spcBef>
                <a:spcPts val="1000"/>
              </a:spcBef>
              <a:buFont charset="0" panose="020b0604020202020204" pitchFamily="34" typeface="Arial"/>
              <a:buChar char="•"/>
              <a:defRPr sz="28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9pPr>
          </a:lstStyle>
          <a:p>
            <a:pPr eaLnBrk="1" hangingPunct="1">
              <a:lnSpc>
                <a:spcPct val="100000"/>
              </a:lnSpc>
              <a:spcBef>
                <a:spcPct val="0"/>
              </a:spcBef>
              <a:buFont charset="0" panose="020b0604020202020204" pitchFamily="34" typeface="Arial"/>
              <a:buNone/>
            </a:pPr>
            <a:r>
              <a:rPr altLang="en-US" lang="zh-CN" sz="2100">
                <a:solidFill>
                  <a:schemeClr val="bg1"/>
                </a:solidFill>
                <a:latin charset="-122" panose="02010509060101010101" pitchFamily="49" typeface="幼圆"/>
                <a:ea charset="-122" panose="02010509060101010101" pitchFamily="49" typeface="幼圆"/>
                <a:sym charset="-122" panose="02000000000000000000" pitchFamily="2" typeface="方正兰亭黑_GBK"/>
              </a:rPr>
              <a:t>标题文字</a:t>
            </a:r>
          </a:p>
        </p:txBody>
      </p:sp>
      <p:sp>
        <p:nvSpPr>
          <p:cNvPr id="82" name="文本框 46"/>
          <p:cNvSpPr>
            <a:spLocks noChangeArrowheads="1"/>
          </p:cNvSpPr>
          <p:nvPr/>
        </p:nvSpPr>
        <p:spPr bwMode="auto">
          <a:xfrm>
            <a:off x="5612605" y="2828629"/>
            <a:ext cx="1783080" cy="4114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lnSpc>
                <a:spcPct val="90000"/>
              </a:lnSpc>
              <a:spcBef>
                <a:spcPts val="1000"/>
              </a:spcBef>
              <a:buFont charset="0" panose="020b0604020202020204" pitchFamily="34" typeface="Arial"/>
              <a:buChar char="•"/>
              <a:defRPr sz="28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9pPr>
          </a:lstStyle>
          <a:p>
            <a:pPr eaLnBrk="1" hangingPunct="1">
              <a:lnSpc>
                <a:spcPct val="100000"/>
              </a:lnSpc>
              <a:spcBef>
                <a:spcPct val="0"/>
              </a:spcBef>
              <a:buFont charset="0" panose="020b0604020202020204" pitchFamily="34" typeface="Arial"/>
              <a:buNone/>
            </a:pPr>
            <a:r>
              <a:rPr altLang="en-US" lang="zh-CN" sz="2100">
                <a:solidFill>
                  <a:schemeClr val="bg1"/>
                </a:solidFill>
                <a:latin charset="-122" panose="02010509060101010101" pitchFamily="49" typeface="幼圆"/>
                <a:ea charset="-122" panose="02010509060101010101" pitchFamily="49" typeface="幼圆"/>
                <a:sym charset="-122" panose="02000000000000000000" pitchFamily="2" typeface="方正兰亭黑_GBK"/>
              </a:rPr>
              <a:t>标题文字内容</a:t>
            </a:r>
          </a:p>
        </p:txBody>
      </p:sp>
      <p:sp>
        <p:nvSpPr>
          <p:cNvPr id="83" name="文本框 47"/>
          <p:cNvSpPr>
            <a:spLocks noChangeArrowheads="1"/>
          </p:cNvSpPr>
          <p:nvPr/>
        </p:nvSpPr>
        <p:spPr bwMode="auto">
          <a:xfrm>
            <a:off x="6934199" y="3346552"/>
            <a:ext cx="868680" cy="2971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lnSpc>
                <a:spcPct val="90000"/>
              </a:lnSpc>
              <a:spcBef>
                <a:spcPts val="1000"/>
              </a:spcBef>
              <a:buFont charset="0" panose="020b0604020202020204" pitchFamily="34" typeface="Arial"/>
              <a:buChar char="•"/>
              <a:defRPr sz="28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9pPr>
          </a:lstStyle>
          <a:p>
            <a:pPr eaLnBrk="1" hangingPunct="1">
              <a:lnSpc>
                <a:spcPct val="100000"/>
              </a:lnSpc>
              <a:spcBef>
                <a:spcPct val="0"/>
              </a:spcBef>
              <a:buFont charset="0" panose="020b0604020202020204" pitchFamily="34" typeface="Arial"/>
              <a:buNone/>
            </a:pPr>
            <a:r>
              <a:rPr altLang="en-US" lang="zh-CN" sz="1350">
                <a:solidFill>
                  <a:schemeClr val="bg1"/>
                </a:solidFill>
                <a:latin charset="-122" panose="02010509060101010101" pitchFamily="49" typeface="幼圆"/>
                <a:ea charset="-122" panose="02010509060101010101" pitchFamily="49" typeface="幼圆"/>
                <a:sym charset="-122" panose="02000000000000000000" pitchFamily="2" typeface="方正兰亭黑_GBK"/>
              </a:rPr>
              <a:t>标题文字</a:t>
            </a:r>
          </a:p>
        </p:txBody>
      </p:sp>
      <p:sp>
        <p:nvSpPr>
          <p:cNvPr id="84" name="文本框 48"/>
          <p:cNvSpPr>
            <a:spLocks noChangeArrowheads="1"/>
          </p:cNvSpPr>
          <p:nvPr/>
        </p:nvSpPr>
        <p:spPr bwMode="auto">
          <a:xfrm>
            <a:off x="6369843" y="3863284"/>
            <a:ext cx="1325880" cy="31988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lnSpc>
                <a:spcPct val="90000"/>
              </a:lnSpc>
              <a:spcBef>
                <a:spcPts val="1000"/>
              </a:spcBef>
              <a:buFont charset="0" panose="020b0604020202020204" pitchFamily="34" typeface="Arial"/>
              <a:buChar char="•"/>
              <a:defRPr sz="28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9pPr>
          </a:lstStyle>
          <a:p>
            <a:pPr eaLnBrk="1" hangingPunct="1">
              <a:lnSpc>
                <a:spcPct val="100000"/>
              </a:lnSpc>
              <a:spcBef>
                <a:spcPct val="0"/>
              </a:spcBef>
              <a:buFont charset="0" panose="020b0604020202020204" pitchFamily="34" typeface="Arial"/>
              <a:buNone/>
            </a:pPr>
            <a:r>
              <a:rPr altLang="en-US" lang="zh-CN" sz="1500">
                <a:solidFill>
                  <a:schemeClr val="bg1"/>
                </a:solidFill>
                <a:latin charset="-122" panose="02010509060101010101" pitchFamily="49" typeface="幼圆"/>
                <a:ea charset="-122" panose="02010509060101010101" pitchFamily="49" typeface="幼圆"/>
                <a:sym charset="-122" panose="02000000000000000000" pitchFamily="2" typeface="方正兰亭黑_GBK"/>
              </a:rPr>
              <a:t>标题文字内容</a:t>
            </a:r>
          </a:p>
        </p:txBody>
      </p:sp>
      <p:sp>
        <p:nvSpPr>
          <p:cNvPr id="85" name="文本框 53"/>
          <p:cNvSpPr>
            <a:spLocks noChangeArrowheads="1"/>
          </p:cNvSpPr>
          <p:nvPr/>
        </p:nvSpPr>
        <p:spPr bwMode="auto">
          <a:xfrm>
            <a:off x="8407002" y="4039495"/>
            <a:ext cx="1211580" cy="2971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lnSpc>
                <a:spcPct val="90000"/>
              </a:lnSpc>
              <a:spcBef>
                <a:spcPts val="1000"/>
              </a:spcBef>
              <a:buFont charset="0" panose="020b0604020202020204" pitchFamily="34" typeface="Arial"/>
              <a:buChar char="•"/>
              <a:defRPr sz="28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9pPr>
          </a:lstStyle>
          <a:p>
            <a:pPr eaLnBrk="1" hangingPunct="1">
              <a:lnSpc>
                <a:spcPct val="100000"/>
              </a:lnSpc>
              <a:spcBef>
                <a:spcPct val="0"/>
              </a:spcBef>
              <a:buFont charset="0" panose="020b0604020202020204" pitchFamily="34" typeface="Arial"/>
              <a:buNone/>
            </a:pPr>
            <a:r>
              <a:rPr altLang="en-US" lang="zh-CN" sz="1350">
                <a:solidFill>
                  <a:schemeClr val="bg1"/>
                </a:solidFill>
                <a:latin charset="-122" panose="02010509060101010101" pitchFamily="49" typeface="幼圆"/>
                <a:ea charset="-122" panose="02010509060101010101" pitchFamily="49" typeface="幼圆"/>
                <a:sym charset="-122" panose="02000000000000000000" pitchFamily="2" typeface="方正兰亭黑_GBK"/>
              </a:rPr>
              <a:t>标题文字内容</a:t>
            </a:r>
          </a:p>
        </p:txBody>
      </p:sp>
      <p:sp>
        <p:nvSpPr>
          <p:cNvPr id="86" name="文本框 54"/>
          <p:cNvSpPr>
            <a:spLocks noChangeArrowheads="1"/>
          </p:cNvSpPr>
          <p:nvPr/>
        </p:nvSpPr>
        <p:spPr bwMode="auto">
          <a:xfrm>
            <a:off x="3519487" y="4134745"/>
            <a:ext cx="1211580" cy="2971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lnSpc>
                <a:spcPct val="90000"/>
              </a:lnSpc>
              <a:spcBef>
                <a:spcPts val="1000"/>
              </a:spcBef>
              <a:buFont charset="0" panose="020b0604020202020204" pitchFamily="34" typeface="Arial"/>
              <a:buChar char="•"/>
              <a:defRPr sz="28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9pPr>
          </a:lstStyle>
          <a:p>
            <a:pPr eaLnBrk="1" hangingPunct="1">
              <a:lnSpc>
                <a:spcPct val="100000"/>
              </a:lnSpc>
              <a:spcBef>
                <a:spcPct val="0"/>
              </a:spcBef>
              <a:buFont charset="0" panose="020b0604020202020204" pitchFamily="34" typeface="Arial"/>
              <a:buNone/>
            </a:pPr>
            <a:r>
              <a:rPr altLang="en-US" lang="zh-CN" sz="1350">
                <a:solidFill>
                  <a:schemeClr val="bg1"/>
                </a:solidFill>
                <a:latin charset="-122" panose="02010509060101010101" pitchFamily="49" typeface="幼圆"/>
                <a:ea charset="-122" panose="02010509060101010101" pitchFamily="49" typeface="幼圆"/>
                <a:sym charset="-122" panose="02000000000000000000" pitchFamily="2" typeface="方正兰亭黑_GBK"/>
              </a:rPr>
              <a:t>标题文字内容</a:t>
            </a:r>
          </a:p>
        </p:txBody>
      </p:sp>
      <p:sp>
        <p:nvSpPr>
          <p:cNvPr id="87" name="文本框 55"/>
          <p:cNvSpPr>
            <a:spLocks noChangeArrowheads="1"/>
          </p:cNvSpPr>
          <p:nvPr/>
        </p:nvSpPr>
        <p:spPr bwMode="auto">
          <a:xfrm>
            <a:off x="4624387" y="3447754"/>
            <a:ext cx="1325880" cy="4343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lnSpc>
                <a:spcPct val="90000"/>
              </a:lnSpc>
              <a:spcBef>
                <a:spcPts val="1000"/>
              </a:spcBef>
              <a:buFont charset="0" panose="020b0604020202020204" pitchFamily="34" typeface="Arial"/>
              <a:buChar char="•"/>
              <a:defRPr sz="28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9pPr>
          </a:lstStyle>
          <a:p>
            <a:pPr eaLnBrk="1" hangingPunct="1">
              <a:lnSpc>
                <a:spcPct val="100000"/>
              </a:lnSpc>
              <a:spcBef>
                <a:spcPct val="0"/>
              </a:spcBef>
              <a:buFont charset="0" panose="020b0604020202020204" pitchFamily="34" typeface="Arial"/>
              <a:buNone/>
            </a:pPr>
            <a:r>
              <a:rPr altLang="en-US" lang="zh-CN" sz="2250">
                <a:solidFill>
                  <a:schemeClr val="bg1"/>
                </a:solidFill>
                <a:latin charset="-122" panose="02010509060101010101" pitchFamily="49" typeface="幼圆"/>
                <a:ea charset="-122" panose="02010509060101010101" pitchFamily="49" typeface="幼圆"/>
                <a:sym charset="-122" panose="02000000000000000000" pitchFamily="2" typeface="方正兰亭黑_GBK"/>
              </a:rPr>
              <a:t>标题文字</a:t>
            </a:r>
          </a:p>
        </p:txBody>
      </p:sp>
      <p:sp>
        <p:nvSpPr>
          <p:cNvPr id="88" name="文本框 56"/>
          <p:cNvSpPr>
            <a:spLocks noChangeArrowheads="1"/>
          </p:cNvSpPr>
          <p:nvPr/>
        </p:nvSpPr>
        <p:spPr bwMode="auto">
          <a:xfrm>
            <a:off x="2553890" y="3513239"/>
            <a:ext cx="1249680" cy="4114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lnSpc>
                <a:spcPct val="90000"/>
              </a:lnSpc>
              <a:spcBef>
                <a:spcPts val="1000"/>
              </a:spcBef>
              <a:buFont charset="0" panose="020b0604020202020204" pitchFamily="34" typeface="Arial"/>
              <a:buChar char="•"/>
              <a:defRPr sz="28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9pPr>
          </a:lstStyle>
          <a:p>
            <a:pPr eaLnBrk="1" hangingPunct="1">
              <a:lnSpc>
                <a:spcPct val="100000"/>
              </a:lnSpc>
              <a:spcBef>
                <a:spcPct val="0"/>
              </a:spcBef>
              <a:buFont charset="0" panose="020b0604020202020204" pitchFamily="34" typeface="Arial"/>
              <a:buNone/>
            </a:pPr>
            <a:r>
              <a:rPr altLang="en-US" lang="zh-CN" sz="2100">
                <a:solidFill>
                  <a:schemeClr val="bg1"/>
                </a:solidFill>
                <a:latin charset="-122" panose="02010509060101010101" pitchFamily="49" typeface="幼圆"/>
                <a:ea charset="-122" panose="02010509060101010101" pitchFamily="49" typeface="幼圆"/>
                <a:sym charset="-122" panose="02000000000000000000" pitchFamily="2" typeface="方正兰亭黑_GBK"/>
              </a:rPr>
              <a:t>标题文字</a:t>
            </a:r>
          </a:p>
        </p:txBody>
      </p:sp>
    </p:spTree>
    <p:custDataLst>
      <p:tags r:id="rId4"/>
    </p:custDataLst>
    <p:extLst>
      <p:ext uri="{BB962C8B-B14F-4D97-AF65-F5344CB8AC3E}">
        <p14:creationId val="4225920482"/>
      </p:ext>
    </p:extLst>
  </p:cSld>
  <p:clrMapOvr>
    <a:masterClrMapping/>
  </p:clrMapOvr>
  <mc:AlternateContent>
    <mc:Choice Requires="p14">
      <p:transition p14:dur="1500" spd="slow">
        <p14:window dir="vert"/>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6" presetSubtype="37">
                                  <p:stCondLst>
                                    <p:cond delay="0"/>
                                  </p:stCondLst>
                                  <p:childTnLst>
                                    <p:set>
                                      <p:cBhvr>
                                        <p:cTn dur="1" fill="hold" id="6">
                                          <p:stCondLst>
                                            <p:cond delay="0"/>
                                          </p:stCondLst>
                                        </p:cTn>
                                        <p:tgtEl>
                                          <p:spTgt spid="79"/>
                                        </p:tgtEl>
                                        <p:attrNameLst>
                                          <p:attrName>style.visibility</p:attrName>
                                        </p:attrNameLst>
                                      </p:cBhvr>
                                      <p:to>
                                        <p:strVal val="visible"/>
                                      </p:to>
                                    </p:set>
                                    <p:animEffect filter="">
                                      <p:cBhvr>
                                        <p:cTn dur="750" id="7"/>
                                        <p:tgtEl>
                                          <p:spTgt spid="79"/>
                                        </p:tgtEl>
                                      </p:cBhvr>
                                    </p:animEffect>
                                  </p:childTnLst>
                                </p:cTn>
                              </p:par>
                            </p:childTnLst>
                          </p:cTn>
                        </p:par>
                        <p:par>
                          <p:cTn fill="hold" id="8" nodeType="afterGroup">
                            <p:stCondLst>
                              <p:cond delay="750"/>
                            </p:stCondLst>
                            <p:childTnLst>
                              <p:par>
                                <p:cTn fill="hold" grpId="0" id="9" nodeType="afterEffect" presetClass="entr" presetID="12" presetSubtype="4">
                                  <p:stCondLst>
                                    <p:cond delay="0"/>
                                  </p:stCondLst>
                                  <p:childTnLst>
                                    <p:set>
                                      <p:cBhvr>
                                        <p:cTn dur="1" fill="hold" id="10">
                                          <p:stCondLst>
                                            <p:cond delay="0"/>
                                          </p:stCondLst>
                                        </p:cTn>
                                        <p:tgtEl>
                                          <p:spTgt spid="87"/>
                                        </p:tgtEl>
                                        <p:attrNameLst>
                                          <p:attrName>style.visibility</p:attrName>
                                        </p:attrNameLst>
                                      </p:cBhvr>
                                      <p:to>
                                        <p:strVal val="visible"/>
                                      </p:to>
                                    </p:set>
                                    <p:anim calcmode="lin" valueType="num">
                                      <p:cBhvr>
                                        <p:cTn dur="500" id="11"/>
                                        <p:tgtEl>
                                          <p:spTgt spid="87"/>
                                        </p:tgtEl>
                                        <p:attrNameLst>
                                          <p:attrName>ppt_y</p:attrName>
                                        </p:attrNameLst>
                                      </p:cBhvr>
                                      <p:tavLst>
                                        <p:tav tm="0">
                                          <p:val>
                                            <p:strVal val="#ppt_y+#ppt_h*1.125000"/>
                                          </p:val>
                                        </p:tav>
                                        <p:tav tm="100000">
                                          <p:val>
                                            <p:strVal val="#ppt_y"/>
                                          </p:val>
                                        </p:tav>
                                      </p:tavLst>
                                    </p:anim>
                                    <p:animEffect filter="">
                                      <p:cBhvr>
                                        <p:cTn dur="500" id="12"/>
                                        <p:tgtEl>
                                          <p:spTgt spid="87"/>
                                        </p:tgtEl>
                                      </p:cBhvr>
                                    </p:animEffect>
                                  </p:childTnLst>
                                </p:cTn>
                              </p:par>
                              <p:par>
                                <p:cTn fill="hold" grpId="0" id="13" nodeType="withEffect" presetClass="entr" presetID="12" presetSubtype="4">
                                  <p:stCondLst>
                                    <p:cond delay="750"/>
                                  </p:stCondLst>
                                  <p:childTnLst>
                                    <p:set>
                                      <p:cBhvr>
                                        <p:cTn dur="1" fill="hold" id="14">
                                          <p:stCondLst>
                                            <p:cond delay="0"/>
                                          </p:stCondLst>
                                        </p:cTn>
                                        <p:tgtEl>
                                          <p:spTgt spid="88"/>
                                        </p:tgtEl>
                                        <p:attrNameLst>
                                          <p:attrName>style.visibility</p:attrName>
                                        </p:attrNameLst>
                                      </p:cBhvr>
                                      <p:to>
                                        <p:strVal val="visible"/>
                                      </p:to>
                                    </p:set>
                                    <p:anim calcmode="lin" valueType="num">
                                      <p:cBhvr>
                                        <p:cTn dur="500" id="15"/>
                                        <p:tgtEl>
                                          <p:spTgt spid="88"/>
                                        </p:tgtEl>
                                        <p:attrNameLst>
                                          <p:attrName>ppt_y</p:attrName>
                                        </p:attrNameLst>
                                      </p:cBhvr>
                                      <p:tavLst>
                                        <p:tav tm="0">
                                          <p:val>
                                            <p:strVal val="#ppt_y+#ppt_h*1.125000"/>
                                          </p:val>
                                        </p:tav>
                                        <p:tav tm="100000">
                                          <p:val>
                                            <p:strVal val="#ppt_y"/>
                                          </p:val>
                                        </p:tav>
                                      </p:tavLst>
                                    </p:anim>
                                    <p:animEffect filter="">
                                      <p:cBhvr>
                                        <p:cTn dur="500" id="16"/>
                                        <p:tgtEl>
                                          <p:spTgt spid="88"/>
                                        </p:tgtEl>
                                      </p:cBhvr>
                                    </p:animEffect>
                                  </p:childTnLst>
                                </p:cTn>
                              </p:par>
                              <p:par>
                                <p:cTn fill="hold" grpId="0" id="17" nodeType="withEffect" presetClass="entr" presetID="12" presetSubtype="4">
                                  <p:stCondLst>
                                    <p:cond delay="250"/>
                                  </p:stCondLst>
                                  <p:childTnLst>
                                    <p:set>
                                      <p:cBhvr>
                                        <p:cTn dur="1" fill="hold" id="18">
                                          <p:stCondLst>
                                            <p:cond delay="0"/>
                                          </p:stCondLst>
                                        </p:cTn>
                                        <p:tgtEl>
                                          <p:spTgt spid="86"/>
                                        </p:tgtEl>
                                        <p:attrNameLst>
                                          <p:attrName>style.visibility</p:attrName>
                                        </p:attrNameLst>
                                      </p:cBhvr>
                                      <p:to>
                                        <p:strVal val="visible"/>
                                      </p:to>
                                    </p:set>
                                    <p:anim calcmode="lin" valueType="num">
                                      <p:cBhvr>
                                        <p:cTn dur="500" id="19"/>
                                        <p:tgtEl>
                                          <p:spTgt spid="86"/>
                                        </p:tgtEl>
                                        <p:attrNameLst>
                                          <p:attrName>ppt_y</p:attrName>
                                        </p:attrNameLst>
                                      </p:cBhvr>
                                      <p:tavLst>
                                        <p:tav tm="0">
                                          <p:val>
                                            <p:strVal val="#ppt_y+#ppt_h*1.125000"/>
                                          </p:val>
                                        </p:tav>
                                        <p:tav tm="100000">
                                          <p:val>
                                            <p:strVal val="#ppt_y"/>
                                          </p:val>
                                        </p:tav>
                                      </p:tavLst>
                                    </p:anim>
                                    <p:animEffect filter="">
                                      <p:cBhvr>
                                        <p:cTn dur="500" id="20"/>
                                        <p:tgtEl>
                                          <p:spTgt spid="86"/>
                                        </p:tgtEl>
                                      </p:cBhvr>
                                    </p:animEffect>
                                  </p:childTnLst>
                                </p:cTn>
                              </p:par>
                              <p:par>
                                <p:cTn fill="hold" grpId="0" id="21" nodeType="withEffect" presetClass="entr" presetID="12" presetSubtype="4">
                                  <p:stCondLst>
                                    <p:cond delay="500"/>
                                  </p:stCondLst>
                                  <p:childTnLst>
                                    <p:set>
                                      <p:cBhvr>
                                        <p:cTn dur="1" fill="hold" id="22">
                                          <p:stCondLst>
                                            <p:cond delay="0"/>
                                          </p:stCondLst>
                                        </p:cTn>
                                        <p:tgtEl>
                                          <p:spTgt spid="80"/>
                                        </p:tgtEl>
                                        <p:attrNameLst>
                                          <p:attrName>style.visibility</p:attrName>
                                        </p:attrNameLst>
                                      </p:cBhvr>
                                      <p:to>
                                        <p:strVal val="visible"/>
                                      </p:to>
                                    </p:set>
                                    <p:anim calcmode="lin" valueType="num">
                                      <p:cBhvr>
                                        <p:cTn dur="500" id="23"/>
                                        <p:tgtEl>
                                          <p:spTgt spid="80"/>
                                        </p:tgtEl>
                                        <p:attrNameLst>
                                          <p:attrName>ppt_y</p:attrName>
                                        </p:attrNameLst>
                                      </p:cBhvr>
                                      <p:tavLst>
                                        <p:tav tm="0">
                                          <p:val>
                                            <p:strVal val="#ppt_y+#ppt_h*1.125000"/>
                                          </p:val>
                                        </p:tav>
                                        <p:tav tm="100000">
                                          <p:val>
                                            <p:strVal val="#ppt_y"/>
                                          </p:val>
                                        </p:tav>
                                      </p:tavLst>
                                    </p:anim>
                                    <p:animEffect filter="">
                                      <p:cBhvr>
                                        <p:cTn dur="500" id="24"/>
                                        <p:tgtEl>
                                          <p:spTgt spid="80"/>
                                        </p:tgtEl>
                                      </p:cBhvr>
                                    </p:animEffect>
                                  </p:childTnLst>
                                </p:cTn>
                              </p:par>
                              <p:par>
                                <p:cTn fill="hold" grpId="0" id="25" nodeType="withEffect" presetClass="entr" presetID="12" presetSubtype="4">
                                  <p:stCondLst>
                                    <p:cond delay="500"/>
                                  </p:stCondLst>
                                  <p:childTnLst>
                                    <p:set>
                                      <p:cBhvr>
                                        <p:cTn dur="1" fill="hold" id="26">
                                          <p:stCondLst>
                                            <p:cond delay="0"/>
                                          </p:stCondLst>
                                        </p:cTn>
                                        <p:tgtEl>
                                          <p:spTgt spid="82"/>
                                        </p:tgtEl>
                                        <p:attrNameLst>
                                          <p:attrName>style.visibility</p:attrName>
                                        </p:attrNameLst>
                                      </p:cBhvr>
                                      <p:to>
                                        <p:strVal val="visible"/>
                                      </p:to>
                                    </p:set>
                                    <p:anim calcmode="lin" valueType="num">
                                      <p:cBhvr>
                                        <p:cTn dur="500" id="27"/>
                                        <p:tgtEl>
                                          <p:spTgt spid="82"/>
                                        </p:tgtEl>
                                        <p:attrNameLst>
                                          <p:attrName>ppt_y</p:attrName>
                                        </p:attrNameLst>
                                      </p:cBhvr>
                                      <p:tavLst>
                                        <p:tav tm="0">
                                          <p:val>
                                            <p:strVal val="#ppt_y+#ppt_h*1.125000"/>
                                          </p:val>
                                        </p:tav>
                                        <p:tav tm="100000">
                                          <p:val>
                                            <p:strVal val="#ppt_y"/>
                                          </p:val>
                                        </p:tav>
                                      </p:tavLst>
                                    </p:anim>
                                    <p:animEffect filter="">
                                      <p:cBhvr>
                                        <p:cTn dur="500" id="28"/>
                                        <p:tgtEl>
                                          <p:spTgt spid="82"/>
                                        </p:tgtEl>
                                      </p:cBhvr>
                                    </p:animEffect>
                                  </p:childTnLst>
                                </p:cTn>
                              </p:par>
                              <p:par>
                                <p:cTn fill="hold" grpId="0" id="29" nodeType="withEffect" presetClass="entr" presetID="12" presetSubtype="4">
                                  <p:stCondLst>
                                    <p:cond delay="500"/>
                                  </p:stCondLst>
                                  <p:childTnLst>
                                    <p:set>
                                      <p:cBhvr>
                                        <p:cTn dur="1" fill="hold" id="30">
                                          <p:stCondLst>
                                            <p:cond delay="0"/>
                                          </p:stCondLst>
                                        </p:cTn>
                                        <p:tgtEl>
                                          <p:spTgt spid="83"/>
                                        </p:tgtEl>
                                        <p:attrNameLst>
                                          <p:attrName>style.visibility</p:attrName>
                                        </p:attrNameLst>
                                      </p:cBhvr>
                                      <p:to>
                                        <p:strVal val="visible"/>
                                      </p:to>
                                    </p:set>
                                    <p:anim calcmode="lin" valueType="num">
                                      <p:cBhvr>
                                        <p:cTn dur="500" id="31"/>
                                        <p:tgtEl>
                                          <p:spTgt spid="83"/>
                                        </p:tgtEl>
                                        <p:attrNameLst>
                                          <p:attrName>ppt_y</p:attrName>
                                        </p:attrNameLst>
                                      </p:cBhvr>
                                      <p:tavLst>
                                        <p:tav tm="0">
                                          <p:val>
                                            <p:strVal val="#ppt_y+#ppt_h*1.125000"/>
                                          </p:val>
                                        </p:tav>
                                        <p:tav tm="100000">
                                          <p:val>
                                            <p:strVal val="#ppt_y"/>
                                          </p:val>
                                        </p:tav>
                                      </p:tavLst>
                                    </p:anim>
                                    <p:animEffect filter="">
                                      <p:cBhvr>
                                        <p:cTn dur="500" id="32"/>
                                        <p:tgtEl>
                                          <p:spTgt spid="83"/>
                                        </p:tgtEl>
                                      </p:cBhvr>
                                    </p:animEffect>
                                  </p:childTnLst>
                                </p:cTn>
                              </p:par>
                              <p:par>
                                <p:cTn fill="hold" grpId="0" id="33" nodeType="withEffect" presetClass="entr" presetID="12" presetSubtype="4">
                                  <p:stCondLst>
                                    <p:cond delay="1000"/>
                                  </p:stCondLst>
                                  <p:childTnLst>
                                    <p:set>
                                      <p:cBhvr>
                                        <p:cTn dur="1" fill="hold" id="34">
                                          <p:stCondLst>
                                            <p:cond delay="0"/>
                                          </p:stCondLst>
                                        </p:cTn>
                                        <p:tgtEl>
                                          <p:spTgt spid="81"/>
                                        </p:tgtEl>
                                        <p:attrNameLst>
                                          <p:attrName>style.visibility</p:attrName>
                                        </p:attrNameLst>
                                      </p:cBhvr>
                                      <p:to>
                                        <p:strVal val="visible"/>
                                      </p:to>
                                    </p:set>
                                    <p:anim calcmode="lin" valueType="num">
                                      <p:cBhvr>
                                        <p:cTn dur="500" id="35"/>
                                        <p:tgtEl>
                                          <p:spTgt spid="81"/>
                                        </p:tgtEl>
                                        <p:attrNameLst>
                                          <p:attrName>ppt_y</p:attrName>
                                        </p:attrNameLst>
                                      </p:cBhvr>
                                      <p:tavLst>
                                        <p:tav tm="0">
                                          <p:val>
                                            <p:strVal val="#ppt_y+#ppt_h*1.125000"/>
                                          </p:val>
                                        </p:tav>
                                        <p:tav tm="100000">
                                          <p:val>
                                            <p:strVal val="#ppt_y"/>
                                          </p:val>
                                        </p:tav>
                                      </p:tavLst>
                                    </p:anim>
                                    <p:animEffect filter="">
                                      <p:cBhvr>
                                        <p:cTn dur="500" id="36"/>
                                        <p:tgtEl>
                                          <p:spTgt spid="81"/>
                                        </p:tgtEl>
                                      </p:cBhvr>
                                    </p:animEffect>
                                  </p:childTnLst>
                                </p:cTn>
                              </p:par>
                              <p:par>
                                <p:cTn fill="hold" grpId="0" id="37" nodeType="withEffect" presetClass="entr" presetID="12" presetSubtype="4">
                                  <p:stCondLst>
                                    <p:cond delay="1000"/>
                                  </p:stCondLst>
                                  <p:childTnLst>
                                    <p:set>
                                      <p:cBhvr>
                                        <p:cTn dur="1" fill="hold" id="38">
                                          <p:stCondLst>
                                            <p:cond delay="0"/>
                                          </p:stCondLst>
                                        </p:cTn>
                                        <p:tgtEl>
                                          <p:spTgt spid="84"/>
                                        </p:tgtEl>
                                        <p:attrNameLst>
                                          <p:attrName>style.visibility</p:attrName>
                                        </p:attrNameLst>
                                      </p:cBhvr>
                                      <p:to>
                                        <p:strVal val="visible"/>
                                      </p:to>
                                    </p:set>
                                    <p:anim calcmode="lin" valueType="num">
                                      <p:cBhvr>
                                        <p:cTn dur="500" id="39"/>
                                        <p:tgtEl>
                                          <p:spTgt spid="84"/>
                                        </p:tgtEl>
                                        <p:attrNameLst>
                                          <p:attrName>ppt_y</p:attrName>
                                        </p:attrNameLst>
                                      </p:cBhvr>
                                      <p:tavLst>
                                        <p:tav tm="0">
                                          <p:val>
                                            <p:strVal val="#ppt_y+#ppt_h*1.125000"/>
                                          </p:val>
                                        </p:tav>
                                        <p:tav tm="100000">
                                          <p:val>
                                            <p:strVal val="#ppt_y"/>
                                          </p:val>
                                        </p:tav>
                                      </p:tavLst>
                                    </p:anim>
                                    <p:animEffect filter="">
                                      <p:cBhvr>
                                        <p:cTn dur="500" id="40"/>
                                        <p:tgtEl>
                                          <p:spTgt spid="84"/>
                                        </p:tgtEl>
                                      </p:cBhvr>
                                    </p:animEffect>
                                  </p:childTnLst>
                                </p:cTn>
                              </p:par>
                              <p:par>
                                <p:cTn fill="hold" grpId="0" id="41" nodeType="withEffect" presetClass="entr" presetID="12" presetSubtype="4">
                                  <p:stCondLst>
                                    <p:cond delay="1250"/>
                                  </p:stCondLst>
                                  <p:childTnLst>
                                    <p:set>
                                      <p:cBhvr>
                                        <p:cTn dur="1" fill="hold" id="42">
                                          <p:stCondLst>
                                            <p:cond delay="0"/>
                                          </p:stCondLst>
                                        </p:cTn>
                                        <p:tgtEl>
                                          <p:spTgt spid="85"/>
                                        </p:tgtEl>
                                        <p:attrNameLst>
                                          <p:attrName>style.visibility</p:attrName>
                                        </p:attrNameLst>
                                      </p:cBhvr>
                                      <p:to>
                                        <p:strVal val="visible"/>
                                      </p:to>
                                    </p:set>
                                    <p:anim calcmode="lin" valueType="num">
                                      <p:cBhvr>
                                        <p:cTn dur="500" id="43"/>
                                        <p:tgtEl>
                                          <p:spTgt spid="85"/>
                                        </p:tgtEl>
                                        <p:attrNameLst>
                                          <p:attrName>ppt_y</p:attrName>
                                        </p:attrNameLst>
                                      </p:cBhvr>
                                      <p:tavLst>
                                        <p:tav tm="0">
                                          <p:val>
                                            <p:strVal val="#ppt_y+#ppt_h*1.125000"/>
                                          </p:val>
                                        </p:tav>
                                        <p:tav tm="100000">
                                          <p:val>
                                            <p:strVal val="#ppt_y"/>
                                          </p:val>
                                        </p:tav>
                                      </p:tavLst>
                                    </p:anim>
                                    <p:animEffect filter="">
                                      <p:cBhvr>
                                        <p:cTn dur="500" id="44"/>
                                        <p:tgtEl>
                                          <p:spTgt spid="85"/>
                                        </p:tgtEl>
                                      </p:cBhvr>
                                    </p:animEffect>
                                  </p:childTnLst>
                                </p:cTn>
                              </p:par>
                            </p:childTnLst>
                          </p:cTn>
                        </p:par>
                        <p:par>
                          <p:cTn fill="hold" id="45" nodeType="afterGroup">
                            <p:stCondLst>
                              <p:cond delay="2500"/>
                            </p:stCondLst>
                            <p:childTnLst>
                              <p:par>
                                <p:cTn fill="hold" grpId="0" id="46" nodeType="afterEffect" presetClass="entr" presetID="16" presetSubtype="37">
                                  <p:stCondLst>
                                    <p:cond delay="0"/>
                                  </p:stCondLst>
                                  <p:childTnLst>
                                    <p:set>
                                      <p:cBhvr>
                                        <p:cTn dur="1" fill="hold" id="47">
                                          <p:stCondLst>
                                            <p:cond delay="0"/>
                                          </p:stCondLst>
                                        </p:cTn>
                                        <p:tgtEl>
                                          <p:spTgt spid="78"/>
                                        </p:tgtEl>
                                        <p:attrNameLst>
                                          <p:attrName>style.visibility</p:attrName>
                                        </p:attrNameLst>
                                      </p:cBhvr>
                                      <p:to>
                                        <p:strVal val="visible"/>
                                      </p:to>
                                    </p:set>
                                    <p:animEffect filter="">
                                      <p:cBhvr>
                                        <p:cTn dur="500" id="48"/>
                                        <p:tgtEl>
                                          <p:spTgt spid="7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78"/>
      <p:bldP grpId="0" spid="79"/>
      <p:bldP grpId="0" spid="80"/>
      <p:bldP grpId="0" spid="81"/>
      <p:bldP grpId="0" spid="82"/>
      <p:bldP grpId="0" spid="83"/>
      <p:bldP grpId="0" spid="84"/>
      <p:bldP grpId="0" spid="85"/>
      <p:bldP grpId="0" spid="86"/>
      <p:bldP grpId="0" spid="87"/>
      <p:bldP grpId="0" spid="88"/>
    </p:bldLst>
  </p:timing>
</p:sld>
</file>

<file path=ppt/slides/slide1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10" name="组合 9"/>
          <p:cNvGrpSpPr/>
          <p:nvPr/>
        </p:nvGrpSpPr>
        <p:grpSpPr>
          <a:xfrm>
            <a:off x="0" y="-704344"/>
            <a:ext cx="9140061" cy="2875208"/>
            <a:chOff x="0" y="-704344"/>
            <a:chExt cx="9140061" cy="2875208"/>
          </a:xfrm>
        </p:grpSpPr>
        <p:grpSp>
          <p:nvGrpSpPr>
            <p:cNvPr id="4" name="组合 3"/>
            <p:cNvGrpSpPr/>
            <p:nvPr/>
          </p:nvGrpSpPr>
          <p:grpSpPr>
            <a:xfrm>
              <a:off x="0" y="-488131"/>
              <a:ext cx="2392916" cy="2204722"/>
              <a:chOff x="1444172" y="591989"/>
              <a:chExt cx="5705283" cy="5256584"/>
            </a:xfrm>
          </p:grpSpPr>
          <p:sp>
            <p:nvSpPr>
              <p:cNvPr id="64" name="任意多边形: 形状 63"/>
              <p:cNvSpPr/>
              <p:nvPr/>
            </p:nvSpPr>
            <p:spPr>
              <a:xfrm>
                <a:off x="1901872" y="2405577"/>
                <a:ext cx="3592285" cy="3442996"/>
              </a:xfrm>
              <a:custGeom>
                <a:gdLst>
                  <a:gd fmla="*/ 0 w 3592285" name="connsiteX0"/>
                  <a:gd fmla="*/ 699796 h 3442996" name="connsiteY0"/>
                  <a:gd fmla="*/ 3592285 w 3592285" name="connsiteX1"/>
                  <a:gd fmla="*/ 0 h 3442996" name="connsiteY1"/>
                  <a:gd fmla="*/ 2425959 w 3592285" name="connsiteX2"/>
                  <a:gd fmla="*/ 3442996 h 3442996" name="connsiteY2"/>
                  <a:gd fmla="*/ 0 w 3592285" name="connsiteX3"/>
                  <a:gd fmla="*/ 699796 h 3442996" name="connsiteY3"/>
                </a:gdLst>
                <a:cxnLst>
                  <a:cxn ang="0">
                    <a:pos x="connsiteX0" y="connsiteY0"/>
                  </a:cxn>
                  <a:cxn ang="0">
                    <a:pos x="connsiteX1" y="connsiteY1"/>
                  </a:cxn>
                  <a:cxn ang="0">
                    <a:pos x="connsiteX2" y="connsiteY2"/>
                  </a:cxn>
                  <a:cxn ang="0">
                    <a:pos x="connsiteX3" y="connsiteY3"/>
                  </a:cxn>
                </a:cxnLst>
                <a:rect b="b" l="l" r="r" t="t"/>
                <a:pathLst>
                  <a:path h="3442996" w="3592285">
                    <a:moveTo>
                      <a:pt x="0" y="699796"/>
                    </a:moveTo>
                    <a:lnTo>
                      <a:pt x="3592285" y="0"/>
                    </a:lnTo>
                    <a:lnTo>
                      <a:pt x="2425959" y="3442996"/>
                    </a:lnTo>
                    <a:lnTo>
                      <a:pt x="0" y="699796"/>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10509060101010101" pitchFamily="49" typeface="幼圆"/>
                </a:endParaRPr>
              </a:p>
            </p:txBody>
          </p:sp>
          <p:sp>
            <p:nvSpPr>
              <p:cNvPr id="65" name="任意多边形: 形状 64"/>
              <p:cNvSpPr/>
              <p:nvPr/>
            </p:nvSpPr>
            <p:spPr>
              <a:xfrm>
                <a:off x="3403842" y="2049069"/>
                <a:ext cx="1270001" cy="965200"/>
              </a:xfrm>
              <a:custGeom>
                <a:gdLst>
                  <a:gd fmla="*/ 0 w 1270000" name="connsiteX0"/>
                  <a:gd fmla="*/ 965200 h 965200" name="connsiteY0"/>
                  <a:gd fmla="*/ 1035050 w 1270000" name="connsiteX1"/>
                  <a:gd fmla="*/ 0 h 965200" name="connsiteY1"/>
                  <a:gd fmla="*/ 1270000 w 1270000" name="connsiteX2"/>
                  <a:gd fmla="*/ 933450 h 965200" name="connsiteY2"/>
                </a:gdLst>
                <a:cxnLst>
                  <a:cxn ang="0">
                    <a:pos x="connsiteX0" y="connsiteY0"/>
                  </a:cxn>
                  <a:cxn ang="0">
                    <a:pos x="connsiteX1" y="connsiteY1"/>
                  </a:cxn>
                  <a:cxn ang="0">
                    <a:pos x="connsiteX2" y="connsiteY2"/>
                  </a:cxn>
                </a:cxnLst>
                <a:rect b="b" l="l" r="r" t="t"/>
                <a:pathLst>
                  <a:path h="965200" w="1270000">
                    <a:moveTo>
                      <a:pt x="0" y="965200"/>
                    </a:moveTo>
                    <a:lnTo>
                      <a:pt x="1035050" y="0"/>
                    </a:lnTo>
                    <a:lnTo>
                      <a:pt x="1270000" y="933450"/>
                    </a:lnTo>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10509060101010101" pitchFamily="49" typeface="幼圆"/>
                </a:endParaRPr>
              </a:p>
            </p:txBody>
          </p:sp>
          <p:sp>
            <p:nvSpPr>
              <p:cNvPr id="66" name="任意多边形: 形状 65"/>
              <p:cNvSpPr/>
              <p:nvPr/>
            </p:nvSpPr>
            <p:spPr>
              <a:xfrm>
                <a:off x="1835390" y="3792146"/>
                <a:ext cx="3457575" cy="1752599"/>
              </a:xfrm>
              <a:custGeom>
                <a:gdLst>
                  <a:gd fmla="*/ 733425 w 3457575" name="connsiteX0"/>
                  <a:gd fmla="*/ 0 h 1752600" name="connsiteY0"/>
                  <a:gd fmla="*/ 0 w 3457575" name="connsiteX1"/>
                  <a:gd fmla="*/ 733425 h 1752600" name="connsiteY1"/>
                  <a:gd fmla="*/ 3457575 w 3457575" name="connsiteX2"/>
                  <a:gd fmla="*/ 1752600 h 1752600" name="connsiteY2"/>
                  <a:gd fmla="*/ 3305175 w 3457575" name="connsiteX3"/>
                  <a:gd fmla="*/ 1114425 h 1752600" name="connsiteY3"/>
                </a:gdLst>
                <a:cxnLst>
                  <a:cxn ang="0">
                    <a:pos x="connsiteX0" y="connsiteY0"/>
                  </a:cxn>
                  <a:cxn ang="0">
                    <a:pos x="connsiteX1" y="connsiteY1"/>
                  </a:cxn>
                  <a:cxn ang="0">
                    <a:pos x="connsiteX2" y="connsiteY2"/>
                  </a:cxn>
                  <a:cxn ang="0">
                    <a:pos x="connsiteX3" y="connsiteY3"/>
                  </a:cxn>
                </a:cxnLst>
                <a:rect b="b" l="l" r="r" t="t"/>
                <a:pathLst>
                  <a:path h="1752600" w="3457575">
                    <a:moveTo>
                      <a:pt x="733425" y="0"/>
                    </a:moveTo>
                    <a:lnTo>
                      <a:pt x="0" y="733425"/>
                    </a:lnTo>
                    <a:lnTo>
                      <a:pt x="3457575" y="1752600"/>
                    </a:lnTo>
                    <a:lnTo>
                      <a:pt x="3305175" y="1114425"/>
                    </a:lnTo>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10509060101010101" pitchFamily="49" typeface="幼圆"/>
                </a:endParaRPr>
              </a:p>
            </p:txBody>
          </p:sp>
          <p:cxnSp>
            <p:nvCxnSpPr>
              <p:cNvPr id="67" name="直接连接符 66"/>
              <p:cNvCxnSpPr/>
              <p:nvPr/>
            </p:nvCxnSpPr>
            <p:spPr>
              <a:xfrm flipH="1">
                <a:off x="4768373" y="4533062"/>
                <a:ext cx="720081" cy="72008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直接连接符 68"/>
              <p:cNvCxnSpPr/>
              <p:nvPr/>
            </p:nvCxnSpPr>
            <p:spPr>
              <a:xfrm flipH="1">
                <a:off x="1444172" y="4029005"/>
                <a:ext cx="1668016" cy="158417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70" name="任意多边形: 形状 69"/>
              <p:cNvSpPr/>
              <p:nvPr/>
            </p:nvSpPr>
            <p:spPr>
              <a:xfrm>
                <a:off x="4121391" y="2201470"/>
                <a:ext cx="374650" cy="368301"/>
              </a:xfrm>
              <a:custGeom>
                <a:gdLst>
                  <a:gd fmla="*/ 0 w 374650" name="connsiteX0"/>
                  <a:gd fmla="*/ 260350 h 368300" name="connsiteY0"/>
                  <a:gd fmla="*/ 279400 w 374650" name="connsiteX1"/>
                  <a:gd fmla="*/ 0 h 368300" name="connsiteY1"/>
                  <a:gd fmla="*/ 374650 w 374650" name="connsiteX2"/>
                  <a:gd fmla="*/ 368300 h 368300" name="connsiteY2"/>
                  <a:gd fmla="*/ 0 w 374650" name="connsiteX3"/>
                  <a:gd fmla="*/ 260350 h 368300" name="connsiteY3"/>
                </a:gdLst>
                <a:cxnLst>
                  <a:cxn ang="0">
                    <a:pos x="connsiteX0" y="connsiteY0"/>
                  </a:cxn>
                  <a:cxn ang="0">
                    <a:pos x="connsiteX1" y="connsiteY1"/>
                  </a:cxn>
                  <a:cxn ang="0">
                    <a:pos x="connsiteX2" y="connsiteY2"/>
                  </a:cxn>
                  <a:cxn ang="0">
                    <a:pos x="connsiteX3" y="connsiteY3"/>
                  </a:cxn>
                </a:cxnLst>
                <a:rect b="b" l="l" r="r" t="t"/>
                <a:pathLst>
                  <a:path h="368300" w="374650">
                    <a:moveTo>
                      <a:pt x="0" y="260350"/>
                    </a:moveTo>
                    <a:lnTo>
                      <a:pt x="279400" y="0"/>
                    </a:lnTo>
                    <a:lnTo>
                      <a:pt x="374650" y="368300"/>
                    </a:lnTo>
                    <a:lnTo>
                      <a:pt x="0" y="26035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10509060101010101" pitchFamily="49" typeface="幼圆"/>
                </a:endParaRPr>
              </a:p>
            </p:txBody>
          </p:sp>
          <p:cxnSp>
            <p:nvCxnSpPr>
              <p:cNvPr id="72" name="直接连接符 71"/>
              <p:cNvCxnSpPr/>
              <p:nvPr/>
            </p:nvCxnSpPr>
            <p:spPr>
              <a:xfrm flipH="1">
                <a:off x="4678659" y="591989"/>
                <a:ext cx="2470796" cy="239218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6" name="直接连接符 5"/>
            <p:cNvCxnSpPr/>
            <p:nvPr/>
          </p:nvCxnSpPr>
          <p:spPr>
            <a:xfrm>
              <a:off x="1696257" y="1164838"/>
              <a:ext cx="689335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7" name="矩形 6"/>
            <p:cNvSpPr/>
            <p:nvPr/>
          </p:nvSpPr>
          <p:spPr>
            <a:xfrm>
              <a:off x="2252911" y="572825"/>
              <a:ext cx="1605280" cy="518160"/>
            </a:xfrm>
            <a:prstGeom prst="rect">
              <a:avLst/>
            </a:prstGeom>
          </p:spPr>
          <p:txBody>
            <a:bodyPr wrap="none">
              <a:spAutoFit/>
            </a:bodyPr>
            <a:lstStyle/>
            <a:p>
              <a:r>
                <a:rPr altLang="en-US" lang="zh-CN" sz="2800">
                  <a:solidFill>
                    <a:schemeClr val="bg1"/>
                  </a:solidFill>
                  <a:latin charset="-122" panose="02010509060101010101" pitchFamily="49" typeface="幼圆"/>
                  <a:ea charset="-122" panose="02010509060101010101" pitchFamily="49" typeface="幼圆"/>
                </a:rPr>
                <a:t>输入标题</a:t>
              </a:r>
            </a:p>
          </p:txBody>
        </p:sp>
        <p:sp>
          <p:nvSpPr>
            <p:cNvPr id="9" name="椭圆 8"/>
            <p:cNvSpPr/>
            <p:nvPr/>
          </p:nvSpPr>
          <p:spPr>
            <a:xfrm>
              <a:off x="8589615" y="1056826"/>
              <a:ext cx="216024" cy="216024"/>
            </a:xfrm>
            <a:prstGeom prst="ellipse">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10509060101010101" pitchFamily="49" typeface="幼圆"/>
              </a:endParaRPr>
            </a:p>
          </p:txBody>
        </p:sp>
        <p:pic>
          <p:nvPicPr>
            <p:cNvPr id="75" name="图片 74"/>
            <p:cNvPicPr>
              <a:picLocks noChangeAspect="1"/>
            </p:cNvPicPr>
            <p:nvPr/>
          </p:nvPicPr>
          <p:blipFill>
            <a:blip r:embed="rId3">
              <a:extLst>
                <a:ext uri="{28A0092B-C50C-407E-A947-70E740481C1C}">
                  <a14:useLocalDpi val="0"/>
                </a:ext>
              </a:extLst>
            </a:blip>
            <a:stretch>
              <a:fillRect/>
            </a:stretch>
          </p:blipFill>
          <p:spPr>
            <a:xfrm rot="506853">
              <a:off x="4028581" y="-704344"/>
              <a:ext cx="5111480" cy="2875208"/>
            </a:xfrm>
            <a:prstGeom prst="rect">
              <a:avLst/>
            </a:prstGeom>
          </p:spPr>
        </p:pic>
      </p:grpSp>
      <p:sp>
        <p:nvSpPr>
          <p:cNvPr id="27" name="文本框 66"/>
          <p:cNvSpPr txBox="1">
            <a:spLocks noChangeArrowheads="1"/>
          </p:cNvSpPr>
          <p:nvPr/>
        </p:nvSpPr>
        <p:spPr bwMode="auto">
          <a:xfrm>
            <a:off x="2846922" y="2347952"/>
            <a:ext cx="7262629"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r>
              <a:rPr altLang="en-US" lang="zh-CN" sz="1200">
                <a:solidFill>
                  <a:schemeClr val="bg1"/>
                </a:solidFill>
                <a:latin charset="-122" panose="02010509060101010101" pitchFamily="49" typeface="幼圆"/>
                <a:ea charset="-122" panose="02010509060101010101" pitchFamily="49" typeface="幼圆"/>
              </a:rPr>
              <a:t>首先，要进一步加强政治业务学习，提高自身素质。坚持理论联系实际，实事求是，解放思想。加强自身思想改造，与时俱进，开拓创新，强化为民服务观念，使自己的一言一行</a:t>
            </a:r>
          </a:p>
        </p:txBody>
      </p:sp>
      <p:grpSp>
        <p:nvGrpSpPr>
          <p:cNvPr id="28" name="组合 27"/>
          <p:cNvGrpSpPr/>
          <p:nvPr/>
        </p:nvGrpSpPr>
        <p:grpSpPr>
          <a:xfrm>
            <a:off x="2659063" y="3501132"/>
            <a:ext cx="2209800" cy="2590800"/>
            <a:chOff x="1054100" y="2125444"/>
            <a:chExt cx="2209800" cy="2590800"/>
          </a:xfrm>
        </p:grpSpPr>
        <p:sp>
          <p:nvSpPr>
            <p:cNvPr id="39" name="矩形 38"/>
            <p:cNvSpPr/>
            <p:nvPr/>
          </p:nvSpPr>
          <p:spPr>
            <a:xfrm>
              <a:off x="1054100" y="2125444"/>
              <a:ext cx="2209800" cy="666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defRPr/>
              </a:pPr>
              <a:endParaRPr altLang="en-US" lang="zh-CN">
                <a:solidFill>
                  <a:schemeClr val="tx1">
                    <a:lumMod val="85000"/>
                    <a:lumOff val="15000"/>
                  </a:schemeClr>
                </a:solidFill>
                <a:latin charset="-122" panose="02010509060101010101" pitchFamily="49" typeface="幼圆"/>
                <a:ea charset="-122" panose="02010509060101010101" pitchFamily="49" typeface="幼圆"/>
              </a:endParaRPr>
            </a:p>
          </p:txBody>
        </p:sp>
        <p:sp>
          <p:nvSpPr>
            <p:cNvPr id="40" name="矩形 39"/>
            <p:cNvSpPr/>
            <p:nvPr/>
          </p:nvSpPr>
          <p:spPr>
            <a:xfrm>
              <a:off x="1054100" y="2798544"/>
              <a:ext cx="2209800" cy="1917700"/>
            </a:xfrm>
            <a:prstGeom prst="rect">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defRPr/>
              </a:pPr>
              <a:endParaRPr altLang="en-US" lang="zh-CN">
                <a:solidFill>
                  <a:schemeClr val="tx1">
                    <a:lumMod val="85000"/>
                    <a:lumOff val="15000"/>
                  </a:schemeClr>
                </a:solidFill>
                <a:latin charset="-122" panose="02010509060101010101" pitchFamily="49" typeface="幼圆"/>
                <a:ea charset="-122" panose="02010509060101010101" pitchFamily="49" typeface="幼圆"/>
              </a:endParaRPr>
            </a:p>
          </p:txBody>
        </p:sp>
        <p:sp>
          <p:nvSpPr>
            <p:cNvPr id="41" name="文本框 66"/>
            <p:cNvSpPr txBox="1">
              <a:spLocks noChangeArrowheads="1"/>
            </p:cNvSpPr>
            <p:nvPr/>
          </p:nvSpPr>
          <p:spPr bwMode="auto">
            <a:xfrm>
              <a:off x="1241959" y="3185361"/>
              <a:ext cx="1747152" cy="7315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eaLnBrk="1" hangingPunct="1"/>
              <a:r>
                <a:rPr altLang="en-US" lang="zh-CN" sz="1400">
                  <a:solidFill>
                    <a:schemeClr val="tx1">
                      <a:lumMod val="85000"/>
                      <a:lumOff val="15000"/>
                    </a:schemeClr>
                  </a:solidFill>
                  <a:latin charset="-122" panose="02010509060101010101" pitchFamily="49" typeface="幼圆"/>
                  <a:ea charset="-122" panose="02010509060101010101" pitchFamily="49" typeface="幼圆"/>
                  <a:cs charset="0" panose="020b0604020202020204" pitchFamily="34" typeface="Arial"/>
                </a:rPr>
                <a:t>虽然在平时　一些层面上工作基本达标，但是缺乏反思</a:t>
              </a:r>
            </a:p>
          </p:txBody>
        </p:sp>
        <p:sp>
          <p:nvSpPr>
            <p:cNvPr id="42" name="文本框 13"/>
            <p:cNvSpPr txBox="1">
              <a:spLocks noChangeArrowheads="1"/>
            </p:cNvSpPr>
            <p:nvPr/>
          </p:nvSpPr>
          <p:spPr bwMode="auto">
            <a:xfrm>
              <a:off x="1559559" y="2241332"/>
              <a:ext cx="1198880"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a:defRPr/>
              </a:pPr>
              <a:r>
                <a:rPr altLang="en-US" lang="zh-CN" sz="2000">
                  <a:solidFill>
                    <a:schemeClr val="tx1">
                      <a:lumMod val="85000"/>
                      <a:lumOff val="15000"/>
                    </a:schemeClr>
                  </a:solidFill>
                  <a:latin charset="-122" panose="02010509060101010101" pitchFamily="49" typeface="幼圆"/>
                  <a:ea charset="-122" panose="02010509060101010101" pitchFamily="49" typeface="幼圆"/>
                  <a:sym charset="0" panose="020b0604020202020204" pitchFamily="34" typeface="Arial"/>
                </a:rPr>
                <a:t>添加标题</a:t>
              </a:r>
            </a:p>
          </p:txBody>
        </p:sp>
      </p:grpSp>
      <p:grpSp>
        <p:nvGrpSpPr>
          <p:cNvPr id="29" name="组合 28"/>
          <p:cNvGrpSpPr/>
          <p:nvPr/>
        </p:nvGrpSpPr>
        <p:grpSpPr>
          <a:xfrm>
            <a:off x="5364163" y="3334444"/>
            <a:ext cx="2209800" cy="2757488"/>
            <a:chOff x="3498850" y="1958756"/>
            <a:chExt cx="2209800" cy="2757488"/>
          </a:xfrm>
        </p:grpSpPr>
        <p:sp>
          <p:nvSpPr>
            <p:cNvPr id="35" name="矩形 34"/>
            <p:cNvSpPr/>
            <p:nvPr/>
          </p:nvSpPr>
          <p:spPr>
            <a:xfrm>
              <a:off x="3498850" y="1958756"/>
              <a:ext cx="2209800" cy="8334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defRPr/>
              </a:pPr>
              <a:endParaRPr altLang="en-US" lang="zh-CN">
                <a:solidFill>
                  <a:schemeClr val="tx1">
                    <a:lumMod val="85000"/>
                    <a:lumOff val="15000"/>
                  </a:schemeClr>
                </a:solidFill>
                <a:latin charset="-122" panose="02010509060101010101" pitchFamily="49" typeface="幼圆"/>
                <a:ea charset="-122" panose="02010509060101010101" pitchFamily="49" typeface="幼圆"/>
              </a:endParaRPr>
            </a:p>
          </p:txBody>
        </p:sp>
        <p:sp>
          <p:nvSpPr>
            <p:cNvPr id="36" name="矩形 35"/>
            <p:cNvSpPr/>
            <p:nvPr/>
          </p:nvSpPr>
          <p:spPr>
            <a:xfrm>
              <a:off x="3498850" y="2798544"/>
              <a:ext cx="2209800" cy="1917700"/>
            </a:xfrm>
            <a:prstGeom prst="rect">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defRPr/>
              </a:pPr>
              <a:endParaRPr altLang="en-US" lang="zh-CN">
                <a:solidFill>
                  <a:schemeClr val="tx1">
                    <a:lumMod val="85000"/>
                    <a:lumOff val="15000"/>
                  </a:schemeClr>
                </a:solidFill>
                <a:latin charset="-122" panose="02010509060101010101" pitchFamily="49" typeface="幼圆"/>
                <a:ea charset="-122" panose="02010509060101010101" pitchFamily="49" typeface="幼圆"/>
              </a:endParaRPr>
            </a:p>
          </p:txBody>
        </p:sp>
        <p:sp>
          <p:nvSpPr>
            <p:cNvPr id="37" name="文本框 66"/>
            <p:cNvSpPr txBox="1">
              <a:spLocks noChangeArrowheads="1"/>
            </p:cNvSpPr>
            <p:nvPr/>
          </p:nvSpPr>
          <p:spPr bwMode="auto">
            <a:xfrm>
              <a:off x="3770998" y="3208039"/>
              <a:ext cx="1747152" cy="7315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eaLnBrk="1" hangingPunct="1"/>
              <a:r>
                <a:rPr altLang="en-US" lang="zh-CN" sz="1400">
                  <a:solidFill>
                    <a:schemeClr val="tx1">
                      <a:lumMod val="85000"/>
                      <a:lumOff val="15000"/>
                    </a:schemeClr>
                  </a:solidFill>
                  <a:latin charset="-122" panose="02010509060101010101" pitchFamily="49" typeface="幼圆"/>
                  <a:ea charset="-122" panose="02010509060101010101" pitchFamily="49" typeface="幼圆"/>
                  <a:cs charset="0" panose="020b0604020202020204" pitchFamily="34" typeface="Arial"/>
                </a:rPr>
                <a:t>除了工作之外，专业阅读量相对较少，需加强</a:t>
              </a:r>
            </a:p>
          </p:txBody>
        </p:sp>
        <p:sp>
          <p:nvSpPr>
            <p:cNvPr id="38" name="文本框 13"/>
            <p:cNvSpPr txBox="1">
              <a:spLocks noChangeArrowheads="1"/>
            </p:cNvSpPr>
            <p:nvPr/>
          </p:nvSpPr>
          <p:spPr bwMode="auto">
            <a:xfrm>
              <a:off x="4000672" y="2165102"/>
              <a:ext cx="1198880"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a:defRPr/>
              </a:pPr>
              <a:r>
                <a:rPr altLang="en-US" lang="zh-CN" sz="2000">
                  <a:solidFill>
                    <a:schemeClr val="tx1">
                      <a:lumMod val="85000"/>
                      <a:lumOff val="15000"/>
                    </a:schemeClr>
                  </a:solidFill>
                  <a:latin charset="-122" panose="02010509060101010101" pitchFamily="49" typeface="幼圆"/>
                  <a:ea charset="-122" panose="02010509060101010101" pitchFamily="49" typeface="幼圆"/>
                  <a:sym charset="0" panose="020b0604020202020204" pitchFamily="34" typeface="Arial"/>
                </a:rPr>
                <a:t>添加标题</a:t>
              </a:r>
            </a:p>
          </p:txBody>
        </p:sp>
      </p:grpSp>
      <p:grpSp>
        <p:nvGrpSpPr>
          <p:cNvPr id="30" name="组合 29"/>
          <p:cNvGrpSpPr/>
          <p:nvPr/>
        </p:nvGrpSpPr>
        <p:grpSpPr>
          <a:xfrm>
            <a:off x="8069263" y="3501132"/>
            <a:ext cx="2209800" cy="2590800"/>
            <a:chOff x="5943600" y="2125444"/>
            <a:chExt cx="2209800" cy="2590800"/>
          </a:xfrm>
        </p:grpSpPr>
        <p:sp>
          <p:nvSpPr>
            <p:cNvPr id="31" name="矩形 30"/>
            <p:cNvSpPr/>
            <p:nvPr/>
          </p:nvSpPr>
          <p:spPr>
            <a:xfrm>
              <a:off x="5943600" y="2125444"/>
              <a:ext cx="2209800" cy="666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defRPr/>
              </a:pPr>
              <a:endParaRPr altLang="en-US" lang="zh-CN">
                <a:solidFill>
                  <a:schemeClr val="tx1">
                    <a:lumMod val="85000"/>
                    <a:lumOff val="15000"/>
                  </a:schemeClr>
                </a:solidFill>
                <a:latin charset="-122" panose="02010509060101010101" pitchFamily="49" typeface="幼圆"/>
                <a:ea charset="-122" panose="02010509060101010101" pitchFamily="49" typeface="幼圆"/>
              </a:endParaRPr>
            </a:p>
          </p:txBody>
        </p:sp>
        <p:sp>
          <p:nvSpPr>
            <p:cNvPr id="32" name="矩形 31"/>
            <p:cNvSpPr/>
            <p:nvPr/>
          </p:nvSpPr>
          <p:spPr>
            <a:xfrm>
              <a:off x="5943600" y="2798544"/>
              <a:ext cx="2209800" cy="1917700"/>
            </a:xfrm>
            <a:prstGeom prst="rect">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defRPr/>
              </a:pPr>
              <a:endParaRPr altLang="en-US" lang="zh-CN">
                <a:solidFill>
                  <a:schemeClr val="tx1">
                    <a:lumMod val="85000"/>
                    <a:lumOff val="15000"/>
                  </a:schemeClr>
                </a:solidFill>
                <a:latin charset="-122" panose="02010509060101010101" pitchFamily="49" typeface="幼圆"/>
                <a:ea charset="-122" panose="02010509060101010101" pitchFamily="49" typeface="幼圆"/>
              </a:endParaRPr>
            </a:p>
          </p:txBody>
        </p:sp>
        <p:sp>
          <p:nvSpPr>
            <p:cNvPr id="33" name="文本框 66"/>
            <p:cNvSpPr txBox="1">
              <a:spLocks noChangeArrowheads="1"/>
            </p:cNvSpPr>
            <p:nvPr/>
          </p:nvSpPr>
          <p:spPr bwMode="auto">
            <a:xfrm>
              <a:off x="6236737" y="3208039"/>
              <a:ext cx="1747152" cy="7315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eaLnBrk="1" hangingPunct="1"/>
              <a:r>
                <a:rPr altLang="en-US" lang="zh-CN" sz="1400">
                  <a:solidFill>
                    <a:schemeClr val="tx1">
                      <a:lumMod val="85000"/>
                      <a:lumOff val="15000"/>
                    </a:schemeClr>
                  </a:solidFill>
                  <a:latin charset="-122" panose="02010509060101010101" pitchFamily="49" typeface="幼圆"/>
                  <a:ea charset="-122" panose="02010509060101010101" pitchFamily="49" typeface="幼圆"/>
                  <a:cs charset="0" panose="020b0604020202020204" pitchFamily="34" typeface="Arial"/>
                </a:rPr>
                <a:t>在一些层次上与领导的沟通需要强化和提升</a:t>
              </a:r>
            </a:p>
          </p:txBody>
        </p:sp>
        <p:sp>
          <p:nvSpPr>
            <p:cNvPr id="34" name="文本框 13"/>
            <p:cNvSpPr txBox="1">
              <a:spLocks noChangeArrowheads="1"/>
            </p:cNvSpPr>
            <p:nvPr/>
          </p:nvSpPr>
          <p:spPr bwMode="auto">
            <a:xfrm>
              <a:off x="6449059" y="2241477"/>
              <a:ext cx="1198880"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a:defRPr/>
              </a:pPr>
              <a:r>
                <a:rPr altLang="en-US" lang="zh-CN" sz="2000">
                  <a:solidFill>
                    <a:schemeClr val="tx1">
                      <a:lumMod val="85000"/>
                      <a:lumOff val="15000"/>
                    </a:schemeClr>
                  </a:solidFill>
                  <a:latin charset="-122" panose="02010509060101010101" pitchFamily="49" typeface="幼圆"/>
                  <a:ea charset="-122" panose="02010509060101010101" pitchFamily="49" typeface="幼圆"/>
                  <a:sym charset="0" panose="020b0604020202020204" pitchFamily="34" typeface="Arial"/>
                </a:rPr>
                <a:t>添加标题</a:t>
              </a:r>
            </a:p>
          </p:txBody>
        </p:sp>
      </p:grpSp>
    </p:spTree>
    <p:custDataLst>
      <p:tags r:id="rId4"/>
    </p:custDataLst>
    <p:extLst>
      <p:ext uri="{BB962C8B-B14F-4D97-AF65-F5344CB8AC3E}">
        <p14:creationId val="1493498439"/>
      </p:ext>
    </p:extLst>
  </p:cSld>
  <p:clrMapOvr>
    <a:masterClrMapping/>
  </p:clrMapOvr>
  <mc:AlternateContent>
    <mc:Choice Requires="p14">
      <p:transition p14:dur="1500" spd="slow">
        <p14:window dir="vert"/>
      </p:transition>
    </mc:Choice>
    <mc:Fallback>
      <p:transition spd="slow">
        <p:fade/>
      </p:transition>
    </mc:Fallback>
  </mc:AlternateContent>
  <p:timing/>
</p:sld>
</file>

<file path=ppt/slides/slide1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10" name="组合 9"/>
          <p:cNvGrpSpPr/>
          <p:nvPr/>
        </p:nvGrpSpPr>
        <p:grpSpPr>
          <a:xfrm>
            <a:off x="0" y="-704344"/>
            <a:ext cx="9140061" cy="2875208"/>
            <a:chOff x="0" y="-704344"/>
            <a:chExt cx="9140061" cy="2875208"/>
          </a:xfrm>
        </p:grpSpPr>
        <p:grpSp>
          <p:nvGrpSpPr>
            <p:cNvPr id="4" name="组合 3"/>
            <p:cNvGrpSpPr/>
            <p:nvPr/>
          </p:nvGrpSpPr>
          <p:grpSpPr>
            <a:xfrm>
              <a:off x="0" y="-488131"/>
              <a:ext cx="2392916" cy="2204722"/>
              <a:chOff x="1444172" y="591989"/>
              <a:chExt cx="5705283" cy="5256584"/>
            </a:xfrm>
          </p:grpSpPr>
          <p:sp>
            <p:nvSpPr>
              <p:cNvPr id="64" name="任意多边形: 形状 63"/>
              <p:cNvSpPr/>
              <p:nvPr/>
            </p:nvSpPr>
            <p:spPr>
              <a:xfrm>
                <a:off x="1901872" y="2405577"/>
                <a:ext cx="3592285" cy="3442996"/>
              </a:xfrm>
              <a:custGeom>
                <a:gdLst>
                  <a:gd fmla="*/ 0 w 3592285" name="connsiteX0"/>
                  <a:gd fmla="*/ 699796 h 3442996" name="connsiteY0"/>
                  <a:gd fmla="*/ 3592285 w 3592285" name="connsiteX1"/>
                  <a:gd fmla="*/ 0 h 3442996" name="connsiteY1"/>
                  <a:gd fmla="*/ 2425959 w 3592285" name="connsiteX2"/>
                  <a:gd fmla="*/ 3442996 h 3442996" name="connsiteY2"/>
                  <a:gd fmla="*/ 0 w 3592285" name="connsiteX3"/>
                  <a:gd fmla="*/ 699796 h 3442996" name="connsiteY3"/>
                </a:gdLst>
                <a:cxnLst>
                  <a:cxn ang="0">
                    <a:pos x="connsiteX0" y="connsiteY0"/>
                  </a:cxn>
                  <a:cxn ang="0">
                    <a:pos x="connsiteX1" y="connsiteY1"/>
                  </a:cxn>
                  <a:cxn ang="0">
                    <a:pos x="connsiteX2" y="connsiteY2"/>
                  </a:cxn>
                  <a:cxn ang="0">
                    <a:pos x="connsiteX3" y="connsiteY3"/>
                  </a:cxn>
                </a:cxnLst>
                <a:rect b="b" l="l" r="r" t="t"/>
                <a:pathLst>
                  <a:path h="3442996" w="3592285">
                    <a:moveTo>
                      <a:pt x="0" y="699796"/>
                    </a:moveTo>
                    <a:lnTo>
                      <a:pt x="3592285" y="0"/>
                    </a:lnTo>
                    <a:lnTo>
                      <a:pt x="2425959" y="3442996"/>
                    </a:lnTo>
                    <a:lnTo>
                      <a:pt x="0" y="699796"/>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10509060101010101" pitchFamily="49" typeface="幼圆"/>
                </a:endParaRPr>
              </a:p>
            </p:txBody>
          </p:sp>
          <p:sp>
            <p:nvSpPr>
              <p:cNvPr id="65" name="任意多边形: 形状 64"/>
              <p:cNvSpPr/>
              <p:nvPr/>
            </p:nvSpPr>
            <p:spPr>
              <a:xfrm>
                <a:off x="3403842" y="2049069"/>
                <a:ext cx="1270001" cy="965200"/>
              </a:xfrm>
              <a:custGeom>
                <a:gdLst>
                  <a:gd fmla="*/ 0 w 1270000" name="connsiteX0"/>
                  <a:gd fmla="*/ 965200 h 965200" name="connsiteY0"/>
                  <a:gd fmla="*/ 1035050 w 1270000" name="connsiteX1"/>
                  <a:gd fmla="*/ 0 h 965200" name="connsiteY1"/>
                  <a:gd fmla="*/ 1270000 w 1270000" name="connsiteX2"/>
                  <a:gd fmla="*/ 933450 h 965200" name="connsiteY2"/>
                </a:gdLst>
                <a:cxnLst>
                  <a:cxn ang="0">
                    <a:pos x="connsiteX0" y="connsiteY0"/>
                  </a:cxn>
                  <a:cxn ang="0">
                    <a:pos x="connsiteX1" y="connsiteY1"/>
                  </a:cxn>
                  <a:cxn ang="0">
                    <a:pos x="connsiteX2" y="connsiteY2"/>
                  </a:cxn>
                </a:cxnLst>
                <a:rect b="b" l="l" r="r" t="t"/>
                <a:pathLst>
                  <a:path h="965200" w="1270000">
                    <a:moveTo>
                      <a:pt x="0" y="965200"/>
                    </a:moveTo>
                    <a:lnTo>
                      <a:pt x="1035050" y="0"/>
                    </a:lnTo>
                    <a:lnTo>
                      <a:pt x="1270000" y="933450"/>
                    </a:lnTo>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10509060101010101" pitchFamily="49" typeface="幼圆"/>
                </a:endParaRPr>
              </a:p>
            </p:txBody>
          </p:sp>
          <p:sp>
            <p:nvSpPr>
              <p:cNvPr id="66" name="任意多边形: 形状 65"/>
              <p:cNvSpPr/>
              <p:nvPr/>
            </p:nvSpPr>
            <p:spPr>
              <a:xfrm>
                <a:off x="1835390" y="3792146"/>
                <a:ext cx="3457575" cy="1752599"/>
              </a:xfrm>
              <a:custGeom>
                <a:gdLst>
                  <a:gd fmla="*/ 733425 w 3457575" name="connsiteX0"/>
                  <a:gd fmla="*/ 0 h 1752600" name="connsiteY0"/>
                  <a:gd fmla="*/ 0 w 3457575" name="connsiteX1"/>
                  <a:gd fmla="*/ 733425 h 1752600" name="connsiteY1"/>
                  <a:gd fmla="*/ 3457575 w 3457575" name="connsiteX2"/>
                  <a:gd fmla="*/ 1752600 h 1752600" name="connsiteY2"/>
                  <a:gd fmla="*/ 3305175 w 3457575" name="connsiteX3"/>
                  <a:gd fmla="*/ 1114425 h 1752600" name="connsiteY3"/>
                </a:gdLst>
                <a:cxnLst>
                  <a:cxn ang="0">
                    <a:pos x="connsiteX0" y="connsiteY0"/>
                  </a:cxn>
                  <a:cxn ang="0">
                    <a:pos x="connsiteX1" y="connsiteY1"/>
                  </a:cxn>
                  <a:cxn ang="0">
                    <a:pos x="connsiteX2" y="connsiteY2"/>
                  </a:cxn>
                  <a:cxn ang="0">
                    <a:pos x="connsiteX3" y="connsiteY3"/>
                  </a:cxn>
                </a:cxnLst>
                <a:rect b="b" l="l" r="r" t="t"/>
                <a:pathLst>
                  <a:path h="1752600" w="3457575">
                    <a:moveTo>
                      <a:pt x="733425" y="0"/>
                    </a:moveTo>
                    <a:lnTo>
                      <a:pt x="0" y="733425"/>
                    </a:lnTo>
                    <a:lnTo>
                      <a:pt x="3457575" y="1752600"/>
                    </a:lnTo>
                    <a:lnTo>
                      <a:pt x="3305175" y="1114425"/>
                    </a:lnTo>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10509060101010101" pitchFamily="49" typeface="幼圆"/>
                </a:endParaRPr>
              </a:p>
            </p:txBody>
          </p:sp>
          <p:cxnSp>
            <p:nvCxnSpPr>
              <p:cNvPr id="67" name="直接连接符 66"/>
              <p:cNvCxnSpPr/>
              <p:nvPr/>
            </p:nvCxnSpPr>
            <p:spPr>
              <a:xfrm flipH="1">
                <a:off x="4768373" y="4533062"/>
                <a:ext cx="720081" cy="72008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直接连接符 68"/>
              <p:cNvCxnSpPr/>
              <p:nvPr/>
            </p:nvCxnSpPr>
            <p:spPr>
              <a:xfrm flipH="1">
                <a:off x="1444172" y="4029005"/>
                <a:ext cx="1668016" cy="158417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70" name="任意多边形: 形状 69"/>
              <p:cNvSpPr/>
              <p:nvPr/>
            </p:nvSpPr>
            <p:spPr>
              <a:xfrm>
                <a:off x="4121391" y="2201470"/>
                <a:ext cx="374650" cy="368301"/>
              </a:xfrm>
              <a:custGeom>
                <a:gdLst>
                  <a:gd fmla="*/ 0 w 374650" name="connsiteX0"/>
                  <a:gd fmla="*/ 260350 h 368300" name="connsiteY0"/>
                  <a:gd fmla="*/ 279400 w 374650" name="connsiteX1"/>
                  <a:gd fmla="*/ 0 h 368300" name="connsiteY1"/>
                  <a:gd fmla="*/ 374650 w 374650" name="connsiteX2"/>
                  <a:gd fmla="*/ 368300 h 368300" name="connsiteY2"/>
                  <a:gd fmla="*/ 0 w 374650" name="connsiteX3"/>
                  <a:gd fmla="*/ 260350 h 368300" name="connsiteY3"/>
                </a:gdLst>
                <a:cxnLst>
                  <a:cxn ang="0">
                    <a:pos x="connsiteX0" y="connsiteY0"/>
                  </a:cxn>
                  <a:cxn ang="0">
                    <a:pos x="connsiteX1" y="connsiteY1"/>
                  </a:cxn>
                  <a:cxn ang="0">
                    <a:pos x="connsiteX2" y="connsiteY2"/>
                  </a:cxn>
                  <a:cxn ang="0">
                    <a:pos x="connsiteX3" y="connsiteY3"/>
                  </a:cxn>
                </a:cxnLst>
                <a:rect b="b" l="l" r="r" t="t"/>
                <a:pathLst>
                  <a:path h="368300" w="374650">
                    <a:moveTo>
                      <a:pt x="0" y="260350"/>
                    </a:moveTo>
                    <a:lnTo>
                      <a:pt x="279400" y="0"/>
                    </a:lnTo>
                    <a:lnTo>
                      <a:pt x="374650" y="368300"/>
                    </a:lnTo>
                    <a:lnTo>
                      <a:pt x="0" y="26035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10509060101010101" pitchFamily="49" typeface="幼圆"/>
                </a:endParaRPr>
              </a:p>
            </p:txBody>
          </p:sp>
          <p:cxnSp>
            <p:nvCxnSpPr>
              <p:cNvPr id="72" name="直接连接符 71"/>
              <p:cNvCxnSpPr/>
              <p:nvPr/>
            </p:nvCxnSpPr>
            <p:spPr>
              <a:xfrm flipH="1">
                <a:off x="4678659" y="591989"/>
                <a:ext cx="2470796" cy="239218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6" name="直接连接符 5"/>
            <p:cNvCxnSpPr/>
            <p:nvPr/>
          </p:nvCxnSpPr>
          <p:spPr>
            <a:xfrm>
              <a:off x="1696257" y="1164838"/>
              <a:ext cx="689335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7" name="矩形 6"/>
            <p:cNvSpPr/>
            <p:nvPr/>
          </p:nvSpPr>
          <p:spPr>
            <a:xfrm>
              <a:off x="2252911" y="572825"/>
              <a:ext cx="1605280" cy="518160"/>
            </a:xfrm>
            <a:prstGeom prst="rect">
              <a:avLst/>
            </a:prstGeom>
          </p:spPr>
          <p:txBody>
            <a:bodyPr wrap="none">
              <a:spAutoFit/>
            </a:bodyPr>
            <a:lstStyle/>
            <a:p>
              <a:r>
                <a:rPr altLang="en-US" lang="zh-CN" sz="2800">
                  <a:solidFill>
                    <a:schemeClr val="bg1"/>
                  </a:solidFill>
                  <a:latin charset="-122" panose="02010509060101010101" pitchFamily="49" typeface="幼圆"/>
                  <a:ea charset="-122" panose="02010509060101010101" pitchFamily="49" typeface="幼圆"/>
                </a:rPr>
                <a:t>输入标题</a:t>
              </a:r>
            </a:p>
          </p:txBody>
        </p:sp>
        <p:sp>
          <p:nvSpPr>
            <p:cNvPr id="9" name="椭圆 8"/>
            <p:cNvSpPr/>
            <p:nvPr/>
          </p:nvSpPr>
          <p:spPr>
            <a:xfrm>
              <a:off x="8589615" y="1056826"/>
              <a:ext cx="216024" cy="216024"/>
            </a:xfrm>
            <a:prstGeom prst="ellipse">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10509060101010101" pitchFamily="49" typeface="幼圆"/>
              </a:endParaRPr>
            </a:p>
          </p:txBody>
        </p:sp>
        <p:pic>
          <p:nvPicPr>
            <p:cNvPr id="75" name="图片 74"/>
            <p:cNvPicPr>
              <a:picLocks noChangeAspect="1"/>
            </p:cNvPicPr>
            <p:nvPr/>
          </p:nvPicPr>
          <p:blipFill>
            <a:blip r:embed="rId3">
              <a:extLst>
                <a:ext uri="{28A0092B-C50C-407E-A947-70E740481C1C}">
                  <a14:useLocalDpi val="0"/>
                </a:ext>
              </a:extLst>
            </a:blip>
            <a:stretch>
              <a:fillRect/>
            </a:stretch>
          </p:blipFill>
          <p:spPr>
            <a:xfrm rot="506853">
              <a:off x="4028581" y="-704344"/>
              <a:ext cx="5111480" cy="2875208"/>
            </a:xfrm>
            <a:prstGeom prst="rect">
              <a:avLst/>
            </a:prstGeom>
          </p:spPr>
        </p:pic>
      </p:grpSp>
      <p:grpSp>
        <p:nvGrpSpPr>
          <p:cNvPr id="43" name="组合 42"/>
          <p:cNvGrpSpPr/>
          <p:nvPr/>
        </p:nvGrpSpPr>
        <p:grpSpPr>
          <a:xfrm>
            <a:off x="6515664" y="2866666"/>
            <a:ext cx="3394025" cy="907914"/>
            <a:chOff x="4658289" y="1513896"/>
            <a:chExt cx="3394025" cy="907914"/>
          </a:xfrm>
        </p:grpSpPr>
        <p:cxnSp>
          <p:nvCxnSpPr>
            <p:cNvPr id="44" name="直接连接符 43"/>
            <p:cNvCxnSpPr/>
            <p:nvPr/>
          </p:nvCxnSpPr>
          <p:spPr>
            <a:xfrm>
              <a:off x="4658289" y="1852450"/>
              <a:ext cx="3347417" cy="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sp>
          <p:nvSpPr>
            <p:cNvPr id="45" name="TextBox 4"/>
            <p:cNvSpPr txBox="1"/>
            <p:nvPr/>
          </p:nvSpPr>
          <p:spPr bwMode="auto">
            <a:xfrm>
              <a:off x="6809107" y="1513896"/>
              <a:ext cx="1148080" cy="335280"/>
            </a:xfrm>
            <a:prstGeom prst="rect">
              <a:avLst/>
            </a:prstGeom>
            <a:noFill/>
          </p:spPr>
          <p:txBody>
            <a:bodyPr wrap="none">
              <a:spAutoFit/>
            </a:bodyPr>
            <a:lstStyle>
              <a:defPPr>
                <a:defRPr lang="zh-CN"/>
              </a:defPPr>
              <a:lvl1pPr algn="ctr" fontAlgn="auto">
                <a:spcBef>
                  <a:spcPct val="0"/>
                </a:spcBef>
                <a:spcAft>
                  <a:spcPct val="0"/>
                </a:spcAft>
                <a:defRPr spc="300" sz="1200">
                  <a:solidFill>
                    <a:srgbClr val="F83003"/>
                  </a:solidFill>
                  <a:latin charset="-122" panose="020b0503020204020204" pitchFamily="34" typeface="微软雅黑"/>
                  <a:ea charset="-122" panose="020b0503020204020204" pitchFamily="34" typeface="微软雅黑"/>
                  <a:cs charset="0" panose="020b0604020202020204" pitchFamily="34" typeface="Arial"/>
                </a:defRPr>
              </a:lvl1pPr>
            </a:lstStyle>
            <a:p>
              <a:r>
                <a:rPr altLang="en-US" lang="zh-CN" sz="1600">
                  <a:solidFill>
                    <a:schemeClr val="bg1"/>
                  </a:solidFill>
                  <a:latin charset="-122" panose="02010509060101010101" pitchFamily="49" typeface="幼圆"/>
                  <a:ea charset="-122" panose="02010509060101010101" pitchFamily="49" typeface="幼圆"/>
                </a:rPr>
                <a:t>添加标题</a:t>
              </a:r>
            </a:p>
          </p:txBody>
        </p:sp>
        <p:sp>
          <p:nvSpPr>
            <p:cNvPr id="46" name="矩形 1"/>
            <p:cNvSpPr>
              <a:spLocks noChangeArrowheads="1"/>
            </p:cNvSpPr>
            <p:nvPr/>
          </p:nvSpPr>
          <p:spPr bwMode="auto">
            <a:xfrm>
              <a:off x="5163251" y="1903911"/>
              <a:ext cx="2889064" cy="5486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pPr algn="r">
                <a:lnSpc>
                  <a:spcPct val="150000"/>
                </a:lnSpc>
              </a:pPr>
              <a:r>
                <a:rPr altLang="en-US" lang="zh-CN" sz="1000">
                  <a:solidFill>
                    <a:schemeClr val="bg1"/>
                  </a:solidFill>
                  <a:latin charset="-122" panose="02010509060101010101" pitchFamily="49" typeface="幼圆"/>
                  <a:ea charset="-122" panose="02010509060101010101" pitchFamily="49" typeface="幼圆"/>
                  <a:sym charset="-122" panose="020b0503020204020204" pitchFamily="34" typeface="微软雅黑"/>
                </a:rPr>
                <a:t>单击添加文本单击添加文本单击添加文本单击添加文本单击添加文本单击添加</a:t>
              </a:r>
            </a:p>
          </p:txBody>
        </p:sp>
      </p:grpSp>
      <p:grpSp>
        <p:nvGrpSpPr>
          <p:cNvPr id="47" name="组合 46"/>
          <p:cNvGrpSpPr/>
          <p:nvPr/>
        </p:nvGrpSpPr>
        <p:grpSpPr>
          <a:xfrm>
            <a:off x="7471339" y="3958866"/>
            <a:ext cx="2438350" cy="907914"/>
            <a:chOff x="5613964" y="2606096"/>
            <a:chExt cx="2438350" cy="907914"/>
          </a:xfrm>
        </p:grpSpPr>
        <p:cxnSp>
          <p:nvCxnSpPr>
            <p:cNvPr id="48" name="直接连接符 47"/>
            <p:cNvCxnSpPr/>
            <p:nvPr/>
          </p:nvCxnSpPr>
          <p:spPr>
            <a:xfrm>
              <a:off x="5613964" y="2947825"/>
              <a:ext cx="2391742" cy="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sp>
          <p:nvSpPr>
            <p:cNvPr id="49" name="TextBox 6"/>
            <p:cNvSpPr txBox="1"/>
            <p:nvPr/>
          </p:nvSpPr>
          <p:spPr bwMode="auto">
            <a:xfrm>
              <a:off x="6809107" y="2606096"/>
              <a:ext cx="1148080" cy="335280"/>
            </a:xfrm>
            <a:prstGeom prst="rect">
              <a:avLst/>
            </a:prstGeom>
            <a:noFill/>
          </p:spPr>
          <p:txBody>
            <a:bodyPr wrap="none">
              <a:spAutoFit/>
            </a:bodyPr>
            <a:lstStyle>
              <a:defPPr>
                <a:defRPr lang="zh-CN"/>
              </a:defPPr>
              <a:lvl1pPr algn="ctr" fontAlgn="auto">
                <a:spcBef>
                  <a:spcPct val="0"/>
                </a:spcBef>
                <a:spcAft>
                  <a:spcPct val="0"/>
                </a:spcAft>
                <a:defRPr spc="300" sz="1600">
                  <a:solidFill>
                    <a:srgbClr val="8BC925"/>
                  </a:solidFill>
                  <a:latin charset="-122" panose="020b0503020204020204" pitchFamily="34" typeface="微软雅黑"/>
                  <a:ea charset="-122" panose="020b0503020204020204" pitchFamily="34" typeface="微软雅黑"/>
                  <a:cs charset="0" panose="020b0604020202020204" pitchFamily="34" typeface="Arial"/>
                </a:defRPr>
              </a:lvl1pPr>
            </a:lstStyle>
            <a:p>
              <a:r>
                <a:rPr altLang="en-US" lang="zh-CN">
                  <a:solidFill>
                    <a:schemeClr val="bg1"/>
                  </a:solidFill>
                  <a:latin charset="-122" panose="02010509060101010101" pitchFamily="49" typeface="幼圆"/>
                  <a:ea charset="-122" panose="02010509060101010101" pitchFamily="49" typeface="幼圆"/>
                </a:rPr>
                <a:t>添加标题</a:t>
              </a:r>
            </a:p>
          </p:txBody>
        </p:sp>
        <p:sp>
          <p:nvSpPr>
            <p:cNvPr id="50" name="矩形 1"/>
            <p:cNvSpPr>
              <a:spLocks noChangeArrowheads="1"/>
            </p:cNvSpPr>
            <p:nvPr/>
          </p:nvSpPr>
          <p:spPr bwMode="auto">
            <a:xfrm>
              <a:off x="6061491" y="2996111"/>
              <a:ext cx="1990824" cy="5486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pPr algn="r">
                <a:lnSpc>
                  <a:spcPct val="150000"/>
                </a:lnSpc>
              </a:pPr>
              <a:r>
                <a:rPr altLang="en-US" lang="zh-CN" sz="1000">
                  <a:solidFill>
                    <a:schemeClr val="bg1"/>
                  </a:solidFill>
                  <a:latin charset="-122" panose="02010509060101010101" pitchFamily="49" typeface="幼圆"/>
                  <a:ea charset="-122" panose="02010509060101010101" pitchFamily="49" typeface="幼圆"/>
                  <a:sym charset="-122" panose="020b0503020204020204" pitchFamily="34" typeface="微软雅黑"/>
                </a:rPr>
                <a:t>单击添加文本单击添加文本单击添加文本单击添加文本</a:t>
              </a:r>
            </a:p>
          </p:txBody>
        </p:sp>
      </p:grpSp>
      <p:grpSp>
        <p:nvGrpSpPr>
          <p:cNvPr id="51" name="组合 50"/>
          <p:cNvGrpSpPr/>
          <p:nvPr/>
        </p:nvGrpSpPr>
        <p:grpSpPr>
          <a:xfrm>
            <a:off x="2756967" y="3364906"/>
            <a:ext cx="2960185" cy="899570"/>
            <a:chOff x="899592" y="2012136"/>
            <a:chExt cx="2960185" cy="899570"/>
          </a:xfrm>
        </p:grpSpPr>
        <p:sp>
          <p:nvSpPr>
            <p:cNvPr id="52" name="TextBox 9"/>
            <p:cNvSpPr txBox="1"/>
            <p:nvPr/>
          </p:nvSpPr>
          <p:spPr bwMode="auto">
            <a:xfrm>
              <a:off x="921254" y="2012136"/>
              <a:ext cx="1148080" cy="335280"/>
            </a:xfrm>
            <a:prstGeom prst="rect">
              <a:avLst/>
            </a:prstGeom>
            <a:noFill/>
          </p:spPr>
          <p:txBody>
            <a:bodyPr wrap="none">
              <a:spAutoFit/>
            </a:bodyPr>
            <a:lstStyle>
              <a:defPPr>
                <a:defRPr lang="zh-CN"/>
              </a:defPPr>
              <a:lvl1pPr algn="ctr" fontAlgn="auto">
                <a:spcBef>
                  <a:spcPct val="0"/>
                </a:spcBef>
                <a:spcAft>
                  <a:spcPct val="0"/>
                </a:spcAft>
                <a:defRPr spc="300" sz="1600">
                  <a:solidFill>
                    <a:srgbClr val="EBAC07"/>
                  </a:solidFill>
                  <a:latin charset="-122" panose="020b0503020204020204" pitchFamily="34" typeface="微软雅黑"/>
                  <a:ea charset="-122" panose="020b0503020204020204" pitchFamily="34" typeface="微软雅黑"/>
                  <a:cs charset="0" panose="020b0604020202020204" pitchFamily="34" typeface="Arial"/>
                </a:defRPr>
              </a:lvl1pPr>
            </a:lstStyle>
            <a:p>
              <a:r>
                <a:rPr altLang="en-US" lang="zh-CN">
                  <a:solidFill>
                    <a:schemeClr val="bg1"/>
                  </a:solidFill>
                  <a:latin charset="-122" panose="02010509060101010101" pitchFamily="49" typeface="幼圆"/>
                  <a:ea charset="-122" panose="02010509060101010101" pitchFamily="49" typeface="幼圆"/>
                </a:rPr>
                <a:t>添加标题</a:t>
              </a:r>
            </a:p>
          </p:txBody>
        </p:sp>
        <p:cxnSp>
          <p:nvCxnSpPr>
            <p:cNvPr id="53" name="直接连接符 52"/>
            <p:cNvCxnSpPr/>
            <p:nvPr/>
          </p:nvCxnSpPr>
          <p:spPr>
            <a:xfrm>
              <a:off x="899592" y="2355352"/>
              <a:ext cx="2960185" cy="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sp>
          <p:nvSpPr>
            <p:cNvPr id="54" name="矩形 1"/>
            <p:cNvSpPr>
              <a:spLocks noChangeArrowheads="1"/>
            </p:cNvSpPr>
            <p:nvPr/>
          </p:nvSpPr>
          <p:spPr bwMode="auto">
            <a:xfrm>
              <a:off x="915648" y="2393807"/>
              <a:ext cx="2889064" cy="5486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pPr>
                <a:lnSpc>
                  <a:spcPct val="150000"/>
                </a:lnSpc>
              </a:pPr>
              <a:r>
                <a:rPr altLang="en-US" lang="zh-CN" sz="1000">
                  <a:solidFill>
                    <a:schemeClr val="bg1"/>
                  </a:solidFill>
                  <a:latin charset="-122" panose="02010509060101010101" pitchFamily="49" typeface="幼圆"/>
                  <a:ea charset="-122" panose="02010509060101010101" pitchFamily="49" typeface="幼圆"/>
                  <a:sym charset="-122" panose="020b0503020204020204" pitchFamily="34" typeface="微软雅黑"/>
                </a:rPr>
                <a:t>单击添加文本单击添加文本单击添加文本单击添加文本单击添加文本单击添加</a:t>
              </a:r>
            </a:p>
          </p:txBody>
        </p:sp>
      </p:grpSp>
      <p:grpSp>
        <p:nvGrpSpPr>
          <p:cNvPr id="55" name="组合 54"/>
          <p:cNvGrpSpPr/>
          <p:nvPr/>
        </p:nvGrpSpPr>
        <p:grpSpPr>
          <a:xfrm>
            <a:off x="2756967" y="4456198"/>
            <a:ext cx="1980697" cy="899570"/>
            <a:chOff x="899592" y="3103428"/>
            <a:chExt cx="1980697" cy="899570"/>
          </a:xfrm>
        </p:grpSpPr>
        <p:cxnSp>
          <p:nvCxnSpPr>
            <p:cNvPr id="56" name="直接连接符 55"/>
            <p:cNvCxnSpPr/>
            <p:nvPr/>
          </p:nvCxnSpPr>
          <p:spPr>
            <a:xfrm>
              <a:off x="899592" y="3460252"/>
              <a:ext cx="1980697" cy="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sp>
          <p:nvSpPr>
            <p:cNvPr id="57" name="TextBox 13"/>
            <p:cNvSpPr txBox="1"/>
            <p:nvPr/>
          </p:nvSpPr>
          <p:spPr bwMode="auto">
            <a:xfrm>
              <a:off x="921254" y="3103429"/>
              <a:ext cx="1148080" cy="335280"/>
            </a:xfrm>
            <a:prstGeom prst="rect">
              <a:avLst/>
            </a:prstGeom>
            <a:noFill/>
          </p:spPr>
          <p:txBody>
            <a:bodyPr wrap="none">
              <a:spAutoFit/>
            </a:bodyPr>
            <a:lstStyle>
              <a:defPPr>
                <a:defRPr lang="zh-CN"/>
              </a:defPPr>
              <a:lvl1pPr algn="ctr" fontAlgn="auto">
                <a:spcBef>
                  <a:spcPct val="0"/>
                </a:spcBef>
                <a:spcAft>
                  <a:spcPct val="0"/>
                </a:spcAft>
                <a:defRPr spc="300" sz="1600">
                  <a:solidFill>
                    <a:srgbClr val="284848"/>
                  </a:solidFill>
                  <a:latin charset="-122" panose="020b0503020204020204" pitchFamily="34" typeface="微软雅黑"/>
                  <a:ea charset="-122" panose="020b0503020204020204" pitchFamily="34" typeface="微软雅黑"/>
                  <a:cs charset="0" panose="020b0604020202020204" pitchFamily="34" typeface="Arial"/>
                </a:defRPr>
              </a:lvl1pPr>
            </a:lstStyle>
            <a:p>
              <a:r>
                <a:rPr altLang="en-US" lang="zh-CN">
                  <a:solidFill>
                    <a:schemeClr val="bg1"/>
                  </a:solidFill>
                  <a:latin charset="-122" panose="02010509060101010101" pitchFamily="49" typeface="幼圆"/>
                  <a:ea charset="-122" panose="02010509060101010101" pitchFamily="49" typeface="幼圆"/>
                </a:rPr>
                <a:t>添加标题</a:t>
              </a:r>
            </a:p>
          </p:txBody>
        </p:sp>
        <p:sp>
          <p:nvSpPr>
            <p:cNvPr id="58" name="矩形 1"/>
            <p:cNvSpPr>
              <a:spLocks noChangeArrowheads="1"/>
            </p:cNvSpPr>
            <p:nvPr/>
          </p:nvSpPr>
          <p:spPr bwMode="auto">
            <a:xfrm>
              <a:off x="915648" y="3485099"/>
              <a:ext cx="1878855" cy="5486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pPr>
                <a:lnSpc>
                  <a:spcPct val="150000"/>
                </a:lnSpc>
              </a:pPr>
              <a:r>
                <a:rPr altLang="en-US" lang="zh-CN" sz="1000">
                  <a:solidFill>
                    <a:schemeClr val="bg1"/>
                  </a:solidFill>
                  <a:latin charset="-122" panose="02010509060101010101" pitchFamily="49" typeface="幼圆"/>
                  <a:ea charset="-122" panose="02010509060101010101" pitchFamily="49" typeface="幼圆"/>
                  <a:sym charset="-122" panose="020b0503020204020204" pitchFamily="34" typeface="微软雅黑"/>
                </a:rPr>
                <a:t>单击添加文本单击添加文本单击添加文本单击添加文本</a:t>
              </a:r>
            </a:p>
          </p:txBody>
        </p:sp>
      </p:grpSp>
      <p:grpSp>
        <p:nvGrpSpPr>
          <p:cNvPr id="59" name="组合 58"/>
          <p:cNvGrpSpPr/>
          <p:nvPr/>
        </p:nvGrpSpPr>
        <p:grpSpPr>
          <a:xfrm>
            <a:off x="6022795" y="3007539"/>
            <a:ext cx="634775" cy="362415"/>
            <a:chOff x="4165420" y="1654769"/>
            <a:chExt cx="634775" cy="362415"/>
          </a:xfrm>
          <a:solidFill>
            <a:schemeClr val="bg1">
              <a:alpha val="80000"/>
            </a:schemeClr>
          </a:solidFill>
        </p:grpSpPr>
        <p:sp>
          <p:nvSpPr>
            <p:cNvPr id="60" name="Freeform 779"/>
            <p:cNvSpPr/>
            <p:nvPr/>
          </p:nvSpPr>
          <p:spPr bwMode="auto">
            <a:xfrm>
              <a:off x="4165420" y="1654769"/>
              <a:ext cx="634775" cy="362415"/>
            </a:xfrm>
            <a:custGeom>
              <a:gdLst>
                <a:gd fmla="*/ 145 w 289" name="T0"/>
                <a:gd fmla="*/ 0 h 165" name="T1"/>
                <a:gd fmla="*/ 0 w 289" name="T2"/>
                <a:gd fmla="*/ 165 h 165" name="T3"/>
                <a:gd fmla="*/ 289 w 289" name="T4"/>
                <a:gd fmla="*/ 165 h 165" name="T5"/>
                <a:gd fmla="*/ 145 w 289" name="T6"/>
                <a:gd fmla="*/ 0 h 165" name="T7"/>
              </a:gdLst>
              <a:cxnLst>
                <a:cxn ang="0">
                  <a:pos x="T0" y="T1"/>
                </a:cxn>
                <a:cxn ang="0">
                  <a:pos x="T2" y="T3"/>
                </a:cxn>
                <a:cxn ang="0">
                  <a:pos x="T4" y="T5"/>
                </a:cxn>
                <a:cxn ang="0">
                  <a:pos x="T6" y="T7"/>
                </a:cxn>
              </a:cxnLst>
              <a:rect b="b" l="0" r="r" t="0"/>
              <a:pathLst>
                <a:path h="165" w="289">
                  <a:moveTo>
                    <a:pt x="145" y="0"/>
                  </a:moveTo>
                  <a:lnTo>
                    <a:pt x="0" y="165"/>
                  </a:lnTo>
                  <a:lnTo>
                    <a:pt x="289" y="165"/>
                  </a:lnTo>
                  <a:lnTo>
                    <a:pt x="145" y="0"/>
                  </a:lnTo>
                  <a:close/>
                </a:path>
              </a:pathLst>
            </a:custGeom>
            <a:grpFill/>
            <a:ln>
              <a:solidFill>
                <a:srgbClr val="F8F8F8"/>
              </a:solidFill>
            </a:ln>
            <a:extLst/>
          </p:spPr>
          <p:txBody>
            <a:bodyPr/>
            <a:lstStyle/>
            <a:p>
              <a:endParaRPr altLang="en-US" lang="zh-CN" sz="1600">
                <a:latin charset="-122" panose="02010509060101010101" pitchFamily="49" typeface="幼圆"/>
                <a:ea charset="-122" panose="02010509060101010101" pitchFamily="49" typeface="幼圆"/>
              </a:endParaRPr>
            </a:p>
          </p:txBody>
        </p:sp>
        <p:sp>
          <p:nvSpPr>
            <p:cNvPr id="61" name="TextBox 682"/>
            <p:cNvSpPr txBox="1"/>
            <p:nvPr/>
          </p:nvSpPr>
          <p:spPr>
            <a:xfrm>
              <a:off x="4281656" y="1735916"/>
              <a:ext cx="411480" cy="274320"/>
            </a:xfrm>
            <a:prstGeom prst="rect">
              <a:avLst/>
            </a:prstGeom>
            <a:noFill/>
            <a:ln>
              <a:noFill/>
            </a:ln>
          </p:spPr>
          <p:txBody>
            <a:bodyPr wrap="none">
              <a:spAutoFit/>
            </a:bodyPr>
            <a:lstStyle>
              <a:defPPr>
                <a:defRPr lang="zh-CN"/>
              </a:defPPr>
              <a:lvl1pPr>
                <a:defRPr>
                  <a:solidFill>
                    <a:schemeClr val="bg1"/>
                  </a:solidFill>
                  <a:latin charset="-122" pitchFamily="65" typeface="方正中等线简体"/>
                  <a:ea charset="-122" pitchFamily="65" typeface="方正中等线简体"/>
                </a:defRPr>
              </a:lvl1pPr>
            </a:lstStyle>
            <a:p>
              <a:pPr algn="ctr"/>
              <a:r>
                <a:rPr altLang="zh-CN" lang="en-US" sz="1200">
                  <a:solidFill>
                    <a:schemeClr val="tx1"/>
                  </a:solidFill>
                  <a:latin charset="-122" panose="02010509060101010101" pitchFamily="49" typeface="幼圆"/>
                  <a:ea charset="-122" panose="02010509060101010101" pitchFamily="49" typeface="幼圆"/>
                </a:rPr>
                <a:t>18%</a:t>
              </a:r>
            </a:p>
          </p:txBody>
        </p:sp>
      </p:grpSp>
      <p:grpSp>
        <p:nvGrpSpPr>
          <p:cNvPr id="62" name="组合 61"/>
          <p:cNvGrpSpPr/>
          <p:nvPr/>
        </p:nvGrpSpPr>
        <p:grpSpPr>
          <a:xfrm>
            <a:off x="5543968" y="3556652"/>
            <a:ext cx="1581445" cy="364611"/>
            <a:chOff x="3686593" y="2203882"/>
            <a:chExt cx="1581445" cy="364611"/>
          </a:xfrm>
          <a:solidFill>
            <a:schemeClr val="bg1">
              <a:alpha val="80000"/>
            </a:schemeClr>
          </a:solidFill>
        </p:grpSpPr>
        <p:sp>
          <p:nvSpPr>
            <p:cNvPr id="63" name="Freeform 780"/>
            <p:cNvSpPr/>
            <p:nvPr/>
          </p:nvSpPr>
          <p:spPr bwMode="auto">
            <a:xfrm>
              <a:off x="3686593" y="2203882"/>
              <a:ext cx="1581445" cy="364611"/>
            </a:xfrm>
            <a:custGeom>
              <a:gdLst>
                <a:gd fmla="*/ 0 w 720" name="T0"/>
                <a:gd fmla="*/ 166 h 166" name="T1"/>
                <a:gd fmla="*/ 720 w 720" name="T2"/>
                <a:gd fmla="*/ 166 h 166" name="T3"/>
                <a:gd fmla="*/ 576 w 720" name="T4"/>
                <a:gd fmla="*/ 0 h 166" name="T5"/>
                <a:gd fmla="*/ 144 w 720" name="T6"/>
                <a:gd fmla="*/ 0 h 166" name="T7"/>
                <a:gd fmla="*/ 0 w 720" name="T8"/>
                <a:gd fmla="*/ 166 h 166" name="T9"/>
              </a:gdLst>
              <a:cxnLst>
                <a:cxn ang="0">
                  <a:pos x="T0" y="T1"/>
                </a:cxn>
                <a:cxn ang="0">
                  <a:pos x="T2" y="T3"/>
                </a:cxn>
                <a:cxn ang="0">
                  <a:pos x="T4" y="T5"/>
                </a:cxn>
                <a:cxn ang="0">
                  <a:pos x="T6" y="T7"/>
                </a:cxn>
                <a:cxn ang="0">
                  <a:pos x="T8" y="T9"/>
                </a:cxn>
              </a:cxnLst>
              <a:rect b="b" l="0" r="r" t="0"/>
              <a:pathLst>
                <a:path h="166" w="720">
                  <a:moveTo>
                    <a:pt x="0" y="166"/>
                  </a:moveTo>
                  <a:lnTo>
                    <a:pt x="720" y="166"/>
                  </a:lnTo>
                  <a:lnTo>
                    <a:pt x="576" y="0"/>
                  </a:lnTo>
                  <a:lnTo>
                    <a:pt x="144" y="0"/>
                  </a:lnTo>
                  <a:lnTo>
                    <a:pt x="0" y="166"/>
                  </a:lnTo>
                  <a:close/>
                </a:path>
              </a:pathLst>
            </a:custGeom>
            <a:grpFill/>
            <a:ln>
              <a:solidFill>
                <a:srgbClr val="F8F8F8"/>
              </a:solidFill>
            </a:ln>
            <a:extLst/>
          </p:spPr>
          <p:txBody>
            <a:bodyPr/>
            <a:lstStyle/>
            <a:p>
              <a:endParaRPr altLang="en-US" lang="zh-CN" sz="1600">
                <a:latin charset="-122" panose="02010509060101010101" pitchFamily="49" typeface="幼圆"/>
                <a:ea charset="-122" panose="02010509060101010101" pitchFamily="49" typeface="幼圆"/>
              </a:endParaRPr>
            </a:p>
          </p:txBody>
        </p:sp>
        <p:sp>
          <p:nvSpPr>
            <p:cNvPr id="68" name="TextBox 682"/>
            <p:cNvSpPr txBox="1"/>
            <p:nvPr/>
          </p:nvSpPr>
          <p:spPr>
            <a:xfrm>
              <a:off x="4281655" y="2243915"/>
              <a:ext cx="411480" cy="274320"/>
            </a:xfrm>
            <a:prstGeom prst="rect">
              <a:avLst/>
            </a:prstGeom>
            <a:noFill/>
            <a:ln>
              <a:noFill/>
            </a:ln>
          </p:spPr>
          <p:txBody>
            <a:bodyPr wrap="none">
              <a:spAutoFit/>
            </a:bodyPr>
            <a:lstStyle>
              <a:defPPr>
                <a:defRPr lang="zh-CN"/>
              </a:defPPr>
              <a:lvl1pPr>
                <a:defRPr>
                  <a:solidFill>
                    <a:schemeClr val="bg1"/>
                  </a:solidFill>
                  <a:latin charset="-122" pitchFamily="65" typeface="方正中等线简体"/>
                  <a:ea charset="-122" pitchFamily="65" typeface="方正中等线简体"/>
                </a:defRPr>
              </a:lvl1pPr>
            </a:lstStyle>
            <a:p>
              <a:pPr algn="ctr"/>
              <a:r>
                <a:rPr altLang="zh-CN" lang="en-US" sz="1200">
                  <a:solidFill>
                    <a:schemeClr val="tx1"/>
                  </a:solidFill>
                  <a:latin charset="-122" panose="02010509060101010101" pitchFamily="49" typeface="幼圆"/>
                  <a:ea charset="-122" panose="02010509060101010101" pitchFamily="49" typeface="幼圆"/>
                </a:rPr>
                <a:t>23%</a:t>
              </a:r>
            </a:p>
          </p:txBody>
        </p:sp>
      </p:grpSp>
      <p:grpSp>
        <p:nvGrpSpPr>
          <p:cNvPr id="71" name="组合 70"/>
          <p:cNvGrpSpPr/>
          <p:nvPr/>
        </p:nvGrpSpPr>
        <p:grpSpPr>
          <a:xfrm>
            <a:off x="5062944" y="4107962"/>
            <a:ext cx="2543491" cy="351432"/>
            <a:chOff x="3205569" y="2755192"/>
            <a:chExt cx="2543491" cy="351432"/>
          </a:xfrm>
          <a:solidFill>
            <a:schemeClr val="bg1">
              <a:alpha val="80000"/>
            </a:schemeClr>
          </a:solidFill>
        </p:grpSpPr>
        <p:sp>
          <p:nvSpPr>
            <p:cNvPr id="73" name="Freeform 781"/>
            <p:cNvSpPr/>
            <p:nvPr/>
          </p:nvSpPr>
          <p:spPr bwMode="auto">
            <a:xfrm>
              <a:off x="3205569" y="2755192"/>
              <a:ext cx="2543491" cy="351432"/>
            </a:xfrm>
            <a:custGeom>
              <a:gdLst>
                <a:gd fmla="*/ 0 w 1158" name="T0"/>
                <a:gd fmla="*/ 160 h 160" name="T1"/>
                <a:gd fmla="*/ 1158 w 1158" name="T2"/>
                <a:gd fmla="*/ 160 h 160" name="T3"/>
                <a:gd fmla="*/ 1014 w 1158" name="T4"/>
                <a:gd fmla="*/ 0 h 160" name="T5"/>
                <a:gd fmla="*/ 144 w 1158" name="T6"/>
                <a:gd fmla="*/ 0 h 160" name="T7"/>
                <a:gd fmla="*/ 0 w 1158" name="T8"/>
                <a:gd fmla="*/ 160 h 160" name="T9"/>
              </a:gdLst>
              <a:cxnLst>
                <a:cxn ang="0">
                  <a:pos x="T0" y="T1"/>
                </a:cxn>
                <a:cxn ang="0">
                  <a:pos x="T2" y="T3"/>
                </a:cxn>
                <a:cxn ang="0">
                  <a:pos x="T4" y="T5"/>
                </a:cxn>
                <a:cxn ang="0">
                  <a:pos x="T6" y="T7"/>
                </a:cxn>
                <a:cxn ang="0">
                  <a:pos x="T8" y="T9"/>
                </a:cxn>
              </a:cxnLst>
              <a:rect b="b" l="0" r="r" t="0"/>
              <a:pathLst>
                <a:path h="160" w="1158">
                  <a:moveTo>
                    <a:pt x="0" y="160"/>
                  </a:moveTo>
                  <a:lnTo>
                    <a:pt x="1158" y="160"/>
                  </a:lnTo>
                  <a:lnTo>
                    <a:pt x="1014" y="0"/>
                  </a:lnTo>
                  <a:lnTo>
                    <a:pt x="144" y="0"/>
                  </a:lnTo>
                  <a:lnTo>
                    <a:pt x="0" y="160"/>
                  </a:lnTo>
                  <a:close/>
                </a:path>
              </a:pathLst>
            </a:custGeom>
            <a:grpFill/>
            <a:ln>
              <a:solidFill>
                <a:srgbClr val="F8F8F8"/>
              </a:solidFill>
            </a:ln>
            <a:extLst/>
          </p:spPr>
          <p:txBody>
            <a:bodyPr/>
            <a:lstStyle/>
            <a:p>
              <a:endParaRPr altLang="en-US" lang="zh-CN" sz="1600">
                <a:latin charset="-122" panose="02010509060101010101" pitchFamily="49" typeface="幼圆"/>
                <a:ea charset="-122" panose="02010509060101010101" pitchFamily="49" typeface="幼圆"/>
              </a:endParaRPr>
            </a:p>
          </p:txBody>
        </p:sp>
        <p:sp>
          <p:nvSpPr>
            <p:cNvPr id="74" name="TextBox 682"/>
            <p:cNvSpPr txBox="1"/>
            <p:nvPr/>
          </p:nvSpPr>
          <p:spPr>
            <a:xfrm>
              <a:off x="4281656" y="2790015"/>
              <a:ext cx="411480" cy="274320"/>
            </a:xfrm>
            <a:prstGeom prst="rect">
              <a:avLst/>
            </a:prstGeom>
            <a:noFill/>
            <a:ln>
              <a:noFill/>
            </a:ln>
          </p:spPr>
          <p:txBody>
            <a:bodyPr wrap="none">
              <a:spAutoFit/>
            </a:bodyPr>
            <a:lstStyle>
              <a:defPPr>
                <a:defRPr lang="zh-CN"/>
              </a:defPPr>
              <a:lvl1pPr>
                <a:defRPr>
                  <a:solidFill>
                    <a:schemeClr val="bg1"/>
                  </a:solidFill>
                  <a:latin charset="-122" pitchFamily="65" typeface="方正中等线简体"/>
                  <a:ea charset="-122" pitchFamily="65" typeface="方正中等线简体"/>
                </a:defRPr>
              </a:lvl1pPr>
            </a:lstStyle>
            <a:p>
              <a:pPr algn="ctr"/>
              <a:r>
                <a:rPr altLang="zh-CN" lang="en-US" sz="1200">
                  <a:solidFill>
                    <a:schemeClr val="tx1"/>
                  </a:solidFill>
                  <a:latin charset="-122" panose="02010509060101010101" pitchFamily="49" typeface="幼圆"/>
                  <a:ea charset="-122" panose="02010509060101010101" pitchFamily="49" typeface="幼圆"/>
                </a:rPr>
                <a:t>38%</a:t>
              </a:r>
            </a:p>
          </p:txBody>
        </p:sp>
      </p:grpSp>
      <p:grpSp>
        <p:nvGrpSpPr>
          <p:cNvPr id="76" name="组合 75"/>
          <p:cNvGrpSpPr/>
          <p:nvPr/>
        </p:nvGrpSpPr>
        <p:grpSpPr>
          <a:xfrm>
            <a:off x="4581922" y="4648289"/>
            <a:ext cx="3505537" cy="362415"/>
            <a:chOff x="2724547" y="3295519"/>
            <a:chExt cx="3505537" cy="362415"/>
          </a:xfrm>
          <a:solidFill>
            <a:schemeClr val="bg1">
              <a:alpha val="80000"/>
            </a:schemeClr>
          </a:solidFill>
        </p:grpSpPr>
        <p:sp>
          <p:nvSpPr>
            <p:cNvPr id="77" name="Freeform 782"/>
            <p:cNvSpPr/>
            <p:nvPr/>
          </p:nvSpPr>
          <p:spPr bwMode="auto">
            <a:xfrm>
              <a:off x="2724547" y="3295519"/>
              <a:ext cx="3505537" cy="362415"/>
            </a:xfrm>
            <a:custGeom>
              <a:gdLst>
                <a:gd fmla="*/ 0 w 1596" name="T0"/>
                <a:gd fmla="*/ 165 h 165" name="T1"/>
                <a:gd fmla="*/ 1596 w 1596" name="T2"/>
                <a:gd fmla="*/ 165 h 165" name="T3"/>
                <a:gd fmla="*/ 1452 w 1596" name="T4"/>
                <a:gd fmla="*/ 0 h 165" name="T5"/>
                <a:gd fmla="*/ 144 w 1596" name="T6"/>
                <a:gd fmla="*/ 0 h 165" name="T7"/>
                <a:gd fmla="*/ 0 w 1596" name="T8"/>
                <a:gd fmla="*/ 165 h 165" name="T9"/>
              </a:gdLst>
              <a:cxnLst>
                <a:cxn ang="0">
                  <a:pos x="T0" y="T1"/>
                </a:cxn>
                <a:cxn ang="0">
                  <a:pos x="T2" y="T3"/>
                </a:cxn>
                <a:cxn ang="0">
                  <a:pos x="T4" y="T5"/>
                </a:cxn>
                <a:cxn ang="0">
                  <a:pos x="T6" y="T7"/>
                </a:cxn>
                <a:cxn ang="0">
                  <a:pos x="T8" y="T9"/>
                </a:cxn>
              </a:cxnLst>
              <a:rect b="b" l="0" r="r" t="0"/>
              <a:pathLst>
                <a:path h="165" w="1596">
                  <a:moveTo>
                    <a:pt x="0" y="165"/>
                  </a:moveTo>
                  <a:lnTo>
                    <a:pt x="1596" y="165"/>
                  </a:lnTo>
                  <a:lnTo>
                    <a:pt x="1452" y="0"/>
                  </a:lnTo>
                  <a:lnTo>
                    <a:pt x="144" y="0"/>
                  </a:lnTo>
                  <a:lnTo>
                    <a:pt x="0" y="165"/>
                  </a:lnTo>
                  <a:close/>
                </a:path>
              </a:pathLst>
            </a:custGeom>
            <a:grpFill/>
            <a:ln>
              <a:solidFill>
                <a:srgbClr val="F8F8F8"/>
              </a:solidFill>
            </a:ln>
            <a:extLst/>
          </p:spPr>
          <p:txBody>
            <a:bodyPr/>
            <a:lstStyle/>
            <a:p>
              <a:endParaRPr altLang="en-US" lang="zh-CN" sz="1600">
                <a:latin charset="-122" panose="02010509060101010101" pitchFamily="49" typeface="幼圆"/>
                <a:ea charset="-122" panose="02010509060101010101" pitchFamily="49" typeface="幼圆"/>
              </a:endParaRPr>
            </a:p>
          </p:txBody>
        </p:sp>
        <p:sp>
          <p:nvSpPr>
            <p:cNvPr id="78" name="TextBox 682"/>
            <p:cNvSpPr txBox="1"/>
            <p:nvPr/>
          </p:nvSpPr>
          <p:spPr>
            <a:xfrm>
              <a:off x="4281656" y="3338655"/>
              <a:ext cx="411480" cy="274320"/>
            </a:xfrm>
            <a:prstGeom prst="rect">
              <a:avLst/>
            </a:prstGeom>
            <a:noFill/>
            <a:ln>
              <a:noFill/>
            </a:ln>
          </p:spPr>
          <p:txBody>
            <a:bodyPr wrap="none">
              <a:spAutoFit/>
            </a:bodyPr>
            <a:lstStyle>
              <a:defPPr>
                <a:defRPr lang="zh-CN"/>
              </a:defPPr>
              <a:lvl1pPr>
                <a:defRPr>
                  <a:solidFill>
                    <a:schemeClr val="bg1"/>
                  </a:solidFill>
                  <a:latin charset="-122" pitchFamily="65" typeface="方正中等线简体"/>
                  <a:ea charset="-122" pitchFamily="65" typeface="方正中等线简体"/>
                </a:defRPr>
              </a:lvl1pPr>
            </a:lstStyle>
            <a:p>
              <a:pPr algn="ctr"/>
              <a:r>
                <a:rPr altLang="zh-CN" lang="en-US" sz="1200">
                  <a:solidFill>
                    <a:schemeClr val="tx1"/>
                  </a:solidFill>
                  <a:latin charset="-122" panose="02010509060101010101" pitchFamily="49" typeface="幼圆"/>
                  <a:ea charset="-122" panose="02010509060101010101" pitchFamily="49" typeface="幼圆"/>
                </a:rPr>
                <a:t>57%</a:t>
              </a:r>
            </a:p>
          </p:txBody>
        </p:sp>
      </p:grpSp>
    </p:spTree>
    <p:custDataLst>
      <p:tags r:id="rId4"/>
    </p:custDataLst>
    <p:extLst>
      <p:ext uri="{BB962C8B-B14F-4D97-AF65-F5344CB8AC3E}">
        <p14:creationId val="4277068528"/>
      </p:ext>
    </p:extLst>
  </p:cSld>
  <p:clrMapOvr>
    <a:masterClrMapping/>
  </p:clrMapOvr>
  <mc:AlternateContent>
    <mc:Choice Requires="p14">
      <p:transition p14:dur="1500" spd="slow">
        <p14:window dir="vert"/>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42" presetSubtype="0">
                                  <p:stCondLst>
                                    <p:cond delay="0"/>
                                  </p:stCondLst>
                                  <p:childTnLst>
                                    <p:set>
                                      <p:cBhvr>
                                        <p:cTn dur="1" fill="hold" id="6">
                                          <p:stCondLst>
                                            <p:cond delay="0"/>
                                          </p:stCondLst>
                                        </p:cTn>
                                        <p:tgtEl>
                                          <p:spTgt spid="76"/>
                                        </p:tgtEl>
                                        <p:attrNameLst>
                                          <p:attrName>style.visibility</p:attrName>
                                        </p:attrNameLst>
                                      </p:cBhvr>
                                      <p:to>
                                        <p:strVal val="visible"/>
                                      </p:to>
                                    </p:set>
                                    <p:animEffect filter="fade" transition="in">
                                      <p:cBhvr>
                                        <p:cTn dur="1000" id="7"/>
                                        <p:tgtEl>
                                          <p:spTgt spid="76"/>
                                        </p:tgtEl>
                                      </p:cBhvr>
                                    </p:animEffect>
                                    <p:anim calcmode="lin" valueType="num">
                                      <p:cBhvr>
                                        <p:cTn dur="1000" fill="hold" id="8"/>
                                        <p:tgtEl>
                                          <p:spTgt spid="76"/>
                                        </p:tgtEl>
                                        <p:attrNameLst>
                                          <p:attrName>ppt_x</p:attrName>
                                        </p:attrNameLst>
                                      </p:cBhvr>
                                      <p:tavLst>
                                        <p:tav tm="0">
                                          <p:val>
                                            <p:strVal val="#ppt_x"/>
                                          </p:val>
                                        </p:tav>
                                        <p:tav tm="100000">
                                          <p:val>
                                            <p:strVal val="#ppt_x"/>
                                          </p:val>
                                        </p:tav>
                                      </p:tavLst>
                                    </p:anim>
                                    <p:anim calcmode="lin" valueType="num">
                                      <p:cBhvr>
                                        <p:cTn dur="1000" fill="hold" id="9"/>
                                        <p:tgtEl>
                                          <p:spTgt spid="76"/>
                                        </p:tgtEl>
                                        <p:attrNameLst>
                                          <p:attrName>ppt_y</p:attrName>
                                        </p:attrNameLst>
                                      </p:cBhvr>
                                      <p:tavLst>
                                        <p:tav tm="0">
                                          <p:val>
                                            <p:strVal val="#ppt_y+.1"/>
                                          </p:val>
                                        </p:tav>
                                        <p:tav tm="100000">
                                          <p:val>
                                            <p:strVal val="#ppt_y"/>
                                          </p:val>
                                        </p:tav>
                                      </p:tavLst>
                                    </p:anim>
                                  </p:childTnLst>
                                </p:cTn>
                              </p:par>
                            </p:childTnLst>
                          </p:cTn>
                        </p:par>
                      </p:childTnLst>
                    </p:cTn>
                  </p:par>
                  <p:par>
                    <p:cTn fill="hold" id="10" nodeType="clickPar">
                      <p:stCondLst>
                        <p:cond delay="indefinite"/>
                      </p:stCondLst>
                      <p:childTnLst>
                        <p:par>
                          <p:cTn fill="hold" id="11" nodeType="afterGroup">
                            <p:stCondLst>
                              <p:cond delay="0"/>
                            </p:stCondLst>
                            <p:childTnLst>
                              <p:par>
                                <p:cTn fill="hold" id="12" nodeType="clickEffect" presetClass="entr" presetID="2" presetSubtype="8">
                                  <p:stCondLst>
                                    <p:cond delay="0"/>
                                  </p:stCondLst>
                                  <p:childTnLst>
                                    <p:set>
                                      <p:cBhvr>
                                        <p:cTn dur="1" fill="hold" id="13">
                                          <p:stCondLst>
                                            <p:cond delay="0"/>
                                          </p:stCondLst>
                                        </p:cTn>
                                        <p:tgtEl>
                                          <p:spTgt spid="55"/>
                                        </p:tgtEl>
                                        <p:attrNameLst>
                                          <p:attrName>style.visibility</p:attrName>
                                        </p:attrNameLst>
                                      </p:cBhvr>
                                      <p:to>
                                        <p:strVal val="visible"/>
                                      </p:to>
                                    </p:set>
                                    <p:anim calcmode="lin" valueType="num">
                                      <p:cBhvr additive="base">
                                        <p:cTn dur="500" fill="hold" id="14"/>
                                        <p:tgtEl>
                                          <p:spTgt spid="55"/>
                                        </p:tgtEl>
                                        <p:attrNameLst>
                                          <p:attrName>ppt_x</p:attrName>
                                        </p:attrNameLst>
                                      </p:cBhvr>
                                      <p:tavLst>
                                        <p:tav tm="0">
                                          <p:val>
                                            <p:strVal val="0-#ppt_w/2"/>
                                          </p:val>
                                        </p:tav>
                                        <p:tav tm="100000">
                                          <p:val>
                                            <p:strVal val="#ppt_x"/>
                                          </p:val>
                                        </p:tav>
                                      </p:tavLst>
                                    </p:anim>
                                    <p:anim calcmode="lin" valueType="num">
                                      <p:cBhvr additive="base">
                                        <p:cTn dur="500" fill="hold" id="15"/>
                                        <p:tgtEl>
                                          <p:spTgt spid="55"/>
                                        </p:tgtEl>
                                        <p:attrNameLst>
                                          <p:attrName>ppt_y</p:attrName>
                                        </p:attrNameLst>
                                      </p:cBhvr>
                                      <p:tavLst>
                                        <p:tav tm="0">
                                          <p:val>
                                            <p:strVal val="#ppt_y"/>
                                          </p:val>
                                        </p:tav>
                                        <p:tav tm="100000">
                                          <p:val>
                                            <p:strVal val="#ppt_y"/>
                                          </p:val>
                                        </p:tav>
                                      </p:tavLst>
                                    </p:anim>
                                  </p:childTnLst>
                                </p:cTn>
                              </p:par>
                            </p:childTnLst>
                          </p:cTn>
                        </p:par>
                      </p:childTnLst>
                    </p:cTn>
                  </p:par>
                  <p:par>
                    <p:cTn fill="hold" id="16" nodeType="clickPar">
                      <p:stCondLst>
                        <p:cond delay="indefinite"/>
                      </p:stCondLst>
                      <p:childTnLst>
                        <p:par>
                          <p:cTn fill="hold" id="17" nodeType="afterGroup">
                            <p:stCondLst>
                              <p:cond delay="0"/>
                            </p:stCondLst>
                            <p:childTnLst>
                              <p:par>
                                <p:cTn fill="hold" id="18" nodeType="clickEffect" presetClass="entr" presetID="42" presetSubtype="0">
                                  <p:stCondLst>
                                    <p:cond delay="0"/>
                                  </p:stCondLst>
                                  <p:childTnLst>
                                    <p:set>
                                      <p:cBhvr>
                                        <p:cTn dur="1" fill="hold" id="19">
                                          <p:stCondLst>
                                            <p:cond delay="0"/>
                                          </p:stCondLst>
                                        </p:cTn>
                                        <p:tgtEl>
                                          <p:spTgt spid="71"/>
                                        </p:tgtEl>
                                        <p:attrNameLst>
                                          <p:attrName>style.visibility</p:attrName>
                                        </p:attrNameLst>
                                      </p:cBhvr>
                                      <p:to>
                                        <p:strVal val="visible"/>
                                      </p:to>
                                    </p:set>
                                    <p:animEffect filter="fade" transition="in">
                                      <p:cBhvr>
                                        <p:cTn dur="1000" id="20"/>
                                        <p:tgtEl>
                                          <p:spTgt spid="71"/>
                                        </p:tgtEl>
                                      </p:cBhvr>
                                    </p:animEffect>
                                    <p:anim calcmode="lin" valueType="num">
                                      <p:cBhvr>
                                        <p:cTn dur="1000" fill="hold" id="21"/>
                                        <p:tgtEl>
                                          <p:spTgt spid="71"/>
                                        </p:tgtEl>
                                        <p:attrNameLst>
                                          <p:attrName>ppt_x</p:attrName>
                                        </p:attrNameLst>
                                      </p:cBhvr>
                                      <p:tavLst>
                                        <p:tav tm="0">
                                          <p:val>
                                            <p:strVal val="#ppt_x"/>
                                          </p:val>
                                        </p:tav>
                                        <p:tav tm="100000">
                                          <p:val>
                                            <p:strVal val="#ppt_x"/>
                                          </p:val>
                                        </p:tav>
                                      </p:tavLst>
                                    </p:anim>
                                    <p:anim calcmode="lin" valueType="num">
                                      <p:cBhvr>
                                        <p:cTn dur="1000" fill="hold" id="22"/>
                                        <p:tgtEl>
                                          <p:spTgt spid="71"/>
                                        </p:tgtEl>
                                        <p:attrNameLst>
                                          <p:attrName>ppt_y</p:attrName>
                                        </p:attrNameLst>
                                      </p:cBhvr>
                                      <p:tavLst>
                                        <p:tav tm="0">
                                          <p:val>
                                            <p:strVal val="#ppt_y+.1"/>
                                          </p:val>
                                        </p:tav>
                                        <p:tav tm="100000">
                                          <p:val>
                                            <p:strVal val="#ppt_y"/>
                                          </p:val>
                                        </p:tav>
                                      </p:tavLst>
                                    </p:anim>
                                  </p:childTnLst>
                                </p:cTn>
                              </p:par>
                            </p:childTnLst>
                          </p:cTn>
                        </p:par>
                      </p:childTnLst>
                    </p:cTn>
                  </p:par>
                  <p:par>
                    <p:cTn fill="hold" id="23" nodeType="clickPar">
                      <p:stCondLst>
                        <p:cond delay="indefinite"/>
                      </p:stCondLst>
                      <p:childTnLst>
                        <p:par>
                          <p:cTn fill="hold" id="24" nodeType="afterGroup">
                            <p:stCondLst>
                              <p:cond delay="0"/>
                            </p:stCondLst>
                            <p:childTnLst>
                              <p:par>
                                <p:cTn fill="hold" id="25" nodeType="clickEffect" presetClass="entr" presetID="2" presetSubtype="2">
                                  <p:stCondLst>
                                    <p:cond delay="0"/>
                                  </p:stCondLst>
                                  <p:childTnLst>
                                    <p:set>
                                      <p:cBhvr>
                                        <p:cTn dur="1" fill="hold" id="26">
                                          <p:stCondLst>
                                            <p:cond delay="0"/>
                                          </p:stCondLst>
                                        </p:cTn>
                                        <p:tgtEl>
                                          <p:spTgt spid="47"/>
                                        </p:tgtEl>
                                        <p:attrNameLst>
                                          <p:attrName>style.visibility</p:attrName>
                                        </p:attrNameLst>
                                      </p:cBhvr>
                                      <p:to>
                                        <p:strVal val="visible"/>
                                      </p:to>
                                    </p:set>
                                    <p:anim calcmode="lin" valueType="num">
                                      <p:cBhvr additive="base">
                                        <p:cTn dur="500" fill="hold" id="27"/>
                                        <p:tgtEl>
                                          <p:spTgt spid="47"/>
                                        </p:tgtEl>
                                        <p:attrNameLst>
                                          <p:attrName>ppt_x</p:attrName>
                                        </p:attrNameLst>
                                      </p:cBhvr>
                                      <p:tavLst>
                                        <p:tav tm="0">
                                          <p:val>
                                            <p:strVal val="1+#ppt_w/2"/>
                                          </p:val>
                                        </p:tav>
                                        <p:tav tm="100000">
                                          <p:val>
                                            <p:strVal val="#ppt_x"/>
                                          </p:val>
                                        </p:tav>
                                      </p:tavLst>
                                    </p:anim>
                                    <p:anim calcmode="lin" valueType="num">
                                      <p:cBhvr additive="base">
                                        <p:cTn dur="500" fill="hold" id="28"/>
                                        <p:tgtEl>
                                          <p:spTgt spid="47"/>
                                        </p:tgtEl>
                                        <p:attrNameLst>
                                          <p:attrName>ppt_y</p:attrName>
                                        </p:attrNameLst>
                                      </p:cBhvr>
                                      <p:tavLst>
                                        <p:tav tm="0">
                                          <p:val>
                                            <p:strVal val="#ppt_y"/>
                                          </p:val>
                                        </p:tav>
                                        <p:tav tm="100000">
                                          <p:val>
                                            <p:strVal val="#ppt_y"/>
                                          </p:val>
                                        </p:tav>
                                      </p:tavLst>
                                    </p:anim>
                                  </p:childTnLst>
                                </p:cTn>
                              </p:par>
                            </p:childTnLst>
                          </p:cTn>
                        </p:par>
                      </p:childTnLst>
                    </p:cTn>
                  </p:par>
                  <p:par>
                    <p:cTn fill="hold" id="29" nodeType="clickPar">
                      <p:stCondLst>
                        <p:cond delay="indefinite"/>
                      </p:stCondLst>
                      <p:childTnLst>
                        <p:par>
                          <p:cTn fill="hold" id="30" nodeType="afterGroup">
                            <p:stCondLst>
                              <p:cond delay="0"/>
                            </p:stCondLst>
                            <p:childTnLst>
                              <p:par>
                                <p:cTn fill="hold" id="31" nodeType="clickEffect" presetClass="entr" presetID="42" presetSubtype="0">
                                  <p:stCondLst>
                                    <p:cond delay="0"/>
                                  </p:stCondLst>
                                  <p:childTnLst>
                                    <p:set>
                                      <p:cBhvr>
                                        <p:cTn dur="1" fill="hold" id="32">
                                          <p:stCondLst>
                                            <p:cond delay="0"/>
                                          </p:stCondLst>
                                        </p:cTn>
                                        <p:tgtEl>
                                          <p:spTgt spid="62"/>
                                        </p:tgtEl>
                                        <p:attrNameLst>
                                          <p:attrName>style.visibility</p:attrName>
                                        </p:attrNameLst>
                                      </p:cBhvr>
                                      <p:to>
                                        <p:strVal val="visible"/>
                                      </p:to>
                                    </p:set>
                                    <p:animEffect filter="fade" transition="in">
                                      <p:cBhvr>
                                        <p:cTn dur="1000" id="33"/>
                                        <p:tgtEl>
                                          <p:spTgt spid="62"/>
                                        </p:tgtEl>
                                      </p:cBhvr>
                                    </p:animEffect>
                                    <p:anim calcmode="lin" valueType="num">
                                      <p:cBhvr>
                                        <p:cTn dur="1000" fill="hold" id="34"/>
                                        <p:tgtEl>
                                          <p:spTgt spid="62"/>
                                        </p:tgtEl>
                                        <p:attrNameLst>
                                          <p:attrName>ppt_x</p:attrName>
                                        </p:attrNameLst>
                                      </p:cBhvr>
                                      <p:tavLst>
                                        <p:tav tm="0">
                                          <p:val>
                                            <p:strVal val="#ppt_x"/>
                                          </p:val>
                                        </p:tav>
                                        <p:tav tm="100000">
                                          <p:val>
                                            <p:strVal val="#ppt_x"/>
                                          </p:val>
                                        </p:tav>
                                      </p:tavLst>
                                    </p:anim>
                                    <p:anim calcmode="lin" valueType="num">
                                      <p:cBhvr>
                                        <p:cTn dur="1000" fill="hold" id="35"/>
                                        <p:tgtEl>
                                          <p:spTgt spid="62"/>
                                        </p:tgtEl>
                                        <p:attrNameLst>
                                          <p:attrName>ppt_y</p:attrName>
                                        </p:attrNameLst>
                                      </p:cBhvr>
                                      <p:tavLst>
                                        <p:tav tm="0">
                                          <p:val>
                                            <p:strVal val="#ppt_y+.1"/>
                                          </p:val>
                                        </p:tav>
                                        <p:tav tm="100000">
                                          <p:val>
                                            <p:strVal val="#ppt_y"/>
                                          </p:val>
                                        </p:tav>
                                      </p:tavLst>
                                    </p:anim>
                                  </p:childTnLst>
                                </p:cTn>
                              </p:par>
                            </p:childTnLst>
                          </p:cTn>
                        </p:par>
                      </p:childTnLst>
                    </p:cTn>
                  </p:par>
                  <p:par>
                    <p:cTn fill="hold" id="36" nodeType="clickPar">
                      <p:stCondLst>
                        <p:cond delay="indefinite"/>
                      </p:stCondLst>
                      <p:childTnLst>
                        <p:par>
                          <p:cTn fill="hold" id="37" nodeType="afterGroup">
                            <p:stCondLst>
                              <p:cond delay="0"/>
                            </p:stCondLst>
                            <p:childTnLst>
                              <p:par>
                                <p:cTn fill="hold" id="38" nodeType="clickEffect" presetClass="entr" presetID="2" presetSubtype="8">
                                  <p:stCondLst>
                                    <p:cond delay="0"/>
                                  </p:stCondLst>
                                  <p:childTnLst>
                                    <p:set>
                                      <p:cBhvr>
                                        <p:cTn dur="1" fill="hold" id="39">
                                          <p:stCondLst>
                                            <p:cond delay="0"/>
                                          </p:stCondLst>
                                        </p:cTn>
                                        <p:tgtEl>
                                          <p:spTgt spid="51"/>
                                        </p:tgtEl>
                                        <p:attrNameLst>
                                          <p:attrName>style.visibility</p:attrName>
                                        </p:attrNameLst>
                                      </p:cBhvr>
                                      <p:to>
                                        <p:strVal val="visible"/>
                                      </p:to>
                                    </p:set>
                                    <p:anim calcmode="lin" valueType="num">
                                      <p:cBhvr additive="base">
                                        <p:cTn dur="500" fill="hold" id="40"/>
                                        <p:tgtEl>
                                          <p:spTgt spid="51"/>
                                        </p:tgtEl>
                                        <p:attrNameLst>
                                          <p:attrName>ppt_x</p:attrName>
                                        </p:attrNameLst>
                                      </p:cBhvr>
                                      <p:tavLst>
                                        <p:tav tm="0">
                                          <p:val>
                                            <p:strVal val="0-#ppt_w/2"/>
                                          </p:val>
                                        </p:tav>
                                        <p:tav tm="100000">
                                          <p:val>
                                            <p:strVal val="#ppt_x"/>
                                          </p:val>
                                        </p:tav>
                                      </p:tavLst>
                                    </p:anim>
                                    <p:anim calcmode="lin" valueType="num">
                                      <p:cBhvr additive="base">
                                        <p:cTn dur="500" fill="hold" id="41"/>
                                        <p:tgtEl>
                                          <p:spTgt spid="51"/>
                                        </p:tgtEl>
                                        <p:attrNameLst>
                                          <p:attrName>ppt_y</p:attrName>
                                        </p:attrNameLst>
                                      </p:cBhvr>
                                      <p:tavLst>
                                        <p:tav tm="0">
                                          <p:val>
                                            <p:strVal val="#ppt_y"/>
                                          </p:val>
                                        </p:tav>
                                        <p:tav tm="100000">
                                          <p:val>
                                            <p:strVal val="#ppt_y"/>
                                          </p:val>
                                        </p:tav>
                                      </p:tavLst>
                                    </p:anim>
                                  </p:childTnLst>
                                </p:cTn>
                              </p:par>
                            </p:childTnLst>
                          </p:cTn>
                        </p:par>
                      </p:childTnLst>
                    </p:cTn>
                  </p:par>
                  <p:par>
                    <p:cTn fill="hold" id="42" nodeType="clickPar">
                      <p:stCondLst>
                        <p:cond delay="indefinite"/>
                      </p:stCondLst>
                      <p:childTnLst>
                        <p:par>
                          <p:cTn fill="hold" id="43" nodeType="afterGroup">
                            <p:stCondLst>
                              <p:cond delay="0"/>
                            </p:stCondLst>
                            <p:childTnLst>
                              <p:par>
                                <p:cTn fill="hold" id="44" nodeType="clickEffect" presetClass="entr" presetID="42" presetSubtype="0">
                                  <p:stCondLst>
                                    <p:cond delay="0"/>
                                  </p:stCondLst>
                                  <p:childTnLst>
                                    <p:set>
                                      <p:cBhvr>
                                        <p:cTn dur="1" fill="hold" id="45">
                                          <p:stCondLst>
                                            <p:cond delay="0"/>
                                          </p:stCondLst>
                                        </p:cTn>
                                        <p:tgtEl>
                                          <p:spTgt spid="59"/>
                                        </p:tgtEl>
                                        <p:attrNameLst>
                                          <p:attrName>style.visibility</p:attrName>
                                        </p:attrNameLst>
                                      </p:cBhvr>
                                      <p:to>
                                        <p:strVal val="visible"/>
                                      </p:to>
                                    </p:set>
                                    <p:animEffect filter="fade" transition="in">
                                      <p:cBhvr>
                                        <p:cTn dur="1000" id="46"/>
                                        <p:tgtEl>
                                          <p:spTgt spid="59"/>
                                        </p:tgtEl>
                                      </p:cBhvr>
                                    </p:animEffect>
                                    <p:anim calcmode="lin" valueType="num">
                                      <p:cBhvr>
                                        <p:cTn dur="1000" fill="hold" id="47"/>
                                        <p:tgtEl>
                                          <p:spTgt spid="59"/>
                                        </p:tgtEl>
                                        <p:attrNameLst>
                                          <p:attrName>ppt_x</p:attrName>
                                        </p:attrNameLst>
                                      </p:cBhvr>
                                      <p:tavLst>
                                        <p:tav tm="0">
                                          <p:val>
                                            <p:strVal val="#ppt_x"/>
                                          </p:val>
                                        </p:tav>
                                        <p:tav tm="100000">
                                          <p:val>
                                            <p:strVal val="#ppt_x"/>
                                          </p:val>
                                        </p:tav>
                                      </p:tavLst>
                                    </p:anim>
                                    <p:anim calcmode="lin" valueType="num">
                                      <p:cBhvr>
                                        <p:cTn dur="1000" fill="hold" id="48"/>
                                        <p:tgtEl>
                                          <p:spTgt spid="59"/>
                                        </p:tgtEl>
                                        <p:attrNameLst>
                                          <p:attrName>ppt_y</p:attrName>
                                        </p:attrNameLst>
                                      </p:cBhvr>
                                      <p:tavLst>
                                        <p:tav tm="0">
                                          <p:val>
                                            <p:strVal val="#ppt_y+.1"/>
                                          </p:val>
                                        </p:tav>
                                        <p:tav tm="100000">
                                          <p:val>
                                            <p:strVal val="#ppt_y"/>
                                          </p:val>
                                        </p:tav>
                                      </p:tavLst>
                                    </p:anim>
                                  </p:childTnLst>
                                </p:cTn>
                              </p:par>
                            </p:childTnLst>
                          </p:cTn>
                        </p:par>
                      </p:childTnLst>
                    </p:cTn>
                  </p:par>
                  <p:par>
                    <p:cTn fill="hold" id="49" nodeType="clickPar">
                      <p:stCondLst>
                        <p:cond delay="indefinite"/>
                      </p:stCondLst>
                      <p:childTnLst>
                        <p:par>
                          <p:cTn fill="hold" id="50" nodeType="afterGroup">
                            <p:stCondLst>
                              <p:cond delay="0"/>
                            </p:stCondLst>
                            <p:childTnLst>
                              <p:par>
                                <p:cTn fill="hold" id="51" nodeType="clickEffect" presetClass="entr" presetID="2" presetSubtype="2">
                                  <p:stCondLst>
                                    <p:cond delay="0"/>
                                  </p:stCondLst>
                                  <p:childTnLst>
                                    <p:set>
                                      <p:cBhvr>
                                        <p:cTn dur="1" fill="hold" id="52">
                                          <p:stCondLst>
                                            <p:cond delay="0"/>
                                          </p:stCondLst>
                                        </p:cTn>
                                        <p:tgtEl>
                                          <p:spTgt spid="43"/>
                                        </p:tgtEl>
                                        <p:attrNameLst>
                                          <p:attrName>style.visibility</p:attrName>
                                        </p:attrNameLst>
                                      </p:cBhvr>
                                      <p:to>
                                        <p:strVal val="visible"/>
                                      </p:to>
                                    </p:set>
                                    <p:anim calcmode="lin" valueType="num">
                                      <p:cBhvr additive="base">
                                        <p:cTn dur="500" fill="hold" id="53"/>
                                        <p:tgtEl>
                                          <p:spTgt spid="43"/>
                                        </p:tgtEl>
                                        <p:attrNameLst>
                                          <p:attrName>ppt_x</p:attrName>
                                        </p:attrNameLst>
                                      </p:cBhvr>
                                      <p:tavLst>
                                        <p:tav tm="0">
                                          <p:val>
                                            <p:strVal val="1+#ppt_w/2"/>
                                          </p:val>
                                        </p:tav>
                                        <p:tav tm="100000">
                                          <p:val>
                                            <p:strVal val="#ppt_x"/>
                                          </p:val>
                                        </p:tav>
                                      </p:tavLst>
                                    </p:anim>
                                    <p:anim calcmode="lin" valueType="num">
                                      <p:cBhvr additive="base">
                                        <p:cTn dur="500" fill="hold" id="54"/>
                                        <p:tgtEl>
                                          <p:spTgt spid="43"/>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10" name="组合 9"/>
          <p:cNvGrpSpPr/>
          <p:nvPr/>
        </p:nvGrpSpPr>
        <p:grpSpPr>
          <a:xfrm>
            <a:off x="0" y="-704344"/>
            <a:ext cx="9140061" cy="2875208"/>
            <a:chOff x="0" y="-704344"/>
            <a:chExt cx="9140061" cy="2875208"/>
          </a:xfrm>
        </p:grpSpPr>
        <p:grpSp>
          <p:nvGrpSpPr>
            <p:cNvPr id="4" name="组合 3"/>
            <p:cNvGrpSpPr/>
            <p:nvPr/>
          </p:nvGrpSpPr>
          <p:grpSpPr>
            <a:xfrm>
              <a:off x="0" y="-488131"/>
              <a:ext cx="2392916" cy="2204722"/>
              <a:chOff x="1444172" y="591989"/>
              <a:chExt cx="5705283" cy="5256584"/>
            </a:xfrm>
          </p:grpSpPr>
          <p:sp>
            <p:nvSpPr>
              <p:cNvPr id="64" name="任意多边形: 形状 63"/>
              <p:cNvSpPr/>
              <p:nvPr/>
            </p:nvSpPr>
            <p:spPr>
              <a:xfrm>
                <a:off x="1901872" y="2405577"/>
                <a:ext cx="3592285" cy="3442996"/>
              </a:xfrm>
              <a:custGeom>
                <a:gdLst>
                  <a:gd fmla="*/ 0 w 3592285" name="connsiteX0"/>
                  <a:gd fmla="*/ 699796 h 3442996" name="connsiteY0"/>
                  <a:gd fmla="*/ 3592285 w 3592285" name="connsiteX1"/>
                  <a:gd fmla="*/ 0 h 3442996" name="connsiteY1"/>
                  <a:gd fmla="*/ 2425959 w 3592285" name="connsiteX2"/>
                  <a:gd fmla="*/ 3442996 h 3442996" name="connsiteY2"/>
                  <a:gd fmla="*/ 0 w 3592285" name="connsiteX3"/>
                  <a:gd fmla="*/ 699796 h 3442996" name="connsiteY3"/>
                </a:gdLst>
                <a:cxnLst>
                  <a:cxn ang="0">
                    <a:pos x="connsiteX0" y="connsiteY0"/>
                  </a:cxn>
                  <a:cxn ang="0">
                    <a:pos x="connsiteX1" y="connsiteY1"/>
                  </a:cxn>
                  <a:cxn ang="0">
                    <a:pos x="connsiteX2" y="connsiteY2"/>
                  </a:cxn>
                  <a:cxn ang="0">
                    <a:pos x="connsiteX3" y="connsiteY3"/>
                  </a:cxn>
                </a:cxnLst>
                <a:rect b="b" l="l" r="r" t="t"/>
                <a:pathLst>
                  <a:path h="3442996" w="3592285">
                    <a:moveTo>
                      <a:pt x="0" y="699796"/>
                    </a:moveTo>
                    <a:lnTo>
                      <a:pt x="3592285" y="0"/>
                    </a:lnTo>
                    <a:lnTo>
                      <a:pt x="2425959" y="3442996"/>
                    </a:lnTo>
                    <a:lnTo>
                      <a:pt x="0" y="699796"/>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10509060101010101" pitchFamily="49" typeface="幼圆"/>
                </a:endParaRPr>
              </a:p>
            </p:txBody>
          </p:sp>
          <p:sp>
            <p:nvSpPr>
              <p:cNvPr id="65" name="任意多边形: 形状 64"/>
              <p:cNvSpPr/>
              <p:nvPr/>
            </p:nvSpPr>
            <p:spPr>
              <a:xfrm>
                <a:off x="3403842" y="2049069"/>
                <a:ext cx="1270001" cy="965200"/>
              </a:xfrm>
              <a:custGeom>
                <a:gdLst>
                  <a:gd fmla="*/ 0 w 1270000" name="connsiteX0"/>
                  <a:gd fmla="*/ 965200 h 965200" name="connsiteY0"/>
                  <a:gd fmla="*/ 1035050 w 1270000" name="connsiteX1"/>
                  <a:gd fmla="*/ 0 h 965200" name="connsiteY1"/>
                  <a:gd fmla="*/ 1270000 w 1270000" name="connsiteX2"/>
                  <a:gd fmla="*/ 933450 h 965200" name="connsiteY2"/>
                </a:gdLst>
                <a:cxnLst>
                  <a:cxn ang="0">
                    <a:pos x="connsiteX0" y="connsiteY0"/>
                  </a:cxn>
                  <a:cxn ang="0">
                    <a:pos x="connsiteX1" y="connsiteY1"/>
                  </a:cxn>
                  <a:cxn ang="0">
                    <a:pos x="connsiteX2" y="connsiteY2"/>
                  </a:cxn>
                </a:cxnLst>
                <a:rect b="b" l="l" r="r" t="t"/>
                <a:pathLst>
                  <a:path h="965200" w="1270000">
                    <a:moveTo>
                      <a:pt x="0" y="965200"/>
                    </a:moveTo>
                    <a:lnTo>
                      <a:pt x="1035050" y="0"/>
                    </a:lnTo>
                    <a:lnTo>
                      <a:pt x="1270000" y="933450"/>
                    </a:lnTo>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10509060101010101" pitchFamily="49" typeface="幼圆"/>
                </a:endParaRPr>
              </a:p>
            </p:txBody>
          </p:sp>
          <p:sp>
            <p:nvSpPr>
              <p:cNvPr id="66" name="任意多边形: 形状 65"/>
              <p:cNvSpPr/>
              <p:nvPr/>
            </p:nvSpPr>
            <p:spPr>
              <a:xfrm>
                <a:off x="1835390" y="3792146"/>
                <a:ext cx="3457575" cy="1752599"/>
              </a:xfrm>
              <a:custGeom>
                <a:gdLst>
                  <a:gd fmla="*/ 733425 w 3457575" name="connsiteX0"/>
                  <a:gd fmla="*/ 0 h 1752600" name="connsiteY0"/>
                  <a:gd fmla="*/ 0 w 3457575" name="connsiteX1"/>
                  <a:gd fmla="*/ 733425 h 1752600" name="connsiteY1"/>
                  <a:gd fmla="*/ 3457575 w 3457575" name="connsiteX2"/>
                  <a:gd fmla="*/ 1752600 h 1752600" name="connsiteY2"/>
                  <a:gd fmla="*/ 3305175 w 3457575" name="connsiteX3"/>
                  <a:gd fmla="*/ 1114425 h 1752600" name="connsiteY3"/>
                </a:gdLst>
                <a:cxnLst>
                  <a:cxn ang="0">
                    <a:pos x="connsiteX0" y="connsiteY0"/>
                  </a:cxn>
                  <a:cxn ang="0">
                    <a:pos x="connsiteX1" y="connsiteY1"/>
                  </a:cxn>
                  <a:cxn ang="0">
                    <a:pos x="connsiteX2" y="connsiteY2"/>
                  </a:cxn>
                  <a:cxn ang="0">
                    <a:pos x="connsiteX3" y="connsiteY3"/>
                  </a:cxn>
                </a:cxnLst>
                <a:rect b="b" l="l" r="r" t="t"/>
                <a:pathLst>
                  <a:path h="1752600" w="3457575">
                    <a:moveTo>
                      <a:pt x="733425" y="0"/>
                    </a:moveTo>
                    <a:lnTo>
                      <a:pt x="0" y="733425"/>
                    </a:lnTo>
                    <a:lnTo>
                      <a:pt x="3457575" y="1752600"/>
                    </a:lnTo>
                    <a:lnTo>
                      <a:pt x="3305175" y="1114425"/>
                    </a:lnTo>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10509060101010101" pitchFamily="49" typeface="幼圆"/>
                </a:endParaRPr>
              </a:p>
            </p:txBody>
          </p:sp>
          <p:cxnSp>
            <p:nvCxnSpPr>
              <p:cNvPr id="67" name="直接连接符 66"/>
              <p:cNvCxnSpPr/>
              <p:nvPr/>
            </p:nvCxnSpPr>
            <p:spPr>
              <a:xfrm flipH="1">
                <a:off x="4768373" y="4533062"/>
                <a:ext cx="720081" cy="72008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直接连接符 68"/>
              <p:cNvCxnSpPr/>
              <p:nvPr/>
            </p:nvCxnSpPr>
            <p:spPr>
              <a:xfrm flipH="1">
                <a:off x="1444172" y="4029005"/>
                <a:ext cx="1668016" cy="158417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70" name="任意多边形: 形状 69"/>
              <p:cNvSpPr/>
              <p:nvPr/>
            </p:nvSpPr>
            <p:spPr>
              <a:xfrm>
                <a:off x="4121391" y="2201470"/>
                <a:ext cx="374650" cy="368301"/>
              </a:xfrm>
              <a:custGeom>
                <a:gdLst>
                  <a:gd fmla="*/ 0 w 374650" name="connsiteX0"/>
                  <a:gd fmla="*/ 260350 h 368300" name="connsiteY0"/>
                  <a:gd fmla="*/ 279400 w 374650" name="connsiteX1"/>
                  <a:gd fmla="*/ 0 h 368300" name="connsiteY1"/>
                  <a:gd fmla="*/ 374650 w 374650" name="connsiteX2"/>
                  <a:gd fmla="*/ 368300 h 368300" name="connsiteY2"/>
                  <a:gd fmla="*/ 0 w 374650" name="connsiteX3"/>
                  <a:gd fmla="*/ 260350 h 368300" name="connsiteY3"/>
                </a:gdLst>
                <a:cxnLst>
                  <a:cxn ang="0">
                    <a:pos x="connsiteX0" y="connsiteY0"/>
                  </a:cxn>
                  <a:cxn ang="0">
                    <a:pos x="connsiteX1" y="connsiteY1"/>
                  </a:cxn>
                  <a:cxn ang="0">
                    <a:pos x="connsiteX2" y="connsiteY2"/>
                  </a:cxn>
                  <a:cxn ang="0">
                    <a:pos x="connsiteX3" y="connsiteY3"/>
                  </a:cxn>
                </a:cxnLst>
                <a:rect b="b" l="l" r="r" t="t"/>
                <a:pathLst>
                  <a:path h="368300" w="374650">
                    <a:moveTo>
                      <a:pt x="0" y="260350"/>
                    </a:moveTo>
                    <a:lnTo>
                      <a:pt x="279400" y="0"/>
                    </a:lnTo>
                    <a:lnTo>
                      <a:pt x="374650" y="368300"/>
                    </a:lnTo>
                    <a:lnTo>
                      <a:pt x="0" y="26035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10509060101010101" pitchFamily="49" typeface="幼圆"/>
                </a:endParaRPr>
              </a:p>
            </p:txBody>
          </p:sp>
          <p:cxnSp>
            <p:nvCxnSpPr>
              <p:cNvPr id="72" name="直接连接符 71"/>
              <p:cNvCxnSpPr/>
              <p:nvPr/>
            </p:nvCxnSpPr>
            <p:spPr>
              <a:xfrm flipH="1">
                <a:off x="4678659" y="591989"/>
                <a:ext cx="2470796" cy="239218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6" name="直接连接符 5"/>
            <p:cNvCxnSpPr/>
            <p:nvPr/>
          </p:nvCxnSpPr>
          <p:spPr>
            <a:xfrm>
              <a:off x="1696257" y="1164838"/>
              <a:ext cx="689335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7" name="矩形 6"/>
            <p:cNvSpPr/>
            <p:nvPr/>
          </p:nvSpPr>
          <p:spPr>
            <a:xfrm>
              <a:off x="2252911" y="572825"/>
              <a:ext cx="1605280" cy="518160"/>
            </a:xfrm>
            <a:prstGeom prst="rect">
              <a:avLst/>
            </a:prstGeom>
          </p:spPr>
          <p:txBody>
            <a:bodyPr wrap="none">
              <a:spAutoFit/>
            </a:bodyPr>
            <a:lstStyle/>
            <a:p>
              <a:r>
                <a:rPr altLang="en-US" lang="zh-CN" sz="2800">
                  <a:solidFill>
                    <a:schemeClr val="bg1"/>
                  </a:solidFill>
                  <a:latin charset="-122" panose="02010509060101010101" pitchFamily="49" typeface="幼圆"/>
                  <a:ea charset="-122" panose="02010509060101010101" pitchFamily="49" typeface="幼圆"/>
                </a:rPr>
                <a:t>输入标题</a:t>
              </a:r>
            </a:p>
          </p:txBody>
        </p:sp>
        <p:sp>
          <p:nvSpPr>
            <p:cNvPr id="9" name="椭圆 8"/>
            <p:cNvSpPr/>
            <p:nvPr/>
          </p:nvSpPr>
          <p:spPr>
            <a:xfrm>
              <a:off x="8589615" y="1056826"/>
              <a:ext cx="216024" cy="216024"/>
            </a:xfrm>
            <a:prstGeom prst="ellipse">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10509060101010101" pitchFamily="49" typeface="幼圆"/>
              </a:endParaRPr>
            </a:p>
          </p:txBody>
        </p:sp>
        <p:pic>
          <p:nvPicPr>
            <p:cNvPr id="75" name="图片 74"/>
            <p:cNvPicPr>
              <a:picLocks noChangeAspect="1"/>
            </p:cNvPicPr>
            <p:nvPr/>
          </p:nvPicPr>
          <p:blipFill>
            <a:blip r:embed="rId3">
              <a:extLst>
                <a:ext uri="{28A0092B-C50C-407E-A947-70E740481C1C}">
                  <a14:useLocalDpi val="0"/>
                </a:ext>
              </a:extLst>
            </a:blip>
            <a:stretch>
              <a:fillRect/>
            </a:stretch>
          </p:blipFill>
          <p:spPr>
            <a:xfrm rot="506853">
              <a:off x="4028581" y="-704344"/>
              <a:ext cx="5111480" cy="2875208"/>
            </a:xfrm>
            <a:prstGeom prst="rect">
              <a:avLst/>
            </a:prstGeom>
          </p:spPr>
        </p:pic>
      </p:grpSp>
      <p:grpSp>
        <p:nvGrpSpPr>
          <p:cNvPr id="79" name="组合 78"/>
          <p:cNvGrpSpPr/>
          <p:nvPr/>
        </p:nvGrpSpPr>
        <p:grpSpPr>
          <a:xfrm>
            <a:off x="3686069" y="2658391"/>
            <a:ext cx="5062874" cy="3352627"/>
            <a:chOff x="1799206" y="1253776"/>
            <a:chExt cx="5062874" cy="3352627"/>
          </a:xfrm>
        </p:grpSpPr>
        <p:sp>
          <p:nvSpPr>
            <p:cNvPr id="80" name="Line 11"/>
            <p:cNvSpPr>
              <a:spLocks noChangeShapeType="1"/>
            </p:cNvSpPr>
            <p:nvPr/>
          </p:nvSpPr>
          <p:spPr bwMode="auto">
            <a:xfrm flipV="1">
              <a:off x="1799206" y="3033398"/>
              <a:ext cx="3352627" cy="1025545"/>
            </a:xfrm>
            <a:prstGeom prst="line">
              <a:avLst/>
            </a:prstGeom>
            <a:noFill/>
            <a:ln w="9525">
              <a:solidFill>
                <a:schemeClr val="bg1"/>
              </a:solidFill>
              <a:round/>
            </a:ln>
            <a:effectLst/>
            <a:extLst>
              <a:ext uri="{909E8E84-426E-40DD-AFC4-6F175D3DCCD1}">
                <a14:hiddenFill>
                  <a:noFill/>
                </a14:hiddenFill>
              </a:ext>
              <a:ext uri="{AF507438-7753-43E0-B8FC-AC1667EBCBE1}">
                <a14:hiddenEffects>
                  <a:effectLst>
                    <a:outerShdw algn="ctr" dir="2700000" dist="35921" rotWithShape="0">
                      <a:schemeClr val="bg2"/>
                    </a:outerShdw>
                  </a:effectLst>
                </a14:hiddenEffects>
              </a:ext>
            </a:extLst>
          </p:spPr>
          <p:txBody>
            <a:bodyPr/>
            <a:lstStyle/>
            <a:p>
              <a:endParaRPr altLang="en-US" lang="zh-CN">
                <a:solidFill>
                  <a:srgbClr val="080808"/>
                </a:solidFill>
                <a:latin charset="-122" panose="02010509060101010101" pitchFamily="49" typeface="幼圆"/>
                <a:ea charset="-122" panose="02010509060101010101" pitchFamily="49" typeface="幼圆"/>
              </a:endParaRPr>
            </a:p>
          </p:txBody>
        </p:sp>
        <p:sp>
          <p:nvSpPr>
            <p:cNvPr id="81" name="Line 12"/>
            <p:cNvSpPr>
              <a:spLocks noChangeShapeType="1"/>
            </p:cNvSpPr>
            <p:nvPr/>
          </p:nvSpPr>
          <p:spPr bwMode="auto">
            <a:xfrm>
              <a:off x="3441587" y="2006345"/>
              <a:ext cx="1710247" cy="1027053"/>
            </a:xfrm>
            <a:prstGeom prst="line">
              <a:avLst/>
            </a:prstGeom>
            <a:noFill/>
            <a:ln w="9525">
              <a:solidFill>
                <a:schemeClr val="bg1"/>
              </a:solidFill>
              <a:round/>
            </a:ln>
            <a:effectLst/>
            <a:extLst>
              <a:ext uri="{909E8E84-426E-40DD-AFC4-6F175D3DCCD1}">
                <a14:hiddenFill>
                  <a:noFill/>
                </a14:hiddenFill>
              </a:ext>
              <a:ext uri="{AF507438-7753-43E0-B8FC-AC1667EBCBE1}">
                <a14:hiddenEffects>
                  <a:effectLst>
                    <a:outerShdw algn="ctr" dir="2700000" dist="35921" rotWithShape="0">
                      <a:schemeClr val="bg2"/>
                    </a:outerShdw>
                  </a:effectLst>
                </a14:hiddenEffects>
              </a:ext>
            </a:extLst>
          </p:spPr>
          <p:txBody>
            <a:bodyPr/>
            <a:lstStyle/>
            <a:p>
              <a:endParaRPr altLang="en-US" lang="zh-CN">
                <a:solidFill>
                  <a:srgbClr val="080808"/>
                </a:solidFill>
                <a:latin charset="-122" panose="02010509060101010101" pitchFamily="49" typeface="幼圆"/>
                <a:ea charset="-122" panose="02010509060101010101" pitchFamily="49" typeface="幼圆"/>
              </a:endParaRPr>
            </a:p>
          </p:txBody>
        </p:sp>
        <p:sp>
          <p:nvSpPr>
            <p:cNvPr id="82" name="Line 13"/>
            <p:cNvSpPr>
              <a:spLocks noChangeShapeType="1"/>
            </p:cNvSpPr>
            <p:nvPr/>
          </p:nvSpPr>
          <p:spPr bwMode="auto">
            <a:xfrm flipV="1">
              <a:off x="5150325" y="1253776"/>
              <a:ext cx="1574513" cy="1779622"/>
            </a:xfrm>
            <a:prstGeom prst="line">
              <a:avLst/>
            </a:prstGeom>
            <a:noFill/>
            <a:ln w="9525">
              <a:solidFill>
                <a:schemeClr val="bg1"/>
              </a:solidFill>
              <a:round/>
            </a:ln>
            <a:effectLst/>
            <a:extLst>
              <a:ext uri="{909E8E84-426E-40DD-AFC4-6F175D3DCCD1}">
                <a14:hiddenFill>
                  <a:noFill/>
                </a14:hiddenFill>
              </a:ext>
              <a:ext uri="{AF507438-7753-43E0-B8FC-AC1667EBCBE1}">
                <a14:hiddenEffects>
                  <a:effectLst>
                    <a:outerShdw algn="ctr" dir="2700000" dist="35921" rotWithShape="0">
                      <a:schemeClr val="bg2"/>
                    </a:outerShdw>
                  </a:effectLst>
                </a14:hiddenEffects>
              </a:ext>
            </a:extLst>
          </p:spPr>
          <p:txBody>
            <a:bodyPr/>
            <a:lstStyle/>
            <a:p>
              <a:endParaRPr altLang="en-US" lang="zh-CN">
                <a:solidFill>
                  <a:srgbClr val="080808"/>
                </a:solidFill>
                <a:latin charset="-122" panose="02010509060101010101" pitchFamily="49" typeface="幼圆"/>
                <a:ea charset="-122" panose="02010509060101010101" pitchFamily="49" typeface="幼圆"/>
              </a:endParaRPr>
            </a:p>
          </p:txBody>
        </p:sp>
        <p:sp>
          <p:nvSpPr>
            <p:cNvPr id="83" name="Line 14"/>
            <p:cNvSpPr>
              <a:spLocks noChangeShapeType="1"/>
            </p:cNvSpPr>
            <p:nvPr/>
          </p:nvSpPr>
          <p:spPr bwMode="auto">
            <a:xfrm>
              <a:off x="5151833" y="3033398"/>
              <a:ext cx="1710247" cy="1573005"/>
            </a:xfrm>
            <a:prstGeom prst="line">
              <a:avLst/>
            </a:prstGeom>
            <a:noFill/>
            <a:ln w="9525">
              <a:solidFill>
                <a:schemeClr val="bg1"/>
              </a:solidFill>
              <a:round/>
            </a:ln>
            <a:effectLst/>
            <a:extLst>
              <a:ext uri="{909E8E84-426E-40DD-AFC4-6F175D3DCCD1}">
                <a14:hiddenFill>
                  <a:noFill/>
                </a14:hiddenFill>
              </a:ext>
              <a:ext uri="{AF507438-7753-43E0-B8FC-AC1667EBCBE1}">
                <a14:hiddenEffects>
                  <a:effectLst>
                    <a:outerShdw algn="ctr" dir="2700000" dist="35921" rotWithShape="0">
                      <a:schemeClr val="bg2"/>
                    </a:outerShdw>
                  </a:effectLst>
                </a14:hiddenEffects>
              </a:ext>
            </a:extLst>
          </p:spPr>
          <p:txBody>
            <a:bodyPr/>
            <a:lstStyle/>
            <a:p>
              <a:endParaRPr altLang="en-US" lang="zh-CN">
                <a:solidFill>
                  <a:srgbClr val="080808"/>
                </a:solidFill>
                <a:latin charset="-122" panose="02010509060101010101" pitchFamily="49" typeface="幼圆"/>
                <a:ea charset="-122" panose="02010509060101010101" pitchFamily="49" typeface="幼圆"/>
              </a:endParaRPr>
            </a:p>
          </p:txBody>
        </p:sp>
      </p:grpSp>
      <p:grpSp>
        <p:nvGrpSpPr>
          <p:cNvPr id="84" name="组合 83"/>
          <p:cNvGrpSpPr/>
          <p:nvPr/>
        </p:nvGrpSpPr>
        <p:grpSpPr>
          <a:xfrm>
            <a:off x="3345227" y="2248173"/>
            <a:ext cx="5746067" cy="4103688"/>
            <a:chOff x="1458364" y="843558"/>
            <a:chExt cx="5746067" cy="4103688"/>
          </a:xfrm>
          <a:solidFill>
            <a:schemeClr val="bg1">
              <a:alpha val="80000"/>
            </a:schemeClr>
          </a:solidFill>
        </p:grpSpPr>
        <p:sp>
          <p:nvSpPr>
            <p:cNvPr id="85" name="Oval 7"/>
            <p:cNvSpPr>
              <a:spLocks noChangeArrowheads="1"/>
            </p:cNvSpPr>
            <p:nvPr/>
          </p:nvSpPr>
          <p:spPr bwMode="auto">
            <a:xfrm>
              <a:off x="6314620" y="843558"/>
              <a:ext cx="820436" cy="820436"/>
            </a:xfrm>
            <a:prstGeom prst="ellipse">
              <a:avLst/>
            </a:prstGeom>
            <a:grpFill/>
            <a:ln w="9525">
              <a:noFill/>
              <a:round/>
            </a:ln>
            <a:effectLst/>
            <a:extLst>
              <a:ext uri="{AF507438-7753-43E0-B8FC-AC1667EBCBE1}">
                <a14:hiddenEffects>
                  <a:effectLst>
                    <a:outerShdw algn="ctr" dir="2700000" dist="35921" rotWithShape="0">
                      <a:schemeClr val="bg2"/>
                    </a:outerShdw>
                  </a:effectLst>
                </a14:hiddenEffects>
              </a:ext>
            </a:extLst>
          </p:spPr>
          <p:txBody>
            <a:bodyPr anchor="ctr" wrap="none"/>
            <a:lstStyle/>
            <a:p>
              <a:r>
                <a:rPr altLang="zh-CN" lang="en-US">
                  <a:latin charset="-122" panose="02010509060101010101" pitchFamily="49" typeface="幼圆"/>
                  <a:ea charset="-122" panose="02010509060101010101" pitchFamily="49" typeface="幼圆"/>
                </a:rPr>
                <a:t>A</a:t>
              </a:r>
            </a:p>
          </p:txBody>
        </p:sp>
        <p:sp>
          <p:nvSpPr>
            <p:cNvPr id="86" name="Oval 8"/>
            <p:cNvSpPr>
              <a:spLocks noChangeArrowheads="1"/>
            </p:cNvSpPr>
            <p:nvPr/>
          </p:nvSpPr>
          <p:spPr bwMode="auto">
            <a:xfrm>
              <a:off x="6589104" y="4331919"/>
              <a:ext cx="615327" cy="615327"/>
            </a:xfrm>
            <a:prstGeom prst="ellipse">
              <a:avLst/>
            </a:prstGeom>
            <a:grpFill/>
            <a:ln w="9525">
              <a:noFill/>
              <a:round/>
            </a:ln>
            <a:effectLst/>
            <a:extLst>
              <a:ext uri="{AF507438-7753-43E0-B8FC-AC1667EBCBE1}">
                <a14:hiddenEffects>
                  <a:effectLst>
                    <a:outerShdw algn="ctr" dir="2700000" dist="35921" rotWithShape="0">
                      <a:schemeClr val="bg2"/>
                    </a:outerShdw>
                  </a:effectLst>
                </a14:hiddenEffects>
              </a:ext>
            </a:extLst>
          </p:spPr>
          <p:txBody>
            <a:bodyPr anchor="ctr" wrap="none"/>
            <a:lstStyle/>
            <a:p>
              <a:r>
                <a:rPr altLang="zh-CN" lang="en-US">
                  <a:latin charset="-122" panose="02010509060101010101" pitchFamily="49" typeface="幼圆"/>
                  <a:ea charset="-122" panose="02010509060101010101" pitchFamily="49" typeface="幼圆"/>
                </a:rPr>
                <a:t>B</a:t>
              </a:r>
            </a:p>
          </p:txBody>
        </p:sp>
        <p:sp>
          <p:nvSpPr>
            <p:cNvPr id="87" name="Oval 9"/>
            <p:cNvSpPr>
              <a:spLocks noChangeArrowheads="1"/>
            </p:cNvSpPr>
            <p:nvPr/>
          </p:nvSpPr>
          <p:spPr bwMode="auto">
            <a:xfrm>
              <a:off x="3099235" y="1733369"/>
              <a:ext cx="478085" cy="478085"/>
            </a:xfrm>
            <a:prstGeom prst="ellipse">
              <a:avLst/>
            </a:prstGeom>
            <a:grpFill/>
            <a:ln w="9525">
              <a:noFill/>
              <a:round/>
            </a:ln>
            <a:effectLst/>
            <a:extLst>
              <a:ext uri="{AF507438-7753-43E0-B8FC-AC1667EBCBE1}">
                <a14:hiddenEffects>
                  <a:effectLst>
                    <a:outerShdw algn="ctr" dir="2700000" dist="35921" rotWithShape="0">
                      <a:schemeClr val="bg2"/>
                    </a:outerShdw>
                  </a:effectLst>
                </a14:hiddenEffects>
              </a:ext>
            </a:extLst>
          </p:spPr>
          <p:txBody>
            <a:bodyPr anchor="ctr" wrap="none"/>
            <a:lstStyle/>
            <a:p>
              <a:r>
                <a:rPr altLang="zh-CN" lang="en-US">
                  <a:latin charset="-122" panose="02010509060101010101" pitchFamily="49" typeface="幼圆"/>
                  <a:ea charset="-122" panose="02010509060101010101" pitchFamily="49" typeface="幼圆"/>
                </a:rPr>
                <a:t>D</a:t>
              </a:r>
            </a:p>
          </p:txBody>
        </p:sp>
        <p:sp>
          <p:nvSpPr>
            <p:cNvPr id="88" name="Oval 10"/>
            <p:cNvSpPr>
              <a:spLocks noChangeArrowheads="1"/>
            </p:cNvSpPr>
            <p:nvPr/>
          </p:nvSpPr>
          <p:spPr bwMode="auto">
            <a:xfrm>
              <a:off x="1458364" y="3716592"/>
              <a:ext cx="684702" cy="684702"/>
            </a:xfrm>
            <a:prstGeom prst="ellipse">
              <a:avLst/>
            </a:prstGeom>
            <a:grpFill/>
            <a:ln w="9525">
              <a:noFill/>
              <a:round/>
            </a:ln>
            <a:effectLst/>
            <a:extLst>
              <a:ext uri="{AF507438-7753-43E0-B8FC-AC1667EBCBE1}">
                <a14:hiddenEffects>
                  <a:effectLst>
                    <a:outerShdw algn="ctr" dir="2700000" dist="35921" rotWithShape="0">
                      <a:schemeClr val="bg2"/>
                    </a:outerShdw>
                  </a:effectLst>
                </a14:hiddenEffects>
              </a:ext>
            </a:extLst>
          </p:spPr>
          <p:txBody>
            <a:bodyPr anchor="ctr" wrap="none"/>
            <a:lstStyle/>
            <a:p>
              <a:r>
                <a:rPr altLang="zh-CN" lang="en-US">
                  <a:latin charset="-122" panose="02010509060101010101" pitchFamily="49" typeface="幼圆"/>
                  <a:ea charset="-122" panose="02010509060101010101" pitchFamily="49" typeface="幼圆"/>
                </a:rPr>
                <a:t>C</a:t>
              </a:r>
            </a:p>
          </p:txBody>
        </p:sp>
      </p:grpSp>
      <p:sp>
        <p:nvSpPr>
          <p:cNvPr id="89" name="Oval 15"/>
          <p:cNvSpPr>
            <a:spLocks noChangeArrowheads="1"/>
          </p:cNvSpPr>
          <p:nvPr/>
        </p:nvSpPr>
        <p:spPr bwMode="auto">
          <a:xfrm>
            <a:off x="6491236" y="3753311"/>
            <a:ext cx="1230654" cy="1230654"/>
          </a:xfrm>
          <a:prstGeom prst="ellipse">
            <a:avLst/>
          </a:prstGeom>
          <a:solidFill>
            <a:schemeClr val="bg1"/>
          </a:solidFill>
          <a:ln w="9525">
            <a:noFill/>
            <a:round/>
          </a:ln>
          <a:effectLst/>
          <a:extLst/>
        </p:spPr>
        <p:txBody>
          <a:bodyPr anchor="ctr" wrap="none"/>
          <a:lstStyle/>
          <a:p>
            <a:r>
              <a:rPr altLang="en-US" lang="zh-CN" sz="2000">
                <a:latin charset="-122" panose="02010509060101010101" pitchFamily="49" typeface="幼圆"/>
                <a:ea charset="-122" panose="02010509060101010101" pitchFamily="49" typeface="幼圆"/>
              </a:rPr>
              <a:t>大标题</a:t>
            </a:r>
          </a:p>
        </p:txBody>
      </p:sp>
      <p:grpSp>
        <p:nvGrpSpPr>
          <p:cNvPr id="90" name="组合 89"/>
          <p:cNvGrpSpPr/>
          <p:nvPr/>
        </p:nvGrpSpPr>
        <p:grpSpPr>
          <a:xfrm>
            <a:off x="3002876" y="2453282"/>
            <a:ext cx="7386939" cy="3830712"/>
            <a:chOff x="1116013" y="1048667"/>
            <a:chExt cx="7386939" cy="3830712"/>
          </a:xfrm>
        </p:grpSpPr>
        <p:sp>
          <p:nvSpPr>
            <p:cNvPr id="91" name="Rectangle 16"/>
            <p:cNvSpPr>
              <a:spLocks noChangeArrowheads="1"/>
            </p:cNvSpPr>
            <p:nvPr/>
          </p:nvSpPr>
          <p:spPr bwMode="auto">
            <a:xfrm>
              <a:off x="1116013" y="1733369"/>
              <a:ext cx="1367895" cy="410218"/>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r>
                <a:rPr altLang="en-US" lang="zh-CN" sz="1600">
                  <a:solidFill>
                    <a:schemeClr val="bg1"/>
                  </a:solidFill>
                  <a:latin charset="-122" panose="02010509060101010101" pitchFamily="49" typeface="幼圆"/>
                  <a:ea charset="-122" panose="02010509060101010101" pitchFamily="49" typeface="幼圆"/>
                </a:rPr>
                <a:t>输入字内容</a:t>
              </a:r>
            </a:p>
          </p:txBody>
        </p:sp>
        <p:sp>
          <p:nvSpPr>
            <p:cNvPr id="92" name="Rectangle 17"/>
            <p:cNvSpPr>
              <a:spLocks noChangeArrowheads="1"/>
            </p:cNvSpPr>
            <p:nvPr/>
          </p:nvSpPr>
          <p:spPr bwMode="auto">
            <a:xfrm>
              <a:off x="7135056" y="1048667"/>
              <a:ext cx="1367896" cy="410218"/>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r>
                <a:rPr altLang="en-US" lang="zh-CN" sz="1600">
                  <a:solidFill>
                    <a:schemeClr val="bg1"/>
                  </a:solidFill>
                  <a:latin charset="-122" panose="02010509060101010101" pitchFamily="49" typeface="幼圆"/>
                  <a:ea charset="-122" panose="02010509060101010101" pitchFamily="49" typeface="幼圆"/>
                </a:rPr>
                <a:t>输入字内容</a:t>
              </a:r>
            </a:p>
          </p:txBody>
        </p:sp>
        <p:sp>
          <p:nvSpPr>
            <p:cNvPr id="93" name="Rectangle 18"/>
            <p:cNvSpPr>
              <a:spLocks noChangeArrowheads="1"/>
            </p:cNvSpPr>
            <p:nvPr/>
          </p:nvSpPr>
          <p:spPr bwMode="auto">
            <a:xfrm>
              <a:off x="5151833" y="4469161"/>
              <a:ext cx="1367895" cy="410218"/>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r>
                <a:rPr altLang="en-US" lang="zh-CN" sz="1600">
                  <a:solidFill>
                    <a:schemeClr val="bg1"/>
                  </a:solidFill>
                  <a:latin charset="-122" panose="02010509060101010101" pitchFamily="49" typeface="幼圆"/>
                  <a:ea charset="-122" panose="02010509060101010101" pitchFamily="49" typeface="幼圆"/>
                </a:rPr>
                <a:t>输入字内容</a:t>
              </a:r>
            </a:p>
          </p:txBody>
        </p:sp>
      </p:grpSp>
    </p:spTree>
    <p:custDataLst>
      <p:tags r:id="rId4"/>
    </p:custDataLst>
    <p:extLst>
      <p:ext uri="{BB962C8B-B14F-4D97-AF65-F5344CB8AC3E}">
        <p14:creationId val="1638133987"/>
      </p:ext>
    </p:extLst>
  </p:cSld>
  <p:clrMapOvr>
    <a:masterClrMapping/>
  </p:clrMapOvr>
  <mc:AlternateContent>
    <mc:Choice Requires="p14">
      <p:transition p14:dur="1500" spd="slow">
        <p14:window dir="vert"/>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53" presetSubtype="0">
                                  <p:stCondLst>
                                    <p:cond delay="0"/>
                                  </p:stCondLst>
                                  <p:childTnLst>
                                    <p:set>
                                      <p:cBhvr>
                                        <p:cTn dur="1" fill="hold" id="6">
                                          <p:stCondLst>
                                            <p:cond delay="0"/>
                                          </p:stCondLst>
                                        </p:cTn>
                                        <p:tgtEl>
                                          <p:spTgt spid="89"/>
                                        </p:tgtEl>
                                        <p:attrNameLst>
                                          <p:attrName>style.visibility</p:attrName>
                                        </p:attrNameLst>
                                      </p:cBhvr>
                                      <p:to>
                                        <p:strVal val="visible"/>
                                      </p:to>
                                    </p:set>
                                    <p:anim calcmode="lin" valueType="num">
                                      <p:cBhvr>
                                        <p:cTn dur="500" fill="hold" id="7"/>
                                        <p:tgtEl>
                                          <p:spTgt spid="89"/>
                                        </p:tgtEl>
                                        <p:attrNameLst>
                                          <p:attrName>ppt_w</p:attrName>
                                        </p:attrNameLst>
                                      </p:cBhvr>
                                      <p:tavLst>
                                        <p:tav tm="0">
                                          <p:val>
                                            <p:fltVal val="0"/>
                                          </p:val>
                                        </p:tav>
                                        <p:tav tm="100000">
                                          <p:val>
                                            <p:strVal val="#ppt_w"/>
                                          </p:val>
                                        </p:tav>
                                      </p:tavLst>
                                    </p:anim>
                                    <p:anim calcmode="lin" valueType="num">
                                      <p:cBhvr>
                                        <p:cTn dur="500" fill="hold" id="8"/>
                                        <p:tgtEl>
                                          <p:spTgt spid="89"/>
                                        </p:tgtEl>
                                        <p:attrNameLst>
                                          <p:attrName>ppt_h</p:attrName>
                                        </p:attrNameLst>
                                      </p:cBhvr>
                                      <p:tavLst>
                                        <p:tav tm="0">
                                          <p:val>
                                            <p:fltVal val="0"/>
                                          </p:val>
                                        </p:tav>
                                        <p:tav tm="100000">
                                          <p:val>
                                            <p:strVal val="#ppt_h"/>
                                          </p:val>
                                        </p:tav>
                                      </p:tavLst>
                                    </p:anim>
                                    <p:animEffect filter="fade" transition="in">
                                      <p:cBhvr>
                                        <p:cTn dur="500" id="9"/>
                                        <p:tgtEl>
                                          <p:spTgt spid="89"/>
                                        </p:tgtEl>
                                      </p:cBhvr>
                                    </p:animEffect>
                                  </p:childTnLst>
                                </p:cTn>
                              </p:par>
                            </p:childTnLst>
                          </p:cTn>
                        </p:par>
                        <p:par>
                          <p:cTn fill="hold" id="10" nodeType="afterGroup">
                            <p:stCondLst>
                              <p:cond delay="500"/>
                            </p:stCondLst>
                            <p:childTnLst>
                              <p:par>
                                <p:cTn fill="hold" id="11" nodeType="afterEffect" presetClass="entr" presetID="22" presetSubtype="4">
                                  <p:stCondLst>
                                    <p:cond delay="0"/>
                                  </p:stCondLst>
                                  <p:childTnLst>
                                    <p:set>
                                      <p:cBhvr>
                                        <p:cTn dur="1" fill="hold" id="12">
                                          <p:stCondLst>
                                            <p:cond delay="0"/>
                                          </p:stCondLst>
                                        </p:cTn>
                                        <p:tgtEl>
                                          <p:spTgt spid="79"/>
                                        </p:tgtEl>
                                        <p:attrNameLst>
                                          <p:attrName>style.visibility</p:attrName>
                                        </p:attrNameLst>
                                      </p:cBhvr>
                                      <p:to>
                                        <p:strVal val="visible"/>
                                      </p:to>
                                    </p:set>
                                    <p:animEffect filter="wipe(down)" transition="in">
                                      <p:cBhvr>
                                        <p:cTn dur="500" id="13"/>
                                        <p:tgtEl>
                                          <p:spTgt spid="79"/>
                                        </p:tgtEl>
                                      </p:cBhvr>
                                    </p:animEffect>
                                  </p:childTnLst>
                                </p:cTn>
                              </p:par>
                            </p:childTnLst>
                          </p:cTn>
                        </p:par>
                        <p:par>
                          <p:cTn fill="hold" id="14" nodeType="afterGroup">
                            <p:stCondLst>
                              <p:cond delay="1000"/>
                            </p:stCondLst>
                            <p:childTnLst>
                              <p:par>
                                <p:cTn fill="hold" id="15" nodeType="afterEffect" presetClass="entr" presetID="10" presetSubtype="0">
                                  <p:stCondLst>
                                    <p:cond delay="0"/>
                                  </p:stCondLst>
                                  <p:childTnLst>
                                    <p:set>
                                      <p:cBhvr>
                                        <p:cTn dur="1" fill="hold" id="16">
                                          <p:stCondLst>
                                            <p:cond delay="0"/>
                                          </p:stCondLst>
                                        </p:cTn>
                                        <p:tgtEl>
                                          <p:spTgt spid="84"/>
                                        </p:tgtEl>
                                        <p:attrNameLst>
                                          <p:attrName>style.visibility</p:attrName>
                                        </p:attrNameLst>
                                      </p:cBhvr>
                                      <p:to>
                                        <p:strVal val="visible"/>
                                      </p:to>
                                    </p:set>
                                    <p:animEffect filter="fade" transition="in">
                                      <p:cBhvr>
                                        <p:cTn dur="500" id="17"/>
                                        <p:tgtEl>
                                          <p:spTgt spid="84"/>
                                        </p:tgtEl>
                                      </p:cBhvr>
                                    </p:animEffect>
                                  </p:childTnLst>
                                </p:cTn>
                              </p:par>
                            </p:childTnLst>
                          </p:cTn>
                        </p:par>
                        <p:par>
                          <p:cTn fill="hold" id="18" nodeType="afterGroup">
                            <p:stCondLst>
                              <p:cond delay="1500"/>
                            </p:stCondLst>
                            <p:childTnLst>
                              <p:par>
                                <p:cTn fill="hold" id="19" nodeType="afterEffect" presetClass="entr" presetID="42" presetSubtype="0">
                                  <p:stCondLst>
                                    <p:cond delay="0"/>
                                  </p:stCondLst>
                                  <p:childTnLst>
                                    <p:set>
                                      <p:cBhvr>
                                        <p:cTn dur="1" fill="hold" id="20">
                                          <p:stCondLst>
                                            <p:cond delay="0"/>
                                          </p:stCondLst>
                                        </p:cTn>
                                        <p:tgtEl>
                                          <p:spTgt spid="90"/>
                                        </p:tgtEl>
                                        <p:attrNameLst>
                                          <p:attrName>style.visibility</p:attrName>
                                        </p:attrNameLst>
                                      </p:cBhvr>
                                      <p:to>
                                        <p:strVal val="visible"/>
                                      </p:to>
                                    </p:set>
                                    <p:animEffect filter="fade" transition="in">
                                      <p:cBhvr>
                                        <p:cTn dur="1000" id="21"/>
                                        <p:tgtEl>
                                          <p:spTgt spid="90"/>
                                        </p:tgtEl>
                                      </p:cBhvr>
                                    </p:animEffect>
                                    <p:anim calcmode="lin" valueType="num">
                                      <p:cBhvr>
                                        <p:cTn dur="1000" fill="hold" id="22"/>
                                        <p:tgtEl>
                                          <p:spTgt spid="90"/>
                                        </p:tgtEl>
                                        <p:attrNameLst>
                                          <p:attrName>ppt_x</p:attrName>
                                        </p:attrNameLst>
                                      </p:cBhvr>
                                      <p:tavLst>
                                        <p:tav tm="0">
                                          <p:val>
                                            <p:strVal val="#ppt_x"/>
                                          </p:val>
                                        </p:tav>
                                        <p:tav tm="100000">
                                          <p:val>
                                            <p:strVal val="#ppt_x"/>
                                          </p:val>
                                        </p:tav>
                                      </p:tavLst>
                                    </p:anim>
                                    <p:anim calcmode="lin" valueType="num">
                                      <p:cBhvr>
                                        <p:cTn dur="1000" fill="hold" id="23"/>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89"/>
    </p:bldLst>
  </p:timing>
</p:sld>
</file>

<file path=ppt/slides/slide1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8" name="任意多边形: 形状 7"/>
          <p:cNvSpPr/>
          <p:nvPr/>
        </p:nvSpPr>
        <p:spPr>
          <a:xfrm rot="18564764">
            <a:off x="4475501" y="650456"/>
            <a:ext cx="4931333" cy="7648322"/>
          </a:xfrm>
          <a:custGeom>
            <a:gdLst>
              <a:gd fmla="*/ 0 w 3457575" name="connsiteX0"/>
              <a:gd fmla="*/ 2305050 h 5362575" name="connsiteY0"/>
              <a:gd fmla="*/ 1371600 w 3457575" name="connsiteX1"/>
              <a:gd fmla="*/ 0 h 5362575" name="connsiteY1"/>
              <a:gd fmla="*/ 3457575 w 3457575" name="connsiteX2"/>
              <a:gd fmla="*/ 5362575 h 5362575" name="connsiteY2"/>
              <a:gd fmla="*/ 0 w 3457575" name="connsiteX3"/>
              <a:gd fmla="*/ 2305050 h 5362575" name="connsiteY3"/>
            </a:gdLst>
            <a:cxnLst>
              <a:cxn ang="0">
                <a:pos x="connsiteX0" y="connsiteY0"/>
              </a:cxn>
              <a:cxn ang="0">
                <a:pos x="connsiteX1" y="connsiteY1"/>
              </a:cxn>
              <a:cxn ang="0">
                <a:pos x="connsiteX2" y="connsiteY2"/>
              </a:cxn>
              <a:cxn ang="0">
                <a:pos x="connsiteX3" y="connsiteY3"/>
              </a:cxn>
            </a:cxnLst>
            <a:rect b="b" l="l" r="r" t="t"/>
            <a:pathLst>
              <a:path h="5362575" w="3457575">
                <a:moveTo>
                  <a:pt x="0" y="2305050"/>
                </a:moveTo>
                <a:lnTo>
                  <a:pt x="1371600" y="0"/>
                </a:lnTo>
                <a:lnTo>
                  <a:pt x="3457575" y="5362575"/>
                </a:lnTo>
                <a:lnTo>
                  <a:pt x="0" y="2305050"/>
                </a:lnTo>
                <a:close/>
              </a:path>
            </a:pathLst>
          </a:custGeom>
          <a:solidFill>
            <a:schemeClr val="bg1">
              <a:alpha val="9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ea charset="-122" panose="02010509060101010101" pitchFamily="49" typeface="幼圆"/>
            </a:endParaRPr>
          </a:p>
        </p:txBody>
      </p:sp>
      <p:sp>
        <p:nvSpPr>
          <p:cNvPr id="9" name="任意多边形: 形状 8"/>
          <p:cNvSpPr/>
          <p:nvPr/>
        </p:nvSpPr>
        <p:spPr>
          <a:xfrm rot="18874834">
            <a:off x="8802306" y="2125870"/>
            <a:ext cx="3600009" cy="3124536"/>
          </a:xfrm>
          <a:custGeom>
            <a:gdLst>
              <a:gd fmla="*/ 0 w 2524125" name="connsiteX0"/>
              <a:gd fmla="*/ 0 h 2190750" name="connsiteY0"/>
              <a:gd fmla="*/ 2524125 w 2524125" name="connsiteX1"/>
              <a:gd fmla="*/ 2190750 h 2190750" name="connsiteY1"/>
              <a:gd fmla="*/ 1095375 w 2524125" name="connsiteX2"/>
              <a:gd fmla="*/ 2181225 h 2190750" name="connsiteY2"/>
              <a:gd fmla="*/ 0 w 2524125" name="connsiteX3"/>
              <a:gd fmla="*/ 0 h 2190750" name="connsiteY3"/>
            </a:gdLst>
            <a:cxnLst>
              <a:cxn ang="0">
                <a:pos x="connsiteX0" y="connsiteY0"/>
              </a:cxn>
              <a:cxn ang="0">
                <a:pos x="connsiteX1" y="connsiteY1"/>
              </a:cxn>
              <a:cxn ang="0">
                <a:pos x="connsiteX2" y="connsiteY2"/>
              </a:cxn>
              <a:cxn ang="0">
                <a:pos x="connsiteX3" y="connsiteY3"/>
              </a:cxn>
            </a:cxnLst>
            <a:rect b="b" l="l" r="r" t="t"/>
            <a:pathLst>
              <a:path h="2190750" w="2524125">
                <a:moveTo>
                  <a:pt x="0" y="0"/>
                </a:moveTo>
                <a:lnTo>
                  <a:pt x="2524125" y="2190750"/>
                </a:lnTo>
                <a:lnTo>
                  <a:pt x="1095375" y="2181225"/>
                </a:lnTo>
                <a:lnTo>
                  <a:pt x="0" y="0"/>
                </a:lnTo>
                <a:close/>
              </a:path>
            </a:pathLst>
          </a:custGeom>
          <a:solidFill>
            <a:schemeClr val="bg1">
              <a:alpha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ea charset="-122" panose="02010509060101010101" pitchFamily="49" typeface="幼圆"/>
            </a:endParaRPr>
          </a:p>
        </p:txBody>
      </p:sp>
      <p:pic>
        <p:nvPicPr>
          <p:cNvPr id="11" name="图片 10"/>
          <p:cNvPicPr>
            <a:picLocks noChangeAspect="1"/>
          </p:cNvPicPr>
          <p:nvPr/>
        </p:nvPicPr>
        <p:blipFill>
          <a:blip r:embed="rId3">
            <a:extLst>
              <a:ext uri="{28A0092B-C50C-407E-A947-70E740481C1C}">
                <a14:useLocalDpi val="0"/>
              </a:ext>
            </a:extLst>
          </a:blip>
          <a:stretch>
            <a:fillRect/>
          </a:stretch>
        </p:blipFill>
        <p:spPr>
          <a:xfrm>
            <a:off x="1604839" y="2355763"/>
            <a:ext cx="8059680" cy="4533568"/>
          </a:xfrm>
          <a:prstGeom prst="rect">
            <a:avLst/>
          </a:prstGeom>
        </p:spPr>
      </p:pic>
      <p:sp>
        <p:nvSpPr>
          <p:cNvPr id="12" name="文本框 11"/>
          <p:cNvSpPr txBox="1">
            <a:spLocks noChangeArrowheads="1" noChangeAspect="1"/>
          </p:cNvSpPr>
          <p:nvPr/>
        </p:nvSpPr>
        <p:spPr bwMode="auto">
          <a:xfrm>
            <a:off x="4197128" y="3544317"/>
            <a:ext cx="3684588" cy="7620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gn="ctr" eaLnBrk="0" hangingPunct="0"/>
            <a:r>
              <a:rPr altLang="en-US" lang="zh-CN" sz="4400">
                <a:solidFill>
                  <a:schemeClr val="tx1">
                    <a:lumMod val="85000"/>
                    <a:lumOff val="15000"/>
                  </a:schemeClr>
                </a:solidFill>
                <a:latin charset="-122" panose="02010509060101010101" pitchFamily="49" typeface="幼圆"/>
                <a:ea charset="-122" panose="02010509060101010101" pitchFamily="49" typeface="幼圆"/>
              </a:rPr>
              <a:t>输入标题</a:t>
            </a:r>
          </a:p>
        </p:txBody>
      </p:sp>
      <p:sp>
        <p:nvSpPr>
          <p:cNvPr id="13" name="文本框 12"/>
          <p:cNvSpPr txBox="1">
            <a:spLocks noChangeArrowheads="1"/>
          </p:cNvSpPr>
          <p:nvPr/>
        </p:nvSpPr>
        <p:spPr bwMode="auto">
          <a:xfrm>
            <a:off x="4657502" y="4378072"/>
            <a:ext cx="2763838" cy="2438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gn="ctr" eaLnBrk="0" hangingPunct="0"/>
            <a:r>
              <a:rPr altLang="zh-CN" lang="en-US" sz="1000">
                <a:solidFill>
                  <a:schemeClr val="tx1">
                    <a:lumMod val="85000"/>
                    <a:lumOff val="15000"/>
                  </a:schemeClr>
                </a:solidFill>
                <a:latin charset="0" panose="020b0604020202020204" pitchFamily="34" typeface="Arial"/>
                <a:ea charset="-122" panose="02010509060101010101" pitchFamily="49" typeface="幼圆"/>
              </a:rPr>
              <a:t>Modern fashion Creative presentation</a:t>
            </a:r>
          </a:p>
        </p:txBody>
      </p:sp>
      <p:cxnSp>
        <p:nvCxnSpPr>
          <p:cNvPr id="14" name="直接连接符 13"/>
          <p:cNvCxnSpPr/>
          <p:nvPr/>
        </p:nvCxnSpPr>
        <p:spPr>
          <a:xfrm>
            <a:off x="5901309" y="4752322"/>
            <a:ext cx="27622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文本框 14"/>
          <p:cNvSpPr txBox="1"/>
          <p:nvPr/>
        </p:nvSpPr>
        <p:spPr>
          <a:xfrm>
            <a:off x="3820890" y="4878451"/>
            <a:ext cx="4437063" cy="274320"/>
          </a:xfrm>
          <a:prstGeom prst="rect">
            <a:avLst/>
          </a:prstGeom>
          <a:noFill/>
          <a:ln>
            <a:noFill/>
          </a:ln>
        </p:spPr>
        <p:txBody>
          <a:bodyPr>
            <a:spAutoFit/>
          </a:bodyPr>
          <a:lstStyle/>
          <a:p>
            <a:pPr algn="ctr"/>
            <a:r>
              <a:rPr altLang="en-US" lang="zh-CN" noProof="1" sz="1200">
                <a:solidFill>
                  <a:schemeClr val="tx1">
                    <a:lumMod val="85000"/>
                    <a:lumOff val="15000"/>
                  </a:schemeClr>
                </a:solidFill>
                <a:latin charset="0" panose="020b0604020202020204" pitchFamily="34" typeface="Arial"/>
                <a:ea charset="-122" panose="02010509060101010101" pitchFamily="49" typeface="幼圆"/>
              </a:rPr>
              <a:t>根据分类输入内容</a:t>
            </a:r>
          </a:p>
        </p:txBody>
      </p:sp>
    </p:spTree>
    <p:custDataLst>
      <p:tags r:id="rId4"/>
    </p:custDataLst>
    <p:extLst>
      <p:ext uri="{BB962C8B-B14F-4D97-AF65-F5344CB8AC3E}">
        <p14:creationId val="577400277"/>
      </p:ext>
    </p:extLst>
  </p:cSld>
  <p:clrMapOvr>
    <a:masterClrMapping/>
  </p:clrMapOvr>
  <mc:AlternateContent>
    <mc:Choice Requires="p14">
      <p:transition p14:dur="1500" spd="slow">
        <p14:window dir="vert"/>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21" presetSubtype="1">
                                  <p:stCondLst>
                                    <p:cond delay="0"/>
                                  </p:stCondLst>
                                  <p:childTnLst>
                                    <p:set>
                                      <p:cBhvr>
                                        <p:cTn dur="1" fill="hold" id="6">
                                          <p:stCondLst>
                                            <p:cond delay="0"/>
                                          </p:stCondLst>
                                        </p:cTn>
                                        <p:tgtEl>
                                          <p:spTgt spid="11"/>
                                        </p:tgtEl>
                                        <p:attrNameLst>
                                          <p:attrName>style.visibility</p:attrName>
                                        </p:attrNameLst>
                                      </p:cBhvr>
                                      <p:to>
                                        <p:strVal val="visible"/>
                                      </p:to>
                                    </p:set>
                                    <p:animEffect filter="wheel(1)" transition="in">
                                      <p:cBhvr>
                                        <p:cTn dur="2000" id="7"/>
                                        <p:tgtEl>
                                          <p:spTgt spid="11"/>
                                        </p:tgtEl>
                                      </p:cBhvr>
                                    </p:animEffect>
                                  </p:childTnLst>
                                </p:cTn>
                              </p:par>
                              <p:par>
                                <p:cTn fill="hold" grpId="0" id="8" nodeType="withEffect" presetClass="entr" presetID="2" presetSubtype="1">
                                  <p:stCondLst>
                                    <p:cond delay="0"/>
                                  </p:stCondLst>
                                  <p:childTnLst>
                                    <p:set>
                                      <p:cBhvr>
                                        <p:cTn dur="1" fill="hold" id="9">
                                          <p:stCondLst>
                                            <p:cond delay="0"/>
                                          </p:stCondLst>
                                        </p:cTn>
                                        <p:tgtEl>
                                          <p:spTgt spid="12"/>
                                        </p:tgtEl>
                                        <p:attrNameLst>
                                          <p:attrName>style.visibility</p:attrName>
                                        </p:attrNameLst>
                                      </p:cBhvr>
                                      <p:to>
                                        <p:strVal val="visible"/>
                                      </p:to>
                                    </p:set>
                                    <p:anim calcmode="lin" valueType="num">
                                      <p:cBhvr>
                                        <p:cTn dur="1000" fill="hold" id="10"/>
                                        <p:tgtEl>
                                          <p:spTgt spid="12"/>
                                        </p:tgtEl>
                                        <p:attrNameLst>
                                          <p:attrName>ppt_x</p:attrName>
                                        </p:attrNameLst>
                                      </p:cBhvr>
                                      <p:tavLst>
                                        <p:tav tm="0">
                                          <p:val>
                                            <p:strVal val="#ppt_x"/>
                                          </p:val>
                                        </p:tav>
                                        <p:tav tm="100000">
                                          <p:val>
                                            <p:strVal val="#ppt_x"/>
                                          </p:val>
                                        </p:tav>
                                      </p:tavLst>
                                    </p:anim>
                                    <p:anim calcmode="lin" valueType="num">
                                      <p:cBhvr>
                                        <p:cTn dur="1000" fill="hold" id="11"/>
                                        <p:tgtEl>
                                          <p:spTgt spid="12"/>
                                        </p:tgtEl>
                                        <p:attrNameLst>
                                          <p:attrName>ppt_y</p:attrName>
                                        </p:attrNameLst>
                                      </p:cBhvr>
                                      <p:tavLst>
                                        <p:tav tm="0">
                                          <p:val>
                                            <p:strVal val="0-#ppt_h/2"/>
                                          </p:val>
                                        </p:tav>
                                        <p:tav tm="100000">
                                          <p:val>
                                            <p:strVal val="#ppt_y"/>
                                          </p:val>
                                        </p:tav>
                                      </p:tavLst>
                                    </p:anim>
                                  </p:childTnLst>
                                </p:cTn>
                              </p:par>
                              <p:par>
                                <p:cTn fill="hold" grpId="2" id="12" nodeType="withEffect" presetClass="entr" presetID="2" presetSubtype="4">
                                  <p:stCondLst>
                                    <p:cond delay="0"/>
                                  </p:stCondLst>
                                  <p:childTnLst>
                                    <p:set>
                                      <p:cBhvr>
                                        <p:cTn dur="1" fill="hold" id="13">
                                          <p:stCondLst>
                                            <p:cond delay="0"/>
                                          </p:stCondLst>
                                        </p:cTn>
                                        <p:tgtEl>
                                          <p:spTgt spid="13"/>
                                        </p:tgtEl>
                                        <p:attrNameLst>
                                          <p:attrName>style.visibility</p:attrName>
                                        </p:attrNameLst>
                                      </p:cBhvr>
                                      <p:to>
                                        <p:strVal val="visible"/>
                                      </p:to>
                                    </p:set>
                                    <p:anim calcmode="lin" valueType="num">
                                      <p:cBhvr>
                                        <p:cTn dur="500" fill="hold" id="14"/>
                                        <p:tgtEl>
                                          <p:spTgt spid="13"/>
                                        </p:tgtEl>
                                        <p:attrNameLst>
                                          <p:attrName>ppt_x</p:attrName>
                                        </p:attrNameLst>
                                      </p:cBhvr>
                                      <p:tavLst>
                                        <p:tav tm="0">
                                          <p:val>
                                            <p:strVal val="#ppt_x"/>
                                          </p:val>
                                        </p:tav>
                                        <p:tav tm="100000">
                                          <p:val>
                                            <p:strVal val="#ppt_x"/>
                                          </p:val>
                                        </p:tav>
                                      </p:tavLst>
                                    </p:anim>
                                    <p:anim calcmode="lin" valueType="num">
                                      <p:cBhvr>
                                        <p:cTn dur="500" fill="hold" id="15"/>
                                        <p:tgtEl>
                                          <p:spTgt spid="13"/>
                                        </p:tgtEl>
                                        <p:attrNameLst>
                                          <p:attrName>ppt_y</p:attrName>
                                        </p:attrNameLst>
                                      </p:cBhvr>
                                      <p:tavLst>
                                        <p:tav tm="0">
                                          <p:val>
                                            <p:strVal val="1+#ppt_h/2"/>
                                          </p:val>
                                        </p:tav>
                                        <p:tav tm="100000">
                                          <p:val>
                                            <p:strVal val="#ppt_y"/>
                                          </p:val>
                                        </p:tav>
                                      </p:tavLst>
                                    </p:anim>
                                  </p:childTnLst>
                                </p:cTn>
                              </p:par>
                              <p:par>
                                <p:cTn fill="hold" grpId="2" id="16" nodeType="withEffect" presetClass="entr" presetID="2" presetSubtype="4">
                                  <p:stCondLst>
                                    <p:cond delay="0"/>
                                  </p:stCondLst>
                                  <p:childTnLst>
                                    <p:set>
                                      <p:cBhvr>
                                        <p:cTn dur="1" fill="hold" id="17">
                                          <p:stCondLst>
                                            <p:cond delay="0"/>
                                          </p:stCondLst>
                                        </p:cTn>
                                        <p:tgtEl>
                                          <p:spTgt spid="15"/>
                                        </p:tgtEl>
                                        <p:attrNameLst>
                                          <p:attrName>style.visibility</p:attrName>
                                        </p:attrNameLst>
                                      </p:cBhvr>
                                      <p:to>
                                        <p:strVal val="visible"/>
                                      </p:to>
                                    </p:set>
                                    <p:anim calcmode="lin" valueType="num">
                                      <p:cBhvr>
                                        <p:cTn dur="1000" fill="hold" id="18"/>
                                        <p:tgtEl>
                                          <p:spTgt spid="15"/>
                                        </p:tgtEl>
                                        <p:attrNameLst>
                                          <p:attrName>ppt_x</p:attrName>
                                        </p:attrNameLst>
                                      </p:cBhvr>
                                      <p:tavLst>
                                        <p:tav tm="0">
                                          <p:val>
                                            <p:strVal val="#ppt_x"/>
                                          </p:val>
                                        </p:tav>
                                        <p:tav tm="100000">
                                          <p:val>
                                            <p:strVal val="#ppt_x"/>
                                          </p:val>
                                        </p:tav>
                                      </p:tavLst>
                                    </p:anim>
                                    <p:anim calcmode="lin" valueType="num">
                                      <p:cBhvr>
                                        <p:cTn dur="1000" fill="hold" id="19"/>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2"/>
      <p:bldP grpId="2" spid="13"/>
      <p:bldP grpId="2" spid="15"/>
    </p:bldLst>
  </p:timing>
</p:sld>
</file>

<file path=ppt/slides/slide1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10" name="组合 9"/>
          <p:cNvGrpSpPr/>
          <p:nvPr/>
        </p:nvGrpSpPr>
        <p:grpSpPr>
          <a:xfrm>
            <a:off x="0" y="-704344"/>
            <a:ext cx="9140061" cy="2875208"/>
            <a:chOff x="0" y="-704344"/>
            <a:chExt cx="9140061" cy="2875208"/>
          </a:xfrm>
        </p:grpSpPr>
        <p:grpSp>
          <p:nvGrpSpPr>
            <p:cNvPr id="4" name="组合 3"/>
            <p:cNvGrpSpPr/>
            <p:nvPr/>
          </p:nvGrpSpPr>
          <p:grpSpPr>
            <a:xfrm>
              <a:off x="0" y="-488131"/>
              <a:ext cx="2392916" cy="2204722"/>
              <a:chOff x="1444172" y="591989"/>
              <a:chExt cx="5705283" cy="5256584"/>
            </a:xfrm>
          </p:grpSpPr>
          <p:sp>
            <p:nvSpPr>
              <p:cNvPr id="64" name="任意多边形: 形状 63"/>
              <p:cNvSpPr/>
              <p:nvPr/>
            </p:nvSpPr>
            <p:spPr>
              <a:xfrm>
                <a:off x="1901872" y="2405577"/>
                <a:ext cx="3592285" cy="3442996"/>
              </a:xfrm>
              <a:custGeom>
                <a:gdLst>
                  <a:gd fmla="*/ 0 w 3592285" name="connsiteX0"/>
                  <a:gd fmla="*/ 699796 h 3442996" name="connsiteY0"/>
                  <a:gd fmla="*/ 3592285 w 3592285" name="connsiteX1"/>
                  <a:gd fmla="*/ 0 h 3442996" name="connsiteY1"/>
                  <a:gd fmla="*/ 2425959 w 3592285" name="connsiteX2"/>
                  <a:gd fmla="*/ 3442996 h 3442996" name="connsiteY2"/>
                  <a:gd fmla="*/ 0 w 3592285" name="connsiteX3"/>
                  <a:gd fmla="*/ 699796 h 3442996" name="connsiteY3"/>
                </a:gdLst>
                <a:cxnLst>
                  <a:cxn ang="0">
                    <a:pos x="connsiteX0" y="connsiteY0"/>
                  </a:cxn>
                  <a:cxn ang="0">
                    <a:pos x="connsiteX1" y="connsiteY1"/>
                  </a:cxn>
                  <a:cxn ang="0">
                    <a:pos x="connsiteX2" y="connsiteY2"/>
                  </a:cxn>
                  <a:cxn ang="0">
                    <a:pos x="connsiteX3" y="connsiteY3"/>
                  </a:cxn>
                </a:cxnLst>
                <a:rect b="b" l="l" r="r" t="t"/>
                <a:pathLst>
                  <a:path h="3442996" w="3592285">
                    <a:moveTo>
                      <a:pt x="0" y="699796"/>
                    </a:moveTo>
                    <a:lnTo>
                      <a:pt x="3592285" y="0"/>
                    </a:lnTo>
                    <a:lnTo>
                      <a:pt x="2425959" y="3442996"/>
                    </a:lnTo>
                    <a:lnTo>
                      <a:pt x="0" y="699796"/>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10509060101010101" pitchFamily="49" typeface="幼圆"/>
                </a:endParaRPr>
              </a:p>
            </p:txBody>
          </p:sp>
          <p:sp>
            <p:nvSpPr>
              <p:cNvPr id="65" name="任意多边形: 形状 64"/>
              <p:cNvSpPr/>
              <p:nvPr/>
            </p:nvSpPr>
            <p:spPr>
              <a:xfrm>
                <a:off x="3403842" y="2049069"/>
                <a:ext cx="1270001" cy="965200"/>
              </a:xfrm>
              <a:custGeom>
                <a:gdLst>
                  <a:gd fmla="*/ 0 w 1270000" name="connsiteX0"/>
                  <a:gd fmla="*/ 965200 h 965200" name="connsiteY0"/>
                  <a:gd fmla="*/ 1035050 w 1270000" name="connsiteX1"/>
                  <a:gd fmla="*/ 0 h 965200" name="connsiteY1"/>
                  <a:gd fmla="*/ 1270000 w 1270000" name="connsiteX2"/>
                  <a:gd fmla="*/ 933450 h 965200" name="connsiteY2"/>
                </a:gdLst>
                <a:cxnLst>
                  <a:cxn ang="0">
                    <a:pos x="connsiteX0" y="connsiteY0"/>
                  </a:cxn>
                  <a:cxn ang="0">
                    <a:pos x="connsiteX1" y="connsiteY1"/>
                  </a:cxn>
                  <a:cxn ang="0">
                    <a:pos x="connsiteX2" y="connsiteY2"/>
                  </a:cxn>
                </a:cxnLst>
                <a:rect b="b" l="l" r="r" t="t"/>
                <a:pathLst>
                  <a:path h="965200" w="1270000">
                    <a:moveTo>
                      <a:pt x="0" y="965200"/>
                    </a:moveTo>
                    <a:lnTo>
                      <a:pt x="1035050" y="0"/>
                    </a:lnTo>
                    <a:lnTo>
                      <a:pt x="1270000" y="933450"/>
                    </a:lnTo>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10509060101010101" pitchFamily="49" typeface="幼圆"/>
                </a:endParaRPr>
              </a:p>
            </p:txBody>
          </p:sp>
          <p:sp>
            <p:nvSpPr>
              <p:cNvPr id="66" name="任意多边形: 形状 65"/>
              <p:cNvSpPr/>
              <p:nvPr/>
            </p:nvSpPr>
            <p:spPr>
              <a:xfrm>
                <a:off x="1835390" y="3792146"/>
                <a:ext cx="3457575" cy="1752599"/>
              </a:xfrm>
              <a:custGeom>
                <a:gdLst>
                  <a:gd fmla="*/ 733425 w 3457575" name="connsiteX0"/>
                  <a:gd fmla="*/ 0 h 1752600" name="connsiteY0"/>
                  <a:gd fmla="*/ 0 w 3457575" name="connsiteX1"/>
                  <a:gd fmla="*/ 733425 h 1752600" name="connsiteY1"/>
                  <a:gd fmla="*/ 3457575 w 3457575" name="connsiteX2"/>
                  <a:gd fmla="*/ 1752600 h 1752600" name="connsiteY2"/>
                  <a:gd fmla="*/ 3305175 w 3457575" name="connsiteX3"/>
                  <a:gd fmla="*/ 1114425 h 1752600" name="connsiteY3"/>
                </a:gdLst>
                <a:cxnLst>
                  <a:cxn ang="0">
                    <a:pos x="connsiteX0" y="connsiteY0"/>
                  </a:cxn>
                  <a:cxn ang="0">
                    <a:pos x="connsiteX1" y="connsiteY1"/>
                  </a:cxn>
                  <a:cxn ang="0">
                    <a:pos x="connsiteX2" y="connsiteY2"/>
                  </a:cxn>
                  <a:cxn ang="0">
                    <a:pos x="connsiteX3" y="connsiteY3"/>
                  </a:cxn>
                </a:cxnLst>
                <a:rect b="b" l="l" r="r" t="t"/>
                <a:pathLst>
                  <a:path h="1752600" w="3457575">
                    <a:moveTo>
                      <a:pt x="733425" y="0"/>
                    </a:moveTo>
                    <a:lnTo>
                      <a:pt x="0" y="733425"/>
                    </a:lnTo>
                    <a:lnTo>
                      <a:pt x="3457575" y="1752600"/>
                    </a:lnTo>
                    <a:lnTo>
                      <a:pt x="3305175" y="1114425"/>
                    </a:lnTo>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10509060101010101" pitchFamily="49" typeface="幼圆"/>
                </a:endParaRPr>
              </a:p>
            </p:txBody>
          </p:sp>
          <p:cxnSp>
            <p:nvCxnSpPr>
              <p:cNvPr id="67" name="直接连接符 66"/>
              <p:cNvCxnSpPr/>
              <p:nvPr/>
            </p:nvCxnSpPr>
            <p:spPr>
              <a:xfrm flipH="1">
                <a:off x="4768373" y="4533062"/>
                <a:ext cx="720081" cy="72008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直接连接符 68"/>
              <p:cNvCxnSpPr/>
              <p:nvPr/>
            </p:nvCxnSpPr>
            <p:spPr>
              <a:xfrm flipH="1">
                <a:off x="1444172" y="4029005"/>
                <a:ext cx="1668016" cy="158417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70" name="任意多边形: 形状 69"/>
              <p:cNvSpPr/>
              <p:nvPr/>
            </p:nvSpPr>
            <p:spPr>
              <a:xfrm>
                <a:off x="4121391" y="2201470"/>
                <a:ext cx="374650" cy="368301"/>
              </a:xfrm>
              <a:custGeom>
                <a:gdLst>
                  <a:gd fmla="*/ 0 w 374650" name="connsiteX0"/>
                  <a:gd fmla="*/ 260350 h 368300" name="connsiteY0"/>
                  <a:gd fmla="*/ 279400 w 374650" name="connsiteX1"/>
                  <a:gd fmla="*/ 0 h 368300" name="connsiteY1"/>
                  <a:gd fmla="*/ 374650 w 374650" name="connsiteX2"/>
                  <a:gd fmla="*/ 368300 h 368300" name="connsiteY2"/>
                  <a:gd fmla="*/ 0 w 374650" name="connsiteX3"/>
                  <a:gd fmla="*/ 260350 h 368300" name="connsiteY3"/>
                </a:gdLst>
                <a:cxnLst>
                  <a:cxn ang="0">
                    <a:pos x="connsiteX0" y="connsiteY0"/>
                  </a:cxn>
                  <a:cxn ang="0">
                    <a:pos x="connsiteX1" y="connsiteY1"/>
                  </a:cxn>
                  <a:cxn ang="0">
                    <a:pos x="connsiteX2" y="connsiteY2"/>
                  </a:cxn>
                  <a:cxn ang="0">
                    <a:pos x="connsiteX3" y="connsiteY3"/>
                  </a:cxn>
                </a:cxnLst>
                <a:rect b="b" l="l" r="r" t="t"/>
                <a:pathLst>
                  <a:path h="368300" w="374650">
                    <a:moveTo>
                      <a:pt x="0" y="260350"/>
                    </a:moveTo>
                    <a:lnTo>
                      <a:pt x="279400" y="0"/>
                    </a:lnTo>
                    <a:lnTo>
                      <a:pt x="374650" y="368300"/>
                    </a:lnTo>
                    <a:lnTo>
                      <a:pt x="0" y="26035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10509060101010101" pitchFamily="49" typeface="幼圆"/>
                </a:endParaRPr>
              </a:p>
            </p:txBody>
          </p:sp>
          <p:cxnSp>
            <p:nvCxnSpPr>
              <p:cNvPr id="72" name="直接连接符 71"/>
              <p:cNvCxnSpPr/>
              <p:nvPr/>
            </p:nvCxnSpPr>
            <p:spPr>
              <a:xfrm flipH="1">
                <a:off x="4678659" y="591989"/>
                <a:ext cx="2470796" cy="239218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6" name="直接连接符 5"/>
            <p:cNvCxnSpPr/>
            <p:nvPr/>
          </p:nvCxnSpPr>
          <p:spPr>
            <a:xfrm>
              <a:off x="1696257" y="1164838"/>
              <a:ext cx="689335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7" name="矩形 6"/>
            <p:cNvSpPr/>
            <p:nvPr/>
          </p:nvSpPr>
          <p:spPr>
            <a:xfrm>
              <a:off x="2252911" y="572825"/>
              <a:ext cx="1605280" cy="518160"/>
            </a:xfrm>
            <a:prstGeom prst="rect">
              <a:avLst/>
            </a:prstGeom>
          </p:spPr>
          <p:txBody>
            <a:bodyPr wrap="none">
              <a:spAutoFit/>
            </a:bodyPr>
            <a:lstStyle/>
            <a:p>
              <a:r>
                <a:rPr altLang="en-US" lang="zh-CN" sz="2800">
                  <a:solidFill>
                    <a:schemeClr val="bg1"/>
                  </a:solidFill>
                  <a:latin charset="-122" panose="02010509060101010101" pitchFamily="49" typeface="幼圆"/>
                  <a:ea charset="-122" panose="02010509060101010101" pitchFamily="49" typeface="幼圆"/>
                </a:rPr>
                <a:t>输入标题</a:t>
              </a:r>
            </a:p>
          </p:txBody>
        </p:sp>
        <p:sp>
          <p:nvSpPr>
            <p:cNvPr id="9" name="椭圆 8"/>
            <p:cNvSpPr/>
            <p:nvPr/>
          </p:nvSpPr>
          <p:spPr>
            <a:xfrm>
              <a:off x="8589615" y="1056826"/>
              <a:ext cx="216024" cy="216024"/>
            </a:xfrm>
            <a:prstGeom prst="ellipse">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10509060101010101" pitchFamily="49" typeface="幼圆"/>
              </a:endParaRPr>
            </a:p>
          </p:txBody>
        </p:sp>
        <p:pic>
          <p:nvPicPr>
            <p:cNvPr id="75" name="图片 74"/>
            <p:cNvPicPr>
              <a:picLocks noChangeAspect="1"/>
            </p:cNvPicPr>
            <p:nvPr/>
          </p:nvPicPr>
          <p:blipFill>
            <a:blip r:embed="rId3">
              <a:extLst>
                <a:ext uri="{28A0092B-C50C-407E-A947-70E740481C1C}">
                  <a14:useLocalDpi val="0"/>
                </a:ext>
              </a:extLst>
            </a:blip>
            <a:stretch>
              <a:fillRect/>
            </a:stretch>
          </p:blipFill>
          <p:spPr>
            <a:xfrm rot="506853">
              <a:off x="4028581" y="-704344"/>
              <a:ext cx="5111480" cy="2875208"/>
            </a:xfrm>
            <a:prstGeom prst="rect">
              <a:avLst/>
            </a:prstGeom>
          </p:spPr>
        </p:pic>
      </p:grpSp>
      <p:grpSp>
        <p:nvGrpSpPr>
          <p:cNvPr id="61" name="组合 60"/>
          <p:cNvGrpSpPr/>
          <p:nvPr/>
        </p:nvGrpSpPr>
        <p:grpSpPr>
          <a:xfrm>
            <a:off x="6776167" y="2320231"/>
            <a:ext cx="2749552" cy="1008062"/>
            <a:chOff x="4952359" y="915566"/>
            <a:chExt cx="2749552" cy="1008062"/>
          </a:xfrm>
        </p:grpSpPr>
        <p:sp>
          <p:nvSpPr>
            <p:cNvPr id="62" name="Oval 2"/>
            <p:cNvSpPr>
              <a:spLocks noChangeArrowheads="1" noChangeAspect="1"/>
            </p:cNvSpPr>
            <p:nvPr/>
          </p:nvSpPr>
          <p:spPr bwMode="auto">
            <a:xfrm>
              <a:off x="4983199" y="915566"/>
              <a:ext cx="1004214" cy="1008062"/>
            </a:xfrm>
            <a:prstGeom prst="ellipse">
              <a:avLst/>
            </a:prstGeom>
            <a:solidFill>
              <a:schemeClr val="bg1">
                <a:alpha val="80000"/>
              </a:schemeClr>
            </a:solidFill>
            <a:ln algn="ctr" cap="flat" cmpd="sng" w="25400">
              <a:solidFill>
                <a:srgbClr val="F8F8F8"/>
              </a:solidFill>
              <a:prstDash val="solid"/>
            </a:ln>
            <a:effectLst/>
            <a:scene3d>
              <a:camera prst="orthographicFront">
                <a:rot lat="0" lon="0" rev="0"/>
              </a:camera>
              <a:lightRig dir="t" rig="balanced">
                <a:rot lat="0" lon="0" rev="8700000"/>
              </a:lightRig>
            </a:scene3d>
          </p:spPr>
          <p:txBody>
            <a:bodyPr anchor="ctr">
              <a:sp3d/>
            </a:bodyPr>
            <a:lstStyle/>
            <a:p>
              <a:pPr algn="ctr" defTabSz="914400" eaLnBrk="0" fontAlgn="ctr" hangingPunct="0" indent="0" latinLnBrk="0" lvl="0" marL="0" marR="0">
                <a:lnSpc>
                  <a:spcPct val="100000"/>
                </a:lnSpc>
                <a:spcBef>
                  <a:spcPct val="0"/>
                </a:spcBef>
                <a:spcAft>
                  <a:spcPct val="0"/>
                </a:spcAft>
                <a:buClr>
                  <a:srgbClr val="FF0000"/>
                </a:buClr>
                <a:buSzPct val="70000"/>
                <a:buFont charset="2" pitchFamily="2" typeface="Wingdings"/>
                <a:buChar char="u"/>
                <a:defRPr/>
              </a:pPr>
              <a:endParaRPr altLang="zh-CN" b="1" baseline="0" cap="none" i="0" kern="0" kumimoji="0" lang="fr-FR" noProof="0" normalizeH="0" spc="0" strike="noStrike" sz="1600" u="none">
                <a:ln>
                  <a:noFill/>
                </a:ln>
                <a:solidFill>
                  <a:srgbClr val="F8F8F8"/>
                </a:solidFill>
                <a:effectLst/>
                <a:uLnTx/>
                <a:uFillTx/>
                <a:latin charset="-122" panose="020b0503020204020204" pitchFamily="34" typeface="微软雅黑"/>
                <a:ea charset="-122" panose="020b0503020204020204" pitchFamily="34" typeface="微软雅黑"/>
                <a:cs typeface="+mn-cs"/>
              </a:endParaRPr>
            </a:p>
          </p:txBody>
        </p:sp>
        <p:sp>
          <p:nvSpPr>
            <p:cNvPr id="63" name="TextBox 147"/>
            <p:cNvSpPr txBox="1">
              <a:spLocks noChangeArrowheads="1"/>
            </p:cNvSpPr>
            <p:nvPr/>
          </p:nvSpPr>
          <p:spPr bwMode="auto">
            <a:xfrm>
              <a:off x="4952359" y="1266404"/>
              <a:ext cx="1062038" cy="304800"/>
            </a:xfrm>
            <a:prstGeom prst="rect">
              <a:avLst/>
            </a:prstGeom>
            <a:noFill/>
            <a:ln w="9525">
              <a:noFill/>
              <a:miter lim="800000"/>
            </a:ln>
            <a:effectLst/>
          </p:spPr>
          <p:txBody>
            <a:bodyPr>
              <a:spAutoFit/>
            </a:bodyPr>
            <a:lstStyle/>
            <a:p>
              <a:pPr algn="ctr" defTabSz="912813" eaLnBrk="0" fontAlgn="ctr" hangingPunct="0">
                <a:buClr>
                  <a:srgbClr val="FF0000"/>
                </a:buClr>
                <a:buSzPct val="70000"/>
              </a:pPr>
              <a:r>
                <a:rPr altLang="en-US" lang="zh-CN" sz="1400">
                  <a:solidFill>
                    <a:schemeClr val="tx1">
                      <a:lumMod val="85000"/>
                      <a:lumOff val="15000"/>
                    </a:schemeClr>
                  </a:solidFill>
                  <a:latin charset="-122" panose="020b0503020204020204" pitchFamily="34" typeface="微软雅黑"/>
                  <a:ea charset="-122" panose="020b0503020204020204" pitchFamily="34" typeface="微软雅黑"/>
                </a:rPr>
                <a:t>添加文本</a:t>
              </a:r>
            </a:p>
          </p:txBody>
        </p:sp>
        <p:sp>
          <p:nvSpPr>
            <p:cNvPr id="68" name="矩形 87"/>
            <p:cNvSpPr>
              <a:spLocks noChangeArrowheads="1"/>
            </p:cNvSpPr>
            <p:nvPr/>
          </p:nvSpPr>
          <p:spPr bwMode="auto">
            <a:xfrm>
              <a:off x="6136636" y="974305"/>
              <a:ext cx="1565275" cy="228600"/>
            </a:xfrm>
            <a:prstGeom prst="rect">
              <a:avLst/>
            </a:prstGeom>
            <a:noFill/>
            <a:ln w="9525">
              <a:noFill/>
              <a:miter lim="800000"/>
            </a:ln>
          </p:spPr>
          <p:txBody>
            <a:bodyPr>
              <a:spAutoFit/>
            </a:bodyPr>
            <a:lstStyle/>
            <a:p>
              <a:pPr eaLnBrk="0" fontAlgn="ctr" hangingPunct="0">
                <a:buClr>
                  <a:srgbClr val="FF0000"/>
                </a:buClr>
                <a:buSzPct val="70000"/>
              </a:pPr>
              <a:r>
                <a:rPr altLang="en-US" lang="zh-CN" sz="900">
                  <a:solidFill>
                    <a:srgbClr val="F8F8F8"/>
                  </a:solidFill>
                  <a:latin charset="-122" panose="020b0503020204020204" pitchFamily="34" typeface="微软雅黑"/>
                  <a:ea charset="-122" panose="020b0503020204020204" pitchFamily="34" typeface="微软雅黑"/>
                </a:rPr>
                <a:t>点击添加文本</a:t>
              </a:r>
            </a:p>
          </p:txBody>
        </p:sp>
        <p:sp>
          <p:nvSpPr>
            <p:cNvPr id="71" name="矩形 87"/>
            <p:cNvSpPr>
              <a:spLocks noChangeArrowheads="1"/>
            </p:cNvSpPr>
            <p:nvPr/>
          </p:nvSpPr>
          <p:spPr bwMode="auto">
            <a:xfrm>
              <a:off x="6136636" y="1275930"/>
              <a:ext cx="1565275" cy="228600"/>
            </a:xfrm>
            <a:prstGeom prst="rect">
              <a:avLst/>
            </a:prstGeom>
            <a:noFill/>
            <a:ln w="9525">
              <a:noFill/>
              <a:miter lim="800000"/>
            </a:ln>
          </p:spPr>
          <p:txBody>
            <a:bodyPr>
              <a:spAutoFit/>
            </a:bodyPr>
            <a:lstStyle/>
            <a:p>
              <a:pPr eaLnBrk="0" fontAlgn="ctr" hangingPunct="0">
                <a:buClr>
                  <a:srgbClr val="FF0000"/>
                </a:buClr>
                <a:buSzPct val="70000"/>
              </a:pPr>
              <a:r>
                <a:rPr altLang="en-US" lang="zh-CN" sz="900">
                  <a:solidFill>
                    <a:srgbClr val="F8F8F8"/>
                  </a:solidFill>
                  <a:latin charset="-122" panose="020b0503020204020204" pitchFamily="34" typeface="微软雅黑"/>
                  <a:ea charset="-122" panose="020b0503020204020204" pitchFamily="34" typeface="微软雅黑"/>
                </a:rPr>
                <a:t>点击添加文本</a:t>
              </a:r>
            </a:p>
          </p:txBody>
        </p:sp>
        <p:sp>
          <p:nvSpPr>
            <p:cNvPr id="73" name="矩形 87"/>
            <p:cNvSpPr>
              <a:spLocks noChangeArrowheads="1"/>
            </p:cNvSpPr>
            <p:nvPr/>
          </p:nvSpPr>
          <p:spPr bwMode="auto">
            <a:xfrm>
              <a:off x="6136634" y="1577554"/>
              <a:ext cx="1506538" cy="228600"/>
            </a:xfrm>
            <a:prstGeom prst="rect">
              <a:avLst/>
            </a:prstGeom>
            <a:noFill/>
            <a:ln w="9525">
              <a:noFill/>
              <a:miter lim="800000"/>
            </a:ln>
            <a:effectLst/>
          </p:spPr>
          <p:txBody>
            <a:bodyPr>
              <a:spAutoFit/>
            </a:bodyPr>
            <a:lstStyle/>
            <a:p>
              <a:pPr eaLnBrk="0" fontAlgn="ctr" hangingPunct="0">
                <a:buClr>
                  <a:srgbClr val="FF0000"/>
                </a:buClr>
                <a:buSzPct val="70000"/>
              </a:pPr>
              <a:r>
                <a:rPr altLang="en-US" lang="zh-CN" sz="900">
                  <a:solidFill>
                    <a:srgbClr val="F8F8F8"/>
                  </a:solidFill>
                  <a:latin charset="-122" panose="020b0503020204020204" pitchFamily="34" typeface="微软雅黑"/>
                  <a:ea charset="-122" panose="020b0503020204020204" pitchFamily="34" typeface="微软雅黑"/>
                </a:rPr>
                <a:t>点击添加文本</a:t>
              </a:r>
            </a:p>
          </p:txBody>
        </p:sp>
      </p:grpSp>
      <p:sp>
        <p:nvSpPr>
          <p:cNvPr id="74" name="矩形 14"/>
          <p:cNvSpPr>
            <a:spLocks noChangeArrowheads="1"/>
          </p:cNvSpPr>
          <p:nvPr/>
        </p:nvSpPr>
        <p:spPr bwMode="auto">
          <a:xfrm>
            <a:off x="5533317" y="3942436"/>
            <a:ext cx="1273175" cy="518160"/>
          </a:xfrm>
          <a:prstGeom prst="rect">
            <a:avLst/>
          </a:prstGeom>
          <a:noFill/>
          <a:ln w="9525">
            <a:noFill/>
            <a:miter lim="800000"/>
          </a:ln>
          <a:effectLst/>
        </p:spPr>
        <p:txBody>
          <a:bodyPr>
            <a:spAutoFit/>
          </a:bodyPr>
          <a:lstStyle/>
          <a:p>
            <a:pPr algn="ctr"/>
            <a:r>
              <a:rPr altLang="en-US" kumimoji="1" lang="zh-CN" sz="1400">
                <a:solidFill>
                  <a:srgbClr val="F8F8F8"/>
                </a:solidFill>
                <a:latin charset="-122" panose="020b0503020204020204" pitchFamily="34" typeface="微软雅黑"/>
                <a:ea charset="-122" panose="020b0503020204020204" pitchFamily="34" typeface="微软雅黑"/>
              </a:rPr>
              <a:t>点击添</a:t>
            </a:r>
          </a:p>
          <a:p>
            <a:pPr algn="ctr"/>
            <a:r>
              <a:rPr altLang="en-US" kumimoji="1" lang="zh-CN" sz="1400">
                <a:solidFill>
                  <a:srgbClr val="F8F8F8"/>
                </a:solidFill>
                <a:latin charset="-122" panose="020b0503020204020204" pitchFamily="34" typeface="微软雅黑"/>
                <a:ea charset="-122" panose="020b0503020204020204" pitchFamily="34" typeface="微软雅黑"/>
              </a:rPr>
              <a:t>加文本</a:t>
            </a:r>
          </a:p>
        </p:txBody>
      </p:sp>
      <p:grpSp>
        <p:nvGrpSpPr>
          <p:cNvPr id="76" name="组合 26"/>
          <p:cNvGrpSpPr>
            <a:grpSpLocks noChangeAspect="1"/>
          </p:cNvGrpSpPr>
          <p:nvPr/>
        </p:nvGrpSpPr>
        <p:grpSpPr>
          <a:xfrm>
            <a:off x="4845942" y="3748982"/>
            <a:ext cx="961142" cy="896937"/>
            <a:chOff x="1321939" y="2463785"/>
            <a:chExt cx="451439" cy="2705673"/>
          </a:xfrm>
          <a:effectLst/>
        </p:grpSpPr>
        <p:sp>
          <p:nvSpPr>
            <p:cNvPr id="77" name="圆角矩形 9"/>
            <p:cNvSpPr/>
            <p:nvPr/>
          </p:nvSpPr>
          <p:spPr>
            <a:xfrm>
              <a:off x="1321939" y="2463785"/>
              <a:ext cx="415318" cy="2705673"/>
            </a:xfrm>
            <a:prstGeom prst="roundRect">
              <a:avLst>
                <a:gd fmla="val 10568" name="adj"/>
              </a:avLst>
            </a:prstGeom>
            <a:solidFill>
              <a:schemeClr val="bg1">
                <a:alpha val="80000"/>
              </a:schemeClr>
            </a:solidFill>
            <a:ln algn="ctr" w="9525">
              <a:solidFill>
                <a:srgbClr val="F8F8F8"/>
              </a:solidFill>
              <a:round/>
            </a:ln>
            <a:effectLst/>
            <a:extLst>
              <a:ext uri="{AF507438-7753-43E0-B8FC-AC1667EBCBE1}">
                <a14:hiddenEffects>
                  <a:effectLst>
                    <a:outerShdw algn="ctr" dir="2700000" dist="35921" rotWithShape="0">
                      <a:schemeClr val="bg2"/>
                    </a:outerShdw>
                  </a:effectLst>
                </a14:hiddenEffects>
              </a:ext>
            </a:extLst>
          </p:spPr>
          <p:txBody>
            <a:bodyPr anchor="ctr" wrap="none"/>
            <a:lstStyle/>
            <a:p>
              <a:endParaRPr altLang="en-US" lang="zh-CN">
                <a:solidFill>
                  <a:srgbClr val="5F5F5F"/>
                </a:solidFill>
                <a:latin charset="-122" panose="020b0503020204020204" pitchFamily="34" typeface="微软雅黑"/>
                <a:ea charset="-122" panose="020b0503020204020204" pitchFamily="34" typeface="微软雅黑"/>
              </a:endParaRPr>
            </a:p>
          </p:txBody>
        </p:sp>
        <p:sp>
          <p:nvSpPr>
            <p:cNvPr id="78" name="矩形 14"/>
            <p:cNvSpPr>
              <a:spLocks noChangeArrowheads="1"/>
            </p:cNvSpPr>
            <p:nvPr/>
          </p:nvSpPr>
          <p:spPr bwMode="auto">
            <a:xfrm>
              <a:off x="1373491" y="2934457"/>
              <a:ext cx="399887" cy="1764331"/>
            </a:xfrm>
            <a:prstGeom prst="rect">
              <a:avLst/>
            </a:prstGeom>
            <a:noFill/>
            <a:ln>
              <a:noFill/>
            </a:ln>
            <a:effectLst/>
            <a:extLst>
              <a:ext uri="{91240B29-F687-4F45-9708-019B960494DF}">
                <a14:hiddenLine algn="ctr"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r>
                <a:rPr altLang="en-US" lang="zh-CN">
                  <a:solidFill>
                    <a:schemeClr val="tx1">
                      <a:lumMod val="85000"/>
                      <a:lumOff val="15000"/>
                    </a:schemeClr>
                  </a:solidFill>
                  <a:latin charset="-122" panose="020b0503020204020204" pitchFamily="34" typeface="微软雅黑"/>
                  <a:ea charset="-122" panose="020b0503020204020204" pitchFamily="34" typeface="微软雅黑"/>
                </a:rPr>
                <a:t>添加</a:t>
              </a:r>
            </a:p>
            <a:p>
              <a:r>
                <a:rPr altLang="en-US" lang="zh-CN">
                  <a:solidFill>
                    <a:schemeClr val="tx1">
                      <a:lumMod val="85000"/>
                      <a:lumOff val="15000"/>
                    </a:schemeClr>
                  </a:solidFill>
                  <a:latin charset="-122" panose="020b0503020204020204" pitchFamily="34" typeface="微软雅黑"/>
                  <a:ea charset="-122" panose="020b0503020204020204" pitchFamily="34" typeface="微软雅黑"/>
                </a:rPr>
                <a:t>标题</a:t>
              </a:r>
            </a:p>
          </p:txBody>
        </p:sp>
      </p:grpSp>
      <p:sp>
        <p:nvSpPr>
          <p:cNvPr id="94" name="AutoShape 593"/>
          <p:cNvSpPr>
            <a:spLocks noChangeArrowheads="1"/>
          </p:cNvSpPr>
          <p:nvPr/>
        </p:nvSpPr>
        <p:spPr bwMode="auto">
          <a:xfrm flipH="1" flipV="1" rot="10800000">
            <a:off x="4337230" y="4043034"/>
            <a:ext cx="396000" cy="360000"/>
          </a:xfrm>
          <a:prstGeom prst="chevron">
            <a:avLst/>
          </a:prstGeom>
          <a:solidFill>
            <a:schemeClr val="bg1">
              <a:alpha val="80000"/>
            </a:schemeClr>
          </a:solidFill>
          <a:ln algn="ctr" cap="flat" cmpd="sng" w="25400">
            <a:noFill/>
            <a:prstDash val="solid"/>
          </a:ln>
          <a:effectLst/>
          <a:scene3d>
            <a:camera prst="orthographicFront"/>
            <a:lightRig dir="t" rig="flat"/>
          </a:scene3d>
          <a:sp3d extrusionH="304800">
            <a:bevelB h="0" w="0"/>
            <a:contourClr>
              <a:srgbClr val="FFE593"/>
            </a:contourClr>
          </a:sp3d>
        </p:spPr>
        <p:txBody>
          <a:bodyPr anchor="ctr">
            <a:sp3d/>
          </a:bodyPr>
          <a:lstStyle/>
          <a:p>
            <a:pPr algn="ctr" defTabSz="914400" eaLnBrk="0" fontAlgn="ctr" hangingPunct="0" indent="0" latinLnBrk="0" lvl="0" marL="0" marR="0">
              <a:lnSpc>
                <a:spcPct val="100000"/>
              </a:lnSpc>
              <a:spcBef>
                <a:spcPct val="0"/>
              </a:spcBef>
              <a:spcAft>
                <a:spcPct val="0"/>
              </a:spcAft>
              <a:buClr>
                <a:srgbClr val="FF0000"/>
              </a:buClr>
              <a:buSzPct val="70000"/>
              <a:buFont charset="2" pitchFamily="2" typeface="Wingdings"/>
              <a:buChar char="u"/>
              <a:defRPr/>
            </a:pPr>
            <a:endParaRPr altLang="en-US" b="1" baseline="0" cap="none" i="0" kern="0" kumimoji="0" lang="zh-CN" noProof="0" normalizeH="0" spc="0" strike="noStrike" sz="1600" u="none">
              <a:ln>
                <a:noFill/>
              </a:ln>
              <a:solidFill>
                <a:schemeClr val="accent2"/>
              </a:solidFill>
              <a:effectLst/>
              <a:uLnTx/>
              <a:uFillTx/>
              <a:latin charset="-122" panose="020b0503020204020204" pitchFamily="34" typeface="微软雅黑"/>
              <a:ea charset="-122" panose="020b0503020204020204" pitchFamily="34" typeface="微软雅黑"/>
              <a:cs typeface="+mn-cs"/>
            </a:endParaRPr>
          </a:p>
        </p:txBody>
      </p:sp>
      <p:grpSp>
        <p:nvGrpSpPr>
          <p:cNvPr id="95" name="组合 26"/>
          <p:cNvGrpSpPr>
            <a:grpSpLocks noChangeAspect="1"/>
          </p:cNvGrpSpPr>
          <p:nvPr/>
        </p:nvGrpSpPr>
        <p:grpSpPr>
          <a:xfrm>
            <a:off x="3247775" y="3748982"/>
            <a:ext cx="975130" cy="896937"/>
            <a:chOff x="1317289" y="2463785"/>
            <a:chExt cx="458010" cy="2705673"/>
          </a:xfrm>
          <a:effectLst/>
        </p:grpSpPr>
        <p:sp>
          <p:nvSpPr>
            <p:cNvPr id="96" name="圆角矩形 13"/>
            <p:cNvSpPr/>
            <p:nvPr/>
          </p:nvSpPr>
          <p:spPr>
            <a:xfrm>
              <a:off x="1317289" y="2463785"/>
              <a:ext cx="415318" cy="2705673"/>
            </a:xfrm>
            <a:prstGeom prst="roundRect">
              <a:avLst>
                <a:gd fmla="val 10568" name="adj"/>
              </a:avLst>
            </a:prstGeom>
            <a:solidFill>
              <a:schemeClr val="bg1">
                <a:alpha val="80000"/>
              </a:schemeClr>
            </a:solidFill>
            <a:ln algn="ctr" w="9525">
              <a:solidFill>
                <a:srgbClr val="F8F8F8"/>
              </a:solidFill>
              <a:round/>
            </a:ln>
            <a:effectLst/>
            <a:extLst>
              <a:ext uri="{AF507438-7753-43E0-B8FC-AC1667EBCBE1}">
                <a14:hiddenEffects>
                  <a:effectLst>
                    <a:outerShdw algn="ctr" dir="2700000" dist="35921" rotWithShape="0">
                      <a:schemeClr val="bg2"/>
                    </a:outerShdw>
                  </a:effectLst>
                </a14:hiddenEffects>
              </a:ext>
            </a:extLst>
          </p:spPr>
          <p:txBody>
            <a:bodyPr anchor="ctr" wrap="none"/>
            <a:lstStyle/>
            <a:p>
              <a:endParaRPr altLang="en-US" lang="zh-CN">
                <a:solidFill>
                  <a:srgbClr val="5F5F5F"/>
                </a:solidFill>
                <a:latin charset="-122" panose="020b0503020204020204" pitchFamily="34" typeface="微软雅黑"/>
                <a:ea charset="-122" panose="020b0503020204020204" pitchFamily="34" typeface="微软雅黑"/>
              </a:endParaRPr>
            </a:p>
          </p:txBody>
        </p:sp>
        <p:sp>
          <p:nvSpPr>
            <p:cNvPr id="97" name="矩形 96"/>
            <p:cNvSpPr>
              <a:spLocks noChangeArrowheads="1"/>
            </p:cNvSpPr>
            <p:nvPr/>
          </p:nvSpPr>
          <p:spPr bwMode="auto">
            <a:xfrm>
              <a:off x="1375412" y="2934457"/>
              <a:ext cx="399887" cy="1764331"/>
            </a:xfrm>
            <a:prstGeom prst="rect">
              <a:avLst/>
            </a:prstGeom>
            <a:noFill/>
            <a:ln>
              <a:noFill/>
            </a:ln>
            <a:effectLst/>
            <a:extLst>
              <a:ext uri="{91240B29-F687-4F45-9708-019B960494DF}">
                <a14:hiddenLine algn="ctr" w="9525">
                  <a:solidFill>
                    <a:schemeClr val="tx1"/>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r>
                <a:rPr altLang="en-US" lang="zh-CN">
                  <a:solidFill>
                    <a:schemeClr val="tx1">
                      <a:lumMod val="85000"/>
                      <a:lumOff val="15000"/>
                    </a:schemeClr>
                  </a:solidFill>
                  <a:latin charset="-122" panose="020b0503020204020204" pitchFamily="34" typeface="微软雅黑"/>
                  <a:ea charset="-122" panose="020b0503020204020204" pitchFamily="34" typeface="微软雅黑"/>
                </a:rPr>
                <a:t>添加</a:t>
              </a:r>
            </a:p>
            <a:p>
              <a:r>
                <a:rPr altLang="en-US" lang="zh-CN">
                  <a:solidFill>
                    <a:schemeClr val="tx1">
                      <a:lumMod val="85000"/>
                      <a:lumOff val="15000"/>
                    </a:schemeClr>
                  </a:solidFill>
                  <a:latin charset="-122" panose="020b0503020204020204" pitchFamily="34" typeface="微软雅黑"/>
                  <a:ea charset="-122" panose="020b0503020204020204" pitchFamily="34" typeface="微软雅黑"/>
                </a:rPr>
                <a:t>标题</a:t>
              </a:r>
            </a:p>
          </p:txBody>
        </p:sp>
      </p:grpSp>
      <p:grpSp>
        <p:nvGrpSpPr>
          <p:cNvPr id="98" name="组合 97"/>
          <p:cNvGrpSpPr/>
          <p:nvPr/>
        </p:nvGrpSpPr>
        <p:grpSpPr>
          <a:xfrm>
            <a:off x="6776167" y="3769580"/>
            <a:ext cx="2749552" cy="1008062"/>
            <a:chOff x="4952359" y="915566"/>
            <a:chExt cx="2749552" cy="1008062"/>
          </a:xfrm>
        </p:grpSpPr>
        <p:sp>
          <p:nvSpPr>
            <p:cNvPr id="99" name="Oval 2"/>
            <p:cNvSpPr>
              <a:spLocks noChangeArrowheads="1" noChangeAspect="1"/>
            </p:cNvSpPr>
            <p:nvPr/>
          </p:nvSpPr>
          <p:spPr bwMode="auto">
            <a:xfrm>
              <a:off x="4983199" y="915566"/>
              <a:ext cx="1004214" cy="1008062"/>
            </a:xfrm>
            <a:prstGeom prst="ellipse">
              <a:avLst/>
            </a:prstGeom>
            <a:solidFill>
              <a:schemeClr val="bg1">
                <a:alpha val="80000"/>
              </a:schemeClr>
            </a:solidFill>
            <a:ln algn="ctr" cap="flat" cmpd="sng" w="25400">
              <a:solidFill>
                <a:srgbClr val="F8F8F8"/>
              </a:solidFill>
              <a:prstDash val="solid"/>
            </a:ln>
            <a:effectLst/>
            <a:scene3d>
              <a:camera prst="orthographicFront">
                <a:rot lat="0" lon="0" rev="0"/>
              </a:camera>
              <a:lightRig dir="t" rig="balanced">
                <a:rot lat="0" lon="0" rev="8700000"/>
              </a:lightRig>
            </a:scene3d>
          </p:spPr>
          <p:txBody>
            <a:bodyPr anchor="ctr">
              <a:sp3d/>
            </a:bodyPr>
            <a:lstStyle/>
            <a:p>
              <a:pPr algn="ctr" defTabSz="914400" eaLnBrk="0" fontAlgn="ctr" hangingPunct="0" indent="0" latinLnBrk="0" lvl="0" marL="0" marR="0">
                <a:lnSpc>
                  <a:spcPct val="100000"/>
                </a:lnSpc>
                <a:spcBef>
                  <a:spcPct val="0"/>
                </a:spcBef>
                <a:spcAft>
                  <a:spcPct val="0"/>
                </a:spcAft>
                <a:buClr>
                  <a:srgbClr val="FF0000"/>
                </a:buClr>
                <a:buSzPct val="70000"/>
                <a:buFont charset="2" pitchFamily="2" typeface="Wingdings"/>
                <a:buChar char="u"/>
                <a:defRPr/>
              </a:pPr>
              <a:endParaRPr altLang="zh-CN" b="1" baseline="0" cap="none" i="0" kern="0" kumimoji="0" lang="fr-FR" noProof="0" normalizeH="0" spc="0" strike="noStrike" sz="1600" u="none">
                <a:ln>
                  <a:noFill/>
                </a:ln>
                <a:solidFill>
                  <a:srgbClr val="F8F8F8"/>
                </a:solidFill>
                <a:effectLst/>
                <a:uLnTx/>
                <a:uFillTx/>
                <a:latin charset="-122" panose="020b0503020204020204" pitchFamily="34" typeface="微软雅黑"/>
                <a:ea charset="-122" panose="020b0503020204020204" pitchFamily="34" typeface="微软雅黑"/>
                <a:cs typeface="+mn-cs"/>
              </a:endParaRPr>
            </a:p>
          </p:txBody>
        </p:sp>
        <p:sp>
          <p:nvSpPr>
            <p:cNvPr id="100" name="TextBox 147"/>
            <p:cNvSpPr txBox="1">
              <a:spLocks noChangeArrowheads="1"/>
            </p:cNvSpPr>
            <p:nvPr/>
          </p:nvSpPr>
          <p:spPr bwMode="auto">
            <a:xfrm>
              <a:off x="4952359" y="1266404"/>
              <a:ext cx="1062038" cy="304800"/>
            </a:xfrm>
            <a:prstGeom prst="rect">
              <a:avLst/>
            </a:prstGeom>
            <a:noFill/>
            <a:ln w="9525">
              <a:noFill/>
              <a:miter lim="800000"/>
            </a:ln>
            <a:effectLst/>
          </p:spPr>
          <p:txBody>
            <a:bodyPr>
              <a:spAutoFit/>
            </a:bodyPr>
            <a:lstStyle/>
            <a:p>
              <a:pPr algn="ctr" defTabSz="912813" eaLnBrk="0" fontAlgn="ctr" hangingPunct="0">
                <a:buClr>
                  <a:srgbClr val="FF0000"/>
                </a:buClr>
                <a:buSzPct val="70000"/>
              </a:pPr>
              <a:r>
                <a:rPr altLang="en-US" lang="zh-CN" sz="1400">
                  <a:solidFill>
                    <a:schemeClr val="tx1">
                      <a:lumMod val="85000"/>
                      <a:lumOff val="15000"/>
                    </a:schemeClr>
                  </a:solidFill>
                  <a:latin charset="-122" panose="020b0503020204020204" pitchFamily="34" typeface="微软雅黑"/>
                  <a:ea charset="-122" panose="020b0503020204020204" pitchFamily="34" typeface="微软雅黑"/>
                </a:rPr>
                <a:t>添加文本</a:t>
              </a:r>
            </a:p>
          </p:txBody>
        </p:sp>
        <p:sp>
          <p:nvSpPr>
            <p:cNvPr id="101" name="矩形 87"/>
            <p:cNvSpPr>
              <a:spLocks noChangeArrowheads="1"/>
            </p:cNvSpPr>
            <p:nvPr/>
          </p:nvSpPr>
          <p:spPr bwMode="auto">
            <a:xfrm>
              <a:off x="6136636" y="974305"/>
              <a:ext cx="1565275" cy="228600"/>
            </a:xfrm>
            <a:prstGeom prst="rect">
              <a:avLst/>
            </a:prstGeom>
            <a:noFill/>
            <a:ln w="9525">
              <a:noFill/>
              <a:miter lim="800000"/>
            </a:ln>
          </p:spPr>
          <p:txBody>
            <a:bodyPr>
              <a:spAutoFit/>
            </a:bodyPr>
            <a:lstStyle/>
            <a:p>
              <a:pPr eaLnBrk="0" fontAlgn="ctr" hangingPunct="0">
                <a:buClr>
                  <a:srgbClr val="FF0000"/>
                </a:buClr>
                <a:buSzPct val="70000"/>
              </a:pPr>
              <a:r>
                <a:rPr altLang="en-US" lang="zh-CN" sz="900">
                  <a:solidFill>
                    <a:srgbClr val="F8F8F8"/>
                  </a:solidFill>
                  <a:latin charset="-122" panose="020b0503020204020204" pitchFamily="34" typeface="微软雅黑"/>
                  <a:ea charset="-122" panose="020b0503020204020204" pitchFamily="34" typeface="微软雅黑"/>
                </a:rPr>
                <a:t>点击添加文本</a:t>
              </a:r>
            </a:p>
          </p:txBody>
        </p:sp>
        <p:sp>
          <p:nvSpPr>
            <p:cNvPr id="102" name="矩形 87"/>
            <p:cNvSpPr>
              <a:spLocks noChangeArrowheads="1"/>
            </p:cNvSpPr>
            <p:nvPr/>
          </p:nvSpPr>
          <p:spPr bwMode="auto">
            <a:xfrm>
              <a:off x="6136636" y="1275930"/>
              <a:ext cx="1565275" cy="228600"/>
            </a:xfrm>
            <a:prstGeom prst="rect">
              <a:avLst/>
            </a:prstGeom>
            <a:noFill/>
            <a:ln w="9525">
              <a:noFill/>
              <a:miter lim="800000"/>
            </a:ln>
          </p:spPr>
          <p:txBody>
            <a:bodyPr>
              <a:spAutoFit/>
            </a:bodyPr>
            <a:lstStyle/>
            <a:p>
              <a:pPr eaLnBrk="0" fontAlgn="ctr" hangingPunct="0">
                <a:buClr>
                  <a:srgbClr val="FF0000"/>
                </a:buClr>
                <a:buSzPct val="70000"/>
              </a:pPr>
              <a:r>
                <a:rPr altLang="en-US" lang="zh-CN" sz="900">
                  <a:solidFill>
                    <a:srgbClr val="F8F8F8"/>
                  </a:solidFill>
                  <a:latin charset="-122" panose="020b0503020204020204" pitchFamily="34" typeface="微软雅黑"/>
                  <a:ea charset="-122" panose="020b0503020204020204" pitchFamily="34" typeface="微软雅黑"/>
                </a:rPr>
                <a:t>点击添加文本</a:t>
              </a:r>
            </a:p>
          </p:txBody>
        </p:sp>
        <p:sp>
          <p:nvSpPr>
            <p:cNvPr id="103" name="矩形 87"/>
            <p:cNvSpPr>
              <a:spLocks noChangeArrowheads="1"/>
            </p:cNvSpPr>
            <p:nvPr/>
          </p:nvSpPr>
          <p:spPr bwMode="auto">
            <a:xfrm>
              <a:off x="6136634" y="1577554"/>
              <a:ext cx="1506538" cy="228600"/>
            </a:xfrm>
            <a:prstGeom prst="rect">
              <a:avLst/>
            </a:prstGeom>
            <a:noFill/>
            <a:ln w="9525">
              <a:noFill/>
              <a:miter lim="800000"/>
            </a:ln>
            <a:effectLst/>
          </p:spPr>
          <p:txBody>
            <a:bodyPr>
              <a:spAutoFit/>
            </a:bodyPr>
            <a:lstStyle/>
            <a:p>
              <a:pPr eaLnBrk="0" fontAlgn="ctr" hangingPunct="0">
                <a:buClr>
                  <a:srgbClr val="FF0000"/>
                </a:buClr>
                <a:buSzPct val="70000"/>
              </a:pPr>
              <a:r>
                <a:rPr altLang="en-US" lang="zh-CN" sz="900">
                  <a:solidFill>
                    <a:srgbClr val="F8F8F8"/>
                  </a:solidFill>
                  <a:latin charset="-122" panose="020b0503020204020204" pitchFamily="34" typeface="微软雅黑"/>
                  <a:ea charset="-122" panose="020b0503020204020204" pitchFamily="34" typeface="微软雅黑"/>
                </a:rPr>
                <a:t>点击添加文本</a:t>
              </a:r>
            </a:p>
          </p:txBody>
        </p:sp>
      </p:grpSp>
      <p:grpSp>
        <p:nvGrpSpPr>
          <p:cNvPr id="104" name="组合 103"/>
          <p:cNvGrpSpPr/>
          <p:nvPr/>
        </p:nvGrpSpPr>
        <p:grpSpPr>
          <a:xfrm>
            <a:off x="6776167" y="5128543"/>
            <a:ext cx="2749552" cy="1008062"/>
            <a:chOff x="4952359" y="915566"/>
            <a:chExt cx="2749552" cy="1008062"/>
          </a:xfrm>
        </p:grpSpPr>
        <p:sp>
          <p:nvSpPr>
            <p:cNvPr id="105" name="Oval 2"/>
            <p:cNvSpPr>
              <a:spLocks noChangeArrowheads="1" noChangeAspect="1"/>
            </p:cNvSpPr>
            <p:nvPr/>
          </p:nvSpPr>
          <p:spPr bwMode="auto">
            <a:xfrm>
              <a:off x="4983199" y="915566"/>
              <a:ext cx="1004214" cy="1008062"/>
            </a:xfrm>
            <a:prstGeom prst="ellipse">
              <a:avLst/>
            </a:prstGeom>
            <a:solidFill>
              <a:schemeClr val="bg1">
                <a:alpha val="80000"/>
              </a:schemeClr>
            </a:solidFill>
            <a:ln algn="ctr" cap="flat" cmpd="sng" w="25400">
              <a:solidFill>
                <a:srgbClr val="F8F8F8"/>
              </a:solidFill>
              <a:prstDash val="solid"/>
            </a:ln>
            <a:effectLst/>
            <a:scene3d>
              <a:camera prst="orthographicFront">
                <a:rot lat="0" lon="0" rev="0"/>
              </a:camera>
              <a:lightRig dir="t" rig="balanced">
                <a:rot lat="0" lon="0" rev="8700000"/>
              </a:lightRig>
            </a:scene3d>
          </p:spPr>
          <p:txBody>
            <a:bodyPr anchor="ctr">
              <a:sp3d/>
            </a:bodyPr>
            <a:lstStyle/>
            <a:p>
              <a:pPr algn="ctr" defTabSz="914400" eaLnBrk="0" fontAlgn="ctr" hangingPunct="0" indent="0" latinLnBrk="0" lvl="0" marL="0" marR="0">
                <a:lnSpc>
                  <a:spcPct val="100000"/>
                </a:lnSpc>
                <a:spcBef>
                  <a:spcPct val="0"/>
                </a:spcBef>
                <a:spcAft>
                  <a:spcPct val="0"/>
                </a:spcAft>
                <a:buClr>
                  <a:srgbClr val="FF0000"/>
                </a:buClr>
                <a:buSzPct val="70000"/>
                <a:buFont charset="2" pitchFamily="2" typeface="Wingdings"/>
                <a:buChar char="u"/>
                <a:defRPr/>
              </a:pPr>
              <a:endParaRPr altLang="zh-CN" b="1" baseline="0" cap="none" i="0" kern="0" kumimoji="0" lang="fr-FR" noProof="0" normalizeH="0" spc="0" strike="noStrike" sz="1600" u="none">
                <a:ln>
                  <a:noFill/>
                </a:ln>
                <a:effectLst/>
                <a:uLnTx/>
                <a:uFillTx/>
                <a:latin charset="-122" panose="020b0503020204020204" pitchFamily="34" typeface="微软雅黑"/>
                <a:ea charset="-122" panose="020b0503020204020204" pitchFamily="34" typeface="微软雅黑"/>
                <a:cs typeface="+mn-cs"/>
              </a:endParaRPr>
            </a:p>
          </p:txBody>
        </p:sp>
        <p:sp>
          <p:nvSpPr>
            <p:cNvPr id="106" name="TextBox 147"/>
            <p:cNvSpPr txBox="1">
              <a:spLocks noChangeArrowheads="1"/>
            </p:cNvSpPr>
            <p:nvPr/>
          </p:nvSpPr>
          <p:spPr bwMode="auto">
            <a:xfrm>
              <a:off x="4952359" y="1266404"/>
              <a:ext cx="1062038" cy="304800"/>
            </a:xfrm>
            <a:prstGeom prst="rect">
              <a:avLst/>
            </a:prstGeom>
            <a:noFill/>
            <a:ln w="9525">
              <a:noFill/>
              <a:miter lim="800000"/>
            </a:ln>
            <a:effectLst/>
          </p:spPr>
          <p:txBody>
            <a:bodyPr>
              <a:spAutoFit/>
            </a:bodyPr>
            <a:lstStyle/>
            <a:p>
              <a:pPr algn="ctr" defTabSz="912813" eaLnBrk="0" fontAlgn="ctr" hangingPunct="0">
                <a:buClr>
                  <a:srgbClr val="FF0000"/>
                </a:buClr>
                <a:buSzPct val="70000"/>
              </a:pPr>
              <a:r>
                <a:rPr altLang="en-US" lang="zh-CN" sz="1400">
                  <a:solidFill>
                    <a:schemeClr val="tx1">
                      <a:lumMod val="85000"/>
                      <a:lumOff val="15000"/>
                    </a:schemeClr>
                  </a:solidFill>
                  <a:latin charset="-122" panose="020b0503020204020204" pitchFamily="34" typeface="微软雅黑"/>
                  <a:ea charset="-122" panose="020b0503020204020204" pitchFamily="34" typeface="微软雅黑"/>
                </a:rPr>
                <a:t>添加文本</a:t>
              </a:r>
            </a:p>
          </p:txBody>
        </p:sp>
        <p:sp>
          <p:nvSpPr>
            <p:cNvPr id="107" name="矩形 106"/>
            <p:cNvSpPr>
              <a:spLocks noChangeArrowheads="1"/>
            </p:cNvSpPr>
            <p:nvPr/>
          </p:nvSpPr>
          <p:spPr bwMode="auto">
            <a:xfrm>
              <a:off x="6136636" y="974306"/>
              <a:ext cx="1565275" cy="228600"/>
            </a:xfrm>
            <a:prstGeom prst="rect">
              <a:avLst/>
            </a:prstGeom>
            <a:noFill/>
            <a:ln w="9525">
              <a:noFill/>
              <a:miter lim="800000"/>
            </a:ln>
          </p:spPr>
          <p:txBody>
            <a:bodyPr>
              <a:spAutoFit/>
            </a:bodyPr>
            <a:lstStyle/>
            <a:p>
              <a:pPr eaLnBrk="0" fontAlgn="ctr" hangingPunct="0">
                <a:buClr>
                  <a:srgbClr val="FF0000"/>
                </a:buClr>
                <a:buSzPct val="70000"/>
              </a:pPr>
              <a:r>
                <a:rPr altLang="en-US" lang="zh-CN" sz="900">
                  <a:solidFill>
                    <a:srgbClr val="F8F8F8"/>
                  </a:solidFill>
                  <a:latin charset="-122" panose="020b0503020204020204" pitchFamily="34" typeface="微软雅黑"/>
                  <a:ea charset="-122" panose="020b0503020204020204" pitchFamily="34" typeface="微软雅黑"/>
                </a:rPr>
                <a:t>点击添加文本</a:t>
              </a:r>
            </a:p>
          </p:txBody>
        </p:sp>
        <p:sp>
          <p:nvSpPr>
            <p:cNvPr id="108" name="矩形 87"/>
            <p:cNvSpPr>
              <a:spLocks noChangeArrowheads="1"/>
            </p:cNvSpPr>
            <p:nvPr/>
          </p:nvSpPr>
          <p:spPr bwMode="auto">
            <a:xfrm>
              <a:off x="6136636" y="1275931"/>
              <a:ext cx="1565275" cy="228600"/>
            </a:xfrm>
            <a:prstGeom prst="rect">
              <a:avLst/>
            </a:prstGeom>
            <a:noFill/>
            <a:ln w="9525">
              <a:noFill/>
              <a:miter lim="800000"/>
            </a:ln>
          </p:spPr>
          <p:txBody>
            <a:bodyPr>
              <a:spAutoFit/>
            </a:bodyPr>
            <a:lstStyle/>
            <a:p>
              <a:pPr eaLnBrk="0" fontAlgn="ctr" hangingPunct="0">
                <a:buClr>
                  <a:srgbClr val="FF0000"/>
                </a:buClr>
                <a:buSzPct val="70000"/>
              </a:pPr>
              <a:r>
                <a:rPr altLang="en-US" lang="zh-CN" sz="900">
                  <a:solidFill>
                    <a:srgbClr val="F8F8F8"/>
                  </a:solidFill>
                  <a:latin charset="-122" panose="020b0503020204020204" pitchFamily="34" typeface="微软雅黑"/>
                  <a:ea charset="-122" panose="020b0503020204020204" pitchFamily="34" typeface="微软雅黑"/>
                </a:rPr>
                <a:t>点击添加文本</a:t>
              </a:r>
            </a:p>
          </p:txBody>
        </p:sp>
        <p:sp>
          <p:nvSpPr>
            <p:cNvPr id="109" name="矩形 87"/>
            <p:cNvSpPr>
              <a:spLocks noChangeArrowheads="1"/>
            </p:cNvSpPr>
            <p:nvPr/>
          </p:nvSpPr>
          <p:spPr bwMode="auto">
            <a:xfrm>
              <a:off x="6136634" y="1577554"/>
              <a:ext cx="1506538" cy="228600"/>
            </a:xfrm>
            <a:prstGeom prst="rect">
              <a:avLst/>
            </a:prstGeom>
            <a:noFill/>
            <a:ln w="9525">
              <a:noFill/>
              <a:miter lim="800000"/>
            </a:ln>
            <a:effectLst/>
          </p:spPr>
          <p:txBody>
            <a:bodyPr>
              <a:spAutoFit/>
            </a:bodyPr>
            <a:lstStyle/>
            <a:p>
              <a:pPr eaLnBrk="0" fontAlgn="ctr" hangingPunct="0">
                <a:buClr>
                  <a:srgbClr val="FF0000"/>
                </a:buClr>
                <a:buSzPct val="70000"/>
              </a:pPr>
              <a:r>
                <a:rPr altLang="en-US" lang="zh-CN" sz="900">
                  <a:solidFill>
                    <a:srgbClr val="F8F8F8"/>
                  </a:solidFill>
                  <a:latin charset="-122" panose="020b0503020204020204" pitchFamily="34" typeface="微软雅黑"/>
                  <a:ea charset="-122" panose="020b0503020204020204" pitchFamily="34" typeface="微软雅黑"/>
                </a:rPr>
                <a:t>点击添加文本</a:t>
              </a:r>
            </a:p>
          </p:txBody>
        </p:sp>
      </p:grpSp>
    </p:spTree>
    <p:custDataLst>
      <p:tags r:id="rId4"/>
    </p:custDataLst>
    <p:extLst>
      <p:ext uri="{BB962C8B-B14F-4D97-AF65-F5344CB8AC3E}">
        <p14:creationId val="3225892035"/>
      </p:ext>
    </p:extLst>
  </p:cSld>
  <p:clrMapOvr>
    <a:masterClrMapping/>
  </p:clrMapOvr>
  <mc:AlternateContent>
    <mc:Choice Requires="p14">
      <p:transition p14:dur="1500" spd="slow">
        <p14:window dir="vert"/>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8">
                                  <p:stCondLst>
                                    <p:cond delay="0"/>
                                  </p:stCondLst>
                                  <p:childTnLst>
                                    <p:set>
                                      <p:cBhvr>
                                        <p:cTn dur="1" fill="hold" id="6">
                                          <p:stCondLst>
                                            <p:cond delay="0"/>
                                          </p:stCondLst>
                                        </p:cTn>
                                        <p:tgtEl>
                                          <p:spTgt spid="95"/>
                                        </p:tgtEl>
                                        <p:attrNameLst>
                                          <p:attrName>style.visibility</p:attrName>
                                        </p:attrNameLst>
                                      </p:cBhvr>
                                      <p:to>
                                        <p:strVal val="visible"/>
                                      </p:to>
                                    </p:set>
                                    <p:anim calcmode="lin" valueType="num">
                                      <p:cBhvr additive="base">
                                        <p:cTn dur="500" fill="hold" id="7"/>
                                        <p:tgtEl>
                                          <p:spTgt spid="95"/>
                                        </p:tgtEl>
                                        <p:attrNameLst>
                                          <p:attrName>ppt_x</p:attrName>
                                        </p:attrNameLst>
                                      </p:cBhvr>
                                      <p:tavLst>
                                        <p:tav tm="0">
                                          <p:val>
                                            <p:strVal val="0-#ppt_w/2"/>
                                          </p:val>
                                        </p:tav>
                                        <p:tav tm="100000">
                                          <p:val>
                                            <p:strVal val="#ppt_x"/>
                                          </p:val>
                                        </p:tav>
                                      </p:tavLst>
                                    </p:anim>
                                    <p:anim calcmode="lin" valueType="num">
                                      <p:cBhvr additive="base">
                                        <p:cTn dur="500" fill="hold" id="8"/>
                                        <p:tgtEl>
                                          <p:spTgt spid="95"/>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500"/>
                            </p:stCondLst>
                            <p:childTnLst>
                              <p:par>
                                <p:cTn fill="hold" grpId="0" id="10" nodeType="afterEffect" presetClass="entr" presetID="2" presetSubtype="8">
                                  <p:stCondLst>
                                    <p:cond delay="0"/>
                                  </p:stCondLst>
                                  <p:childTnLst>
                                    <p:set>
                                      <p:cBhvr>
                                        <p:cTn dur="1" fill="hold" id="11">
                                          <p:stCondLst>
                                            <p:cond delay="0"/>
                                          </p:stCondLst>
                                        </p:cTn>
                                        <p:tgtEl>
                                          <p:spTgt spid="94"/>
                                        </p:tgtEl>
                                        <p:attrNameLst>
                                          <p:attrName>style.visibility</p:attrName>
                                        </p:attrNameLst>
                                      </p:cBhvr>
                                      <p:to>
                                        <p:strVal val="visible"/>
                                      </p:to>
                                    </p:set>
                                    <p:anim calcmode="lin" valueType="num">
                                      <p:cBhvr additive="base">
                                        <p:cTn dur="500" fill="hold" id="12"/>
                                        <p:tgtEl>
                                          <p:spTgt spid="94"/>
                                        </p:tgtEl>
                                        <p:attrNameLst>
                                          <p:attrName>ppt_x</p:attrName>
                                        </p:attrNameLst>
                                      </p:cBhvr>
                                      <p:tavLst>
                                        <p:tav tm="0">
                                          <p:val>
                                            <p:strVal val="0-#ppt_w/2"/>
                                          </p:val>
                                        </p:tav>
                                        <p:tav tm="100000">
                                          <p:val>
                                            <p:strVal val="#ppt_x"/>
                                          </p:val>
                                        </p:tav>
                                      </p:tavLst>
                                    </p:anim>
                                    <p:anim calcmode="lin" valueType="num">
                                      <p:cBhvr additive="base">
                                        <p:cTn dur="500" fill="hold" id="13"/>
                                        <p:tgtEl>
                                          <p:spTgt spid="94"/>
                                        </p:tgtEl>
                                        <p:attrNameLst>
                                          <p:attrName>ppt_y</p:attrName>
                                        </p:attrNameLst>
                                      </p:cBhvr>
                                      <p:tavLst>
                                        <p:tav tm="0">
                                          <p:val>
                                            <p:strVal val="#ppt_y"/>
                                          </p:val>
                                        </p:tav>
                                        <p:tav tm="100000">
                                          <p:val>
                                            <p:strVal val="#ppt_y"/>
                                          </p:val>
                                        </p:tav>
                                      </p:tavLst>
                                    </p:anim>
                                  </p:childTnLst>
                                </p:cTn>
                              </p:par>
                            </p:childTnLst>
                          </p:cTn>
                        </p:par>
                        <p:par>
                          <p:cTn fill="hold" id="14" nodeType="afterGroup">
                            <p:stCondLst>
                              <p:cond delay="1000"/>
                            </p:stCondLst>
                            <p:childTnLst>
                              <p:par>
                                <p:cTn fill="hold" id="15" nodeType="afterEffect" presetClass="entr" presetID="2" presetSubtype="8">
                                  <p:stCondLst>
                                    <p:cond delay="0"/>
                                  </p:stCondLst>
                                  <p:childTnLst>
                                    <p:set>
                                      <p:cBhvr>
                                        <p:cTn dur="1" fill="hold" id="16">
                                          <p:stCondLst>
                                            <p:cond delay="0"/>
                                          </p:stCondLst>
                                        </p:cTn>
                                        <p:tgtEl>
                                          <p:spTgt spid="76"/>
                                        </p:tgtEl>
                                        <p:attrNameLst>
                                          <p:attrName>style.visibility</p:attrName>
                                        </p:attrNameLst>
                                      </p:cBhvr>
                                      <p:to>
                                        <p:strVal val="visible"/>
                                      </p:to>
                                    </p:set>
                                    <p:anim calcmode="lin" valueType="num">
                                      <p:cBhvr additive="base">
                                        <p:cTn dur="500" fill="hold" id="17"/>
                                        <p:tgtEl>
                                          <p:spTgt spid="76"/>
                                        </p:tgtEl>
                                        <p:attrNameLst>
                                          <p:attrName>ppt_x</p:attrName>
                                        </p:attrNameLst>
                                      </p:cBhvr>
                                      <p:tavLst>
                                        <p:tav tm="0">
                                          <p:val>
                                            <p:strVal val="0-#ppt_w/2"/>
                                          </p:val>
                                        </p:tav>
                                        <p:tav tm="100000">
                                          <p:val>
                                            <p:strVal val="#ppt_x"/>
                                          </p:val>
                                        </p:tav>
                                      </p:tavLst>
                                    </p:anim>
                                    <p:anim calcmode="lin" valueType="num">
                                      <p:cBhvr additive="base">
                                        <p:cTn dur="500" fill="hold" id="18"/>
                                        <p:tgtEl>
                                          <p:spTgt spid="76"/>
                                        </p:tgtEl>
                                        <p:attrNameLst>
                                          <p:attrName>ppt_y</p:attrName>
                                        </p:attrNameLst>
                                      </p:cBhvr>
                                      <p:tavLst>
                                        <p:tav tm="0">
                                          <p:val>
                                            <p:strVal val="#ppt_y"/>
                                          </p:val>
                                        </p:tav>
                                        <p:tav tm="100000">
                                          <p:val>
                                            <p:strVal val="#ppt_y"/>
                                          </p:val>
                                        </p:tav>
                                      </p:tavLst>
                                    </p:anim>
                                  </p:childTnLst>
                                </p:cTn>
                              </p:par>
                            </p:childTnLst>
                          </p:cTn>
                        </p:par>
                        <p:par>
                          <p:cTn fill="hold" id="19" nodeType="afterGroup">
                            <p:stCondLst>
                              <p:cond delay="1500"/>
                            </p:stCondLst>
                            <p:childTnLst>
                              <p:par>
                                <p:cTn fill="hold" grpId="0" id="20" nodeType="afterEffect" presetClass="entr" presetID="2" presetSubtype="8">
                                  <p:stCondLst>
                                    <p:cond delay="0"/>
                                  </p:stCondLst>
                                  <p:childTnLst>
                                    <p:set>
                                      <p:cBhvr>
                                        <p:cTn dur="1" fill="hold" id="21">
                                          <p:stCondLst>
                                            <p:cond delay="0"/>
                                          </p:stCondLst>
                                        </p:cTn>
                                        <p:tgtEl>
                                          <p:spTgt spid="74"/>
                                        </p:tgtEl>
                                        <p:attrNameLst>
                                          <p:attrName>style.visibility</p:attrName>
                                        </p:attrNameLst>
                                      </p:cBhvr>
                                      <p:to>
                                        <p:strVal val="visible"/>
                                      </p:to>
                                    </p:set>
                                    <p:anim calcmode="lin" valueType="num">
                                      <p:cBhvr additive="base">
                                        <p:cTn dur="500" fill="hold" id="22"/>
                                        <p:tgtEl>
                                          <p:spTgt spid="74"/>
                                        </p:tgtEl>
                                        <p:attrNameLst>
                                          <p:attrName>ppt_x</p:attrName>
                                        </p:attrNameLst>
                                      </p:cBhvr>
                                      <p:tavLst>
                                        <p:tav tm="0">
                                          <p:val>
                                            <p:strVal val="0-#ppt_w/2"/>
                                          </p:val>
                                        </p:tav>
                                        <p:tav tm="100000">
                                          <p:val>
                                            <p:strVal val="#ppt_x"/>
                                          </p:val>
                                        </p:tav>
                                      </p:tavLst>
                                    </p:anim>
                                    <p:anim calcmode="lin" valueType="num">
                                      <p:cBhvr additive="base">
                                        <p:cTn dur="500" fill="hold" id="23"/>
                                        <p:tgtEl>
                                          <p:spTgt spid="74"/>
                                        </p:tgtEl>
                                        <p:attrNameLst>
                                          <p:attrName>ppt_y</p:attrName>
                                        </p:attrNameLst>
                                      </p:cBhvr>
                                      <p:tavLst>
                                        <p:tav tm="0">
                                          <p:val>
                                            <p:strVal val="#ppt_y"/>
                                          </p:val>
                                        </p:tav>
                                        <p:tav tm="100000">
                                          <p:val>
                                            <p:strVal val="#ppt_y"/>
                                          </p:val>
                                        </p:tav>
                                      </p:tavLst>
                                    </p:anim>
                                  </p:childTnLst>
                                </p:cTn>
                              </p:par>
                            </p:childTnLst>
                          </p:cTn>
                        </p:par>
                        <p:par>
                          <p:cTn fill="hold" id="24" nodeType="afterGroup">
                            <p:stCondLst>
                              <p:cond delay="2000"/>
                            </p:stCondLst>
                            <p:childTnLst>
                              <p:par>
                                <p:cTn fill="hold" id="25" nodeType="afterEffect" presetClass="entr" presetID="2" presetSubtype="2">
                                  <p:stCondLst>
                                    <p:cond delay="0"/>
                                  </p:stCondLst>
                                  <p:childTnLst>
                                    <p:set>
                                      <p:cBhvr>
                                        <p:cTn dur="1" fill="hold" id="26">
                                          <p:stCondLst>
                                            <p:cond delay="0"/>
                                          </p:stCondLst>
                                        </p:cTn>
                                        <p:tgtEl>
                                          <p:spTgt spid="61"/>
                                        </p:tgtEl>
                                        <p:attrNameLst>
                                          <p:attrName>style.visibility</p:attrName>
                                        </p:attrNameLst>
                                      </p:cBhvr>
                                      <p:to>
                                        <p:strVal val="visible"/>
                                      </p:to>
                                    </p:set>
                                    <p:anim calcmode="lin" valueType="num">
                                      <p:cBhvr additive="base">
                                        <p:cTn dur="500" fill="hold" id="27"/>
                                        <p:tgtEl>
                                          <p:spTgt spid="61"/>
                                        </p:tgtEl>
                                        <p:attrNameLst>
                                          <p:attrName>ppt_x</p:attrName>
                                        </p:attrNameLst>
                                      </p:cBhvr>
                                      <p:tavLst>
                                        <p:tav tm="0">
                                          <p:val>
                                            <p:strVal val="1+#ppt_w/2"/>
                                          </p:val>
                                        </p:tav>
                                        <p:tav tm="100000">
                                          <p:val>
                                            <p:strVal val="#ppt_x"/>
                                          </p:val>
                                        </p:tav>
                                      </p:tavLst>
                                    </p:anim>
                                    <p:anim calcmode="lin" valueType="num">
                                      <p:cBhvr additive="base">
                                        <p:cTn dur="500" fill="hold" id="28"/>
                                        <p:tgtEl>
                                          <p:spTgt spid="61"/>
                                        </p:tgtEl>
                                        <p:attrNameLst>
                                          <p:attrName>ppt_y</p:attrName>
                                        </p:attrNameLst>
                                      </p:cBhvr>
                                      <p:tavLst>
                                        <p:tav tm="0">
                                          <p:val>
                                            <p:strVal val="#ppt_y"/>
                                          </p:val>
                                        </p:tav>
                                        <p:tav tm="100000">
                                          <p:val>
                                            <p:strVal val="#ppt_y"/>
                                          </p:val>
                                        </p:tav>
                                      </p:tavLst>
                                    </p:anim>
                                  </p:childTnLst>
                                </p:cTn>
                              </p:par>
                            </p:childTnLst>
                          </p:cTn>
                        </p:par>
                        <p:par>
                          <p:cTn fill="hold" id="29" nodeType="afterGroup">
                            <p:stCondLst>
                              <p:cond delay="2500"/>
                            </p:stCondLst>
                            <p:childTnLst>
                              <p:par>
                                <p:cTn fill="hold" id="30" nodeType="afterEffect" presetClass="entr" presetID="2" presetSubtype="2">
                                  <p:stCondLst>
                                    <p:cond delay="0"/>
                                  </p:stCondLst>
                                  <p:childTnLst>
                                    <p:set>
                                      <p:cBhvr>
                                        <p:cTn dur="1" fill="hold" id="31">
                                          <p:stCondLst>
                                            <p:cond delay="0"/>
                                          </p:stCondLst>
                                        </p:cTn>
                                        <p:tgtEl>
                                          <p:spTgt spid="98"/>
                                        </p:tgtEl>
                                        <p:attrNameLst>
                                          <p:attrName>style.visibility</p:attrName>
                                        </p:attrNameLst>
                                      </p:cBhvr>
                                      <p:to>
                                        <p:strVal val="visible"/>
                                      </p:to>
                                    </p:set>
                                    <p:anim calcmode="lin" valueType="num">
                                      <p:cBhvr additive="base">
                                        <p:cTn dur="500" fill="hold" id="32"/>
                                        <p:tgtEl>
                                          <p:spTgt spid="98"/>
                                        </p:tgtEl>
                                        <p:attrNameLst>
                                          <p:attrName>ppt_x</p:attrName>
                                        </p:attrNameLst>
                                      </p:cBhvr>
                                      <p:tavLst>
                                        <p:tav tm="0">
                                          <p:val>
                                            <p:strVal val="1+#ppt_w/2"/>
                                          </p:val>
                                        </p:tav>
                                        <p:tav tm="100000">
                                          <p:val>
                                            <p:strVal val="#ppt_x"/>
                                          </p:val>
                                        </p:tav>
                                      </p:tavLst>
                                    </p:anim>
                                    <p:anim calcmode="lin" valueType="num">
                                      <p:cBhvr additive="base">
                                        <p:cTn dur="500" fill="hold" id="33"/>
                                        <p:tgtEl>
                                          <p:spTgt spid="98"/>
                                        </p:tgtEl>
                                        <p:attrNameLst>
                                          <p:attrName>ppt_y</p:attrName>
                                        </p:attrNameLst>
                                      </p:cBhvr>
                                      <p:tavLst>
                                        <p:tav tm="0">
                                          <p:val>
                                            <p:strVal val="#ppt_y"/>
                                          </p:val>
                                        </p:tav>
                                        <p:tav tm="100000">
                                          <p:val>
                                            <p:strVal val="#ppt_y"/>
                                          </p:val>
                                        </p:tav>
                                      </p:tavLst>
                                    </p:anim>
                                  </p:childTnLst>
                                </p:cTn>
                              </p:par>
                            </p:childTnLst>
                          </p:cTn>
                        </p:par>
                        <p:par>
                          <p:cTn fill="hold" id="34" nodeType="afterGroup">
                            <p:stCondLst>
                              <p:cond delay="3000"/>
                            </p:stCondLst>
                            <p:childTnLst>
                              <p:par>
                                <p:cTn fill="hold" id="35" nodeType="afterEffect" presetClass="entr" presetID="2" presetSubtype="2">
                                  <p:stCondLst>
                                    <p:cond delay="0"/>
                                  </p:stCondLst>
                                  <p:childTnLst>
                                    <p:set>
                                      <p:cBhvr>
                                        <p:cTn dur="1" fill="hold" id="36">
                                          <p:stCondLst>
                                            <p:cond delay="0"/>
                                          </p:stCondLst>
                                        </p:cTn>
                                        <p:tgtEl>
                                          <p:spTgt spid="104"/>
                                        </p:tgtEl>
                                        <p:attrNameLst>
                                          <p:attrName>style.visibility</p:attrName>
                                        </p:attrNameLst>
                                      </p:cBhvr>
                                      <p:to>
                                        <p:strVal val="visible"/>
                                      </p:to>
                                    </p:set>
                                    <p:anim calcmode="lin" valueType="num">
                                      <p:cBhvr additive="base">
                                        <p:cTn dur="500" fill="hold" id="37"/>
                                        <p:tgtEl>
                                          <p:spTgt spid="104"/>
                                        </p:tgtEl>
                                        <p:attrNameLst>
                                          <p:attrName>ppt_x</p:attrName>
                                        </p:attrNameLst>
                                      </p:cBhvr>
                                      <p:tavLst>
                                        <p:tav tm="0">
                                          <p:val>
                                            <p:strVal val="1+#ppt_w/2"/>
                                          </p:val>
                                        </p:tav>
                                        <p:tav tm="100000">
                                          <p:val>
                                            <p:strVal val="#ppt_x"/>
                                          </p:val>
                                        </p:tav>
                                      </p:tavLst>
                                    </p:anim>
                                    <p:anim calcmode="lin" valueType="num">
                                      <p:cBhvr additive="base">
                                        <p:cTn dur="500" fill="hold" id="38"/>
                                        <p:tgtEl>
                                          <p:spTgt spid="104"/>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74"/>
      <p:bldP grpId="0" spid="94"/>
    </p:bldLst>
  </p:timing>
</p:sld>
</file>

<file path=ppt/slides/slide1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10" name="组合 9"/>
          <p:cNvGrpSpPr/>
          <p:nvPr/>
        </p:nvGrpSpPr>
        <p:grpSpPr>
          <a:xfrm>
            <a:off x="0" y="-704344"/>
            <a:ext cx="9140061" cy="2875208"/>
            <a:chOff x="0" y="-704344"/>
            <a:chExt cx="9140061" cy="2875208"/>
          </a:xfrm>
        </p:grpSpPr>
        <p:grpSp>
          <p:nvGrpSpPr>
            <p:cNvPr id="4" name="组合 3"/>
            <p:cNvGrpSpPr/>
            <p:nvPr/>
          </p:nvGrpSpPr>
          <p:grpSpPr>
            <a:xfrm>
              <a:off x="0" y="-488131"/>
              <a:ext cx="2392916" cy="2204722"/>
              <a:chOff x="1444172" y="591989"/>
              <a:chExt cx="5705283" cy="5256584"/>
            </a:xfrm>
          </p:grpSpPr>
          <p:sp>
            <p:nvSpPr>
              <p:cNvPr id="64" name="任意多边形: 形状 63"/>
              <p:cNvSpPr/>
              <p:nvPr/>
            </p:nvSpPr>
            <p:spPr>
              <a:xfrm>
                <a:off x="1901872" y="2405577"/>
                <a:ext cx="3592285" cy="3442996"/>
              </a:xfrm>
              <a:custGeom>
                <a:gdLst>
                  <a:gd fmla="*/ 0 w 3592285" name="connsiteX0"/>
                  <a:gd fmla="*/ 699796 h 3442996" name="connsiteY0"/>
                  <a:gd fmla="*/ 3592285 w 3592285" name="connsiteX1"/>
                  <a:gd fmla="*/ 0 h 3442996" name="connsiteY1"/>
                  <a:gd fmla="*/ 2425959 w 3592285" name="connsiteX2"/>
                  <a:gd fmla="*/ 3442996 h 3442996" name="connsiteY2"/>
                  <a:gd fmla="*/ 0 w 3592285" name="connsiteX3"/>
                  <a:gd fmla="*/ 699796 h 3442996" name="connsiteY3"/>
                </a:gdLst>
                <a:cxnLst>
                  <a:cxn ang="0">
                    <a:pos x="connsiteX0" y="connsiteY0"/>
                  </a:cxn>
                  <a:cxn ang="0">
                    <a:pos x="connsiteX1" y="connsiteY1"/>
                  </a:cxn>
                  <a:cxn ang="0">
                    <a:pos x="connsiteX2" y="connsiteY2"/>
                  </a:cxn>
                  <a:cxn ang="0">
                    <a:pos x="connsiteX3" y="connsiteY3"/>
                  </a:cxn>
                </a:cxnLst>
                <a:rect b="b" l="l" r="r" t="t"/>
                <a:pathLst>
                  <a:path h="3442996" w="3592285">
                    <a:moveTo>
                      <a:pt x="0" y="699796"/>
                    </a:moveTo>
                    <a:lnTo>
                      <a:pt x="3592285" y="0"/>
                    </a:lnTo>
                    <a:lnTo>
                      <a:pt x="2425959" y="3442996"/>
                    </a:lnTo>
                    <a:lnTo>
                      <a:pt x="0" y="699796"/>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10509060101010101" pitchFamily="49" typeface="幼圆"/>
                </a:endParaRPr>
              </a:p>
            </p:txBody>
          </p:sp>
          <p:sp>
            <p:nvSpPr>
              <p:cNvPr id="65" name="任意多边形: 形状 64"/>
              <p:cNvSpPr/>
              <p:nvPr/>
            </p:nvSpPr>
            <p:spPr>
              <a:xfrm>
                <a:off x="3403842" y="2049069"/>
                <a:ext cx="1270001" cy="965200"/>
              </a:xfrm>
              <a:custGeom>
                <a:gdLst>
                  <a:gd fmla="*/ 0 w 1270000" name="connsiteX0"/>
                  <a:gd fmla="*/ 965200 h 965200" name="connsiteY0"/>
                  <a:gd fmla="*/ 1035050 w 1270000" name="connsiteX1"/>
                  <a:gd fmla="*/ 0 h 965200" name="connsiteY1"/>
                  <a:gd fmla="*/ 1270000 w 1270000" name="connsiteX2"/>
                  <a:gd fmla="*/ 933450 h 965200" name="connsiteY2"/>
                </a:gdLst>
                <a:cxnLst>
                  <a:cxn ang="0">
                    <a:pos x="connsiteX0" y="connsiteY0"/>
                  </a:cxn>
                  <a:cxn ang="0">
                    <a:pos x="connsiteX1" y="connsiteY1"/>
                  </a:cxn>
                  <a:cxn ang="0">
                    <a:pos x="connsiteX2" y="connsiteY2"/>
                  </a:cxn>
                </a:cxnLst>
                <a:rect b="b" l="l" r="r" t="t"/>
                <a:pathLst>
                  <a:path h="965200" w="1270000">
                    <a:moveTo>
                      <a:pt x="0" y="965200"/>
                    </a:moveTo>
                    <a:lnTo>
                      <a:pt x="1035050" y="0"/>
                    </a:lnTo>
                    <a:lnTo>
                      <a:pt x="1270000" y="933450"/>
                    </a:lnTo>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10509060101010101" pitchFamily="49" typeface="幼圆"/>
                </a:endParaRPr>
              </a:p>
            </p:txBody>
          </p:sp>
          <p:sp>
            <p:nvSpPr>
              <p:cNvPr id="66" name="任意多边形: 形状 65"/>
              <p:cNvSpPr/>
              <p:nvPr/>
            </p:nvSpPr>
            <p:spPr>
              <a:xfrm>
                <a:off x="1835390" y="3792146"/>
                <a:ext cx="3457575" cy="1752599"/>
              </a:xfrm>
              <a:custGeom>
                <a:gdLst>
                  <a:gd fmla="*/ 733425 w 3457575" name="connsiteX0"/>
                  <a:gd fmla="*/ 0 h 1752600" name="connsiteY0"/>
                  <a:gd fmla="*/ 0 w 3457575" name="connsiteX1"/>
                  <a:gd fmla="*/ 733425 h 1752600" name="connsiteY1"/>
                  <a:gd fmla="*/ 3457575 w 3457575" name="connsiteX2"/>
                  <a:gd fmla="*/ 1752600 h 1752600" name="connsiteY2"/>
                  <a:gd fmla="*/ 3305175 w 3457575" name="connsiteX3"/>
                  <a:gd fmla="*/ 1114425 h 1752600" name="connsiteY3"/>
                </a:gdLst>
                <a:cxnLst>
                  <a:cxn ang="0">
                    <a:pos x="connsiteX0" y="connsiteY0"/>
                  </a:cxn>
                  <a:cxn ang="0">
                    <a:pos x="connsiteX1" y="connsiteY1"/>
                  </a:cxn>
                  <a:cxn ang="0">
                    <a:pos x="connsiteX2" y="connsiteY2"/>
                  </a:cxn>
                  <a:cxn ang="0">
                    <a:pos x="connsiteX3" y="connsiteY3"/>
                  </a:cxn>
                </a:cxnLst>
                <a:rect b="b" l="l" r="r" t="t"/>
                <a:pathLst>
                  <a:path h="1752600" w="3457575">
                    <a:moveTo>
                      <a:pt x="733425" y="0"/>
                    </a:moveTo>
                    <a:lnTo>
                      <a:pt x="0" y="733425"/>
                    </a:lnTo>
                    <a:lnTo>
                      <a:pt x="3457575" y="1752600"/>
                    </a:lnTo>
                    <a:lnTo>
                      <a:pt x="3305175" y="1114425"/>
                    </a:lnTo>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10509060101010101" pitchFamily="49" typeface="幼圆"/>
                </a:endParaRPr>
              </a:p>
            </p:txBody>
          </p:sp>
          <p:cxnSp>
            <p:nvCxnSpPr>
              <p:cNvPr id="67" name="直接连接符 66"/>
              <p:cNvCxnSpPr/>
              <p:nvPr/>
            </p:nvCxnSpPr>
            <p:spPr>
              <a:xfrm flipH="1">
                <a:off x="4768373" y="4533062"/>
                <a:ext cx="720081" cy="72008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直接连接符 68"/>
              <p:cNvCxnSpPr/>
              <p:nvPr/>
            </p:nvCxnSpPr>
            <p:spPr>
              <a:xfrm flipH="1">
                <a:off x="1444172" y="4029005"/>
                <a:ext cx="1668016" cy="158417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70" name="任意多边形: 形状 69"/>
              <p:cNvSpPr/>
              <p:nvPr/>
            </p:nvSpPr>
            <p:spPr>
              <a:xfrm>
                <a:off x="4121391" y="2201470"/>
                <a:ext cx="374650" cy="368301"/>
              </a:xfrm>
              <a:custGeom>
                <a:gdLst>
                  <a:gd fmla="*/ 0 w 374650" name="connsiteX0"/>
                  <a:gd fmla="*/ 260350 h 368300" name="connsiteY0"/>
                  <a:gd fmla="*/ 279400 w 374650" name="connsiteX1"/>
                  <a:gd fmla="*/ 0 h 368300" name="connsiteY1"/>
                  <a:gd fmla="*/ 374650 w 374650" name="connsiteX2"/>
                  <a:gd fmla="*/ 368300 h 368300" name="connsiteY2"/>
                  <a:gd fmla="*/ 0 w 374650" name="connsiteX3"/>
                  <a:gd fmla="*/ 260350 h 368300" name="connsiteY3"/>
                </a:gdLst>
                <a:cxnLst>
                  <a:cxn ang="0">
                    <a:pos x="connsiteX0" y="connsiteY0"/>
                  </a:cxn>
                  <a:cxn ang="0">
                    <a:pos x="connsiteX1" y="connsiteY1"/>
                  </a:cxn>
                  <a:cxn ang="0">
                    <a:pos x="connsiteX2" y="connsiteY2"/>
                  </a:cxn>
                  <a:cxn ang="0">
                    <a:pos x="connsiteX3" y="connsiteY3"/>
                  </a:cxn>
                </a:cxnLst>
                <a:rect b="b" l="l" r="r" t="t"/>
                <a:pathLst>
                  <a:path h="368300" w="374650">
                    <a:moveTo>
                      <a:pt x="0" y="260350"/>
                    </a:moveTo>
                    <a:lnTo>
                      <a:pt x="279400" y="0"/>
                    </a:lnTo>
                    <a:lnTo>
                      <a:pt x="374650" y="368300"/>
                    </a:lnTo>
                    <a:lnTo>
                      <a:pt x="0" y="26035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10509060101010101" pitchFamily="49" typeface="幼圆"/>
                </a:endParaRPr>
              </a:p>
            </p:txBody>
          </p:sp>
          <p:cxnSp>
            <p:nvCxnSpPr>
              <p:cNvPr id="72" name="直接连接符 71"/>
              <p:cNvCxnSpPr/>
              <p:nvPr/>
            </p:nvCxnSpPr>
            <p:spPr>
              <a:xfrm flipH="1">
                <a:off x="4678659" y="591989"/>
                <a:ext cx="2470796" cy="239218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6" name="直接连接符 5"/>
            <p:cNvCxnSpPr/>
            <p:nvPr/>
          </p:nvCxnSpPr>
          <p:spPr>
            <a:xfrm>
              <a:off x="1696257" y="1164838"/>
              <a:ext cx="689335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7" name="矩形 6"/>
            <p:cNvSpPr/>
            <p:nvPr/>
          </p:nvSpPr>
          <p:spPr>
            <a:xfrm>
              <a:off x="2252911" y="572825"/>
              <a:ext cx="1605280" cy="518160"/>
            </a:xfrm>
            <a:prstGeom prst="rect">
              <a:avLst/>
            </a:prstGeom>
          </p:spPr>
          <p:txBody>
            <a:bodyPr wrap="none">
              <a:spAutoFit/>
            </a:bodyPr>
            <a:lstStyle/>
            <a:p>
              <a:r>
                <a:rPr altLang="en-US" lang="zh-CN" sz="2800">
                  <a:solidFill>
                    <a:schemeClr val="bg1"/>
                  </a:solidFill>
                  <a:latin charset="-122" panose="02010509060101010101" pitchFamily="49" typeface="幼圆"/>
                  <a:ea charset="-122" panose="02010509060101010101" pitchFamily="49" typeface="幼圆"/>
                </a:rPr>
                <a:t>输入标题</a:t>
              </a:r>
            </a:p>
          </p:txBody>
        </p:sp>
        <p:sp>
          <p:nvSpPr>
            <p:cNvPr id="9" name="椭圆 8"/>
            <p:cNvSpPr/>
            <p:nvPr/>
          </p:nvSpPr>
          <p:spPr>
            <a:xfrm>
              <a:off x="8589615" y="1056826"/>
              <a:ext cx="216024" cy="216024"/>
            </a:xfrm>
            <a:prstGeom prst="ellipse">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10509060101010101" pitchFamily="49" typeface="幼圆"/>
              </a:endParaRPr>
            </a:p>
          </p:txBody>
        </p:sp>
        <p:pic>
          <p:nvPicPr>
            <p:cNvPr id="75" name="图片 74"/>
            <p:cNvPicPr>
              <a:picLocks noChangeAspect="1"/>
            </p:cNvPicPr>
            <p:nvPr/>
          </p:nvPicPr>
          <p:blipFill>
            <a:blip r:embed="rId3">
              <a:extLst>
                <a:ext uri="{28A0092B-C50C-407E-A947-70E740481C1C}">
                  <a14:useLocalDpi val="0"/>
                </a:ext>
              </a:extLst>
            </a:blip>
            <a:stretch>
              <a:fillRect/>
            </a:stretch>
          </p:blipFill>
          <p:spPr>
            <a:xfrm rot="506853">
              <a:off x="4028581" y="-704344"/>
              <a:ext cx="5111480" cy="2875208"/>
            </a:xfrm>
            <a:prstGeom prst="rect">
              <a:avLst/>
            </a:prstGeom>
          </p:spPr>
        </p:pic>
      </p:grpSp>
      <p:sp>
        <p:nvSpPr>
          <p:cNvPr id="89" name="饼形 7"/>
          <p:cNvSpPr/>
          <p:nvPr/>
        </p:nvSpPr>
        <p:spPr bwMode="auto">
          <a:xfrm>
            <a:off x="2853584" y="2704815"/>
            <a:ext cx="1597742" cy="1598958"/>
          </a:xfrm>
          <a:custGeom>
            <a:gdLst>
              <a:gd fmla="*/ 2088232 w 2088232" name="T0"/>
              <a:gd fmla="*/ 1044116 h 2088232" name="T1"/>
              <a:gd fmla="*/ 1327722 w 2088232" name="T2"/>
              <a:gd fmla="*/ 2048977 h 2088232" name="T3"/>
              <a:gd fmla="*/ 154068 w 2088232" name="T4"/>
              <a:gd fmla="*/ 1590003 h 2088232" name="T5"/>
              <a:gd fmla="*/ 276994 w 2088232" name="T6"/>
              <a:gd fmla="*/ 335806 h 2088232" name="T7"/>
              <a:gd fmla="*/ 1517427 w 2088232" name="T8"/>
              <a:gd fmla="*/ 113441 h 2088232" name="T9"/>
              <a:gd fmla="*/ 1044116 w 2088232" name="T10"/>
              <a:gd fmla="*/ 1044116 h 2088232" name="T11"/>
              <a:gd fmla="*/ 2088232 w 2088232" name="T12"/>
              <a:gd fmla="*/ 1044116 h 2088232" name="T13"/>
            </a:gdLst>
            <a:cxnLst>
              <a:cxn ang="0">
                <a:pos x="T0" y="T1"/>
              </a:cxn>
              <a:cxn ang="0">
                <a:pos x="T2" y="T3"/>
              </a:cxn>
              <a:cxn ang="0">
                <a:pos x="T4" y="T5"/>
              </a:cxn>
              <a:cxn ang="0">
                <a:pos x="T6" y="T7"/>
              </a:cxn>
              <a:cxn ang="0">
                <a:pos x="T8" y="T9"/>
              </a:cxn>
              <a:cxn ang="0">
                <a:pos x="T10" y="T11"/>
              </a:cxn>
              <a:cxn ang="0">
                <a:pos x="T12" y="T13"/>
              </a:cxn>
            </a:cxnLst>
            <a:rect b="b" l="0" r="r" t="0"/>
            <a:pathLst>
              <a:path h="2088232" w="2088232">
                <a:moveTo>
                  <a:pt x="2088232" y="1044116"/>
                </a:moveTo>
                <a:cubicBezTo>
                  <a:pt x="2088232" y="1511540"/>
                  <a:pt x="1777573" y="1922014"/>
                  <a:pt x="1327722" y="2048977"/>
                </a:cubicBezTo>
                <a:cubicBezTo>
                  <a:pt x="877871" y="2175940"/>
                  <a:pt x="398448" y="1988455"/>
                  <a:pt x="154068" y="1590003"/>
                </a:cubicBezTo>
                <a:cubicBezTo>
                  <a:pt x="-90312" y="1191551"/>
                  <a:pt x="-40098" y="679227"/>
                  <a:pt x="276994" y="335806"/>
                </a:cubicBezTo>
                <a:cubicBezTo>
                  <a:pt x="594086" y="-7615"/>
                  <a:pt x="1100788" y="-98448"/>
                  <a:pt x="1517427" y="113441"/>
                </a:cubicBezTo>
                <a:lnTo>
                  <a:pt x="1044116" y="1044116"/>
                </a:lnTo>
                <a:lnTo>
                  <a:pt x="2088232" y="1044116"/>
                </a:lnTo>
                <a:close/>
              </a:path>
            </a:pathLst>
          </a:custGeom>
          <a:solidFill>
            <a:schemeClr val="bg1">
              <a:alpha val="80000"/>
            </a:schemeClr>
          </a:solidFill>
          <a:ln>
            <a:noFill/>
          </a:ln>
          <a:extLst/>
        </p:spPr>
        <p:txBody>
          <a:bodyPr anchor="ctr"/>
          <a:lstStyle/>
          <a:p>
            <a:endParaRPr altLang="en-US" lang="zh-CN">
              <a:ea charset="-122" panose="02010509060101010101" pitchFamily="49" typeface="幼圆"/>
            </a:endParaRPr>
          </a:p>
        </p:txBody>
      </p:sp>
      <p:sp>
        <p:nvSpPr>
          <p:cNvPr id="90" name="饼形 8"/>
          <p:cNvSpPr/>
          <p:nvPr/>
        </p:nvSpPr>
        <p:spPr bwMode="auto">
          <a:xfrm rot="17792834">
            <a:off x="2812881" y="2538964"/>
            <a:ext cx="1875981" cy="1811585"/>
          </a:xfrm>
          <a:custGeom>
            <a:gdLst>
              <a:gd fmla="*/ 2450846 w 2450846" name="T0"/>
              <a:gd fmla="*/ 1183587 h 2367174" name="T1"/>
              <a:gd fmla="*/ 1737063 w 2450846" name="T2"/>
              <a:gd fmla="*/ 2259074 h 2367174" name="T3"/>
              <a:gd fmla="*/ 1225423 w 2450846" name="T4"/>
              <a:gd fmla="*/ 1183587 h 2367174" name="T5"/>
              <a:gd fmla="*/ 2450846 w 2450846" name="T6"/>
              <a:gd fmla="*/ 1183587 h 2367174" name="T7"/>
            </a:gdLst>
            <a:cxnLst>
              <a:cxn ang="0">
                <a:pos x="T0" y="T1"/>
              </a:cxn>
              <a:cxn ang="0">
                <a:pos x="T2" y="T3"/>
              </a:cxn>
              <a:cxn ang="0">
                <a:pos x="T4" y="T5"/>
              </a:cxn>
              <a:cxn ang="0">
                <a:pos x="T6" y="T7"/>
              </a:cxn>
            </a:cxnLst>
            <a:rect b="b" l="0" r="r" t="0"/>
            <a:pathLst>
              <a:path h="2367174" w="2450846">
                <a:moveTo>
                  <a:pt x="2450846" y="1183587"/>
                </a:moveTo>
                <a:cubicBezTo>
                  <a:pt x="2450846" y="1645971"/>
                  <a:pt x="2172067" y="2066019"/>
                  <a:pt x="1737063" y="2259074"/>
                </a:cubicBezTo>
                <a:lnTo>
                  <a:pt x="1225423" y="1183587"/>
                </a:lnTo>
                <a:lnTo>
                  <a:pt x="2450846" y="1183587"/>
                </a:lnTo>
                <a:close/>
              </a:path>
            </a:pathLst>
          </a:custGeom>
          <a:solidFill>
            <a:schemeClr val="bg1">
              <a:alpha val="80000"/>
            </a:schemeClr>
          </a:solidFill>
          <a:ln>
            <a:noFill/>
          </a:ln>
          <a:extLst/>
        </p:spPr>
        <p:txBody>
          <a:bodyPr anchor="ctr"/>
          <a:lstStyle/>
          <a:p>
            <a:endParaRPr altLang="en-US" lang="zh-CN">
              <a:ea charset="-122" panose="02010509060101010101" pitchFamily="49" typeface="幼圆"/>
            </a:endParaRPr>
          </a:p>
        </p:txBody>
      </p:sp>
      <p:sp>
        <p:nvSpPr>
          <p:cNvPr id="91" name="文本框 24"/>
          <p:cNvSpPr txBox="1">
            <a:spLocks noChangeArrowheads="1"/>
          </p:cNvSpPr>
          <p:nvPr/>
        </p:nvSpPr>
        <p:spPr bwMode="auto">
          <a:xfrm>
            <a:off x="3320794" y="4397328"/>
            <a:ext cx="1543067"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r>
              <a:rPr b="1" lang="en-US" sz="2400">
                <a:solidFill>
                  <a:schemeClr val="bg1"/>
                </a:solidFill>
                <a:latin charset="-122" panose="020b0503020204020204" pitchFamily="34" typeface="微软雅黑"/>
                <a:ea charset="-122" panose="020b0503020204020204" pitchFamily="34" typeface="微软雅黑"/>
              </a:rPr>
              <a:t>17%</a:t>
            </a:r>
          </a:p>
        </p:txBody>
      </p:sp>
      <p:sp>
        <p:nvSpPr>
          <p:cNvPr id="92" name="文本框 25"/>
          <p:cNvSpPr txBox="1">
            <a:spLocks noChangeArrowheads="1"/>
          </p:cNvSpPr>
          <p:nvPr/>
        </p:nvSpPr>
        <p:spPr bwMode="auto">
          <a:xfrm>
            <a:off x="5944006" y="4394898"/>
            <a:ext cx="1543067"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r>
              <a:rPr b="1" lang="en-US" sz="2400">
                <a:solidFill>
                  <a:schemeClr val="bg1"/>
                </a:solidFill>
                <a:latin charset="-122" panose="020b0503020204020204" pitchFamily="34" typeface="微软雅黑"/>
                <a:ea charset="-122" panose="020b0503020204020204" pitchFamily="34" typeface="微软雅黑"/>
              </a:rPr>
              <a:t>32%</a:t>
            </a:r>
          </a:p>
        </p:txBody>
      </p:sp>
      <p:sp>
        <p:nvSpPr>
          <p:cNvPr id="93" name="饼形 11"/>
          <p:cNvSpPr/>
          <p:nvPr/>
        </p:nvSpPr>
        <p:spPr bwMode="auto">
          <a:xfrm>
            <a:off x="8078142" y="2740050"/>
            <a:ext cx="1598958" cy="1597743"/>
          </a:xfrm>
          <a:custGeom>
            <a:gdLst>
              <a:gd fmla="*/ 2088232 w 2088232" name="T0"/>
              <a:gd fmla="*/ 1044116 h 2088232" name="T1"/>
              <a:gd fmla="*/ 1237170 w 2088232" name="T2"/>
              <a:gd fmla="*/ 2070229 h 2088232" name="T3"/>
              <a:gd fmla="*/ 71390 w 2088232" name="T4"/>
              <a:gd fmla="*/ 1423566 h 2088232" name="T5"/>
              <a:gd fmla="*/ 491354 w 2088232" name="T6"/>
              <a:gd fmla="*/ 158321 h 2088232" name="T7"/>
              <a:gd fmla="*/ 1812434 w 2088232" name="T8"/>
              <a:gd fmla="*/ 337104 h 2088232" name="T9"/>
              <a:gd fmla="*/ 1044116 w 2088232" name="T10"/>
              <a:gd fmla="*/ 1044116 h 2088232" name="T11"/>
              <a:gd fmla="*/ 2088232 w 2088232" name="T12"/>
              <a:gd fmla="*/ 1044116 h 2088232" name="T13"/>
            </a:gdLst>
            <a:cxnLst>
              <a:cxn ang="0">
                <a:pos x="T0" y="T1"/>
              </a:cxn>
              <a:cxn ang="0">
                <a:pos x="T2" y="T3"/>
              </a:cxn>
              <a:cxn ang="0">
                <a:pos x="T4" y="T5"/>
              </a:cxn>
              <a:cxn ang="0">
                <a:pos x="T6" y="T7"/>
              </a:cxn>
              <a:cxn ang="0">
                <a:pos x="T8" y="T9"/>
              </a:cxn>
              <a:cxn ang="0">
                <a:pos x="T10" y="T11"/>
              </a:cxn>
              <a:cxn ang="0">
                <a:pos x="T12" y="T13"/>
              </a:cxn>
            </a:cxnLst>
            <a:rect b="b" l="0" r="r" t="0"/>
            <a:pathLst>
              <a:path h="2088232" w="2088232">
                <a:moveTo>
                  <a:pt x="2088232" y="1044116"/>
                </a:moveTo>
                <a:cubicBezTo>
                  <a:pt x="2088232" y="1546317"/>
                  <a:pt x="1730712" y="1977374"/>
                  <a:pt x="1237170" y="2070229"/>
                </a:cubicBezTo>
                <a:cubicBezTo>
                  <a:pt x="743628" y="2163084"/>
                  <a:pt x="253899" y="1891429"/>
                  <a:pt x="71390" y="1423566"/>
                </a:cubicBezTo>
                <a:cubicBezTo>
                  <a:pt x="-111119" y="955702"/>
                  <a:pt x="65303" y="424189"/>
                  <a:pt x="491354" y="158321"/>
                </a:cubicBezTo>
                <a:cubicBezTo>
                  <a:pt x="917405" y="-107547"/>
                  <a:pt x="1472374" y="-32443"/>
                  <a:pt x="1812434" y="337104"/>
                </a:cubicBezTo>
                <a:lnTo>
                  <a:pt x="1044116" y="1044116"/>
                </a:lnTo>
                <a:lnTo>
                  <a:pt x="2088232" y="1044116"/>
                </a:lnTo>
                <a:close/>
              </a:path>
            </a:pathLst>
          </a:custGeom>
          <a:solidFill>
            <a:schemeClr val="bg1">
              <a:alpha val="80000"/>
            </a:schemeClr>
          </a:solidFill>
          <a:ln>
            <a:noFill/>
          </a:ln>
          <a:extLst/>
        </p:spPr>
        <p:txBody>
          <a:bodyPr anchor="ctr"/>
          <a:lstStyle/>
          <a:p>
            <a:endParaRPr altLang="en-US" lang="zh-CN">
              <a:ea charset="-122" panose="02010509060101010101" pitchFamily="49" typeface="幼圆"/>
            </a:endParaRPr>
          </a:p>
        </p:txBody>
      </p:sp>
      <p:sp>
        <p:nvSpPr>
          <p:cNvPr id="110" name="饼形 12"/>
          <p:cNvSpPr/>
          <p:nvPr/>
        </p:nvSpPr>
        <p:spPr bwMode="auto">
          <a:xfrm rot="16431819">
            <a:off x="8058094" y="2599716"/>
            <a:ext cx="1840745" cy="1769060"/>
          </a:xfrm>
          <a:custGeom>
            <a:gdLst>
              <a:gd fmla="*/ 2020896 w 2404880" name="T0"/>
              <a:gd fmla="*/ 2002378 h 2311418" name="T1"/>
              <a:gd fmla="*/ 1282343 w 2404880" name="T2"/>
              <a:gd fmla="*/ 2308864 h 2311418" name="T3"/>
              <a:gd fmla="*/ 1202440 w 2404880" name="T4"/>
              <a:gd fmla="*/ 1155709 h 2311418" name="T5"/>
              <a:gd fmla="*/ 2020896 w 2404880" name="T6"/>
              <a:gd fmla="*/ 2002378 h 2311418" name="T7"/>
            </a:gdLst>
            <a:cxnLst>
              <a:cxn ang="0">
                <a:pos x="T0" y="T1"/>
              </a:cxn>
              <a:cxn ang="0">
                <a:pos x="T2" y="T3"/>
              </a:cxn>
              <a:cxn ang="0">
                <a:pos x="T4" y="T5"/>
              </a:cxn>
              <a:cxn ang="0">
                <a:pos x="T6" y="T7"/>
              </a:cxn>
            </a:cxnLst>
            <a:rect b="b" l="0" r="r" t="0"/>
            <a:pathLst>
              <a:path h="2311418" w="2404880">
                <a:moveTo>
                  <a:pt x="2020896" y="2002378"/>
                </a:moveTo>
                <a:cubicBezTo>
                  <a:pt x="1818623" y="2183008"/>
                  <a:pt x="1557836" y="2291230"/>
                  <a:pt x="1282343" y="2308864"/>
                </a:cubicBezTo>
                <a:lnTo>
                  <a:pt x="1202440" y="1155709"/>
                </a:lnTo>
                <a:lnTo>
                  <a:pt x="2020896" y="2002378"/>
                </a:lnTo>
                <a:close/>
              </a:path>
            </a:pathLst>
          </a:custGeom>
          <a:solidFill>
            <a:schemeClr val="bg1">
              <a:alpha val="80000"/>
            </a:schemeClr>
          </a:solidFill>
          <a:ln>
            <a:noFill/>
          </a:ln>
          <a:extLst/>
        </p:spPr>
        <p:txBody>
          <a:bodyPr anchor="ctr"/>
          <a:lstStyle/>
          <a:p>
            <a:endParaRPr altLang="en-US" lang="zh-CN">
              <a:ea charset="-122" panose="02010509060101010101" pitchFamily="49" typeface="幼圆"/>
            </a:endParaRPr>
          </a:p>
        </p:txBody>
      </p:sp>
      <p:sp>
        <p:nvSpPr>
          <p:cNvPr id="111" name="文本框 30"/>
          <p:cNvSpPr txBox="1">
            <a:spLocks noChangeArrowheads="1"/>
          </p:cNvSpPr>
          <p:nvPr/>
        </p:nvSpPr>
        <p:spPr bwMode="auto">
          <a:xfrm>
            <a:off x="8558716" y="4394898"/>
            <a:ext cx="1543067"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r>
              <a:rPr b="1" lang="en-US" sz="2400">
                <a:solidFill>
                  <a:schemeClr val="bg1"/>
                </a:solidFill>
                <a:latin charset="-122" panose="020b0503020204020204" pitchFamily="34" typeface="微软雅黑"/>
                <a:ea charset="-122" panose="020b0503020204020204" pitchFamily="34" typeface="微软雅黑"/>
              </a:rPr>
              <a:t>13%</a:t>
            </a:r>
          </a:p>
        </p:txBody>
      </p:sp>
      <p:sp>
        <p:nvSpPr>
          <p:cNvPr id="112" name="饼形 26"/>
          <p:cNvSpPr/>
          <p:nvPr/>
        </p:nvSpPr>
        <p:spPr bwMode="auto">
          <a:xfrm>
            <a:off x="5487733" y="2708459"/>
            <a:ext cx="1598958" cy="1598958"/>
          </a:xfrm>
          <a:custGeom>
            <a:gdLst>
              <a:gd fmla="*/ 2088232 w 2088232" name="T0"/>
              <a:gd fmla="*/ 1044116 h 2088232" name="T1"/>
              <a:gd fmla="*/ 1162126 w 2088232" name="T2"/>
              <a:gd fmla="*/ 2081542 h 2088232" name="T3"/>
              <a:gd fmla="*/ 26676 w 2088232" name="T4"/>
              <a:gd fmla="*/ 1278625 h 2088232" name="T5"/>
              <a:gd fmla="*/ 696115 w 2088232" name="T6"/>
              <a:gd fmla="*/ 59701 h 2088232" name="T7"/>
              <a:gd fmla="*/ 1044116 w 2088232" name="T8"/>
              <a:gd fmla="*/ 1044116 h 2088232" name="T9"/>
              <a:gd fmla="*/ 2088232 w 2088232" name="T10"/>
              <a:gd fmla="*/ 1044116 h 2088232" name="T11"/>
            </a:gdLst>
            <a:cxnLst>
              <a:cxn ang="0">
                <a:pos x="T0" y="T1"/>
              </a:cxn>
              <a:cxn ang="0">
                <a:pos x="T2" y="T3"/>
              </a:cxn>
              <a:cxn ang="0">
                <a:pos x="T4" y="T5"/>
              </a:cxn>
              <a:cxn ang="0">
                <a:pos x="T6" y="T7"/>
              </a:cxn>
              <a:cxn ang="0">
                <a:pos x="T8" y="T9"/>
              </a:cxn>
              <a:cxn ang="0">
                <a:pos x="T10" y="T11"/>
              </a:cxn>
            </a:cxnLst>
            <a:rect b="b" l="0" r="r" t="0"/>
            <a:pathLst>
              <a:path h="2088232" w="2088232">
                <a:moveTo>
                  <a:pt x="2088232" y="1044116"/>
                </a:moveTo>
                <a:cubicBezTo>
                  <a:pt x="2088232" y="1575104"/>
                  <a:pt x="1689712" y="2021527"/>
                  <a:pt x="1162126" y="2081542"/>
                </a:cubicBezTo>
                <a:cubicBezTo>
                  <a:pt x="634540" y="2141557"/>
                  <a:pt x="145936" y="1796047"/>
                  <a:pt x="26676" y="1278625"/>
                </a:cubicBezTo>
                <a:cubicBezTo>
                  <a:pt x="-92584" y="761203"/>
                  <a:pt x="195488" y="236678"/>
                  <a:pt x="696115" y="59701"/>
                </a:cubicBezTo>
                <a:lnTo>
                  <a:pt x="1044116" y="1044116"/>
                </a:lnTo>
                <a:lnTo>
                  <a:pt x="2088232" y="1044116"/>
                </a:lnTo>
                <a:close/>
              </a:path>
            </a:pathLst>
          </a:custGeom>
          <a:solidFill>
            <a:schemeClr val="bg1">
              <a:alpha val="80000"/>
            </a:schemeClr>
          </a:solidFill>
          <a:ln>
            <a:noFill/>
          </a:ln>
          <a:extLst/>
        </p:spPr>
        <p:txBody>
          <a:bodyPr anchor="ctr"/>
          <a:lstStyle/>
          <a:p>
            <a:endParaRPr altLang="en-US" lang="zh-CN">
              <a:ea charset="-122" panose="02010509060101010101" pitchFamily="49" typeface="幼圆"/>
            </a:endParaRPr>
          </a:p>
        </p:txBody>
      </p:sp>
      <p:sp>
        <p:nvSpPr>
          <p:cNvPr id="113" name="饼形 27"/>
          <p:cNvSpPr/>
          <p:nvPr/>
        </p:nvSpPr>
        <p:spPr bwMode="auto">
          <a:xfrm rot="17792834">
            <a:off x="5368661" y="2548078"/>
            <a:ext cx="1897851" cy="1832240"/>
          </a:xfrm>
          <a:custGeom>
            <a:gdLst>
              <a:gd fmla="*/ 2081511 w 2479044" name="T0"/>
              <a:gd fmla="*/ 318607 h 2394410" name="T1"/>
              <a:gd fmla="*/ 2462088 w 2479044" name="T2"/>
              <a:gd fmla="*/ 1394553 h 2394410" name="T3"/>
              <a:gd fmla="*/ 1757049 w 2479044" name="T4"/>
              <a:gd fmla="*/ 2285066 h 2394410" name="T5"/>
              <a:gd fmla="*/ 1239522 w 2479044" name="T6"/>
              <a:gd fmla="*/ 1197205 h 2394410" name="T7"/>
              <a:gd fmla="*/ 2081511 w 2479044" name="T8"/>
              <a:gd fmla="*/ 318607 h 2394410" name="T9"/>
            </a:gdLst>
            <a:cxnLst>
              <a:cxn ang="0">
                <a:pos x="T0" y="T1"/>
              </a:cxn>
              <a:cxn ang="0">
                <a:pos x="T2" y="T3"/>
              </a:cxn>
              <a:cxn ang="0">
                <a:pos x="T4" y="T5"/>
              </a:cxn>
              <a:cxn ang="0">
                <a:pos x="T6" y="T7"/>
              </a:cxn>
              <a:cxn ang="0">
                <a:pos x="T8" y="T9"/>
              </a:cxn>
            </a:cxnLst>
            <a:rect b="b" l="0" r="r" t="0"/>
            <a:pathLst>
              <a:path h="2394410" w="2479044">
                <a:moveTo>
                  <a:pt x="2081511" y="318607"/>
                </a:moveTo>
                <a:cubicBezTo>
                  <a:pt x="2387853" y="592481"/>
                  <a:pt x="2530897" y="996889"/>
                  <a:pt x="2462088" y="1394553"/>
                </a:cubicBezTo>
                <a:cubicBezTo>
                  <a:pt x="2394373" y="1785892"/>
                  <a:pt x="2130321" y="2119407"/>
                  <a:pt x="1757049" y="2285066"/>
                </a:cubicBezTo>
                <a:lnTo>
                  <a:pt x="1239522" y="1197205"/>
                </a:lnTo>
                <a:lnTo>
                  <a:pt x="2081511" y="318607"/>
                </a:lnTo>
                <a:close/>
              </a:path>
            </a:pathLst>
          </a:custGeom>
          <a:solidFill>
            <a:schemeClr val="bg1">
              <a:alpha val="80000"/>
            </a:schemeClr>
          </a:solidFill>
          <a:ln>
            <a:noFill/>
          </a:ln>
          <a:extLst/>
        </p:spPr>
        <p:txBody>
          <a:bodyPr anchor="ctr"/>
          <a:lstStyle/>
          <a:p>
            <a:endParaRPr altLang="en-US" lang="zh-CN">
              <a:ea charset="-122" panose="02010509060101010101" pitchFamily="49" typeface="幼圆"/>
            </a:endParaRPr>
          </a:p>
        </p:txBody>
      </p:sp>
      <p:grpSp>
        <p:nvGrpSpPr>
          <p:cNvPr id="114" name="组合 113"/>
          <p:cNvGrpSpPr/>
          <p:nvPr/>
        </p:nvGrpSpPr>
        <p:grpSpPr>
          <a:xfrm>
            <a:off x="2629319" y="5175136"/>
            <a:ext cx="2035413" cy="529421"/>
            <a:chOff x="1273845" y="4962785"/>
            <a:chExt cx="2659410" cy="1008112"/>
          </a:xfrm>
        </p:grpSpPr>
        <p:sp>
          <p:nvSpPr>
            <p:cNvPr id="115" name="矩形 114"/>
            <p:cNvSpPr/>
            <p:nvPr/>
          </p:nvSpPr>
          <p:spPr bwMode="auto">
            <a:xfrm>
              <a:off x="1273845" y="4962785"/>
              <a:ext cx="2659410" cy="1008112"/>
            </a:xfrm>
            <a:prstGeom prst="rect">
              <a:avLst/>
            </a:prstGeom>
            <a:solidFill>
              <a:schemeClr val="bg1"/>
            </a:solidFill>
            <a:ln algn="ctr" cap="flat" cmpd="sng" w="9525">
              <a:noFill/>
              <a:prstDash val="solid"/>
              <a:round/>
              <a:headEnd len="med" type="none" w="med"/>
              <a:tailEnd len="med" type="none" w="med"/>
            </a:ln>
            <a:effectLst/>
            <a:extLst/>
          </p:spPr>
          <p:txBody>
            <a:bodyPr anchor="t" anchorCtr="0" bIns="45720" compatLnSpc="1" lIns="91440" numCol="1" rIns="91440" rtlCol="0" tIns="45720" vert="horz" wrap="square">
              <a:prstTxWarp prst="textNoShape">
                <a:avLst/>
              </a:prstTxWarp>
            </a:bodyPr>
            <a:lstStyle/>
            <a:p>
              <a:pPr algn="l" defTabSz="914400" eaLnBrk="1" fontAlgn="base" hangingPunct="1" indent="0" latinLnBrk="0" marL="0" marR="0" rtl="0">
                <a:lnSpc>
                  <a:spcPct val="100000"/>
                </a:lnSpc>
                <a:spcBef>
                  <a:spcPct val="0"/>
                </a:spcBef>
                <a:spcAft>
                  <a:spcPct val="0"/>
                </a:spcAft>
                <a:buClrTx/>
                <a:buSzTx/>
                <a:buFont charset="0" panose="020b0604020202020204" pitchFamily="34" typeface="Arial"/>
                <a:buNone/>
              </a:pPr>
              <a:endParaRPr altLang="en-US" baseline="0" cap="none" kumimoji="0" lang="zh-CN" normalizeH="0" strike="noStrike" sz="1400" u="none">
                <a:ln>
                  <a:noFill/>
                </a:ln>
                <a:solidFill>
                  <a:schemeClr val="tx1"/>
                </a:solidFill>
                <a:effectLst/>
                <a:latin charset="-122" panose="02010509060101010101" pitchFamily="49" typeface="幼圆"/>
                <a:ea charset="-122" panose="02010509060101010101" pitchFamily="49" typeface="幼圆"/>
              </a:endParaRPr>
            </a:p>
          </p:txBody>
        </p:sp>
        <p:sp>
          <p:nvSpPr>
            <p:cNvPr id="116" name="矩形 115"/>
            <p:cNvSpPr/>
            <p:nvPr/>
          </p:nvSpPr>
          <p:spPr>
            <a:xfrm>
              <a:off x="2048627" y="5123432"/>
              <a:ext cx="1168178" cy="580394"/>
            </a:xfrm>
            <a:prstGeom prst="rect">
              <a:avLst/>
            </a:prstGeom>
          </p:spPr>
          <p:txBody>
            <a:bodyPr wrap="none">
              <a:spAutoFit/>
            </a:bodyPr>
            <a:lstStyle/>
            <a:p>
              <a:r>
                <a:rPr altLang="en-US" lang="zh-CN" sz="1400">
                  <a:solidFill>
                    <a:schemeClr val="tx1">
                      <a:lumMod val="85000"/>
                      <a:lumOff val="15000"/>
                    </a:schemeClr>
                  </a:solidFill>
                  <a:latin charset="-122" panose="02010509060101010101" pitchFamily="49" typeface="幼圆"/>
                  <a:ea charset="-122" panose="02010509060101010101" pitchFamily="49" typeface="幼圆"/>
                </a:rPr>
                <a:t>输入内容</a:t>
              </a:r>
            </a:p>
          </p:txBody>
        </p:sp>
      </p:grpSp>
      <p:grpSp>
        <p:nvGrpSpPr>
          <p:cNvPr id="117" name="组合 116"/>
          <p:cNvGrpSpPr/>
          <p:nvPr/>
        </p:nvGrpSpPr>
        <p:grpSpPr>
          <a:xfrm>
            <a:off x="5192038" y="5175136"/>
            <a:ext cx="2035413" cy="529421"/>
            <a:chOff x="4622217" y="4962785"/>
            <a:chExt cx="2659410" cy="1008112"/>
          </a:xfrm>
        </p:grpSpPr>
        <p:sp>
          <p:nvSpPr>
            <p:cNvPr id="118" name="矩形 117"/>
            <p:cNvSpPr/>
            <p:nvPr/>
          </p:nvSpPr>
          <p:spPr bwMode="auto">
            <a:xfrm>
              <a:off x="4622217" y="4962785"/>
              <a:ext cx="2659410" cy="1008112"/>
            </a:xfrm>
            <a:prstGeom prst="rect">
              <a:avLst/>
            </a:prstGeom>
            <a:solidFill>
              <a:schemeClr val="bg1"/>
            </a:solidFill>
            <a:ln algn="ctr" cap="flat" cmpd="sng" w="9525">
              <a:noFill/>
              <a:prstDash val="solid"/>
              <a:round/>
              <a:headEnd len="med" type="none" w="med"/>
              <a:tailEnd len="med" type="none" w="med"/>
            </a:ln>
            <a:effectLst/>
            <a:extLst/>
          </p:spPr>
          <p:txBody>
            <a:bodyPr anchor="t" anchorCtr="0" bIns="45720" compatLnSpc="1" lIns="91440" numCol="1" rIns="91440" rtlCol="0" tIns="45720" vert="horz" wrap="square">
              <a:prstTxWarp prst="textNoShape">
                <a:avLst/>
              </a:prstTxWarp>
            </a:bodyPr>
            <a:lstStyle/>
            <a:p>
              <a:pPr algn="l" defTabSz="914400" eaLnBrk="1" fontAlgn="base" hangingPunct="1" indent="0" latinLnBrk="0" marL="0" marR="0" rtl="0">
                <a:lnSpc>
                  <a:spcPct val="100000"/>
                </a:lnSpc>
                <a:spcBef>
                  <a:spcPct val="0"/>
                </a:spcBef>
                <a:spcAft>
                  <a:spcPct val="0"/>
                </a:spcAft>
                <a:buClrTx/>
                <a:buSzTx/>
                <a:buFont charset="0" panose="020b0604020202020204" pitchFamily="34" typeface="Arial"/>
                <a:buNone/>
              </a:pPr>
              <a:endParaRPr altLang="en-US" baseline="0" cap="none" kumimoji="0" lang="zh-CN" normalizeH="0" strike="noStrike" sz="1400" u="none">
                <a:ln>
                  <a:noFill/>
                </a:ln>
                <a:solidFill>
                  <a:schemeClr val="tx1"/>
                </a:solidFill>
                <a:effectLst/>
                <a:latin charset="-122" panose="02010509060101010101" pitchFamily="49" typeface="幼圆"/>
                <a:ea charset="-122" panose="02010509060101010101" pitchFamily="49" typeface="幼圆"/>
              </a:endParaRPr>
            </a:p>
          </p:txBody>
        </p:sp>
        <p:sp>
          <p:nvSpPr>
            <p:cNvPr id="119" name="矩形 118"/>
            <p:cNvSpPr/>
            <p:nvPr/>
          </p:nvSpPr>
          <p:spPr>
            <a:xfrm>
              <a:off x="5392133" y="5123432"/>
              <a:ext cx="1168178" cy="580394"/>
            </a:xfrm>
            <a:prstGeom prst="rect">
              <a:avLst/>
            </a:prstGeom>
          </p:spPr>
          <p:txBody>
            <a:bodyPr wrap="none">
              <a:spAutoFit/>
            </a:bodyPr>
            <a:lstStyle/>
            <a:p>
              <a:r>
                <a:rPr altLang="en-US" lang="zh-CN" sz="1400">
                  <a:solidFill>
                    <a:schemeClr val="tx1">
                      <a:lumMod val="85000"/>
                      <a:lumOff val="15000"/>
                    </a:schemeClr>
                  </a:solidFill>
                  <a:latin charset="-122" panose="02010509060101010101" pitchFamily="49" typeface="幼圆"/>
                  <a:ea charset="-122" panose="02010509060101010101" pitchFamily="49" typeface="幼圆"/>
                </a:rPr>
                <a:t>输入内容</a:t>
              </a:r>
            </a:p>
          </p:txBody>
        </p:sp>
      </p:grpSp>
      <p:grpSp>
        <p:nvGrpSpPr>
          <p:cNvPr id="120" name="组合 119"/>
          <p:cNvGrpSpPr/>
          <p:nvPr/>
        </p:nvGrpSpPr>
        <p:grpSpPr>
          <a:xfrm>
            <a:off x="7754758" y="5175136"/>
            <a:ext cx="2035413" cy="529421"/>
            <a:chOff x="7970589" y="4962785"/>
            <a:chExt cx="2659410" cy="1008112"/>
          </a:xfrm>
        </p:grpSpPr>
        <p:sp>
          <p:nvSpPr>
            <p:cNvPr id="121" name="矩形 120"/>
            <p:cNvSpPr/>
            <p:nvPr/>
          </p:nvSpPr>
          <p:spPr bwMode="auto">
            <a:xfrm>
              <a:off x="7970589" y="4962785"/>
              <a:ext cx="2659410" cy="1008112"/>
            </a:xfrm>
            <a:prstGeom prst="rect">
              <a:avLst/>
            </a:prstGeom>
            <a:solidFill>
              <a:schemeClr val="bg1"/>
            </a:solidFill>
            <a:ln algn="ctr" cap="flat" cmpd="sng" w="9525">
              <a:noFill/>
              <a:prstDash val="solid"/>
              <a:round/>
              <a:headEnd len="med" type="none" w="med"/>
              <a:tailEnd len="med" type="none" w="med"/>
            </a:ln>
            <a:effectLst/>
            <a:extLst/>
          </p:spPr>
          <p:txBody>
            <a:bodyPr anchor="t" anchorCtr="0" bIns="45720" compatLnSpc="1" lIns="91440" numCol="1" rIns="91440" rtlCol="0" tIns="45720" vert="horz" wrap="square">
              <a:prstTxWarp prst="textNoShape">
                <a:avLst/>
              </a:prstTxWarp>
            </a:bodyPr>
            <a:lstStyle/>
            <a:p>
              <a:pPr algn="l" defTabSz="914400" eaLnBrk="1" fontAlgn="base" hangingPunct="1" indent="0" latinLnBrk="0" marL="0" marR="0" rtl="0">
                <a:lnSpc>
                  <a:spcPct val="100000"/>
                </a:lnSpc>
                <a:spcBef>
                  <a:spcPct val="0"/>
                </a:spcBef>
                <a:spcAft>
                  <a:spcPct val="0"/>
                </a:spcAft>
                <a:buClrTx/>
                <a:buSzTx/>
                <a:buFont charset="0" panose="020b0604020202020204" pitchFamily="34" typeface="Arial"/>
                <a:buNone/>
              </a:pPr>
              <a:endParaRPr altLang="en-US" baseline="0" cap="none" kumimoji="0" lang="zh-CN" normalizeH="0" strike="noStrike" sz="1400" u="none">
                <a:ln>
                  <a:noFill/>
                </a:ln>
                <a:solidFill>
                  <a:schemeClr val="tx1">
                    <a:lumMod val="85000"/>
                    <a:lumOff val="15000"/>
                  </a:schemeClr>
                </a:solidFill>
                <a:effectLst/>
                <a:latin charset="-122" panose="02010509060101010101" pitchFamily="49" typeface="幼圆"/>
                <a:ea charset="-122" panose="02010509060101010101" pitchFamily="49" typeface="幼圆"/>
              </a:endParaRPr>
            </a:p>
          </p:txBody>
        </p:sp>
        <p:sp>
          <p:nvSpPr>
            <p:cNvPr id="122" name="矩形 121"/>
            <p:cNvSpPr/>
            <p:nvPr/>
          </p:nvSpPr>
          <p:spPr>
            <a:xfrm>
              <a:off x="8685054" y="5123432"/>
              <a:ext cx="1168178" cy="580394"/>
            </a:xfrm>
            <a:prstGeom prst="rect">
              <a:avLst/>
            </a:prstGeom>
          </p:spPr>
          <p:txBody>
            <a:bodyPr wrap="none">
              <a:spAutoFit/>
            </a:bodyPr>
            <a:lstStyle/>
            <a:p>
              <a:r>
                <a:rPr altLang="en-US" lang="zh-CN" sz="1400">
                  <a:solidFill>
                    <a:schemeClr val="tx1">
                      <a:lumMod val="85000"/>
                      <a:lumOff val="15000"/>
                    </a:schemeClr>
                  </a:solidFill>
                  <a:latin charset="-122" panose="02010509060101010101" pitchFamily="49" typeface="幼圆"/>
                  <a:ea charset="-122" panose="02010509060101010101" pitchFamily="49" typeface="幼圆"/>
                </a:rPr>
                <a:t>输入内容</a:t>
              </a:r>
            </a:p>
          </p:txBody>
        </p:sp>
      </p:grpSp>
    </p:spTree>
    <p:custDataLst>
      <p:tags r:id="rId4"/>
    </p:custDataLst>
    <p:extLst>
      <p:ext uri="{BB962C8B-B14F-4D97-AF65-F5344CB8AC3E}">
        <p14:creationId val="1194977562"/>
      </p:ext>
    </p:extLst>
  </p:cSld>
  <p:clrMapOvr>
    <a:masterClrMapping/>
  </p:clrMapOvr>
  <mc:AlternateContent>
    <mc:Choice Requires="p14">
      <p:transition p14:dur="1500" spd="slow">
        <p14:window dir="vert"/>
      </p:transition>
    </mc:Choice>
    <mc:Fallback>
      <p:transition spd="slow">
        <p:fade/>
      </p:transition>
    </mc:Fallback>
  </mc:AlternateContent>
  <p:timing/>
</p:sld>
</file>

<file path=ppt/slides/slide1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10" name="组合 9"/>
          <p:cNvGrpSpPr/>
          <p:nvPr/>
        </p:nvGrpSpPr>
        <p:grpSpPr>
          <a:xfrm>
            <a:off x="0" y="-704344"/>
            <a:ext cx="9140061" cy="2875208"/>
            <a:chOff x="0" y="-704344"/>
            <a:chExt cx="9140061" cy="2875208"/>
          </a:xfrm>
        </p:grpSpPr>
        <p:grpSp>
          <p:nvGrpSpPr>
            <p:cNvPr id="4" name="组合 3"/>
            <p:cNvGrpSpPr/>
            <p:nvPr/>
          </p:nvGrpSpPr>
          <p:grpSpPr>
            <a:xfrm>
              <a:off x="0" y="-488131"/>
              <a:ext cx="2392916" cy="2204722"/>
              <a:chOff x="1444172" y="591989"/>
              <a:chExt cx="5705283" cy="5256584"/>
            </a:xfrm>
          </p:grpSpPr>
          <p:sp>
            <p:nvSpPr>
              <p:cNvPr id="64" name="任意多边形: 形状 63"/>
              <p:cNvSpPr/>
              <p:nvPr/>
            </p:nvSpPr>
            <p:spPr>
              <a:xfrm>
                <a:off x="1901872" y="2405577"/>
                <a:ext cx="3592285" cy="3442996"/>
              </a:xfrm>
              <a:custGeom>
                <a:gdLst>
                  <a:gd fmla="*/ 0 w 3592285" name="connsiteX0"/>
                  <a:gd fmla="*/ 699796 h 3442996" name="connsiteY0"/>
                  <a:gd fmla="*/ 3592285 w 3592285" name="connsiteX1"/>
                  <a:gd fmla="*/ 0 h 3442996" name="connsiteY1"/>
                  <a:gd fmla="*/ 2425959 w 3592285" name="connsiteX2"/>
                  <a:gd fmla="*/ 3442996 h 3442996" name="connsiteY2"/>
                  <a:gd fmla="*/ 0 w 3592285" name="connsiteX3"/>
                  <a:gd fmla="*/ 699796 h 3442996" name="connsiteY3"/>
                </a:gdLst>
                <a:cxnLst>
                  <a:cxn ang="0">
                    <a:pos x="connsiteX0" y="connsiteY0"/>
                  </a:cxn>
                  <a:cxn ang="0">
                    <a:pos x="connsiteX1" y="connsiteY1"/>
                  </a:cxn>
                  <a:cxn ang="0">
                    <a:pos x="connsiteX2" y="connsiteY2"/>
                  </a:cxn>
                  <a:cxn ang="0">
                    <a:pos x="connsiteX3" y="connsiteY3"/>
                  </a:cxn>
                </a:cxnLst>
                <a:rect b="b" l="l" r="r" t="t"/>
                <a:pathLst>
                  <a:path h="3442996" w="3592285">
                    <a:moveTo>
                      <a:pt x="0" y="699796"/>
                    </a:moveTo>
                    <a:lnTo>
                      <a:pt x="3592285" y="0"/>
                    </a:lnTo>
                    <a:lnTo>
                      <a:pt x="2425959" y="3442996"/>
                    </a:lnTo>
                    <a:lnTo>
                      <a:pt x="0" y="699796"/>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10509060101010101" pitchFamily="49" typeface="幼圆"/>
                </a:endParaRPr>
              </a:p>
            </p:txBody>
          </p:sp>
          <p:sp>
            <p:nvSpPr>
              <p:cNvPr id="65" name="任意多边形: 形状 64"/>
              <p:cNvSpPr/>
              <p:nvPr/>
            </p:nvSpPr>
            <p:spPr>
              <a:xfrm>
                <a:off x="3403842" y="2049069"/>
                <a:ext cx="1270001" cy="965200"/>
              </a:xfrm>
              <a:custGeom>
                <a:gdLst>
                  <a:gd fmla="*/ 0 w 1270000" name="connsiteX0"/>
                  <a:gd fmla="*/ 965200 h 965200" name="connsiteY0"/>
                  <a:gd fmla="*/ 1035050 w 1270000" name="connsiteX1"/>
                  <a:gd fmla="*/ 0 h 965200" name="connsiteY1"/>
                  <a:gd fmla="*/ 1270000 w 1270000" name="connsiteX2"/>
                  <a:gd fmla="*/ 933450 h 965200" name="connsiteY2"/>
                </a:gdLst>
                <a:cxnLst>
                  <a:cxn ang="0">
                    <a:pos x="connsiteX0" y="connsiteY0"/>
                  </a:cxn>
                  <a:cxn ang="0">
                    <a:pos x="connsiteX1" y="connsiteY1"/>
                  </a:cxn>
                  <a:cxn ang="0">
                    <a:pos x="connsiteX2" y="connsiteY2"/>
                  </a:cxn>
                </a:cxnLst>
                <a:rect b="b" l="l" r="r" t="t"/>
                <a:pathLst>
                  <a:path h="965200" w="1270000">
                    <a:moveTo>
                      <a:pt x="0" y="965200"/>
                    </a:moveTo>
                    <a:lnTo>
                      <a:pt x="1035050" y="0"/>
                    </a:lnTo>
                    <a:lnTo>
                      <a:pt x="1270000" y="933450"/>
                    </a:lnTo>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10509060101010101" pitchFamily="49" typeface="幼圆"/>
                </a:endParaRPr>
              </a:p>
            </p:txBody>
          </p:sp>
          <p:sp>
            <p:nvSpPr>
              <p:cNvPr id="66" name="任意多边形: 形状 65"/>
              <p:cNvSpPr/>
              <p:nvPr/>
            </p:nvSpPr>
            <p:spPr>
              <a:xfrm>
                <a:off x="1835390" y="3792146"/>
                <a:ext cx="3457575" cy="1752599"/>
              </a:xfrm>
              <a:custGeom>
                <a:gdLst>
                  <a:gd fmla="*/ 733425 w 3457575" name="connsiteX0"/>
                  <a:gd fmla="*/ 0 h 1752600" name="connsiteY0"/>
                  <a:gd fmla="*/ 0 w 3457575" name="connsiteX1"/>
                  <a:gd fmla="*/ 733425 h 1752600" name="connsiteY1"/>
                  <a:gd fmla="*/ 3457575 w 3457575" name="connsiteX2"/>
                  <a:gd fmla="*/ 1752600 h 1752600" name="connsiteY2"/>
                  <a:gd fmla="*/ 3305175 w 3457575" name="connsiteX3"/>
                  <a:gd fmla="*/ 1114425 h 1752600" name="connsiteY3"/>
                </a:gdLst>
                <a:cxnLst>
                  <a:cxn ang="0">
                    <a:pos x="connsiteX0" y="connsiteY0"/>
                  </a:cxn>
                  <a:cxn ang="0">
                    <a:pos x="connsiteX1" y="connsiteY1"/>
                  </a:cxn>
                  <a:cxn ang="0">
                    <a:pos x="connsiteX2" y="connsiteY2"/>
                  </a:cxn>
                  <a:cxn ang="0">
                    <a:pos x="connsiteX3" y="connsiteY3"/>
                  </a:cxn>
                </a:cxnLst>
                <a:rect b="b" l="l" r="r" t="t"/>
                <a:pathLst>
                  <a:path h="1752600" w="3457575">
                    <a:moveTo>
                      <a:pt x="733425" y="0"/>
                    </a:moveTo>
                    <a:lnTo>
                      <a:pt x="0" y="733425"/>
                    </a:lnTo>
                    <a:lnTo>
                      <a:pt x="3457575" y="1752600"/>
                    </a:lnTo>
                    <a:lnTo>
                      <a:pt x="3305175" y="1114425"/>
                    </a:lnTo>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10509060101010101" pitchFamily="49" typeface="幼圆"/>
                </a:endParaRPr>
              </a:p>
            </p:txBody>
          </p:sp>
          <p:cxnSp>
            <p:nvCxnSpPr>
              <p:cNvPr id="67" name="直接连接符 66"/>
              <p:cNvCxnSpPr/>
              <p:nvPr/>
            </p:nvCxnSpPr>
            <p:spPr>
              <a:xfrm flipH="1">
                <a:off x="4768373" y="4533062"/>
                <a:ext cx="720081" cy="72008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直接连接符 68"/>
              <p:cNvCxnSpPr/>
              <p:nvPr/>
            </p:nvCxnSpPr>
            <p:spPr>
              <a:xfrm flipH="1">
                <a:off x="1444172" y="4029005"/>
                <a:ext cx="1668016" cy="158417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70" name="任意多边形: 形状 69"/>
              <p:cNvSpPr/>
              <p:nvPr/>
            </p:nvSpPr>
            <p:spPr>
              <a:xfrm>
                <a:off x="4121391" y="2201470"/>
                <a:ext cx="374650" cy="368301"/>
              </a:xfrm>
              <a:custGeom>
                <a:gdLst>
                  <a:gd fmla="*/ 0 w 374650" name="connsiteX0"/>
                  <a:gd fmla="*/ 260350 h 368300" name="connsiteY0"/>
                  <a:gd fmla="*/ 279400 w 374650" name="connsiteX1"/>
                  <a:gd fmla="*/ 0 h 368300" name="connsiteY1"/>
                  <a:gd fmla="*/ 374650 w 374650" name="connsiteX2"/>
                  <a:gd fmla="*/ 368300 h 368300" name="connsiteY2"/>
                  <a:gd fmla="*/ 0 w 374650" name="connsiteX3"/>
                  <a:gd fmla="*/ 260350 h 368300" name="connsiteY3"/>
                </a:gdLst>
                <a:cxnLst>
                  <a:cxn ang="0">
                    <a:pos x="connsiteX0" y="connsiteY0"/>
                  </a:cxn>
                  <a:cxn ang="0">
                    <a:pos x="connsiteX1" y="connsiteY1"/>
                  </a:cxn>
                  <a:cxn ang="0">
                    <a:pos x="connsiteX2" y="connsiteY2"/>
                  </a:cxn>
                  <a:cxn ang="0">
                    <a:pos x="connsiteX3" y="connsiteY3"/>
                  </a:cxn>
                </a:cxnLst>
                <a:rect b="b" l="l" r="r" t="t"/>
                <a:pathLst>
                  <a:path h="368300" w="374650">
                    <a:moveTo>
                      <a:pt x="0" y="260350"/>
                    </a:moveTo>
                    <a:lnTo>
                      <a:pt x="279400" y="0"/>
                    </a:lnTo>
                    <a:lnTo>
                      <a:pt x="374650" y="368300"/>
                    </a:lnTo>
                    <a:lnTo>
                      <a:pt x="0" y="26035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10509060101010101" pitchFamily="49" typeface="幼圆"/>
                </a:endParaRPr>
              </a:p>
            </p:txBody>
          </p:sp>
          <p:cxnSp>
            <p:nvCxnSpPr>
              <p:cNvPr id="72" name="直接连接符 71"/>
              <p:cNvCxnSpPr/>
              <p:nvPr/>
            </p:nvCxnSpPr>
            <p:spPr>
              <a:xfrm flipH="1">
                <a:off x="4678659" y="591989"/>
                <a:ext cx="2470796" cy="239218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6" name="直接连接符 5"/>
            <p:cNvCxnSpPr/>
            <p:nvPr/>
          </p:nvCxnSpPr>
          <p:spPr>
            <a:xfrm>
              <a:off x="1696257" y="1164838"/>
              <a:ext cx="689335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7" name="矩形 6"/>
            <p:cNvSpPr/>
            <p:nvPr/>
          </p:nvSpPr>
          <p:spPr>
            <a:xfrm>
              <a:off x="2252911" y="572825"/>
              <a:ext cx="1605280" cy="518160"/>
            </a:xfrm>
            <a:prstGeom prst="rect">
              <a:avLst/>
            </a:prstGeom>
          </p:spPr>
          <p:txBody>
            <a:bodyPr wrap="none">
              <a:spAutoFit/>
            </a:bodyPr>
            <a:lstStyle/>
            <a:p>
              <a:r>
                <a:rPr altLang="en-US" lang="zh-CN" sz="2800">
                  <a:solidFill>
                    <a:schemeClr val="bg1"/>
                  </a:solidFill>
                  <a:latin charset="-122" panose="02010509060101010101" pitchFamily="49" typeface="幼圆"/>
                  <a:ea charset="-122" panose="02010509060101010101" pitchFamily="49" typeface="幼圆"/>
                </a:rPr>
                <a:t>输入标题</a:t>
              </a:r>
            </a:p>
          </p:txBody>
        </p:sp>
        <p:sp>
          <p:nvSpPr>
            <p:cNvPr id="9" name="椭圆 8"/>
            <p:cNvSpPr/>
            <p:nvPr/>
          </p:nvSpPr>
          <p:spPr>
            <a:xfrm>
              <a:off x="8589615" y="1056826"/>
              <a:ext cx="216024" cy="216024"/>
            </a:xfrm>
            <a:prstGeom prst="ellipse">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10509060101010101" pitchFamily="49" typeface="幼圆"/>
              </a:endParaRPr>
            </a:p>
          </p:txBody>
        </p:sp>
        <p:pic>
          <p:nvPicPr>
            <p:cNvPr id="75" name="图片 74"/>
            <p:cNvPicPr>
              <a:picLocks noChangeAspect="1"/>
            </p:cNvPicPr>
            <p:nvPr/>
          </p:nvPicPr>
          <p:blipFill>
            <a:blip r:embed="rId3">
              <a:extLst>
                <a:ext uri="{28A0092B-C50C-407E-A947-70E740481C1C}">
                  <a14:useLocalDpi val="0"/>
                </a:ext>
              </a:extLst>
            </a:blip>
            <a:stretch>
              <a:fillRect/>
            </a:stretch>
          </p:blipFill>
          <p:spPr>
            <a:xfrm rot="506853">
              <a:off x="4028581" y="-704344"/>
              <a:ext cx="5111480" cy="2875208"/>
            </a:xfrm>
            <a:prstGeom prst="rect">
              <a:avLst/>
            </a:prstGeom>
          </p:spPr>
        </p:pic>
      </p:grpSp>
      <p:sp>
        <p:nvSpPr>
          <p:cNvPr id="33" name="流程图: 可选过程 32"/>
          <p:cNvSpPr>
            <a:spLocks noChangeArrowheads="1"/>
          </p:cNvSpPr>
          <p:nvPr/>
        </p:nvSpPr>
        <p:spPr bwMode="auto">
          <a:xfrm>
            <a:off x="4810646" y="2893541"/>
            <a:ext cx="5256212" cy="288925"/>
          </a:xfrm>
          <a:prstGeom prst="flowChartAlternateProcess">
            <a:avLst/>
          </a:prstGeom>
          <a:solidFill>
            <a:schemeClr val="bg1">
              <a:lumMod val="65000"/>
              <a:alpha val="14000"/>
            </a:schemeClr>
          </a:solidFill>
          <a:ln>
            <a:noFill/>
          </a:ln>
          <a:extLst/>
        </p:spPr>
        <p:txBody>
          <a:bodyPr anchor="ctr" bIns="45716" lIns="91430" rIns="91430" tIns="45716"/>
          <a:lstStyle/>
          <a:p>
            <a:pPr algn="ctr">
              <a:defRPr/>
            </a:pPr>
            <a:endParaRPr altLang="zh-CN" lang="zh-CN">
              <a:solidFill>
                <a:schemeClr val="bg1"/>
              </a:solidFill>
              <a:latin charset="-122" panose="02010509060101010101" pitchFamily="49" typeface="幼圆"/>
              <a:ea charset="-122" panose="02010509060101010101" pitchFamily="49" typeface="幼圆"/>
              <a:sym charset="-122" pitchFamily="2" typeface="宋体"/>
            </a:endParaRPr>
          </a:p>
        </p:txBody>
      </p:sp>
      <p:sp>
        <p:nvSpPr>
          <p:cNvPr id="34" name="流程图: 可选过程 33"/>
          <p:cNvSpPr>
            <a:spLocks noChangeArrowheads="1"/>
          </p:cNvSpPr>
          <p:nvPr/>
        </p:nvSpPr>
        <p:spPr bwMode="auto">
          <a:xfrm>
            <a:off x="4810646" y="2912591"/>
            <a:ext cx="3667125" cy="250825"/>
          </a:xfrm>
          <a:prstGeom prst="flowChartAlternateProcess">
            <a:avLst/>
          </a:prstGeom>
          <a:solidFill>
            <a:schemeClr val="bg1"/>
          </a:solidFill>
          <a:ln>
            <a:noFill/>
          </a:ln>
          <a:extLst/>
        </p:spPr>
        <p:txBody>
          <a:bodyPr anchor="ctr" bIns="45716" lIns="91430" rIns="91430" tIns="45716"/>
          <a:lstStyle/>
          <a:p>
            <a:pPr algn="ctr">
              <a:defRPr/>
            </a:pPr>
            <a:endParaRPr altLang="zh-CN" lang="zh-CN">
              <a:solidFill>
                <a:schemeClr val="bg1"/>
              </a:solidFill>
              <a:latin charset="-122" panose="02010509060101010101" pitchFamily="49" typeface="幼圆"/>
              <a:ea charset="-122" panose="02010509060101010101" pitchFamily="49" typeface="幼圆"/>
              <a:sym charset="-122" pitchFamily="2" typeface="宋体"/>
            </a:endParaRPr>
          </a:p>
        </p:txBody>
      </p:sp>
      <p:sp>
        <p:nvSpPr>
          <p:cNvPr id="35" name="圆角矩形标注 46"/>
          <p:cNvSpPr>
            <a:spLocks noChangeArrowheads="1"/>
          </p:cNvSpPr>
          <p:nvPr/>
        </p:nvSpPr>
        <p:spPr bwMode="auto">
          <a:xfrm>
            <a:off x="7293496" y="3361854"/>
            <a:ext cx="504825" cy="252412"/>
          </a:xfrm>
          <a:prstGeom prst="wedgeRoundRectCallout">
            <a:avLst>
              <a:gd fmla="val -24569" name="adj1"/>
              <a:gd fmla="val 69968" name="adj2"/>
              <a:gd fmla="val 16667" name="adj3"/>
            </a:avLst>
          </a:prstGeom>
          <a:solidFill>
            <a:schemeClr val="bg1"/>
          </a:solidFill>
          <a:ln>
            <a:noFill/>
          </a:ln>
        </p:spPr>
        <p:txBody>
          <a:bodyPr anchor="ctr" bIns="45716" lIns="91430" rIns="91430" tIns="45716"/>
          <a:lstStyle/>
          <a:p>
            <a:pPr algn="ctr">
              <a:defRPr/>
            </a:pPr>
            <a:r>
              <a:rPr lang="en-US">
                <a:solidFill>
                  <a:schemeClr val="tx1">
                    <a:lumMod val="85000"/>
                    <a:lumOff val="15000"/>
                  </a:schemeClr>
                </a:solidFill>
                <a:ea charset="-122" panose="02010509060101010101" pitchFamily="49" typeface="幼圆"/>
                <a:cs charset="0" pitchFamily="34" typeface="Calibri"/>
                <a:sym charset="0" panose="020f0502020204030204" pitchFamily="34" typeface="Calibri"/>
              </a:rPr>
              <a:t>50</a:t>
            </a:r>
          </a:p>
        </p:txBody>
      </p:sp>
      <p:sp>
        <p:nvSpPr>
          <p:cNvPr id="36" name="流程图: 可选过程 35"/>
          <p:cNvSpPr>
            <a:spLocks noChangeArrowheads="1"/>
          </p:cNvSpPr>
          <p:nvPr/>
        </p:nvSpPr>
        <p:spPr bwMode="auto">
          <a:xfrm>
            <a:off x="4810646" y="3685704"/>
            <a:ext cx="5256212" cy="288925"/>
          </a:xfrm>
          <a:prstGeom prst="flowChartAlternateProcess">
            <a:avLst/>
          </a:prstGeom>
          <a:solidFill>
            <a:schemeClr val="bg1">
              <a:lumMod val="65000"/>
              <a:alpha val="14000"/>
            </a:schemeClr>
          </a:solidFill>
          <a:ln>
            <a:noFill/>
          </a:ln>
          <a:extLst/>
        </p:spPr>
        <p:txBody>
          <a:bodyPr anchor="ctr" bIns="45716" lIns="91430" rIns="91430" tIns="45716"/>
          <a:lstStyle/>
          <a:p>
            <a:pPr algn="ctr">
              <a:defRPr/>
            </a:pPr>
            <a:endParaRPr altLang="zh-CN" lang="zh-CN">
              <a:solidFill>
                <a:schemeClr val="bg1"/>
              </a:solidFill>
              <a:latin charset="-122" panose="02010509060101010101" pitchFamily="49" typeface="幼圆"/>
              <a:ea charset="-122" panose="02010509060101010101" pitchFamily="49" typeface="幼圆"/>
              <a:sym charset="-122" pitchFamily="2" typeface="宋体"/>
            </a:endParaRPr>
          </a:p>
        </p:txBody>
      </p:sp>
      <p:sp>
        <p:nvSpPr>
          <p:cNvPr id="37" name="流程图: 可选过程 36"/>
          <p:cNvSpPr>
            <a:spLocks noChangeArrowheads="1"/>
          </p:cNvSpPr>
          <p:nvPr/>
        </p:nvSpPr>
        <p:spPr bwMode="auto">
          <a:xfrm>
            <a:off x="4810646" y="3703166"/>
            <a:ext cx="2627312" cy="252413"/>
          </a:xfrm>
          <a:prstGeom prst="flowChartAlternateProcess">
            <a:avLst/>
          </a:prstGeom>
          <a:solidFill>
            <a:schemeClr val="bg1"/>
          </a:solidFill>
          <a:ln>
            <a:noFill/>
          </a:ln>
        </p:spPr>
        <p:txBody>
          <a:bodyPr anchor="ctr" bIns="45716" lIns="91430" rIns="91430" tIns="45716"/>
          <a:lstStyle/>
          <a:p>
            <a:pPr algn="ctr">
              <a:defRPr/>
            </a:pPr>
            <a:endParaRPr altLang="zh-CN" lang="zh-CN">
              <a:solidFill>
                <a:schemeClr val="bg1"/>
              </a:solidFill>
              <a:latin charset="-122" panose="02010509060101010101" pitchFamily="49" typeface="幼圆"/>
              <a:ea charset="-122" panose="02010509060101010101" pitchFamily="49" typeface="幼圆"/>
              <a:sym charset="-122" pitchFamily="2" typeface="宋体"/>
            </a:endParaRPr>
          </a:p>
        </p:txBody>
      </p:sp>
      <p:sp>
        <p:nvSpPr>
          <p:cNvPr id="38" name="流程图: 可选过程 37"/>
          <p:cNvSpPr>
            <a:spLocks noChangeArrowheads="1"/>
          </p:cNvSpPr>
          <p:nvPr/>
        </p:nvSpPr>
        <p:spPr bwMode="auto">
          <a:xfrm>
            <a:off x="4845571" y="4406429"/>
            <a:ext cx="5256212" cy="287337"/>
          </a:xfrm>
          <a:prstGeom prst="flowChartAlternateProcess">
            <a:avLst/>
          </a:prstGeom>
          <a:solidFill>
            <a:schemeClr val="tx1">
              <a:lumMod val="65000"/>
              <a:lumOff val="35000"/>
              <a:alpha val="14000"/>
            </a:schemeClr>
          </a:solidFill>
          <a:ln>
            <a:noFill/>
          </a:ln>
          <a:extLst/>
        </p:spPr>
        <p:txBody>
          <a:bodyPr anchor="ctr" bIns="45716" lIns="91430" rIns="91430" tIns="45716"/>
          <a:lstStyle/>
          <a:p>
            <a:pPr algn="ctr">
              <a:defRPr/>
            </a:pPr>
            <a:endParaRPr altLang="zh-CN" lang="zh-CN">
              <a:solidFill>
                <a:schemeClr val="bg1"/>
              </a:solidFill>
              <a:latin charset="-122" panose="02010509060101010101" pitchFamily="49" typeface="幼圆"/>
              <a:ea charset="-122" panose="02010509060101010101" pitchFamily="49" typeface="幼圆"/>
              <a:sym charset="-122" pitchFamily="2" typeface="宋体"/>
            </a:endParaRPr>
          </a:p>
        </p:txBody>
      </p:sp>
      <p:sp>
        <p:nvSpPr>
          <p:cNvPr id="39" name="流程图: 可选过程 38"/>
          <p:cNvSpPr>
            <a:spLocks noChangeArrowheads="1"/>
          </p:cNvSpPr>
          <p:nvPr/>
        </p:nvSpPr>
        <p:spPr bwMode="auto">
          <a:xfrm>
            <a:off x="4845571" y="4406429"/>
            <a:ext cx="1797050" cy="287337"/>
          </a:xfrm>
          <a:prstGeom prst="flowChartAlternateProcess">
            <a:avLst/>
          </a:prstGeom>
          <a:solidFill>
            <a:schemeClr val="bg1"/>
          </a:solidFill>
          <a:ln>
            <a:noFill/>
          </a:ln>
        </p:spPr>
        <p:txBody>
          <a:bodyPr anchor="ctr" bIns="45716" lIns="91430" rIns="91430" tIns="45716"/>
          <a:lstStyle/>
          <a:p>
            <a:pPr algn="ctr">
              <a:defRPr/>
            </a:pPr>
            <a:endParaRPr altLang="zh-CN" lang="zh-CN">
              <a:solidFill>
                <a:schemeClr val="bg1"/>
              </a:solidFill>
              <a:latin charset="-122" panose="02010509060101010101" pitchFamily="49" typeface="幼圆"/>
              <a:ea charset="-122" panose="02010509060101010101" pitchFamily="49" typeface="幼圆"/>
              <a:sym charset="-122" pitchFamily="2" typeface="宋体"/>
            </a:endParaRPr>
          </a:p>
        </p:txBody>
      </p:sp>
      <p:sp>
        <p:nvSpPr>
          <p:cNvPr id="40" name="流程图: 可选过程 39"/>
          <p:cNvSpPr>
            <a:spLocks noChangeArrowheads="1"/>
          </p:cNvSpPr>
          <p:nvPr/>
        </p:nvSpPr>
        <p:spPr bwMode="auto">
          <a:xfrm>
            <a:off x="4845571" y="5198591"/>
            <a:ext cx="5256212" cy="287338"/>
          </a:xfrm>
          <a:prstGeom prst="flowChartAlternateProcess">
            <a:avLst/>
          </a:prstGeom>
          <a:solidFill>
            <a:schemeClr val="bg1">
              <a:lumMod val="65000"/>
              <a:alpha val="14000"/>
            </a:schemeClr>
          </a:solidFill>
          <a:ln>
            <a:noFill/>
          </a:ln>
          <a:extLst/>
        </p:spPr>
        <p:txBody>
          <a:bodyPr anchor="ctr" bIns="45716" lIns="91430" rIns="91430" tIns="45716"/>
          <a:lstStyle/>
          <a:p>
            <a:pPr algn="ctr">
              <a:defRPr/>
            </a:pPr>
            <a:endParaRPr altLang="zh-CN" lang="zh-CN">
              <a:solidFill>
                <a:schemeClr val="bg1"/>
              </a:solidFill>
              <a:latin charset="-122" panose="02010509060101010101" pitchFamily="49" typeface="幼圆"/>
              <a:ea charset="-122" panose="02010509060101010101" pitchFamily="49" typeface="幼圆"/>
              <a:sym charset="-122" pitchFamily="2" typeface="宋体"/>
            </a:endParaRPr>
          </a:p>
        </p:txBody>
      </p:sp>
      <p:sp>
        <p:nvSpPr>
          <p:cNvPr id="41" name="流程图: 可选过程 40"/>
          <p:cNvSpPr>
            <a:spLocks noChangeArrowheads="1"/>
          </p:cNvSpPr>
          <p:nvPr/>
        </p:nvSpPr>
        <p:spPr bwMode="auto">
          <a:xfrm>
            <a:off x="4845571" y="5216054"/>
            <a:ext cx="4464050" cy="252412"/>
          </a:xfrm>
          <a:prstGeom prst="flowChartAlternateProcess">
            <a:avLst/>
          </a:prstGeom>
          <a:solidFill>
            <a:schemeClr val="bg1"/>
          </a:solidFill>
          <a:ln>
            <a:noFill/>
          </a:ln>
        </p:spPr>
        <p:txBody>
          <a:bodyPr anchor="ctr" bIns="45716" lIns="91430" rIns="91430" tIns="45716"/>
          <a:lstStyle/>
          <a:p>
            <a:pPr algn="ctr">
              <a:defRPr/>
            </a:pPr>
            <a:endParaRPr altLang="zh-CN" lang="zh-CN">
              <a:solidFill>
                <a:schemeClr val="bg1"/>
              </a:solidFill>
              <a:latin charset="-122" panose="02010509060101010101" pitchFamily="49" typeface="幼圆"/>
              <a:ea charset="-122" panose="02010509060101010101" pitchFamily="49" typeface="幼圆"/>
              <a:sym charset="-122" pitchFamily="2" typeface="宋体"/>
            </a:endParaRPr>
          </a:p>
        </p:txBody>
      </p:sp>
      <p:sp>
        <p:nvSpPr>
          <p:cNvPr id="42" name="圆角矩形标注 53"/>
          <p:cNvSpPr>
            <a:spLocks noChangeArrowheads="1"/>
          </p:cNvSpPr>
          <p:nvPr/>
        </p:nvSpPr>
        <p:spPr bwMode="auto">
          <a:xfrm>
            <a:off x="6502921" y="4082579"/>
            <a:ext cx="503237" cy="252412"/>
          </a:xfrm>
          <a:prstGeom prst="wedgeRoundRectCallout">
            <a:avLst>
              <a:gd fmla="val -24569" name="adj1"/>
              <a:gd fmla="val 69968" name="adj2"/>
              <a:gd fmla="val 16667" name="adj3"/>
            </a:avLst>
          </a:prstGeom>
          <a:solidFill>
            <a:schemeClr val="bg1"/>
          </a:solidFill>
          <a:ln>
            <a:noFill/>
          </a:ln>
        </p:spPr>
        <p:txBody>
          <a:bodyPr anchor="ctr" bIns="45716" lIns="91430" rIns="91430" tIns="45716"/>
          <a:lstStyle/>
          <a:p>
            <a:pPr algn="ctr">
              <a:defRPr/>
            </a:pPr>
            <a:r>
              <a:rPr lang="en-US">
                <a:solidFill>
                  <a:schemeClr val="tx1">
                    <a:lumMod val="85000"/>
                    <a:lumOff val="15000"/>
                  </a:schemeClr>
                </a:solidFill>
                <a:ea charset="-122" panose="02010509060101010101" pitchFamily="49" typeface="幼圆"/>
                <a:cs charset="0" pitchFamily="34" typeface="Calibri"/>
                <a:sym charset="0" panose="020f0502020204030204" pitchFamily="34" typeface="Calibri"/>
              </a:rPr>
              <a:t>30</a:t>
            </a:r>
          </a:p>
        </p:txBody>
      </p:sp>
      <p:sp>
        <p:nvSpPr>
          <p:cNvPr id="43" name="圆角矩形标注 54"/>
          <p:cNvSpPr>
            <a:spLocks noChangeArrowheads="1"/>
          </p:cNvSpPr>
          <p:nvPr/>
        </p:nvSpPr>
        <p:spPr bwMode="auto">
          <a:xfrm>
            <a:off x="8303146" y="2569691"/>
            <a:ext cx="503237" cy="252413"/>
          </a:xfrm>
          <a:prstGeom prst="wedgeRoundRectCallout">
            <a:avLst>
              <a:gd fmla="val -24569" name="adj1"/>
              <a:gd fmla="val 69968" name="adj2"/>
              <a:gd fmla="val 16667" name="adj3"/>
            </a:avLst>
          </a:prstGeom>
          <a:solidFill>
            <a:schemeClr val="bg1"/>
          </a:solidFill>
          <a:ln>
            <a:noFill/>
          </a:ln>
          <a:extLst/>
        </p:spPr>
        <p:txBody>
          <a:bodyPr anchor="ctr" bIns="45716" lIns="91430" rIns="91430" tIns="45716"/>
          <a:lstStyle/>
          <a:p>
            <a:pPr algn="ctr">
              <a:defRPr/>
            </a:pPr>
            <a:r>
              <a:rPr lang="en-US">
                <a:solidFill>
                  <a:schemeClr val="tx1">
                    <a:lumMod val="85000"/>
                    <a:lumOff val="15000"/>
                  </a:schemeClr>
                </a:solidFill>
                <a:ea charset="-122" panose="02010509060101010101" pitchFamily="49" typeface="幼圆"/>
                <a:cs charset="0" pitchFamily="34" typeface="Calibri"/>
                <a:sym charset="0" panose="020f0502020204030204" pitchFamily="34" typeface="Calibri"/>
              </a:rPr>
              <a:t>65</a:t>
            </a:r>
          </a:p>
        </p:txBody>
      </p:sp>
      <p:sp>
        <p:nvSpPr>
          <p:cNvPr id="44" name="圆角矩形标注 55"/>
          <p:cNvSpPr>
            <a:spLocks noChangeArrowheads="1"/>
          </p:cNvSpPr>
          <p:nvPr/>
        </p:nvSpPr>
        <p:spPr bwMode="auto">
          <a:xfrm>
            <a:off x="9166746" y="4838229"/>
            <a:ext cx="503237" cy="252412"/>
          </a:xfrm>
          <a:prstGeom prst="wedgeRoundRectCallout">
            <a:avLst>
              <a:gd fmla="val -24569" name="adj1"/>
              <a:gd fmla="val 69968" name="adj2"/>
              <a:gd fmla="val 16667" name="adj3"/>
            </a:avLst>
          </a:prstGeom>
          <a:solidFill>
            <a:schemeClr val="bg1"/>
          </a:solidFill>
          <a:ln>
            <a:noFill/>
          </a:ln>
        </p:spPr>
        <p:txBody>
          <a:bodyPr anchor="ctr" bIns="45716" lIns="91430" rIns="91430" tIns="45716"/>
          <a:lstStyle/>
          <a:p>
            <a:pPr algn="ctr">
              <a:defRPr/>
            </a:pPr>
            <a:r>
              <a:rPr lang="en-US">
                <a:solidFill>
                  <a:schemeClr val="tx1">
                    <a:lumMod val="85000"/>
                    <a:lumOff val="15000"/>
                  </a:schemeClr>
                </a:solidFill>
                <a:ea charset="-122" panose="02010509060101010101" pitchFamily="49" typeface="幼圆"/>
                <a:cs charset="0" pitchFamily="34" typeface="Calibri"/>
                <a:sym charset="0" panose="020f0502020204030204" pitchFamily="34" typeface="Calibri"/>
              </a:rPr>
              <a:t>80</a:t>
            </a:r>
          </a:p>
        </p:txBody>
      </p:sp>
      <p:sp>
        <p:nvSpPr>
          <p:cNvPr id="45" name="直接连接符 44"/>
          <p:cNvSpPr>
            <a:spLocks noChangeShapeType="1"/>
          </p:cNvSpPr>
          <p:nvPr/>
        </p:nvSpPr>
        <p:spPr bwMode="auto">
          <a:xfrm flipH="1">
            <a:off x="4629671" y="2785591"/>
            <a:ext cx="0" cy="2774950"/>
          </a:xfrm>
          <a:prstGeom prst="line">
            <a:avLst/>
          </a:prstGeom>
          <a:noFill/>
          <a:ln cap="flat" cmpd="sng" w="28575">
            <a:solidFill>
              <a:schemeClr val="bg1"/>
            </a:solidFill>
            <a:round/>
          </a:ln>
          <a:extLst>
            <a:ext uri="{909E8E84-426E-40DD-AFC4-6F175D3DCCD1}">
              <a14:hiddenFill>
                <a:noFill/>
              </a14:hiddenFill>
            </a:ext>
          </a:extLst>
        </p:spPr>
        <p:txBody>
          <a:bodyPr bIns="45716" lIns="91430" rIns="91430" tIns="45716"/>
          <a:lstStyle/>
          <a:p>
            <a:pPr>
              <a:defRPr/>
            </a:pPr>
            <a:endParaRPr altLang="en-US" lang="zh-CN">
              <a:solidFill>
                <a:schemeClr val="bg1"/>
              </a:solidFill>
              <a:ea charset="-122" panose="02010509060101010101" pitchFamily="49" typeface="幼圆"/>
            </a:endParaRPr>
          </a:p>
        </p:txBody>
      </p:sp>
      <p:sp>
        <p:nvSpPr>
          <p:cNvPr id="46" name="TextBox 16"/>
          <p:cNvSpPr>
            <a:spLocks noChangeArrowheads="1"/>
          </p:cNvSpPr>
          <p:nvPr/>
        </p:nvSpPr>
        <p:spPr bwMode="auto">
          <a:xfrm>
            <a:off x="2397646" y="2463329"/>
            <a:ext cx="2232025" cy="301751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6" lIns="91430" rIns="91430" tIns="45716">
            <a:spAutoFit/>
          </a:bodyPr>
          <a:lstStyle/>
          <a:p>
            <a:pPr algn="ctr">
              <a:lnSpc>
                <a:spcPct val="300000"/>
              </a:lnSpc>
              <a:defRPr/>
            </a:pPr>
            <a:r>
              <a:rPr altLang="en-US" lang="zh-CN" sz="1600">
                <a:solidFill>
                  <a:schemeClr val="bg1"/>
                </a:solidFill>
                <a:latin charset="-122" panose="02010509060101010101" pitchFamily="49" typeface="幼圆"/>
                <a:ea charset="-122" panose="02010509060101010101" pitchFamily="49" typeface="幼圆"/>
                <a:sym charset="-122" panose="020b0503020204020204" pitchFamily="34" typeface="微软雅黑"/>
              </a:rPr>
              <a:t>点击添加图表说明</a:t>
            </a:r>
          </a:p>
          <a:p>
            <a:pPr algn="ctr">
              <a:lnSpc>
                <a:spcPct val="300000"/>
              </a:lnSpc>
              <a:defRPr/>
            </a:pPr>
            <a:r>
              <a:rPr altLang="en-US" lang="zh-CN" sz="1600">
                <a:solidFill>
                  <a:schemeClr val="bg1"/>
                </a:solidFill>
                <a:latin charset="-122" panose="02010509060101010101" pitchFamily="49" typeface="幼圆"/>
                <a:ea charset="-122" panose="02010509060101010101" pitchFamily="49" typeface="幼圆"/>
                <a:sym charset="-122" panose="020b0503020204020204" pitchFamily="34" typeface="微软雅黑"/>
              </a:rPr>
              <a:t>点击添加图表说明</a:t>
            </a:r>
          </a:p>
          <a:p>
            <a:pPr algn="ctr">
              <a:lnSpc>
                <a:spcPct val="300000"/>
              </a:lnSpc>
              <a:defRPr/>
            </a:pPr>
            <a:r>
              <a:rPr altLang="en-US" lang="zh-CN" sz="1600">
                <a:solidFill>
                  <a:schemeClr val="bg1"/>
                </a:solidFill>
                <a:latin charset="-122" panose="02010509060101010101" pitchFamily="49" typeface="幼圆"/>
                <a:ea charset="-122" panose="02010509060101010101" pitchFamily="49" typeface="幼圆"/>
                <a:sym charset="-122" panose="020b0503020204020204" pitchFamily="34" typeface="微软雅黑"/>
              </a:rPr>
              <a:t>点击添加图表说明</a:t>
            </a:r>
          </a:p>
          <a:p>
            <a:pPr algn="ctr">
              <a:lnSpc>
                <a:spcPct val="300000"/>
              </a:lnSpc>
              <a:defRPr/>
            </a:pPr>
            <a:r>
              <a:rPr altLang="en-US" lang="zh-CN" sz="1600">
                <a:solidFill>
                  <a:schemeClr val="bg1"/>
                </a:solidFill>
                <a:latin charset="-122" panose="02010509060101010101" pitchFamily="49" typeface="幼圆"/>
                <a:ea charset="-122" panose="02010509060101010101" pitchFamily="49" typeface="幼圆"/>
                <a:sym charset="-122" panose="020b0503020204020204" pitchFamily="34" typeface="微软雅黑"/>
              </a:rPr>
              <a:t>点击添加图表说明</a:t>
            </a:r>
          </a:p>
        </p:txBody>
      </p:sp>
    </p:spTree>
    <p:custDataLst>
      <p:tags r:id="rId4"/>
    </p:custDataLst>
    <p:extLst>
      <p:ext uri="{BB962C8B-B14F-4D97-AF65-F5344CB8AC3E}">
        <p14:creationId val="356043230"/>
      </p:ext>
    </p:extLst>
  </p:cSld>
  <p:clrMapOvr>
    <a:masterClrMapping/>
  </p:clrMapOvr>
  <mc:AlternateContent>
    <mc:Choice Requires="p14">
      <p:transition p14:dur="1500" spd="slow">
        <p14:window dir="vert"/>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0" presetSubtype="0">
                                  <p:stCondLst>
                                    <p:cond delay="0"/>
                                  </p:stCondLst>
                                  <p:childTnLst>
                                    <p:set>
                                      <p:cBhvr>
                                        <p:cTn dur="1" fill="hold" id="6">
                                          <p:stCondLst>
                                            <p:cond delay="0"/>
                                          </p:stCondLst>
                                        </p:cTn>
                                        <p:tgtEl>
                                          <p:spTgt spid="46"/>
                                        </p:tgtEl>
                                        <p:attrNameLst>
                                          <p:attrName>style.visibility</p:attrName>
                                        </p:attrNameLst>
                                      </p:cBhvr>
                                      <p:to>
                                        <p:strVal val="visible"/>
                                      </p:to>
                                    </p:set>
                                    <p:animEffect filter="fade" transition="in">
                                      <p:cBhvr>
                                        <p:cTn dur="1000" id="7"/>
                                        <p:tgtEl>
                                          <p:spTgt spid="46"/>
                                        </p:tgtEl>
                                      </p:cBhvr>
                                    </p:animEffect>
                                  </p:childTnLst>
                                </p:cTn>
                              </p:par>
                            </p:childTnLst>
                          </p:cTn>
                        </p:par>
                        <p:par>
                          <p:cTn fill="hold" id="8" nodeType="afterGroup">
                            <p:stCondLst>
                              <p:cond delay="1000"/>
                            </p:stCondLst>
                            <p:childTnLst>
                              <p:par>
                                <p:cTn fill="hold" id="9" nodeType="afterEffect" presetClass="entr" presetID="10" presetSubtype="0">
                                  <p:stCondLst>
                                    <p:cond delay="0"/>
                                  </p:stCondLst>
                                  <p:childTnLst>
                                    <p:set>
                                      <p:cBhvr>
                                        <p:cTn dur="1" fill="hold" id="10">
                                          <p:stCondLst>
                                            <p:cond delay="0"/>
                                          </p:stCondLst>
                                        </p:cTn>
                                        <p:tgtEl>
                                          <p:spTgt spid="45"/>
                                        </p:tgtEl>
                                        <p:attrNameLst>
                                          <p:attrName>style.visibility</p:attrName>
                                        </p:attrNameLst>
                                      </p:cBhvr>
                                      <p:to>
                                        <p:strVal val="visible"/>
                                      </p:to>
                                    </p:set>
                                    <p:animEffect filter="fade" transition="in">
                                      <p:cBhvr>
                                        <p:cTn dur="500" id="11"/>
                                        <p:tgtEl>
                                          <p:spTgt spid="45"/>
                                        </p:tgtEl>
                                      </p:cBhvr>
                                    </p:animEffect>
                                  </p:childTnLst>
                                </p:cTn>
                              </p:par>
                            </p:childTnLst>
                          </p:cTn>
                        </p:par>
                        <p:par>
                          <p:cTn fill="hold" id="12" nodeType="afterGroup">
                            <p:stCondLst>
                              <p:cond delay="1500"/>
                            </p:stCondLst>
                            <p:childTnLst>
                              <p:par>
                                <p:cTn fill="hold" grpId="0" id="13" nodeType="afterEffect" presetClass="entr" presetID="10" presetSubtype="0">
                                  <p:stCondLst>
                                    <p:cond delay="0"/>
                                  </p:stCondLst>
                                  <p:childTnLst>
                                    <p:set>
                                      <p:cBhvr>
                                        <p:cTn dur="1" fill="hold" id="14">
                                          <p:stCondLst>
                                            <p:cond delay="0"/>
                                          </p:stCondLst>
                                        </p:cTn>
                                        <p:tgtEl>
                                          <p:spTgt spid="33"/>
                                        </p:tgtEl>
                                        <p:attrNameLst>
                                          <p:attrName>style.visibility</p:attrName>
                                        </p:attrNameLst>
                                      </p:cBhvr>
                                      <p:to>
                                        <p:strVal val="visible"/>
                                      </p:to>
                                    </p:set>
                                    <p:animEffect filter="fade" transition="in">
                                      <p:cBhvr>
                                        <p:cTn dur="500" id="15"/>
                                        <p:tgtEl>
                                          <p:spTgt spid="33"/>
                                        </p:tgtEl>
                                      </p:cBhvr>
                                    </p:animEffect>
                                  </p:childTnLst>
                                </p:cTn>
                              </p:par>
                              <p:par>
                                <p:cTn fill="hold" grpId="0" id="16" nodeType="withEffect" presetClass="entr" presetID="10" presetSubtype="0">
                                  <p:stCondLst>
                                    <p:cond delay="0"/>
                                  </p:stCondLst>
                                  <p:childTnLst>
                                    <p:set>
                                      <p:cBhvr>
                                        <p:cTn dur="1" fill="hold" id="17">
                                          <p:stCondLst>
                                            <p:cond delay="0"/>
                                          </p:stCondLst>
                                        </p:cTn>
                                        <p:tgtEl>
                                          <p:spTgt spid="36"/>
                                        </p:tgtEl>
                                        <p:attrNameLst>
                                          <p:attrName>style.visibility</p:attrName>
                                        </p:attrNameLst>
                                      </p:cBhvr>
                                      <p:to>
                                        <p:strVal val="visible"/>
                                      </p:to>
                                    </p:set>
                                    <p:animEffect filter="fade" transition="in">
                                      <p:cBhvr>
                                        <p:cTn dur="500" id="18"/>
                                        <p:tgtEl>
                                          <p:spTgt spid="36"/>
                                        </p:tgtEl>
                                      </p:cBhvr>
                                    </p:animEffect>
                                  </p:childTnLst>
                                </p:cTn>
                              </p:par>
                              <p:par>
                                <p:cTn fill="hold" grpId="0" id="19" nodeType="withEffect" presetClass="entr" presetID="10" presetSubtype="0">
                                  <p:stCondLst>
                                    <p:cond delay="0"/>
                                  </p:stCondLst>
                                  <p:childTnLst>
                                    <p:set>
                                      <p:cBhvr>
                                        <p:cTn dur="1" fill="hold" id="20">
                                          <p:stCondLst>
                                            <p:cond delay="0"/>
                                          </p:stCondLst>
                                        </p:cTn>
                                        <p:tgtEl>
                                          <p:spTgt spid="38"/>
                                        </p:tgtEl>
                                        <p:attrNameLst>
                                          <p:attrName>style.visibility</p:attrName>
                                        </p:attrNameLst>
                                      </p:cBhvr>
                                      <p:to>
                                        <p:strVal val="visible"/>
                                      </p:to>
                                    </p:set>
                                    <p:animEffect filter="fade" transition="in">
                                      <p:cBhvr>
                                        <p:cTn dur="500" id="21"/>
                                        <p:tgtEl>
                                          <p:spTgt spid="38"/>
                                        </p:tgtEl>
                                      </p:cBhvr>
                                    </p:animEffect>
                                  </p:childTnLst>
                                </p:cTn>
                              </p:par>
                              <p:par>
                                <p:cTn fill="hold" grpId="0" id="22" nodeType="withEffect" presetClass="entr" presetID="10" presetSubtype="0">
                                  <p:stCondLst>
                                    <p:cond delay="0"/>
                                  </p:stCondLst>
                                  <p:childTnLst>
                                    <p:set>
                                      <p:cBhvr>
                                        <p:cTn dur="1" fill="hold" id="23">
                                          <p:stCondLst>
                                            <p:cond delay="0"/>
                                          </p:stCondLst>
                                        </p:cTn>
                                        <p:tgtEl>
                                          <p:spTgt spid="40"/>
                                        </p:tgtEl>
                                        <p:attrNameLst>
                                          <p:attrName>style.visibility</p:attrName>
                                        </p:attrNameLst>
                                      </p:cBhvr>
                                      <p:to>
                                        <p:strVal val="visible"/>
                                      </p:to>
                                    </p:set>
                                    <p:animEffect filter="fade" transition="in">
                                      <p:cBhvr>
                                        <p:cTn dur="500" id="24"/>
                                        <p:tgtEl>
                                          <p:spTgt spid="40"/>
                                        </p:tgtEl>
                                      </p:cBhvr>
                                    </p:animEffect>
                                  </p:childTnLst>
                                </p:cTn>
                              </p:par>
                            </p:childTnLst>
                          </p:cTn>
                        </p:par>
                        <p:par>
                          <p:cTn fill="hold" id="25" nodeType="afterGroup">
                            <p:stCondLst>
                              <p:cond delay="2000"/>
                            </p:stCondLst>
                            <p:childTnLst>
                              <p:par>
                                <p:cTn fill="hold" grpId="0" id="26" nodeType="afterEffect" presetClass="entr" presetID="22" presetSubtype="8">
                                  <p:stCondLst>
                                    <p:cond delay="0"/>
                                  </p:stCondLst>
                                  <p:childTnLst>
                                    <p:set>
                                      <p:cBhvr>
                                        <p:cTn dur="1" fill="hold" id="27">
                                          <p:stCondLst>
                                            <p:cond delay="0"/>
                                          </p:stCondLst>
                                        </p:cTn>
                                        <p:tgtEl>
                                          <p:spTgt spid="34"/>
                                        </p:tgtEl>
                                        <p:attrNameLst>
                                          <p:attrName>style.visibility</p:attrName>
                                        </p:attrNameLst>
                                      </p:cBhvr>
                                      <p:to>
                                        <p:strVal val="visible"/>
                                      </p:to>
                                    </p:set>
                                    <p:animEffect filter="wipe(left)" transition="in">
                                      <p:cBhvr>
                                        <p:cTn dur="500" id="28"/>
                                        <p:tgtEl>
                                          <p:spTgt spid="34"/>
                                        </p:tgtEl>
                                      </p:cBhvr>
                                    </p:animEffect>
                                  </p:childTnLst>
                                </p:cTn>
                              </p:par>
                              <p:par>
                                <p:cTn fill="hold" grpId="0" id="29" nodeType="withEffect" presetClass="entr" presetID="10" presetSubtype="0">
                                  <p:stCondLst>
                                    <p:cond delay="500"/>
                                  </p:stCondLst>
                                  <p:childTnLst>
                                    <p:set>
                                      <p:cBhvr>
                                        <p:cTn dur="1" fill="hold" id="30">
                                          <p:stCondLst>
                                            <p:cond delay="0"/>
                                          </p:stCondLst>
                                        </p:cTn>
                                        <p:tgtEl>
                                          <p:spTgt spid="43"/>
                                        </p:tgtEl>
                                        <p:attrNameLst>
                                          <p:attrName>style.visibility</p:attrName>
                                        </p:attrNameLst>
                                      </p:cBhvr>
                                      <p:to>
                                        <p:strVal val="visible"/>
                                      </p:to>
                                    </p:set>
                                    <p:animEffect filter="fade" transition="in">
                                      <p:cBhvr>
                                        <p:cTn dur="500" id="31"/>
                                        <p:tgtEl>
                                          <p:spTgt spid="43"/>
                                        </p:tgtEl>
                                      </p:cBhvr>
                                    </p:animEffect>
                                  </p:childTnLst>
                                </p:cTn>
                              </p:par>
                              <p:par>
                                <p:cTn fill="hold" grpId="0" id="32" nodeType="withEffect" presetClass="entr" presetID="22" presetSubtype="8">
                                  <p:stCondLst>
                                    <p:cond delay="500"/>
                                  </p:stCondLst>
                                  <p:childTnLst>
                                    <p:set>
                                      <p:cBhvr>
                                        <p:cTn dur="1" fill="hold" id="33">
                                          <p:stCondLst>
                                            <p:cond delay="0"/>
                                          </p:stCondLst>
                                        </p:cTn>
                                        <p:tgtEl>
                                          <p:spTgt spid="37"/>
                                        </p:tgtEl>
                                        <p:attrNameLst>
                                          <p:attrName>style.visibility</p:attrName>
                                        </p:attrNameLst>
                                      </p:cBhvr>
                                      <p:to>
                                        <p:strVal val="visible"/>
                                      </p:to>
                                    </p:set>
                                    <p:animEffect filter="wipe(left)" transition="in">
                                      <p:cBhvr>
                                        <p:cTn dur="500" id="34"/>
                                        <p:tgtEl>
                                          <p:spTgt spid="37"/>
                                        </p:tgtEl>
                                      </p:cBhvr>
                                    </p:animEffect>
                                  </p:childTnLst>
                                </p:cTn>
                              </p:par>
                              <p:par>
                                <p:cTn fill="hold" grpId="0" id="35" nodeType="withEffect" presetClass="entr" presetID="10" presetSubtype="0">
                                  <p:stCondLst>
                                    <p:cond delay="1000"/>
                                  </p:stCondLst>
                                  <p:childTnLst>
                                    <p:set>
                                      <p:cBhvr>
                                        <p:cTn dur="1" fill="hold" id="36">
                                          <p:stCondLst>
                                            <p:cond delay="0"/>
                                          </p:stCondLst>
                                        </p:cTn>
                                        <p:tgtEl>
                                          <p:spTgt spid="35"/>
                                        </p:tgtEl>
                                        <p:attrNameLst>
                                          <p:attrName>style.visibility</p:attrName>
                                        </p:attrNameLst>
                                      </p:cBhvr>
                                      <p:to>
                                        <p:strVal val="visible"/>
                                      </p:to>
                                    </p:set>
                                    <p:animEffect filter="fade" transition="in">
                                      <p:cBhvr>
                                        <p:cTn dur="500" id="37"/>
                                        <p:tgtEl>
                                          <p:spTgt spid="35"/>
                                        </p:tgtEl>
                                      </p:cBhvr>
                                    </p:animEffect>
                                  </p:childTnLst>
                                </p:cTn>
                              </p:par>
                              <p:par>
                                <p:cTn fill="hold" grpId="0" id="38" nodeType="withEffect" presetClass="entr" presetID="22" presetSubtype="8">
                                  <p:stCondLst>
                                    <p:cond delay="1000"/>
                                  </p:stCondLst>
                                  <p:childTnLst>
                                    <p:set>
                                      <p:cBhvr>
                                        <p:cTn dur="1" fill="hold" id="39">
                                          <p:stCondLst>
                                            <p:cond delay="0"/>
                                          </p:stCondLst>
                                        </p:cTn>
                                        <p:tgtEl>
                                          <p:spTgt spid="39"/>
                                        </p:tgtEl>
                                        <p:attrNameLst>
                                          <p:attrName>style.visibility</p:attrName>
                                        </p:attrNameLst>
                                      </p:cBhvr>
                                      <p:to>
                                        <p:strVal val="visible"/>
                                      </p:to>
                                    </p:set>
                                    <p:animEffect filter="wipe(left)" transition="in">
                                      <p:cBhvr>
                                        <p:cTn dur="500" id="40"/>
                                        <p:tgtEl>
                                          <p:spTgt spid="39"/>
                                        </p:tgtEl>
                                      </p:cBhvr>
                                    </p:animEffect>
                                  </p:childTnLst>
                                </p:cTn>
                              </p:par>
                              <p:par>
                                <p:cTn fill="hold" grpId="0" id="41" nodeType="withEffect" presetClass="entr" presetID="10" presetSubtype="0">
                                  <p:stCondLst>
                                    <p:cond delay="1500"/>
                                  </p:stCondLst>
                                  <p:childTnLst>
                                    <p:set>
                                      <p:cBhvr>
                                        <p:cTn dur="1" fill="hold" id="42">
                                          <p:stCondLst>
                                            <p:cond delay="0"/>
                                          </p:stCondLst>
                                        </p:cTn>
                                        <p:tgtEl>
                                          <p:spTgt spid="42"/>
                                        </p:tgtEl>
                                        <p:attrNameLst>
                                          <p:attrName>style.visibility</p:attrName>
                                        </p:attrNameLst>
                                      </p:cBhvr>
                                      <p:to>
                                        <p:strVal val="visible"/>
                                      </p:to>
                                    </p:set>
                                    <p:animEffect filter="fade" transition="in">
                                      <p:cBhvr>
                                        <p:cTn dur="500" id="43"/>
                                        <p:tgtEl>
                                          <p:spTgt spid="42"/>
                                        </p:tgtEl>
                                      </p:cBhvr>
                                    </p:animEffect>
                                  </p:childTnLst>
                                </p:cTn>
                              </p:par>
                              <p:par>
                                <p:cTn fill="hold" grpId="0" id="44" nodeType="withEffect" presetClass="entr" presetID="22" presetSubtype="8">
                                  <p:stCondLst>
                                    <p:cond delay="1500"/>
                                  </p:stCondLst>
                                  <p:childTnLst>
                                    <p:set>
                                      <p:cBhvr>
                                        <p:cTn dur="1" fill="hold" id="45">
                                          <p:stCondLst>
                                            <p:cond delay="0"/>
                                          </p:stCondLst>
                                        </p:cTn>
                                        <p:tgtEl>
                                          <p:spTgt spid="41"/>
                                        </p:tgtEl>
                                        <p:attrNameLst>
                                          <p:attrName>style.visibility</p:attrName>
                                        </p:attrNameLst>
                                      </p:cBhvr>
                                      <p:to>
                                        <p:strVal val="visible"/>
                                      </p:to>
                                    </p:set>
                                    <p:animEffect filter="wipe(left)" transition="in">
                                      <p:cBhvr>
                                        <p:cTn dur="500" id="46"/>
                                        <p:tgtEl>
                                          <p:spTgt spid="41"/>
                                        </p:tgtEl>
                                      </p:cBhvr>
                                    </p:animEffect>
                                  </p:childTnLst>
                                </p:cTn>
                              </p:par>
                              <p:par>
                                <p:cTn fill="hold" grpId="0" id="47" nodeType="withEffect" presetClass="entr" presetID="10" presetSubtype="0">
                                  <p:stCondLst>
                                    <p:cond delay="2000"/>
                                  </p:stCondLst>
                                  <p:childTnLst>
                                    <p:set>
                                      <p:cBhvr>
                                        <p:cTn dur="1" fill="hold" id="48">
                                          <p:stCondLst>
                                            <p:cond delay="0"/>
                                          </p:stCondLst>
                                        </p:cTn>
                                        <p:tgtEl>
                                          <p:spTgt spid="44"/>
                                        </p:tgtEl>
                                        <p:attrNameLst>
                                          <p:attrName>style.visibility</p:attrName>
                                        </p:attrNameLst>
                                      </p:cBhvr>
                                      <p:to>
                                        <p:strVal val="visible"/>
                                      </p:to>
                                    </p:set>
                                    <p:animEffect filter="fade" transition="in">
                                      <p:cBhvr>
                                        <p:cTn dur="500" id="49"/>
                                        <p:tgtEl>
                                          <p:spTgt spid="4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3"/>
      <p:bldP grpId="0" spid="34"/>
      <p:bldP grpId="0" spid="35"/>
      <p:bldP grpId="0" spid="36"/>
      <p:bldP grpId="0" spid="37"/>
      <p:bldP grpId="0" spid="38"/>
      <p:bldP grpId="0" spid="39"/>
      <p:bldP grpId="0" spid="40"/>
      <p:bldP grpId="0" spid="41"/>
      <p:bldP grpId="0" spid="42"/>
      <p:bldP grpId="0" spid="43"/>
      <p:bldP grpId="0" spid="44"/>
      <p:bldP grpId="0" spid="46"/>
    </p:bldLst>
  </p:timing>
</p:sld>
</file>

<file path=ppt/slides/slide1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10" name="组合 9"/>
          <p:cNvGrpSpPr/>
          <p:nvPr/>
        </p:nvGrpSpPr>
        <p:grpSpPr>
          <a:xfrm>
            <a:off x="0" y="-704344"/>
            <a:ext cx="9140061" cy="2875208"/>
            <a:chOff x="0" y="-704344"/>
            <a:chExt cx="9140061" cy="2875208"/>
          </a:xfrm>
        </p:grpSpPr>
        <p:grpSp>
          <p:nvGrpSpPr>
            <p:cNvPr id="4" name="组合 3"/>
            <p:cNvGrpSpPr/>
            <p:nvPr/>
          </p:nvGrpSpPr>
          <p:grpSpPr>
            <a:xfrm>
              <a:off x="0" y="-488131"/>
              <a:ext cx="2392916" cy="2204722"/>
              <a:chOff x="1444172" y="591989"/>
              <a:chExt cx="5705283" cy="5256584"/>
            </a:xfrm>
          </p:grpSpPr>
          <p:sp>
            <p:nvSpPr>
              <p:cNvPr id="64" name="任意多边形: 形状 63"/>
              <p:cNvSpPr/>
              <p:nvPr/>
            </p:nvSpPr>
            <p:spPr>
              <a:xfrm>
                <a:off x="1901872" y="2405577"/>
                <a:ext cx="3592285" cy="3442996"/>
              </a:xfrm>
              <a:custGeom>
                <a:gdLst>
                  <a:gd fmla="*/ 0 w 3592285" name="connsiteX0"/>
                  <a:gd fmla="*/ 699796 h 3442996" name="connsiteY0"/>
                  <a:gd fmla="*/ 3592285 w 3592285" name="connsiteX1"/>
                  <a:gd fmla="*/ 0 h 3442996" name="connsiteY1"/>
                  <a:gd fmla="*/ 2425959 w 3592285" name="connsiteX2"/>
                  <a:gd fmla="*/ 3442996 h 3442996" name="connsiteY2"/>
                  <a:gd fmla="*/ 0 w 3592285" name="connsiteX3"/>
                  <a:gd fmla="*/ 699796 h 3442996" name="connsiteY3"/>
                </a:gdLst>
                <a:cxnLst>
                  <a:cxn ang="0">
                    <a:pos x="connsiteX0" y="connsiteY0"/>
                  </a:cxn>
                  <a:cxn ang="0">
                    <a:pos x="connsiteX1" y="connsiteY1"/>
                  </a:cxn>
                  <a:cxn ang="0">
                    <a:pos x="connsiteX2" y="connsiteY2"/>
                  </a:cxn>
                  <a:cxn ang="0">
                    <a:pos x="connsiteX3" y="connsiteY3"/>
                  </a:cxn>
                </a:cxnLst>
                <a:rect b="b" l="l" r="r" t="t"/>
                <a:pathLst>
                  <a:path h="3442996" w="3592285">
                    <a:moveTo>
                      <a:pt x="0" y="699796"/>
                    </a:moveTo>
                    <a:lnTo>
                      <a:pt x="3592285" y="0"/>
                    </a:lnTo>
                    <a:lnTo>
                      <a:pt x="2425959" y="3442996"/>
                    </a:lnTo>
                    <a:lnTo>
                      <a:pt x="0" y="699796"/>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10509060101010101" pitchFamily="49" typeface="幼圆"/>
                </a:endParaRPr>
              </a:p>
            </p:txBody>
          </p:sp>
          <p:sp>
            <p:nvSpPr>
              <p:cNvPr id="65" name="任意多边形: 形状 64"/>
              <p:cNvSpPr/>
              <p:nvPr/>
            </p:nvSpPr>
            <p:spPr>
              <a:xfrm>
                <a:off x="3403842" y="2049069"/>
                <a:ext cx="1270001" cy="965200"/>
              </a:xfrm>
              <a:custGeom>
                <a:gdLst>
                  <a:gd fmla="*/ 0 w 1270000" name="connsiteX0"/>
                  <a:gd fmla="*/ 965200 h 965200" name="connsiteY0"/>
                  <a:gd fmla="*/ 1035050 w 1270000" name="connsiteX1"/>
                  <a:gd fmla="*/ 0 h 965200" name="connsiteY1"/>
                  <a:gd fmla="*/ 1270000 w 1270000" name="connsiteX2"/>
                  <a:gd fmla="*/ 933450 h 965200" name="connsiteY2"/>
                </a:gdLst>
                <a:cxnLst>
                  <a:cxn ang="0">
                    <a:pos x="connsiteX0" y="connsiteY0"/>
                  </a:cxn>
                  <a:cxn ang="0">
                    <a:pos x="connsiteX1" y="connsiteY1"/>
                  </a:cxn>
                  <a:cxn ang="0">
                    <a:pos x="connsiteX2" y="connsiteY2"/>
                  </a:cxn>
                </a:cxnLst>
                <a:rect b="b" l="l" r="r" t="t"/>
                <a:pathLst>
                  <a:path h="965200" w="1270000">
                    <a:moveTo>
                      <a:pt x="0" y="965200"/>
                    </a:moveTo>
                    <a:lnTo>
                      <a:pt x="1035050" y="0"/>
                    </a:lnTo>
                    <a:lnTo>
                      <a:pt x="1270000" y="933450"/>
                    </a:lnTo>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10509060101010101" pitchFamily="49" typeface="幼圆"/>
                </a:endParaRPr>
              </a:p>
            </p:txBody>
          </p:sp>
          <p:sp>
            <p:nvSpPr>
              <p:cNvPr id="66" name="任意多边形: 形状 65"/>
              <p:cNvSpPr/>
              <p:nvPr/>
            </p:nvSpPr>
            <p:spPr>
              <a:xfrm>
                <a:off x="1835390" y="3792146"/>
                <a:ext cx="3457575" cy="1752599"/>
              </a:xfrm>
              <a:custGeom>
                <a:gdLst>
                  <a:gd fmla="*/ 733425 w 3457575" name="connsiteX0"/>
                  <a:gd fmla="*/ 0 h 1752600" name="connsiteY0"/>
                  <a:gd fmla="*/ 0 w 3457575" name="connsiteX1"/>
                  <a:gd fmla="*/ 733425 h 1752600" name="connsiteY1"/>
                  <a:gd fmla="*/ 3457575 w 3457575" name="connsiteX2"/>
                  <a:gd fmla="*/ 1752600 h 1752600" name="connsiteY2"/>
                  <a:gd fmla="*/ 3305175 w 3457575" name="connsiteX3"/>
                  <a:gd fmla="*/ 1114425 h 1752600" name="connsiteY3"/>
                </a:gdLst>
                <a:cxnLst>
                  <a:cxn ang="0">
                    <a:pos x="connsiteX0" y="connsiteY0"/>
                  </a:cxn>
                  <a:cxn ang="0">
                    <a:pos x="connsiteX1" y="connsiteY1"/>
                  </a:cxn>
                  <a:cxn ang="0">
                    <a:pos x="connsiteX2" y="connsiteY2"/>
                  </a:cxn>
                  <a:cxn ang="0">
                    <a:pos x="connsiteX3" y="connsiteY3"/>
                  </a:cxn>
                </a:cxnLst>
                <a:rect b="b" l="l" r="r" t="t"/>
                <a:pathLst>
                  <a:path h="1752600" w="3457575">
                    <a:moveTo>
                      <a:pt x="733425" y="0"/>
                    </a:moveTo>
                    <a:lnTo>
                      <a:pt x="0" y="733425"/>
                    </a:lnTo>
                    <a:lnTo>
                      <a:pt x="3457575" y="1752600"/>
                    </a:lnTo>
                    <a:lnTo>
                      <a:pt x="3305175" y="1114425"/>
                    </a:lnTo>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10509060101010101" pitchFamily="49" typeface="幼圆"/>
                </a:endParaRPr>
              </a:p>
            </p:txBody>
          </p:sp>
          <p:cxnSp>
            <p:nvCxnSpPr>
              <p:cNvPr id="67" name="直接连接符 66"/>
              <p:cNvCxnSpPr/>
              <p:nvPr/>
            </p:nvCxnSpPr>
            <p:spPr>
              <a:xfrm flipH="1">
                <a:off x="4768373" y="4533062"/>
                <a:ext cx="720081" cy="72008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直接连接符 68"/>
              <p:cNvCxnSpPr/>
              <p:nvPr/>
            </p:nvCxnSpPr>
            <p:spPr>
              <a:xfrm flipH="1">
                <a:off x="1444172" y="4029005"/>
                <a:ext cx="1668016" cy="158417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70" name="任意多边形: 形状 69"/>
              <p:cNvSpPr/>
              <p:nvPr/>
            </p:nvSpPr>
            <p:spPr>
              <a:xfrm>
                <a:off x="4121391" y="2201470"/>
                <a:ext cx="374650" cy="368301"/>
              </a:xfrm>
              <a:custGeom>
                <a:gdLst>
                  <a:gd fmla="*/ 0 w 374650" name="connsiteX0"/>
                  <a:gd fmla="*/ 260350 h 368300" name="connsiteY0"/>
                  <a:gd fmla="*/ 279400 w 374650" name="connsiteX1"/>
                  <a:gd fmla="*/ 0 h 368300" name="connsiteY1"/>
                  <a:gd fmla="*/ 374650 w 374650" name="connsiteX2"/>
                  <a:gd fmla="*/ 368300 h 368300" name="connsiteY2"/>
                  <a:gd fmla="*/ 0 w 374650" name="connsiteX3"/>
                  <a:gd fmla="*/ 260350 h 368300" name="connsiteY3"/>
                </a:gdLst>
                <a:cxnLst>
                  <a:cxn ang="0">
                    <a:pos x="connsiteX0" y="connsiteY0"/>
                  </a:cxn>
                  <a:cxn ang="0">
                    <a:pos x="connsiteX1" y="connsiteY1"/>
                  </a:cxn>
                  <a:cxn ang="0">
                    <a:pos x="connsiteX2" y="connsiteY2"/>
                  </a:cxn>
                  <a:cxn ang="0">
                    <a:pos x="connsiteX3" y="connsiteY3"/>
                  </a:cxn>
                </a:cxnLst>
                <a:rect b="b" l="l" r="r" t="t"/>
                <a:pathLst>
                  <a:path h="368300" w="374650">
                    <a:moveTo>
                      <a:pt x="0" y="260350"/>
                    </a:moveTo>
                    <a:lnTo>
                      <a:pt x="279400" y="0"/>
                    </a:lnTo>
                    <a:lnTo>
                      <a:pt x="374650" y="368300"/>
                    </a:lnTo>
                    <a:lnTo>
                      <a:pt x="0" y="26035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10509060101010101" pitchFamily="49" typeface="幼圆"/>
                </a:endParaRPr>
              </a:p>
            </p:txBody>
          </p:sp>
          <p:cxnSp>
            <p:nvCxnSpPr>
              <p:cNvPr id="72" name="直接连接符 71"/>
              <p:cNvCxnSpPr/>
              <p:nvPr/>
            </p:nvCxnSpPr>
            <p:spPr>
              <a:xfrm flipH="1">
                <a:off x="4678659" y="591989"/>
                <a:ext cx="2470796" cy="239218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6" name="直接连接符 5"/>
            <p:cNvCxnSpPr/>
            <p:nvPr/>
          </p:nvCxnSpPr>
          <p:spPr>
            <a:xfrm>
              <a:off x="1696257" y="1164838"/>
              <a:ext cx="689335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7" name="矩形 6"/>
            <p:cNvSpPr/>
            <p:nvPr/>
          </p:nvSpPr>
          <p:spPr>
            <a:xfrm>
              <a:off x="2252911" y="572825"/>
              <a:ext cx="1605280" cy="518160"/>
            </a:xfrm>
            <a:prstGeom prst="rect">
              <a:avLst/>
            </a:prstGeom>
          </p:spPr>
          <p:txBody>
            <a:bodyPr wrap="none">
              <a:spAutoFit/>
            </a:bodyPr>
            <a:lstStyle/>
            <a:p>
              <a:r>
                <a:rPr altLang="en-US" lang="zh-CN" sz="2800">
                  <a:solidFill>
                    <a:schemeClr val="bg1"/>
                  </a:solidFill>
                  <a:latin charset="-122" panose="02010509060101010101" pitchFamily="49" typeface="幼圆"/>
                  <a:ea charset="-122" panose="02010509060101010101" pitchFamily="49" typeface="幼圆"/>
                </a:rPr>
                <a:t>输入标题</a:t>
              </a:r>
            </a:p>
          </p:txBody>
        </p:sp>
        <p:sp>
          <p:nvSpPr>
            <p:cNvPr id="9" name="椭圆 8"/>
            <p:cNvSpPr/>
            <p:nvPr/>
          </p:nvSpPr>
          <p:spPr>
            <a:xfrm>
              <a:off x="8589615" y="1056826"/>
              <a:ext cx="216024" cy="216024"/>
            </a:xfrm>
            <a:prstGeom prst="ellipse">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10509060101010101" pitchFamily="49" typeface="幼圆"/>
              </a:endParaRPr>
            </a:p>
          </p:txBody>
        </p:sp>
        <p:pic>
          <p:nvPicPr>
            <p:cNvPr id="75" name="图片 74"/>
            <p:cNvPicPr>
              <a:picLocks noChangeAspect="1"/>
            </p:cNvPicPr>
            <p:nvPr/>
          </p:nvPicPr>
          <p:blipFill>
            <a:blip r:embed="rId3">
              <a:extLst>
                <a:ext uri="{28A0092B-C50C-407E-A947-70E740481C1C}">
                  <a14:useLocalDpi val="0"/>
                </a:ext>
              </a:extLst>
            </a:blip>
            <a:stretch>
              <a:fillRect/>
            </a:stretch>
          </p:blipFill>
          <p:spPr>
            <a:xfrm rot="506853">
              <a:off x="4028581" y="-704344"/>
              <a:ext cx="5111480" cy="2875208"/>
            </a:xfrm>
            <a:prstGeom prst="rect">
              <a:avLst/>
            </a:prstGeom>
          </p:spPr>
        </p:pic>
      </p:grpSp>
      <p:sp>
        <p:nvSpPr>
          <p:cNvPr id="29" name="矩形 28"/>
          <p:cNvSpPr/>
          <p:nvPr/>
        </p:nvSpPr>
        <p:spPr>
          <a:xfrm>
            <a:off x="1812354" y="2077021"/>
            <a:ext cx="2378075" cy="2532063"/>
          </a:xfrm>
          <a:prstGeom prst="rect">
            <a:avLst/>
          </a:prstGeom>
          <a:blipFill rotWithShape="1">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tLang="en-US" lang="zh-CN" noProof="1">
              <a:ea charset="-122" panose="02010509060101010101" pitchFamily="49" typeface="幼圆"/>
            </a:endParaRPr>
          </a:p>
        </p:txBody>
      </p:sp>
      <p:sp>
        <p:nvSpPr>
          <p:cNvPr id="30" name="矩形 29"/>
          <p:cNvSpPr/>
          <p:nvPr/>
        </p:nvSpPr>
        <p:spPr>
          <a:xfrm>
            <a:off x="8587804" y="2077021"/>
            <a:ext cx="2378075" cy="2532063"/>
          </a:xfrm>
          <a:prstGeom prst="rect">
            <a:avLst/>
          </a:prstGeom>
          <a:blipFill rotWithShape="1">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tLang="en-US" lang="zh-CN" noProof="1">
              <a:ea charset="-122" panose="02010509060101010101" pitchFamily="49" typeface="幼圆"/>
            </a:endParaRPr>
          </a:p>
        </p:txBody>
      </p:sp>
      <p:sp>
        <p:nvSpPr>
          <p:cNvPr id="31" name="矩形 30"/>
          <p:cNvSpPr/>
          <p:nvPr/>
        </p:nvSpPr>
        <p:spPr>
          <a:xfrm>
            <a:off x="4261867" y="2077021"/>
            <a:ext cx="4252912" cy="2533651"/>
          </a:xfrm>
          <a:prstGeom prst="rect">
            <a:avLst/>
          </a:prstGeom>
          <a:blipFill rotWithShape="1">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tLang="en-US" lang="zh-CN" noProof="1">
              <a:ea charset="-122" panose="02010509060101010101" pitchFamily="49" typeface="幼圆"/>
            </a:endParaRPr>
          </a:p>
        </p:txBody>
      </p:sp>
      <p:sp>
        <p:nvSpPr>
          <p:cNvPr id="32" name="矩形 31"/>
          <p:cNvSpPr/>
          <p:nvPr/>
        </p:nvSpPr>
        <p:spPr>
          <a:xfrm>
            <a:off x="1812354" y="4090289"/>
            <a:ext cx="9153525" cy="882383"/>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tLang="en-US" lang="zh-CN" noProof="1">
              <a:ea charset="-122" panose="02010509060101010101" pitchFamily="49" typeface="幼圆"/>
            </a:endParaRPr>
          </a:p>
        </p:txBody>
      </p:sp>
      <p:sp>
        <p:nvSpPr>
          <p:cNvPr id="47" name="文本框 46"/>
          <p:cNvSpPr txBox="1">
            <a:spLocks noChangeArrowheads="1" noChangeAspect="1"/>
          </p:cNvSpPr>
          <p:nvPr/>
        </p:nvSpPr>
        <p:spPr bwMode="auto">
          <a:xfrm>
            <a:off x="4374579" y="5070144"/>
            <a:ext cx="4000500" cy="6400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gn="ctr" eaLnBrk="0" hangingPunct="0"/>
            <a:r>
              <a:rPr altLang="en-US" lang="zh-CN" sz="3600">
                <a:solidFill>
                  <a:schemeClr val="bg1"/>
                </a:solidFill>
                <a:latin charset="-122" panose="02010509060101010101" pitchFamily="49" typeface="幼圆"/>
                <a:ea charset="-122" panose="02010509060101010101" pitchFamily="49" typeface="幼圆"/>
              </a:rPr>
              <a:t>输入标题</a:t>
            </a:r>
          </a:p>
        </p:txBody>
      </p:sp>
      <p:cxnSp>
        <p:nvCxnSpPr>
          <p:cNvPr id="48" name="直接连接符 47"/>
          <p:cNvCxnSpPr/>
          <p:nvPr/>
        </p:nvCxnSpPr>
        <p:spPr>
          <a:xfrm>
            <a:off x="6255767" y="5948934"/>
            <a:ext cx="27622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9" name="文本框 48"/>
          <p:cNvSpPr txBox="1"/>
          <p:nvPr/>
        </p:nvSpPr>
        <p:spPr>
          <a:xfrm>
            <a:off x="4374579" y="6054027"/>
            <a:ext cx="4140200" cy="792480"/>
          </a:xfrm>
          <a:prstGeom prst="rect">
            <a:avLst/>
          </a:prstGeom>
          <a:noFill/>
          <a:ln>
            <a:noFill/>
          </a:ln>
        </p:spPr>
        <p:txBody>
          <a:bodyPr>
            <a:spAutoFit/>
          </a:bodyPr>
          <a:lstStyle/>
          <a:p>
            <a:r>
              <a:rPr altLang="zh-CN" lang="en-US" noProof="1" sz="920">
                <a:solidFill>
                  <a:schemeClr val="bg1"/>
                </a:solidFill>
                <a:latin charset="-122" panose="02010509060101010101" pitchFamily="49" typeface="幼圆"/>
                <a:ea charset="-122" panose="02010509060101010101" pitchFamily="49" typeface="幼圆"/>
              </a:rPr>
              <a:t>Lorem ipsum dolor sit amet, consectetur adipiscing elit, sed do eiusmod te mpor incididunt ut labore et dolore magna aliqua. Ut enim ad minim veni am, quis nostrud exercitation ullamco laboris nisi ut aliquip ex ea commodo consequat. Lorem ipsum dolor sit amet. </a:t>
            </a:r>
          </a:p>
        </p:txBody>
      </p:sp>
    </p:spTree>
    <p:custDataLst>
      <p:tags r:id="rId6"/>
    </p:custDataLst>
    <p:extLst>
      <p:ext uri="{BB962C8B-B14F-4D97-AF65-F5344CB8AC3E}">
        <p14:creationId val="292794655"/>
      </p:ext>
    </p:extLst>
  </p:cSld>
  <p:clrMapOvr>
    <a:masterClrMapping/>
  </p:clrMapOvr>
  <mc:AlternateContent>
    <mc:Choice Requires="p14">
      <p:transition p14:dur="1500" spd="slow">
        <p14:window dir="vert"/>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 presetSubtype="1">
                                  <p:stCondLst>
                                    <p:cond delay="0"/>
                                  </p:stCondLst>
                                  <p:childTnLst>
                                    <p:set>
                                      <p:cBhvr>
                                        <p:cTn dur="1" fill="hold" id="6">
                                          <p:stCondLst>
                                            <p:cond delay="0"/>
                                          </p:stCondLst>
                                        </p:cTn>
                                        <p:tgtEl>
                                          <p:spTgt spid="47"/>
                                        </p:tgtEl>
                                        <p:attrNameLst>
                                          <p:attrName>style.visibility</p:attrName>
                                        </p:attrNameLst>
                                      </p:cBhvr>
                                      <p:to>
                                        <p:strVal val="visible"/>
                                      </p:to>
                                    </p:set>
                                    <p:anim calcmode="lin" valueType="num">
                                      <p:cBhvr>
                                        <p:cTn dur="1000" fill="hold" id="7"/>
                                        <p:tgtEl>
                                          <p:spTgt spid="47"/>
                                        </p:tgtEl>
                                        <p:attrNameLst>
                                          <p:attrName>ppt_x</p:attrName>
                                        </p:attrNameLst>
                                      </p:cBhvr>
                                      <p:tavLst>
                                        <p:tav tm="0">
                                          <p:val>
                                            <p:strVal val="#ppt_x"/>
                                          </p:val>
                                        </p:tav>
                                        <p:tav tm="100000">
                                          <p:val>
                                            <p:strVal val="#ppt_x"/>
                                          </p:val>
                                        </p:tav>
                                      </p:tavLst>
                                    </p:anim>
                                    <p:anim calcmode="lin" valueType="num">
                                      <p:cBhvr>
                                        <p:cTn dur="1000" fill="hold" id="8"/>
                                        <p:tgtEl>
                                          <p:spTgt spid="47"/>
                                        </p:tgtEl>
                                        <p:attrNameLst>
                                          <p:attrName>ppt_y</p:attrName>
                                        </p:attrNameLst>
                                      </p:cBhvr>
                                      <p:tavLst>
                                        <p:tav tm="0">
                                          <p:val>
                                            <p:strVal val="0-#ppt_h/2"/>
                                          </p:val>
                                        </p:tav>
                                        <p:tav tm="100000">
                                          <p:val>
                                            <p:strVal val="#ppt_y"/>
                                          </p:val>
                                        </p:tav>
                                      </p:tavLst>
                                    </p:anim>
                                  </p:childTnLst>
                                </p:cTn>
                              </p:par>
                              <p:par>
                                <p:cTn fill="hold" grpId="0" id="9" nodeType="withEffect" presetClass="entr" presetID="2" presetSubtype="4">
                                  <p:stCondLst>
                                    <p:cond delay="0"/>
                                  </p:stCondLst>
                                  <p:childTnLst>
                                    <p:set>
                                      <p:cBhvr>
                                        <p:cTn dur="1" fill="hold" id="10">
                                          <p:stCondLst>
                                            <p:cond delay="0"/>
                                          </p:stCondLst>
                                        </p:cTn>
                                        <p:tgtEl>
                                          <p:spTgt spid="49"/>
                                        </p:tgtEl>
                                        <p:attrNameLst>
                                          <p:attrName>style.visibility</p:attrName>
                                        </p:attrNameLst>
                                      </p:cBhvr>
                                      <p:to>
                                        <p:strVal val="visible"/>
                                      </p:to>
                                    </p:set>
                                    <p:anim calcmode="lin" valueType="num">
                                      <p:cBhvr>
                                        <p:cTn dur="500" fill="hold" id="11"/>
                                        <p:tgtEl>
                                          <p:spTgt spid="49"/>
                                        </p:tgtEl>
                                        <p:attrNameLst>
                                          <p:attrName>ppt_x</p:attrName>
                                        </p:attrNameLst>
                                      </p:cBhvr>
                                      <p:tavLst>
                                        <p:tav tm="0">
                                          <p:val>
                                            <p:strVal val="#ppt_x"/>
                                          </p:val>
                                        </p:tav>
                                        <p:tav tm="100000">
                                          <p:val>
                                            <p:strVal val="#ppt_x"/>
                                          </p:val>
                                        </p:tav>
                                      </p:tavLst>
                                    </p:anim>
                                    <p:anim calcmode="lin" valueType="num">
                                      <p:cBhvr>
                                        <p:cTn dur="500" fill="hold" id="12"/>
                                        <p:tgtEl>
                                          <p:spTgt spid="49"/>
                                        </p:tgtEl>
                                        <p:attrNameLst>
                                          <p:attrName>ppt_y</p:attrName>
                                        </p:attrNameLst>
                                      </p:cBhvr>
                                      <p:tavLst>
                                        <p:tav tm="0">
                                          <p:val>
                                            <p:strVal val="1+#ppt_h/2"/>
                                          </p:val>
                                        </p:tav>
                                        <p:tav tm="100000">
                                          <p:val>
                                            <p:strVal val="#ppt_y"/>
                                          </p:val>
                                        </p:tav>
                                      </p:tavLst>
                                    </p:anim>
                                  </p:childTnLst>
                                </p:cTn>
                              </p:par>
                              <p:par>
                                <p:cTn fill="hold" grpId="0" id="13" nodeType="withEffect" presetClass="entr" presetID="10" presetSubtype="0">
                                  <p:stCondLst>
                                    <p:cond delay="0"/>
                                  </p:stCondLst>
                                  <p:childTnLst>
                                    <p:set>
                                      <p:cBhvr>
                                        <p:cTn dur="1" fill="hold" id="14">
                                          <p:stCondLst>
                                            <p:cond delay="0"/>
                                          </p:stCondLst>
                                        </p:cTn>
                                        <p:tgtEl>
                                          <p:spTgt spid="29"/>
                                        </p:tgtEl>
                                        <p:attrNameLst>
                                          <p:attrName>style.visibility</p:attrName>
                                        </p:attrNameLst>
                                      </p:cBhvr>
                                      <p:to>
                                        <p:strVal val="visible"/>
                                      </p:to>
                                    </p:set>
                                    <p:animEffect filter="fade" transition="in">
                                      <p:cBhvr>
                                        <p:cTn dur="500" id="15"/>
                                        <p:tgtEl>
                                          <p:spTgt spid="29"/>
                                        </p:tgtEl>
                                      </p:cBhvr>
                                    </p:animEffect>
                                  </p:childTnLst>
                                </p:cTn>
                              </p:par>
                              <p:par>
                                <p:cTn fill="hold" grpId="0" id="16" nodeType="withEffect" presetClass="entr" presetID="10" presetSubtype="0">
                                  <p:stCondLst>
                                    <p:cond delay="0"/>
                                  </p:stCondLst>
                                  <p:childTnLst>
                                    <p:set>
                                      <p:cBhvr>
                                        <p:cTn dur="1" fill="hold" id="17">
                                          <p:stCondLst>
                                            <p:cond delay="0"/>
                                          </p:stCondLst>
                                        </p:cTn>
                                        <p:tgtEl>
                                          <p:spTgt spid="31"/>
                                        </p:tgtEl>
                                        <p:attrNameLst>
                                          <p:attrName>style.visibility</p:attrName>
                                        </p:attrNameLst>
                                      </p:cBhvr>
                                      <p:to>
                                        <p:strVal val="visible"/>
                                      </p:to>
                                    </p:set>
                                    <p:animEffect filter="fade" transition="in">
                                      <p:cBhvr>
                                        <p:cTn dur="500" id="18"/>
                                        <p:tgtEl>
                                          <p:spTgt spid="31"/>
                                        </p:tgtEl>
                                      </p:cBhvr>
                                    </p:animEffect>
                                  </p:childTnLst>
                                </p:cTn>
                              </p:par>
                              <p:par>
                                <p:cTn fill="hold" grpId="0" id="19" nodeType="withEffect" presetClass="entr" presetID="10" presetSubtype="0">
                                  <p:stCondLst>
                                    <p:cond delay="0"/>
                                  </p:stCondLst>
                                  <p:childTnLst>
                                    <p:set>
                                      <p:cBhvr>
                                        <p:cTn dur="1" fill="hold" id="20">
                                          <p:stCondLst>
                                            <p:cond delay="0"/>
                                          </p:stCondLst>
                                        </p:cTn>
                                        <p:tgtEl>
                                          <p:spTgt spid="30"/>
                                        </p:tgtEl>
                                        <p:attrNameLst>
                                          <p:attrName>style.visibility</p:attrName>
                                        </p:attrNameLst>
                                      </p:cBhvr>
                                      <p:to>
                                        <p:strVal val="visible"/>
                                      </p:to>
                                    </p:set>
                                    <p:animEffect filter="fade" transition="in">
                                      <p:cBhvr>
                                        <p:cTn dur="500" id="21"/>
                                        <p:tgtEl>
                                          <p:spTgt spid="3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9"/>
      <p:bldP grpId="0" spid="30"/>
      <p:bldP grpId="0" spid="31"/>
      <p:bldP grpId="0" spid="47"/>
      <p:bldP grpId="0" spid="49"/>
    </p:bldLst>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50" name="图片 49"/>
          <p:cNvPicPr>
            <a:picLocks noChangeAspect="1"/>
          </p:cNvPicPr>
          <p:nvPr/>
        </p:nvPicPr>
        <p:blipFill>
          <a:blip r:embed="rId3">
            <a:extLst>
              <a:ext uri="{28A0092B-C50C-407E-A947-70E740481C1C}">
                <a14:useLocalDpi val="0"/>
              </a:ext>
            </a:extLst>
          </a:blip>
          <a:stretch>
            <a:fillRect/>
          </a:stretch>
        </p:blipFill>
        <p:spPr>
          <a:xfrm rot="20973200">
            <a:off x="2387501" y="-285564"/>
            <a:ext cx="6547642" cy="3683048"/>
          </a:xfrm>
          <a:prstGeom prst="rect">
            <a:avLst/>
          </a:prstGeom>
        </p:spPr>
      </p:pic>
      <p:grpSp>
        <p:nvGrpSpPr>
          <p:cNvPr id="30" name="组合 29"/>
          <p:cNvGrpSpPr/>
          <p:nvPr/>
        </p:nvGrpSpPr>
        <p:grpSpPr>
          <a:xfrm>
            <a:off x="6296595" y="2478373"/>
            <a:ext cx="4811712" cy="398463"/>
            <a:chOff x="1629" y="2412"/>
            <a:chExt cx="7576" cy="626"/>
          </a:xfrm>
        </p:grpSpPr>
        <p:sp>
          <p:nvSpPr>
            <p:cNvPr id="31" name="文本框 20"/>
            <p:cNvSpPr txBox="1">
              <a:spLocks noChangeArrowheads="1"/>
            </p:cNvSpPr>
            <p:nvPr/>
          </p:nvSpPr>
          <p:spPr bwMode="auto">
            <a:xfrm>
              <a:off x="1629" y="2412"/>
              <a:ext cx="1584" cy="527"/>
            </a:xfrm>
            <a:prstGeom prst="rect">
              <a:avLst/>
            </a:prstGeom>
            <a:noFill/>
            <a:ln w="9525">
              <a:noFill/>
              <a:miter lim="800000"/>
            </a:ln>
          </p:spPr>
          <p:txBody>
            <a:bodyPr>
              <a:spAutoFit/>
            </a:bodyPr>
            <a:lstStyle/>
            <a:p>
              <a:r>
                <a:rPr altLang="en-US" lang="zh-CN" sz="1600">
                  <a:solidFill>
                    <a:schemeClr val="bg1"/>
                  </a:solidFill>
                  <a:latin charset="-122" panose="02010509060101010101" pitchFamily="49" typeface="幼圆"/>
                  <a:ea charset="-122" panose="02010509060101010101" pitchFamily="49" typeface="幼圆"/>
                </a:rPr>
                <a:t>输入标题</a:t>
              </a:r>
            </a:p>
          </p:txBody>
        </p:sp>
        <p:sp>
          <p:nvSpPr>
            <p:cNvPr id="32" name="文本框 31"/>
            <p:cNvSpPr txBox="1"/>
            <p:nvPr/>
          </p:nvSpPr>
          <p:spPr>
            <a:xfrm>
              <a:off x="4001" y="2447"/>
              <a:ext cx="5204" cy="584"/>
            </a:xfrm>
            <a:prstGeom prst="rect">
              <a:avLst/>
            </a:prstGeom>
            <a:noFill/>
            <a:ln>
              <a:noFill/>
            </a:ln>
          </p:spPr>
          <p:txBody>
            <a:bodyPr>
              <a:spAutoFit/>
            </a:bodyPr>
            <a:lstStyle/>
            <a:p>
              <a:pPr>
                <a:defRPr/>
              </a:pPr>
              <a:r>
                <a:rPr altLang="en-US" lang="zh-CN" noProof="1" sz="920">
                  <a:solidFill>
                    <a:schemeClr val="bg1"/>
                  </a:solidFill>
                  <a:latin charset="-122" panose="02010509060101010101" pitchFamily="49" typeface="幼圆"/>
                  <a:ea charset="-122" panose="02010509060101010101" pitchFamily="49" typeface="幼圆"/>
                </a:rPr>
                <a:t>根据分类输入内容根据分类输入内容根据分类输入内容根据分类输入内容</a:t>
              </a:r>
            </a:p>
          </p:txBody>
        </p:sp>
        <p:sp>
          <p:nvSpPr>
            <p:cNvPr id="33" name="椭圆 32"/>
            <p:cNvSpPr/>
            <p:nvPr/>
          </p:nvSpPr>
          <p:spPr>
            <a:xfrm>
              <a:off x="3346" y="2494"/>
              <a:ext cx="485" cy="48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noProof="1">
                <a:solidFill>
                  <a:schemeClr val="tx1"/>
                </a:solidFill>
                <a:latin charset="-122" panose="02010509060101010101" pitchFamily="49" typeface="幼圆"/>
                <a:ea charset="-122" panose="02010509060101010101" pitchFamily="49" typeface="幼圆"/>
              </a:endParaRPr>
            </a:p>
          </p:txBody>
        </p:sp>
        <p:sp>
          <p:nvSpPr>
            <p:cNvPr id="34" name="文本框 23"/>
            <p:cNvSpPr txBox="1">
              <a:spLocks noChangeArrowheads="1"/>
            </p:cNvSpPr>
            <p:nvPr/>
          </p:nvSpPr>
          <p:spPr bwMode="auto">
            <a:xfrm>
              <a:off x="3349" y="2433"/>
              <a:ext cx="410" cy="575"/>
            </a:xfrm>
            <a:prstGeom prst="rect">
              <a:avLst/>
            </a:prstGeom>
            <a:noFill/>
            <a:ln w="9525">
              <a:noFill/>
              <a:miter lim="800000"/>
            </a:ln>
          </p:spPr>
          <p:txBody>
            <a:bodyPr>
              <a:spAutoFit/>
            </a:bodyPr>
            <a:lstStyle/>
            <a:p>
              <a:r>
                <a:rPr altLang="zh-CN" lang="en-US">
                  <a:latin charset="-122" panose="02010509060101010101" pitchFamily="49" typeface="幼圆"/>
                  <a:ea charset="-122" panose="02010509060101010101" pitchFamily="49" typeface="幼圆"/>
                </a:rPr>
                <a:t>1</a:t>
              </a:r>
            </a:p>
          </p:txBody>
        </p:sp>
      </p:grpSp>
      <p:grpSp>
        <p:nvGrpSpPr>
          <p:cNvPr id="35" name="组合 34"/>
          <p:cNvGrpSpPr/>
          <p:nvPr/>
        </p:nvGrpSpPr>
        <p:grpSpPr>
          <a:xfrm>
            <a:off x="6304532" y="3268948"/>
            <a:ext cx="4805363" cy="420688"/>
            <a:chOff x="1641" y="2424"/>
            <a:chExt cx="7565" cy="665"/>
          </a:xfrm>
        </p:grpSpPr>
        <p:sp>
          <p:nvSpPr>
            <p:cNvPr id="36" name="文本框 26"/>
            <p:cNvSpPr txBox="1">
              <a:spLocks noChangeArrowheads="1"/>
            </p:cNvSpPr>
            <p:nvPr/>
          </p:nvSpPr>
          <p:spPr bwMode="auto">
            <a:xfrm>
              <a:off x="1641" y="2424"/>
              <a:ext cx="2011" cy="530"/>
            </a:xfrm>
            <a:prstGeom prst="rect">
              <a:avLst/>
            </a:prstGeom>
            <a:noFill/>
            <a:ln w="9525">
              <a:noFill/>
              <a:miter lim="800000"/>
            </a:ln>
          </p:spPr>
          <p:txBody>
            <a:bodyPr>
              <a:spAutoFit/>
            </a:bodyPr>
            <a:lstStyle/>
            <a:p>
              <a:r>
                <a:rPr altLang="en-US" lang="zh-CN" sz="1600">
                  <a:solidFill>
                    <a:schemeClr val="bg1"/>
                  </a:solidFill>
                  <a:latin charset="-122" panose="02010509060101010101" pitchFamily="49" typeface="幼圆"/>
                  <a:ea charset="-122" panose="02010509060101010101" pitchFamily="49" typeface="幼圆"/>
                </a:rPr>
                <a:t>输入标题</a:t>
              </a:r>
            </a:p>
          </p:txBody>
        </p:sp>
        <p:sp>
          <p:nvSpPr>
            <p:cNvPr id="37" name="文本框 36"/>
            <p:cNvSpPr txBox="1"/>
            <p:nvPr/>
          </p:nvSpPr>
          <p:spPr>
            <a:xfrm>
              <a:off x="4003" y="2497"/>
              <a:ext cx="5203" cy="588"/>
            </a:xfrm>
            <a:prstGeom prst="rect">
              <a:avLst/>
            </a:prstGeom>
            <a:noFill/>
            <a:ln>
              <a:noFill/>
            </a:ln>
          </p:spPr>
          <p:txBody>
            <a:bodyPr>
              <a:spAutoFit/>
            </a:bodyPr>
            <a:lstStyle/>
            <a:p>
              <a:pPr>
                <a:defRPr/>
              </a:pPr>
              <a:r>
                <a:rPr altLang="en-US" lang="zh-CN" noProof="1" sz="920">
                  <a:solidFill>
                    <a:schemeClr val="bg1"/>
                  </a:solidFill>
                  <a:latin charset="-122" panose="02010509060101010101" pitchFamily="49" typeface="幼圆"/>
                  <a:ea charset="-122" panose="02010509060101010101" pitchFamily="49" typeface="幼圆"/>
                </a:rPr>
                <a:t>根据分类输入内容根据分类输入内容根据分类输入内容根据分类输入内容</a:t>
              </a:r>
            </a:p>
          </p:txBody>
        </p:sp>
        <p:sp>
          <p:nvSpPr>
            <p:cNvPr id="38" name="椭圆 37"/>
            <p:cNvSpPr/>
            <p:nvPr/>
          </p:nvSpPr>
          <p:spPr>
            <a:xfrm>
              <a:off x="3345" y="2497"/>
              <a:ext cx="485" cy="48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noProof="1">
                <a:solidFill>
                  <a:schemeClr val="bg1"/>
                </a:solidFill>
                <a:latin charset="-122" panose="02010509060101010101" pitchFamily="49" typeface="幼圆"/>
                <a:ea charset="-122" panose="02010509060101010101" pitchFamily="49" typeface="幼圆"/>
              </a:endParaRPr>
            </a:p>
          </p:txBody>
        </p:sp>
        <p:sp>
          <p:nvSpPr>
            <p:cNvPr id="39" name="文本框 29"/>
            <p:cNvSpPr txBox="1">
              <a:spLocks noChangeArrowheads="1"/>
            </p:cNvSpPr>
            <p:nvPr/>
          </p:nvSpPr>
          <p:spPr bwMode="auto">
            <a:xfrm>
              <a:off x="3349" y="2433"/>
              <a:ext cx="410" cy="578"/>
            </a:xfrm>
            <a:prstGeom prst="rect">
              <a:avLst/>
            </a:prstGeom>
            <a:noFill/>
            <a:ln w="9525">
              <a:noFill/>
              <a:miter lim="800000"/>
            </a:ln>
          </p:spPr>
          <p:txBody>
            <a:bodyPr>
              <a:spAutoFit/>
            </a:bodyPr>
            <a:lstStyle/>
            <a:p>
              <a:r>
                <a:rPr altLang="zh-CN" lang="en-US">
                  <a:latin charset="-122" panose="02010509060101010101" pitchFamily="49" typeface="幼圆"/>
                  <a:ea charset="-122" panose="02010509060101010101" pitchFamily="49" typeface="幼圆"/>
                </a:rPr>
                <a:t>2</a:t>
              </a:r>
            </a:p>
          </p:txBody>
        </p:sp>
      </p:grpSp>
      <p:grpSp>
        <p:nvGrpSpPr>
          <p:cNvPr id="40" name="组合 39"/>
          <p:cNvGrpSpPr/>
          <p:nvPr/>
        </p:nvGrpSpPr>
        <p:grpSpPr>
          <a:xfrm>
            <a:off x="6304532" y="4035711"/>
            <a:ext cx="4805363" cy="420687"/>
            <a:chOff x="1641" y="2424"/>
            <a:chExt cx="7565" cy="662"/>
          </a:xfrm>
        </p:grpSpPr>
        <p:sp>
          <p:nvSpPr>
            <p:cNvPr id="41" name="文本框 31"/>
            <p:cNvSpPr txBox="1">
              <a:spLocks noChangeArrowheads="1"/>
            </p:cNvSpPr>
            <p:nvPr/>
          </p:nvSpPr>
          <p:spPr bwMode="auto">
            <a:xfrm>
              <a:off x="1641" y="2424"/>
              <a:ext cx="1787" cy="528"/>
            </a:xfrm>
            <a:prstGeom prst="rect">
              <a:avLst/>
            </a:prstGeom>
            <a:noFill/>
            <a:ln w="9525">
              <a:noFill/>
              <a:miter lim="800000"/>
            </a:ln>
          </p:spPr>
          <p:txBody>
            <a:bodyPr>
              <a:spAutoFit/>
            </a:bodyPr>
            <a:lstStyle/>
            <a:p>
              <a:r>
                <a:rPr altLang="en-US" lang="zh-CN" sz="1600">
                  <a:solidFill>
                    <a:schemeClr val="bg1"/>
                  </a:solidFill>
                  <a:latin charset="-122" panose="02010509060101010101" pitchFamily="49" typeface="幼圆"/>
                  <a:ea charset="-122" panose="02010509060101010101" pitchFamily="49" typeface="幼圆"/>
                </a:rPr>
                <a:t>输入标题</a:t>
              </a:r>
            </a:p>
          </p:txBody>
        </p:sp>
        <p:sp>
          <p:nvSpPr>
            <p:cNvPr id="42" name="文本框 41"/>
            <p:cNvSpPr txBox="1"/>
            <p:nvPr/>
          </p:nvSpPr>
          <p:spPr>
            <a:xfrm>
              <a:off x="4003" y="2494"/>
              <a:ext cx="5203" cy="585"/>
            </a:xfrm>
            <a:prstGeom prst="rect">
              <a:avLst/>
            </a:prstGeom>
            <a:noFill/>
            <a:ln>
              <a:noFill/>
            </a:ln>
          </p:spPr>
          <p:txBody>
            <a:bodyPr>
              <a:spAutoFit/>
            </a:bodyPr>
            <a:lstStyle/>
            <a:p>
              <a:pPr>
                <a:defRPr/>
              </a:pPr>
              <a:r>
                <a:rPr altLang="en-US" lang="zh-CN" noProof="1" sz="920">
                  <a:solidFill>
                    <a:schemeClr val="bg1"/>
                  </a:solidFill>
                  <a:latin charset="-122" panose="02010509060101010101" pitchFamily="49" typeface="幼圆"/>
                  <a:ea charset="-122" panose="02010509060101010101" pitchFamily="49" typeface="幼圆"/>
                </a:rPr>
                <a:t>根据分类输入内容根据分类输入内容根据分类输入内容根据分类输入内容</a:t>
              </a:r>
            </a:p>
          </p:txBody>
        </p:sp>
        <p:sp>
          <p:nvSpPr>
            <p:cNvPr id="43" name="椭圆 42"/>
            <p:cNvSpPr/>
            <p:nvPr/>
          </p:nvSpPr>
          <p:spPr>
            <a:xfrm>
              <a:off x="3345" y="2494"/>
              <a:ext cx="485" cy="48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noProof="1">
                <a:solidFill>
                  <a:schemeClr val="bg1"/>
                </a:solidFill>
                <a:latin charset="-122" panose="02010509060101010101" pitchFamily="49" typeface="幼圆"/>
                <a:ea charset="-122" panose="02010509060101010101" pitchFamily="49" typeface="幼圆"/>
              </a:endParaRPr>
            </a:p>
          </p:txBody>
        </p:sp>
        <p:sp>
          <p:nvSpPr>
            <p:cNvPr id="44" name="文本框 34"/>
            <p:cNvSpPr txBox="1">
              <a:spLocks noChangeArrowheads="1"/>
            </p:cNvSpPr>
            <p:nvPr/>
          </p:nvSpPr>
          <p:spPr bwMode="auto">
            <a:xfrm>
              <a:off x="3349" y="2433"/>
              <a:ext cx="410" cy="576"/>
            </a:xfrm>
            <a:prstGeom prst="rect">
              <a:avLst/>
            </a:prstGeom>
            <a:noFill/>
            <a:ln w="9525">
              <a:noFill/>
              <a:miter lim="800000"/>
            </a:ln>
          </p:spPr>
          <p:txBody>
            <a:bodyPr>
              <a:spAutoFit/>
            </a:bodyPr>
            <a:lstStyle/>
            <a:p>
              <a:r>
                <a:rPr altLang="zh-CN" lang="en-US">
                  <a:latin charset="-122" panose="02010509060101010101" pitchFamily="49" typeface="幼圆"/>
                  <a:ea charset="-122" panose="02010509060101010101" pitchFamily="49" typeface="幼圆"/>
                </a:rPr>
                <a:t>3</a:t>
              </a:r>
            </a:p>
          </p:txBody>
        </p:sp>
      </p:grpSp>
      <p:grpSp>
        <p:nvGrpSpPr>
          <p:cNvPr id="45" name="组合 44"/>
          <p:cNvGrpSpPr/>
          <p:nvPr/>
        </p:nvGrpSpPr>
        <p:grpSpPr>
          <a:xfrm>
            <a:off x="6325805" y="4819674"/>
            <a:ext cx="4782502" cy="414028"/>
            <a:chOff x="1675" y="2433"/>
            <a:chExt cx="7531" cy="653"/>
          </a:xfrm>
        </p:grpSpPr>
        <p:sp>
          <p:nvSpPr>
            <p:cNvPr id="46" name="文本框 36"/>
            <p:cNvSpPr txBox="1">
              <a:spLocks noChangeArrowheads="1"/>
            </p:cNvSpPr>
            <p:nvPr/>
          </p:nvSpPr>
          <p:spPr bwMode="auto">
            <a:xfrm>
              <a:off x="1675" y="2483"/>
              <a:ext cx="2154" cy="529"/>
            </a:xfrm>
            <a:prstGeom prst="rect">
              <a:avLst/>
            </a:prstGeom>
            <a:noFill/>
            <a:ln w="9525">
              <a:noFill/>
              <a:miter lim="800000"/>
            </a:ln>
          </p:spPr>
          <p:txBody>
            <a:bodyPr>
              <a:spAutoFit/>
            </a:bodyPr>
            <a:lstStyle/>
            <a:p>
              <a:r>
                <a:rPr altLang="en-US" lang="zh-CN" sz="1600">
                  <a:solidFill>
                    <a:schemeClr val="bg1"/>
                  </a:solidFill>
                  <a:latin charset="-122" panose="02010509060101010101" pitchFamily="49" typeface="幼圆"/>
                  <a:ea charset="-122" panose="02010509060101010101" pitchFamily="49" typeface="幼圆"/>
                </a:rPr>
                <a:t>输入标题</a:t>
              </a:r>
            </a:p>
          </p:txBody>
        </p:sp>
        <p:sp>
          <p:nvSpPr>
            <p:cNvPr id="47" name="文本框 46"/>
            <p:cNvSpPr txBox="1"/>
            <p:nvPr/>
          </p:nvSpPr>
          <p:spPr>
            <a:xfrm>
              <a:off x="4001" y="2495"/>
              <a:ext cx="5205" cy="586"/>
            </a:xfrm>
            <a:prstGeom prst="rect">
              <a:avLst/>
            </a:prstGeom>
            <a:noFill/>
            <a:ln>
              <a:noFill/>
            </a:ln>
          </p:spPr>
          <p:txBody>
            <a:bodyPr>
              <a:spAutoFit/>
            </a:bodyPr>
            <a:lstStyle/>
            <a:p>
              <a:pPr>
                <a:defRPr/>
              </a:pPr>
              <a:r>
                <a:rPr altLang="en-US" lang="zh-CN" noProof="1" sz="920">
                  <a:solidFill>
                    <a:schemeClr val="bg1"/>
                  </a:solidFill>
                  <a:latin charset="-122" panose="02010509060101010101" pitchFamily="49" typeface="幼圆"/>
                  <a:ea charset="-122" panose="02010509060101010101" pitchFamily="49" typeface="幼圆"/>
                </a:rPr>
                <a:t>根据分类输入内容根据分类输入内容根据分类输入内容根据分类输入内容</a:t>
              </a:r>
            </a:p>
          </p:txBody>
        </p:sp>
        <p:sp>
          <p:nvSpPr>
            <p:cNvPr id="48" name="椭圆 47"/>
            <p:cNvSpPr/>
            <p:nvPr/>
          </p:nvSpPr>
          <p:spPr>
            <a:xfrm>
              <a:off x="3344" y="2495"/>
              <a:ext cx="485" cy="48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noProof="1">
                <a:solidFill>
                  <a:schemeClr val="bg1"/>
                </a:solidFill>
                <a:latin charset="-122" panose="02010509060101010101" pitchFamily="49" typeface="幼圆"/>
                <a:ea charset="-122" panose="02010509060101010101" pitchFamily="49" typeface="幼圆"/>
              </a:endParaRPr>
            </a:p>
          </p:txBody>
        </p:sp>
        <p:sp>
          <p:nvSpPr>
            <p:cNvPr id="49" name="文本框 39"/>
            <p:cNvSpPr txBox="1">
              <a:spLocks noChangeArrowheads="1"/>
            </p:cNvSpPr>
            <p:nvPr/>
          </p:nvSpPr>
          <p:spPr bwMode="auto">
            <a:xfrm>
              <a:off x="3349" y="2433"/>
              <a:ext cx="410" cy="577"/>
            </a:xfrm>
            <a:prstGeom prst="rect">
              <a:avLst/>
            </a:prstGeom>
            <a:noFill/>
            <a:ln w="9525">
              <a:noFill/>
              <a:miter lim="800000"/>
            </a:ln>
          </p:spPr>
          <p:txBody>
            <a:bodyPr>
              <a:spAutoFit/>
            </a:bodyPr>
            <a:lstStyle/>
            <a:p>
              <a:r>
                <a:rPr altLang="zh-CN" lang="en-US">
                  <a:latin charset="-122" panose="02010509060101010101" pitchFamily="49" typeface="幼圆"/>
                  <a:ea charset="-122" panose="02010509060101010101" pitchFamily="49" typeface="幼圆"/>
                </a:rPr>
                <a:t>4</a:t>
              </a:r>
            </a:p>
          </p:txBody>
        </p:sp>
      </p:grpSp>
      <p:sp>
        <p:nvSpPr>
          <p:cNvPr id="52" name="任意多边形: 形状 51"/>
          <p:cNvSpPr/>
          <p:nvPr/>
        </p:nvSpPr>
        <p:spPr>
          <a:xfrm>
            <a:off x="1901872" y="2405577"/>
            <a:ext cx="3592285" cy="3442996"/>
          </a:xfrm>
          <a:custGeom>
            <a:gdLst>
              <a:gd fmla="*/ 0 w 3592285" name="connsiteX0"/>
              <a:gd fmla="*/ 699796 h 3442996" name="connsiteY0"/>
              <a:gd fmla="*/ 3592285 w 3592285" name="connsiteX1"/>
              <a:gd fmla="*/ 0 h 3442996" name="connsiteY1"/>
              <a:gd fmla="*/ 2425959 w 3592285" name="connsiteX2"/>
              <a:gd fmla="*/ 3442996 h 3442996" name="connsiteY2"/>
              <a:gd fmla="*/ 0 w 3592285" name="connsiteX3"/>
              <a:gd fmla="*/ 699796 h 3442996" name="connsiteY3"/>
            </a:gdLst>
            <a:cxnLst>
              <a:cxn ang="0">
                <a:pos x="connsiteX0" y="connsiteY0"/>
              </a:cxn>
              <a:cxn ang="0">
                <a:pos x="connsiteX1" y="connsiteY1"/>
              </a:cxn>
              <a:cxn ang="0">
                <a:pos x="connsiteX2" y="connsiteY2"/>
              </a:cxn>
              <a:cxn ang="0">
                <a:pos x="connsiteX3" y="connsiteY3"/>
              </a:cxn>
            </a:cxnLst>
            <a:rect b="b" l="l" r="r" t="t"/>
            <a:pathLst>
              <a:path h="3442996" w="3592285">
                <a:moveTo>
                  <a:pt x="0" y="699796"/>
                </a:moveTo>
                <a:lnTo>
                  <a:pt x="3592285" y="0"/>
                </a:lnTo>
                <a:lnTo>
                  <a:pt x="2425959" y="3442996"/>
                </a:lnTo>
                <a:lnTo>
                  <a:pt x="0" y="699796"/>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10509060101010101" pitchFamily="49" typeface="幼圆"/>
            </a:endParaRPr>
          </a:p>
        </p:txBody>
      </p:sp>
      <p:sp>
        <p:nvSpPr>
          <p:cNvPr id="53" name="任意多边形: 形状 52"/>
          <p:cNvSpPr/>
          <p:nvPr/>
        </p:nvSpPr>
        <p:spPr>
          <a:xfrm>
            <a:off x="3403841" y="2049070"/>
            <a:ext cx="1270000" cy="965200"/>
          </a:xfrm>
          <a:custGeom>
            <a:gdLst>
              <a:gd fmla="*/ 0 w 1270000" name="connsiteX0"/>
              <a:gd fmla="*/ 965200 h 965200" name="connsiteY0"/>
              <a:gd fmla="*/ 1035050 w 1270000" name="connsiteX1"/>
              <a:gd fmla="*/ 0 h 965200" name="connsiteY1"/>
              <a:gd fmla="*/ 1270000 w 1270000" name="connsiteX2"/>
              <a:gd fmla="*/ 933450 h 965200" name="connsiteY2"/>
            </a:gdLst>
            <a:cxnLst>
              <a:cxn ang="0">
                <a:pos x="connsiteX0" y="connsiteY0"/>
              </a:cxn>
              <a:cxn ang="0">
                <a:pos x="connsiteX1" y="connsiteY1"/>
              </a:cxn>
              <a:cxn ang="0">
                <a:pos x="connsiteX2" y="connsiteY2"/>
              </a:cxn>
            </a:cxnLst>
            <a:rect b="b" l="l" r="r" t="t"/>
            <a:pathLst>
              <a:path h="965200" w="1270000">
                <a:moveTo>
                  <a:pt x="0" y="965200"/>
                </a:moveTo>
                <a:lnTo>
                  <a:pt x="1035050" y="0"/>
                </a:lnTo>
                <a:lnTo>
                  <a:pt x="1270000" y="933450"/>
                </a:lnTo>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10509060101010101" pitchFamily="49" typeface="幼圆"/>
            </a:endParaRPr>
          </a:p>
        </p:txBody>
      </p:sp>
      <p:sp>
        <p:nvSpPr>
          <p:cNvPr id="55" name="任意多边形: 形状 54"/>
          <p:cNvSpPr/>
          <p:nvPr/>
        </p:nvSpPr>
        <p:spPr>
          <a:xfrm>
            <a:off x="1835391" y="3792145"/>
            <a:ext cx="3457575" cy="1752600"/>
          </a:xfrm>
          <a:custGeom>
            <a:gdLst>
              <a:gd fmla="*/ 733425 w 3457575" name="connsiteX0"/>
              <a:gd fmla="*/ 0 h 1752600" name="connsiteY0"/>
              <a:gd fmla="*/ 0 w 3457575" name="connsiteX1"/>
              <a:gd fmla="*/ 733425 h 1752600" name="connsiteY1"/>
              <a:gd fmla="*/ 3457575 w 3457575" name="connsiteX2"/>
              <a:gd fmla="*/ 1752600 h 1752600" name="connsiteY2"/>
              <a:gd fmla="*/ 3305175 w 3457575" name="connsiteX3"/>
              <a:gd fmla="*/ 1114425 h 1752600" name="connsiteY3"/>
            </a:gdLst>
            <a:cxnLst>
              <a:cxn ang="0">
                <a:pos x="connsiteX0" y="connsiteY0"/>
              </a:cxn>
              <a:cxn ang="0">
                <a:pos x="connsiteX1" y="connsiteY1"/>
              </a:cxn>
              <a:cxn ang="0">
                <a:pos x="connsiteX2" y="connsiteY2"/>
              </a:cxn>
              <a:cxn ang="0">
                <a:pos x="connsiteX3" y="connsiteY3"/>
              </a:cxn>
            </a:cxnLst>
            <a:rect b="b" l="l" r="r" t="t"/>
            <a:pathLst>
              <a:path h="1752600" w="3457575">
                <a:moveTo>
                  <a:pt x="733425" y="0"/>
                </a:moveTo>
                <a:lnTo>
                  <a:pt x="0" y="733425"/>
                </a:lnTo>
                <a:lnTo>
                  <a:pt x="3457575" y="1752600"/>
                </a:lnTo>
                <a:lnTo>
                  <a:pt x="3305175" y="1114425"/>
                </a:lnTo>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10509060101010101" pitchFamily="49" typeface="幼圆"/>
            </a:endParaRPr>
          </a:p>
        </p:txBody>
      </p:sp>
      <p:cxnSp>
        <p:nvCxnSpPr>
          <p:cNvPr id="56" name="直接连接符 55"/>
          <p:cNvCxnSpPr/>
          <p:nvPr/>
        </p:nvCxnSpPr>
        <p:spPr>
          <a:xfrm flipH="1">
            <a:off x="4768372" y="4533061"/>
            <a:ext cx="720080" cy="7200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直接连接符 56"/>
          <p:cNvCxnSpPr/>
          <p:nvPr/>
        </p:nvCxnSpPr>
        <p:spPr>
          <a:xfrm flipH="1">
            <a:off x="1444172" y="4029005"/>
            <a:ext cx="1668016" cy="158417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8" name="任意多边形: 形状 57"/>
          <p:cNvSpPr/>
          <p:nvPr/>
        </p:nvSpPr>
        <p:spPr>
          <a:xfrm>
            <a:off x="4121391" y="2201470"/>
            <a:ext cx="374650" cy="368300"/>
          </a:xfrm>
          <a:custGeom>
            <a:gdLst>
              <a:gd fmla="*/ 0 w 374650" name="connsiteX0"/>
              <a:gd fmla="*/ 260350 h 368300" name="connsiteY0"/>
              <a:gd fmla="*/ 279400 w 374650" name="connsiteX1"/>
              <a:gd fmla="*/ 0 h 368300" name="connsiteY1"/>
              <a:gd fmla="*/ 374650 w 374650" name="connsiteX2"/>
              <a:gd fmla="*/ 368300 h 368300" name="connsiteY2"/>
              <a:gd fmla="*/ 0 w 374650" name="connsiteX3"/>
              <a:gd fmla="*/ 260350 h 368300" name="connsiteY3"/>
            </a:gdLst>
            <a:cxnLst>
              <a:cxn ang="0">
                <a:pos x="connsiteX0" y="connsiteY0"/>
              </a:cxn>
              <a:cxn ang="0">
                <a:pos x="connsiteX1" y="connsiteY1"/>
              </a:cxn>
              <a:cxn ang="0">
                <a:pos x="connsiteX2" y="connsiteY2"/>
              </a:cxn>
              <a:cxn ang="0">
                <a:pos x="connsiteX3" y="connsiteY3"/>
              </a:cxn>
            </a:cxnLst>
            <a:rect b="b" l="l" r="r" t="t"/>
            <a:pathLst>
              <a:path h="368300" w="374650">
                <a:moveTo>
                  <a:pt x="0" y="260350"/>
                </a:moveTo>
                <a:lnTo>
                  <a:pt x="279400" y="0"/>
                </a:lnTo>
                <a:lnTo>
                  <a:pt x="374650" y="368300"/>
                </a:lnTo>
                <a:lnTo>
                  <a:pt x="0" y="26035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10509060101010101" pitchFamily="49" typeface="幼圆"/>
            </a:endParaRPr>
          </a:p>
        </p:txBody>
      </p:sp>
      <p:sp>
        <p:nvSpPr>
          <p:cNvPr id="68" name="文本框 67"/>
          <p:cNvSpPr txBox="1"/>
          <p:nvPr/>
        </p:nvSpPr>
        <p:spPr>
          <a:xfrm>
            <a:off x="3430759" y="3415223"/>
            <a:ext cx="1097280" cy="640080"/>
          </a:xfrm>
          <a:prstGeom prst="rect">
            <a:avLst/>
          </a:prstGeom>
          <a:noFill/>
        </p:spPr>
        <p:txBody>
          <a:bodyPr rtlCol="0" wrap="none">
            <a:spAutoFit/>
          </a:bodyPr>
          <a:lstStyle/>
          <a:p>
            <a:r>
              <a:rPr altLang="en-US" lang="zh-CN" sz="3600">
                <a:solidFill>
                  <a:schemeClr val="bg1"/>
                </a:solidFill>
                <a:latin charset="-122" panose="02010509060101010101" pitchFamily="49" typeface="幼圆"/>
                <a:ea charset="-122" panose="02010509060101010101" pitchFamily="49" typeface="幼圆"/>
              </a:rPr>
              <a:t>目录</a:t>
            </a:r>
          </a:p>
        </p:txBody>
      </p:sp>
      <p:cxnSp>
        <p:nvCxnSpPr>
          <p:cNvPr id="69" name="直接连接符 68"/>
          <p:cNvCxnSpPr/>
          <p:nvPr/>
        </p:nvCxnSpPr>
        <p:spPr>
          <a:xfrm flipH="1">
            <a:off x="4678660" y="591989"/>
            <a:ext cx="2470795" cy="2392189"/>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custDataLst>
      <p:tags r:id="rId4"/>
    </p:custDataLst>
    <p:extLst>
      <p:ext uri="{BB962C8B-B14F-4D97-AF65-F5344CB8AC3E}">
        <p14:creationId val="2734740001"/>
      </p:ext>
    </p:extLst>
  </p:cSld>
  <p:clrMapOvr>
    <a:masterClrMapping/>
  </p:clrMapOvr>
  <mc:AlternateContent>
    <mc:Choice Requires="p14">
      <p:transition p14:dur="1500" spd="slow">
        <p14:window dir="vert"/>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 presetSubtype="8">
                                  <p:stCondLst>
                                    <p:cond delay="0"/>
                                  </p:stCondLst>
                                  <p:childTnLst>
                                    <p:set>
                                      <p:cBhvr>
                                        <p:cTn dur="1" fill="hold" id="6">
                                          <p:stCondLst>
                                            <p:cond delay="0"/>
                                          </p:stCondLst>
                                        </p:cTn>
                                        <p:tgtEl>
                                          <p:spTgt spid="30"/>
                                        </p:tgtEl>
                                        <p:attrNameLst>
                                          <p:attrName>style.visibility</p:attrName>
                                        </p:attrNameLst>
                                      </p:cBhvr>
                                      <p:to>
                                        <p:strVal val="visible"/>
                                      </p:to>
                                    </p:set>
                                    <p:anim calcmode="lin" valueType="num">
                                      <p:cBhvr>
                                        <p:cTn dur="500" fill="hold" id="7"/>
                                        <p:tgtEl>
                                          <p:spTgt spid="30"/>
                                        </p:tgtEl>
                                        <p:attrNameLst>
                                          <p:attrName>ppt_x</p:attrName>
                                        </p:attrNameLst>
                                      </p:cBhvr>
                                      <p:tavLst>
                                        <p:tav tm="0">
                                          <p:val>
                                            <p:strVal val="0-#ppt_w/2"/>
                                          </p:val>
                                        </p:tav>
                                        <p:tav tm="100000">
                                          <p:val>
                                            <p:strVal val="#ppt_x"/>
                                          </p:val>
                                        </p:tav>
                                      </p:tavLst>
                                    </p:anim>
                                    <p:anim calcmode="lin" valueType="num">
                                      <p:cBhvr>
                                        <p:cTn dur="500" fill="hold" id="8"/>
                                        <p:tgtEl>
                                          <p:spTgt spid="30"/>
                                        </p:tgtEl>
                                        <p:attrNameLst>
                                          <p:attrName>ppt_y</p:attrName>
                                        </p:attrNameLst>
                                      </p:cBhvr>
                                      <p:tavLst>
                                        <p:tav tm="0">
                                          <p:val>
                                            <p:strVal val="#ppt_y"/>
                                          </p:val>
                                        </p:tav>
                                        <p:tav tm="100000">
                                          <p:val>
                                            <p:strVal val="#ppt_y"/>
                                          </p:val>
                                        </p:tav>
                                      </p:tavLst>
                                    </p:anim>
                                  </p:childTnLst>
                                </p:cTn>
                              </p:par>
                              <p:par>
                                <p:cTn fill="hold" id="9" nodeType="withEffect" presetClass="entr" presetID="2" presetSubtype="2">
                                  <p:stCondLst>
                                    <p:cond delay="0"/>
                                  </p:stCondLst>
                                  <p:childTnLst>
                                    <p:set>
                                      <p:cBhvr>
                                        <p:cTn dur="1" fill="hold" id="10">
                                          <p:stCondLst>
                                            <p:cond delay="0"/>
                                          </p:stCondLst>
                                        </p:cTn>
                                        <p:tgtEl>
                                          <p:spTgt spid="35"/>
                                        </p:tgtEl>
                                        <p:attrNameLst>
                                          <p:attrName>style.visibility</p:attrName>
                                        </p:attrNameLst>
                                      </p:cBhvr>
                                      <p:to>
                                        <p:strVal val="visible"/>
                                      </p:to>
                                    </p:set>
                                    <p:anim calcmode="lin" valueType="num">
                                      <p:cBhvr>
                                        <p:cTn dur="500" fill="hold" id="11"/>
                                        <p:tgtEl>
                                          <p:spTgt spid="35"/>
                                        </p:tgtEl>
                                        <p:attrNameLst>
                                          <p:attrName>ppt_x</p:attrName>
                                        </p:attrNameLst>
                                      </p:cBhvr>
                                      <p:tavLst>
                                        <p:tav tm="0">
                                          <p:val>
                                            <p:strVal val="1+#ppt_w/2"/>
                                          </p:val>
                                        </p:tav>
                                        <p:tav tm="100000">
                                          <p:val>
                                            <p:strVal val="#ppt_x"/>
                                          </p:val>
                                        </p:tav>
                                      </p:tavLst>
                                    </p:anim>
                                    <p:anim calcmode="lin" valueType="num">
                                      <p:cBhvr>
                                        <p:cTn dur="500" fill="hold" id="12"/>
                                        <p:tgtEl>
                                          <p:spTgt spid="35"/>
                                        </p:tgtEl>
                                        <p:attrNameLst>
                                          <p:attrName>ppt_y</p:attrName>
                                        </p:attrNameLst>
                                      </p:cBhvr>
                                      <p:tavLst>
                                        <p:tav tm="0">
                                          <p:val>
                                            <p:strVal val="#ppt_y"/>
                                          </p:val>
                                        </p:tav>
                                        <p:tav tm="100000">
                                          <p:val>
                                            <p:strVal val="#ppt_y"/>
                                          </p:val>
                                        </p:tav>
                                      </p:tavLst>
                                    </p:anim>
                                  </p:childTnLst>
                                </p:cTn>
                              </p:par>
                              <p:par>
                                <p:cTn fill="hold" id="13" nodeType="withEffect" presetClass="entr" presetID="2" presetSubtype="8">
                                  <p:stCondLst>
                                    <p:cond delay="0"/>
                                  </p:stCondLst>
                                  <p:childTnLst>
                                    <p:set>
                                      <p:cBhvr>
                                        <p:cTn dur="1" fill="hold" id="14">
                                          <p:stCondLst>
                                            <p:cond delay="0"/>
                                          </p:stCondLst>
                                        </p:cTn>
                                        <p:tgtEl>
                                          <p:spTgt spid="40"/>
                                        </p:tgtEl>
                                        <p:attrNameLst>
                                          <p:attrName>style.visibility</p:attrName>
                                        </p:attrNameLst>
                                      </p:cBhvr>
                                      <p:to>
                                        <p:strVal val="visible"/>
                                      </p:to>
                                    </p:set>
                                    <p:anim calcmode="lin" valueType="num">
                                      <p:cBhvr>
                                        <p:cTn dur="500" fill="hold" id="15"/>
                                        <p:tgtEl>
                                          <p:spTgt spid="40"/>
                                        </p:tgtEl>
                                        <p:attrNameLst>
                                          <p:attrName>ppt_x</p:attrName>
                                        </p:attrNameLst>
                                      </p:cBhvr>
                                      <p:tavLst>
                                        <p:tav tm="0">
                                          <p:val>
                                            <p:strVal val="0-#ppt_w/2"/>
                                          </p:val>
                                        </p:tav>
                                        <p:tav tm="100000">
                                          <p:val>
                                            <p:strVal val="#ppt_x"/>
                                          </p:val>
                                        </p:tav>
                                      </p:tavLst>
                                    </p:anim>
                                    <p:anim calcmode="lin" valueType="num">
                                      <p:cBhvr>
                                        <p:cTn dur="500" fill="hold" id="16"/>
                                        <p:tgtEl>
                                          <p:spTgt spid="40"/>
                                        </p:tgtEl>
                                        <p:attrNameLst>
                                          <p:attrName>ppt_y</p:attrName>
                                        </p:attrNameLst>
                                      </p:cBhvr>
                                      <p:tavLst>
                                        <p:tav tm="0">
                                          <p:val>
                                            <p:strVal val="#ppt_y"/>
                                          </p:val>
                                        </p:tav>
                                        <p:tav tm="100000">
                                          <p:val>
                                            <p:strVal val="#ppt_y"/>
                                          </p:val>
                                        </p:tav>
                                      </p:tavLst>
                                    </p:anim>
                                  </p:childTnLst>
                                </p:cTn>
                              </p:par>
                              <p:par>
                                <p:cTn fill="hold" id="17" nodeType="withEffect" presetClass="entr" presetID="2" presetSubtype="2">
                                  <p:stCondLst>
                                    <p:cond delay="0"/>
                                  </p:stCondLst>
                                  <p:childTnLst>
                                    <p:set>
                                      <p:cBhvr>
                                        <p:cTn dur="1" fill="hold" id="18">
                                          <p:stCondLst>
                                            <p:cond delay="0"/>
                                          </p:stCondLst>
                                        </p:cTn>
                                        <p:tgtEl>
                                          <p:spTgt spid="45"/>
                                        </p:tgtEl>
                                        <p:attrNameLst>
                                          <p:attrName>style.visibility</p:attrName>
                                        </p:attrNameLst>
                                      </p:cBhvr>
                                      <p:to>
                                        <p:strVal val="visible"/>
                                      </p:to>
                                    </p:set>
                                    <p:anim calcmode="lin" valueType="num">
                                      <p:cBhvr>
                                        <p:cTn dur="500" fill="hold" id="19"/>
                                        <p:tgtEl>
                                          <p:spTgt spid="45"/>
                                        </p:tgtEl>
                                        <p:attrNameLst>
                                          <p:attrName>ppt_x</p:attrName>
                                        </p:attrNameLst>
                                      </p:cBhvr>
                                      <p:tavLst>
                                        <p:tav tm="0">
                                          <p:val>
                                            <p:strVal val="1+#ppt_w/2"/>
                                          </p:val>
                                        </p:tav>
                                        <p:tav tm="100000">
                                          <p:val>
                                            <p:strVal val="#ppt_x"/>
                                          </p:val>
                                        </p:tav>
                                      </p:tavLst>
                                    </p:anim>
                                    <p:anim calcmode="lin" valueType="num">
                                      <p:cBhvr>
                                        <p:cTn dur="500" fill="hold" id="20"/>
                                        <p:tgtEl>
                                          <p:spTgt spid="45"/>
                                        </p:tgtEl>
                                        <p:attrNameLst>
                                          <p:attrName>ppt_y</p:attrName>
                                        </p:attrNameLst>
                                      </p:cBhvr>
                                      <p:tavLst>
                                        <p:tav tm="0">
                                          <p:val>
                                            <p:strVal val="#ppt_y"/>
                                          </p:val>
                                        </p:tav>
                                        <p:tav tm="100000">
                                          <p:val>
                                            <p:strVal val="#ppt_y"/>
                                          </p:val>
                                        </p:tav>
                                      </p:tavLst>
                                    </p:anim>
                                  </p:childTnLst>
                                </p:cTn>
                              </p:par>
                            </p:childTnLst>
                          </p:cTn>
                        </p:par>
                      </p:childTnLst>
                    </p:cTn>
                  </p:par>
                  <p:par>
                    <p:cTn fill="hold" id="21" nodeType="clickPar">
                      <p:stCondLst>
                        <p:cond delay="indefinite"/>
                        <p:cond delay="0" evt="onBegin">
                          <p:tn val="20"/>
                        </p:cond>
                      </p:stCondLst>
                      <p:childTnLst>
                        <p:par>
                          <p:cTn fill="hold" id="22" nodeType="afterGroup">
                            <p:stCondLst>
                              <p:cond delay="0"/>
                            </p:stCondLst>
                            <p:childTnLst>
                              <p:par>
                                <p:cTn fill="hold" id="23" nodeType="clickEffect" presetClass="entr" presetID="21" presetSubtype="1">
                                  <p:stCondLst>
                                    <p:cond delay="0"/>
                                  </p:stCondLst>
                                  <p:childTnLst>
                                    <p:set>
                                      <p:cBhvr>
                                        <p:cTn dur="1" fill="hold" id="24">
                                          <p:stCondLst>
                                            <p:cond delay="0"/>
                                          </p:stCondLst>
                                        </p:cTn>
                                        <p:tgtEl>
                                          <p:spTgt spid="50"/>
                                        </p:tgtEl>
                                        <p:attrNameLst>
                                          <p:attrName>style.visibility</p:attrName>
                                        </p:attrNameLst>
                                      </p:cBhvr>
                                      <p:to>
                                        <p:strVal val="visible"/>
                                      </p:to>
                                    </p:set>
                                    <p:animEffect filter="wheel(1)" transition="in">
                                      <p:cBhvr>
                                        <p:cTn dur="2000" id="25"/>
                                        <p:tgtEl>
                                          <p:spTgt spid="50"/>
                                        </p:tgtEl>
                                      </p:cBhvr>
                                    </p:animEffect>
                                  </p:childTnLst>
                                </p:cTn>
                              </p:par>
                              <p:par>
                                <p:cTn fill="hold" grpId="0" id="26" nodeType="withEffect" presetClass="entr" presetID="53" presetSubtype="0">
                                  <p:stCondLst>
                                    <p:cond delay="0"/>
                                  </p:stCondLst>
                                  <p:childTnLst>
                                    <p:set>
                                      <p:cBhvr>
                                        <p:cTn dur="1" fill="hold" id="27">
                                          <p:stCondLst>
                                            <p:cond delay="0"/>
                                          </p:stCondLst>
                                        </p:cTn>
                                        <p:tgtEl>
                                          <p:spTgt spid="52"/>
                                        </p:tgtEl>
                                        <p:attrNameLst>
                                          <p:attrName>style.visibility</p:attrName>
                                        </p:attrNameLst>
                                      </p:cBhvr>
                                      <p:to>
                                        <p:strVal val="visible"/>
                                      </p:to>
                                    </p:set>
                                    <p:anim calcmode="lin" valueType="num">
                                      <p:cBhvr>
                                        <p:cTn dur="500" fill="hold" id="28"/>
                                        <p:tgtEl>
                                          <p:spTgt spid="52"/>
                                        </p:tgtEl>
                                        <p:attrNameLst>
                                          <p:attrName>ppt_w</p:attrName>
                                        </p:attrNameLst>
                                      </p:cBhvr>
                                      <p:tavLst>
                                        <p:tav tm="0">
                                          <p:val>
                                            <p:fltVal val="0"/>
                                          </p:val>
                                        </p:tav>
                                        <p:tav tm="100000">
                                          <p:val>
                                            <p:strVal val="#ppt_w"/>
                                          </p:val>
                                        </p:tav>
                                      </p:tavLst>
                                    </p:anim>
                                    <p:anim calcmode="lin" valueType="num">
                                      <p:cBhvr>
                                        <p:cTn dur="500" fill="hold" id="29"/>
                                        <p:tgtEl>
                                          <p:spTgt spid="52"/>
                                        </p:tgtEl>
                                        <p:attrNameLst>
                                          <p:attrName>ppt_h</p:attrName>
                                        </p:attrNameLst>
                                      </p:cBhvr>
                                      <p:tavLst>
                                        <p:tav tm="0">
                                          <p:val>
                                            <p:fltVal val="0"/>
                                          </p:val>
                                        </p:tav>
                                        <p:tav tm="100000">
                                          <p:val>
                                            <p:strVal val="#ppt_h"/>
                                          </p:val>
                                        </p:tav>
                                      </p:tavLst>
                                    </p:anim>
                                    <p:animEffect filter="fade" transition="in">
                                      <p:cBhvr>
                                        <p:cTn dur="500" id="30"/>
                                        <p:tgtEl>
                                          <p:spTgt spid="52"/>
                                        </p:tgtEl>
                                      </p:cBhvr>
                                    </p:animEffect>
                                  </p:childTnLst>
                                </p:cTn>
                              </p:par>
                              <p:par>
                                <p:cTn fill="hold" grpId="0" id="31" nodeType="withEffect" presetClass="entr" presetID="53" presetSubtype="0">
                                  <p:stCondLst>
                                    <p:cond delay="0"/>
                                  </p:stCondLst>
                                  <p:childTnLst>
                                    <p:set>
                                      <p:cBhvr>
                                        <p:cTn dur="1" fill="hold" id="32">
                                          <p:stCondLst>
                                            <p:cond delay="0"/>
                                          </p:stCondLst>
                                        </p:cTn>
                                        <p:tgtEl>
                                          <p:spTgt spid="53"/>
                                        </p:tgtEl>
                                        <p:attrNameLst>
                                          <p:attrName>style.visibility</p:attrName>
                                        </p:attrNameLst>
                                      </p:cBhvr>
                                      <p:to>
                                        <p:strVal val="visible"/>
                                      </p:to>
                                    </p:set>
                                    <p:anim calcmode="lin" valueType="num">
                                      <p:cBhvr>
                                        <p:cTn dur="500" fill="hold" id="33"/>
                                        <p:tgtEl>
                                          <p:spTgt spid="53"/>
                                        </p:tgtEl>
                                        <p:attrNameLst>
                                          <p:attrName>ppt_w</p:attrName>
                                        </p:attrNameLst>
                                      </p:cBhvr>
                                      <p:tavLst>
                                        <p:tav tm="0">
                                          <p:val>
                                            <p:fltVal val="0"/>
                                          </p:val>
                                        </p:tav>
                                        <p:tav tm="100000">
                                          <p:val>
                                            <p:strVal val="#ppt_w"/>
                                          </p:val>
                                        </p:tav>
                                      </p:tavLst>
                                    </p:anim>
                                    <p:anim calcmode="lin" valueType="num">
                                      <p:cBhvr>
                                        <p:cTn dur="500" fill="hold" id="34"/>
                                        <p:tgtEl>
                                          <p:spTgt spid="53"/>
                                        </p:tgtEl>
                                        <p:attrNameLst>
                                          <p:attrName>ppt_h</p:attrName>
                                        </p:attrNameLst>
                                      </p:cBhvr>
                                      <p:tavLst>
                                        <p:tav tm="0">
                                          <p:val>
                                            <p:fltVal val="0"/>
                                          </p:val>
                                        </p:tav>
                                        <p:tav tm="100000">
                                          <p:val>
                                            <p:strVal val="#ppt_h"/>
                                          </p:val>
                                        </p:tav>
                                      </p:tavLst>
                                    </p:anim>
                                    <p:animEffect filter="fade" transition="in">
                                      <p:cBhvr>
                                        <p:cTn dur="500" id="35"/>
                                        <p:tgtEl>
                                          <p:spTgt spid="53"/>
                                        </p:tgtEl>
                                      </p:cBhvr>
                                    </p:animEffect>
                                  </p:childTnLst>
                                </p:cTn>
                              </p:par>
                              <p:par>
                                <p:cTn fill="hold" grpId="0" id="36" nodeType="withEffect" presetClass="entr" presetID="53" presetSubtype="0">
                                  <p:stCondLst>
                                    <p:cond delay="0"/>
                                  </p:stCondLst>
                                  <p:childTnLst>
                                    <p:set>
                                      <p:cBhvr>
                                        <p:cTn dur="1" fill="hold" id="37">
                                          <p:stCondLst>
                                            <p:cond delay="0"/>
                                          </p:stCondLst>
                                        </p:cTn>
                                        <p:tgtEl>
                                          <p:spTgt spid="55"/>
                                        </p:tgtEl>
                                        <p:attrNameLst>
                                          <p:attrName>style.visibility</p:attrName>
                                        </p:attrNameLst>
                                      </p:cBhvr>
                                      <p:to>
                                        <p:strVal val="visible"/>
                                      </p:to>
                                    </p:set>
                                    <p:anim calcmode="lin" valueType="num">
                                      <p:cBhvr>
                                        <p:cTn dur="500" fill="hold" id="38"/>
                                        <p:tgtEl>
                                          <p:spTgt spid="55"/>
                                        </p:tgtEl>
                                        <p:attrNameLst>
                                          <p:attrName>ppt_w</p:attrName>
                                        </p:attrNameLst>
                                      </p:cBhvr>
                                      <p:tavLst>
                                        <p:tav tm="0">
                                          <p:val>
                                            <p:fltVal val="0"/>
                                          </p:val>
                                        </p:tav>
                                        <p:tav tm="100000">
                                          <p:val>
                                            <p:strVal val="#ppt_w"/>
                                          </p:val>
                                        </p:tav>
                                      </p:tavLst>
                                    </p:anim>
                                    <p:anim calcmode="lin" valueType="num">
                                      <p:cBhvr>
                                        <p:cTn dur="500" fill="hold" id="39"/>
                                        <p:tgtEl>
                                          <p:spTgt spid="55"/>
                                        </p:tgtEl>
                                        <p:attrNameLst>
                                          <p:attrName>ppt_h</p:attrName>
                                        </p:attrNameLst>
                                      </p:cBhvr>
                                      <p:tavLst>
                                        <p:tav tm="0">
                                          <p:val>
                                            <p:fltVal val="0"/>
                                          </p:val>
                                        </p:tav>
                                        <p:tav tm="100000">
                                          <p:val>
                                            <p:strVal val="#ppt_h"/>
                                          </p:val>
                                        </p:tav>
                                      </p:tavLst>
                                    </p:anim>
                                    <p:animEffect filter="fade" transition="in">
                                      <p:cBhvr>
                                        <p:cTn dur="500" id="40"/>
                                        <p:tgtEl>
                                          <p:spTgt spid="55"/>
                                        </p:tgtEl>
                                      </p:cBhvr>
                                    </p:animEffect>
                                  </p:childTnLst>
                                </p:cTn>
                              </p:par>
                              <p:par>
                                <p:cTn fill="hold" id="41" nodeType="withEffect" presetClass="entr" presetID="53" presetSubtype="0">
                                  <p:stCondLst>
                                    <p:cond delay="0"/>
                                  </p:stCondLst>
                                  <p:childTnLst>
                                    <p:set>
                                      <p:cBhvr>
                                        <p:cTn dur="1" fill="hold" id="42">
                                          <p:stCondLst>
                                            <p:cond delay="0"/>
                                          </p:stCondLst>
                                        </p:cTn>
                                        <p:tgtEl>
                                          <p:spTgt spid="56"/>
                                        </p:tgtEl>
                                        <p:attrNameLst>
                                          <p:attrName>style.visibility</p:attrName>
                                        </p:attrNameLst>
                                      </p:cBhvr>
                                      <p:to>
                                        <p:strVal val="visible"/>
                                      </p:to>
                                    </p:set>
                                    <p:anim calcmode="lin" valueType="num">
                                      <p:cBhvr>
                                        <p:cTn dur="500" fill="hold" id="43"/>
                                        <p:tgtEl>
                                          <p:spTgt spid="56"/>
                                        </p:tgtEl>
                                        <p:attrNameLst>
                                          <p:attrName>ppt_w</p:attrName>
                                        </p:attrNameLst>
                                      </p:cBhvr>
                                      <p:tavLst>
                                        <p:tav tm="0">
                                          <p:val>
                                            <p:fltVal val="0"/>
                                          </p:val>
                                        </p:tav>
                                        <p:tav tm="100000">
                                          <p:val>
                                            <p:strVal val="#ppt_w"/>
                                          </p:val>
                                        </p:tav>
                                      </p:tavLst>
                                    </p:anim>
                                    <p:anim calcmode="lin" valueType="num">
                                      <p:cBhvr>
                                        <p:cTn dur="500" fill="hold" id="44"/>
                                        <p:tgtEl>
                                          <p:spTgt spid="56"/>
                                        </p:tgtEl>
                                        <p:attrNameLst>
                                          <p:attrName>ppt_h</p:attrName>
                                        </p:attrNameLst>
                                      </p:cBhvr>
                                      <p:tavLst>
                                        <p:tav tm="0">
                                          <p:val>
                                            <p:fltVal val="0"/>
                                          </p:val>
                                        </p:tav>
                                        <p:tav tm="100000">
                                          <p:val>
                                            <p:strVal val="#ppt_h"/>
                                          </p:val>
                                        </p:tav>
                                      </p:tavLst>
                                    </p:anim>
                                    <p:animEffect filter="fade" transition="in">
                                      <p:cBhvr>
                                        <p:cTn dur="500" id="45"/>
                                        <p:tgtEl>
                                          <p:spTgt spid="56"/>
                                        </p:tgtEl>
                                      </p:cBhvr>
                                    </p:animEffect>
                                  </p:childTnLst>
                                </p:cTn>
                              </p:par>
                              <p:par>
                                <p:cTn fill="hold" id="46" nodeType="withEffect" presetClass="entr" presetID="53" presetSubtype="0">
                                  <p:stCondLst>
                                    <p:cond delay="0"/>
                                  </p:stCondLst>
                                  <p:childTnLst>
                                    <p:set>
                                      <p:cBhvr>
                                        <p:cTn dur="1" fill="hold" id="47">
                                          <p:stCondLst>
                                            <p:cond delay="0"/>
                                          </p:stCondLst>
                                        </p:cTn>
                                        <p:tgtEl>
                                          <p:spTgt spid="57"/>
                                        </p:tgtEl>
                                        <p:attrNameLst>
                                          <p:attrName>style.visibility</p:attrName>
                                        </p:attrNameLst>
                                      </p:cBhvr>
                                      <p:to>
                                        <p:strVal val="visible"/>
                                      </p:to>
                                    </p:set>
                                    <p:anim calcmode="lin" valueType="num">
                                      <p:cBhvr>
                                        <p:cTn dur="500" fill="hold" id="48"/>
                                        <p:tgtEl>
                                          <p:spTgt spid="57"/>
                                        </p:tgtEl>
                                        <p:attrNameLst>
                                          <p:attrName>ppt_w</p:attrName>
                                        </p:attrNameLst>
                                      </p:cBhvr>
                                      <p:tavLst>
                                        <p:tav tm="0">
                                          <p:val>
                                            <p:fltVal val="0"/>
                                          </p:val>
                                        </p:tav>
                                        <p:tav tm="100000">
                                          <p:val>
                                            <p:strVal val="#ppt_w"/>
                                          </p:val>
                                        </p:tav>
                                      </p:tavLst>
                                    </p:anim>
                                    <p:anim calcmode="lin" valueType="num">
                                      <p:cBhvr>
                                        <p:cTn dur="500" fill="hold" id="49"/>
                                        <p:tgtEl>
                                          <p:spTgt spid="57"/>
                                        </p:tgtEl>
                                        <p:attrNameLst>
                                          <p:attrName>ppt_h</p:attrName>
                                        </p:attrNameLst>
                                      </p:cBhvr>
                                      <p:tavLst>
                                        <p:tav tm="0">
                                          <p:val>
                                            <p:fltVal val="0"/>
                                          </p:val>
                                        </p:tav>
                                        <p:tav tm="100000">
                                          <p:val>
                                            <p:strVal val="#ppt_h"/>
                                          </p:val>
                                        </p:tav>
                                      </p:tavLst>
                                    </p:anim>
                                    <p:animEffect filter="fade" transition="in">
                                      <p:cBhvr>
                                        <p:cTn dur="500" id="50"/>
                                        <p:tgtEl>
                                          <p:spTgt spid="57"/>
                                        </p:tgtEl>
                                      </p:cBhvr>
                                    </p:animEffect>
                                  </p:childTnLst>
                                </p:cTn>
                              </p:par>
                              <p:par>
                                <p:cTn fill="hold" grpId="0" id="51" nodeType="withEffect" presetClass="entr" presetID="53" presetSubtype="0">
                                  <p:stCondLst>
                                    <p:cond delay="0"/>
                                  </p:stCondLst>
                                  <p:childTnLst>
                                    <p:set>
                                      <p:cBhvr>
                                        <p:cTn dur="1" fill="hold" id="52">
                                          <p:stCondLst>
                                            <p:cond delay="0"/>
                                          </p:stCondLst>
                                        </p:cTn>
                                        <p:tgtEl>
                                          <p:spTgt spid="58"/>
                                        </p:tgtEl>
                                        <p:attrNameLst>
                                          <p:attrName>style.visibility</p:attrName>
                                        </p:attrNameLst>
                                      </p:cBhvr>
                                      <p:to>
                                        <p:strVal val="visible"/>
                                      </p:to>
                                    </p:set>
                                    <p:anim calcmode="lin" valueType="num">
                                      <p:cBhvr>
                                        <p:cTn dur="500" fill="hold" id="53"/>
                                        <p:tgtEl>
                                          <p:spTgt spid="58"/>
                                        </p:tgtEl>
                                        <p:attrNameLst>
                                          <p:attrName>ppt_w</p:attrName>
                                        </p:attrNameLst>
                                      </p:cBhvr>
                                      <p:tavLst>
                                        <p:tav tm="0">
                                          <p:val>
                                            <p:fltVal val="0"/>
                                          </p:val>
                                        </p:tav>
                                        <p:tav tm="100000">
                                          <p:val>
                                            <p:strVal val="#ppt_w"/>
                                          </p:val>
                                        </p:tav>
                                      </p:tavLst>
                                    </p:anim>
                                    <p:anim calcmode="lin" valueType="num">
                                      <p:cBhvr>
                                        <p:cTn dur="500" fill="hold" id="54"/>
                                        <p:tgtEl>
                                          <p:spTgt spid="58"/>
                                        </p:tgtEl>
                                        <p:attrNameLst>
                                          <p:attrName>ppt_h</p:attrName>
                                        </p:attrNameLst>
                                      </p:cBhvr>
                                      <p:tavLst>
                                        <p:tav tm="0">
                                          <p:val>
                                            <p:fltVal val="0"/>
                                          </p:val>
                                        </p:tav>
                                        <p:tav tm="100000">
                                          <p:val>
                                            <p:strVal val="#ppt_h"/>
                                          </p:val>
                                        </p:tav>
                                      </p:tavLst>
                                    </p:anim>
                                    <p:animEffect filter="fade" transition="in">
                                      <p:cBhvr>
                                        <p:cTn dur="500" id="55"/>
                                        <p:tgtEl>
                                          <p:spTgt spid="58"/>
                                        </p:tgtEl>
                                      </p:cBhvr>
                                    </p:animEffect>
                                  </p:childTnLst>
                                </p:cTn>
                              </p:par>
                            </p:childTnLst>
                          </p:cTn>
                        </p:par>
                      </p:childTnLst>
                    </p:cTn>
                  </p:par>
                  <p:par>
                    <p:cTn fill="hold" id="56" nodeType="clickPar">
                      <p:stCondLst>
                        <p:cond delay="indefinite"/>
                        <p:cond delay="0" evt="onBegin">
                          <p:tn val="55"/>
                        </p:cond>
                      </p:stCondLst>
                      <p:childTnLst>
                        <p:par>
                          <p:cTn fill="hold" id="57" nodeType="afterGroup">
                            <p:stCondLst>
                              <p:cond delay="0"/>
                            </p:stCondLst>
                            <p:childTnLst>
                              <p:par>
                                <p:cTn fill="hold" grpId="0" id="58" nodeType="clickEffect" presetClass="entr" presetID="41" presetSubtype="0">
                                  <p:stCondLst>
                                    <p:cond delay="0"/>
                                  </p:stCondLst>
                                  <p:iterate type="lt">
                                    <p:tmPct val="10000"/>
                                  </p:iterate>
                                  <p:childTnLst>
                                    <p:set>
                                      <p:cBhvr>
                                        <p:cTn dur="1" fill="hold" id="59">
                                          <p:stCondLst>
                                            <p:cond delay="0"/>
                                          </p:stCondLst>
                                        </p:cTn>
                                        <p:tgtEl>
                                          <p:spTgt spid="68"/>
                                        </p:tgtEl>
                                        <p:attrNameLst>
                                          <p:attrName>style.visibility</p:attrName>
                                        </p:attrNameLst>
                                      </p:cBhvr>
                                      <p:to>
                                        <p:strVal val="visible"/>
                                      </p:to>
                                    </p:set>
                                    <p:anim calcmode="lin" valueType="num">
                                      <p:cBhvr>
                                        <p:cTn dur="500" fill="hold" id="60"/>
                                        <p:tgtEl>
                                          <p:spTgt spid="68"/>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61"/>
                                        <p:tgtEl>
                                          <p:spTgt spid="68"/>
                                        </p:tgtEl>
                                        <p:attrNameLst>
                                          <p:attrName>ppt_y</p:attrName>
                                        </p:attrNameLst>
                                      </p:cBhvr>
                                      <p:tavLst>
                                        <p:tav tm="0">
                                          <p:val>
                                            <p:strVal val="#ppt_y"/>
                                          </p:val>
                                        </p:tav>
                                        <p:tav tm="100000">
                                          <p:val>
                                            <p:strVal val="#ppt_y"/>
                                          </p:val>
                                        </p:tav>
                                      </p:tavLst>
                                    </p:anim>
                                    <p:anim calcmode="lin" valueType="num">
                                      <p:cBhvr>
                                        <p:cTn dur="500" fill="hold" id="62"/>
                                        <p:tgtEl>
                                          <p:spTgt spid="68"/>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63"/>
                                        <p:tgtEl>
                                          <p:spTgt spid="68"/>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64" tmFilter="0,0; .5, 1; 1, 1"/>
                                        <p:tgtEl>
                                          <p:spTgt spid="68"/>
                                        </p:tgtEl>
                                      </p:cBhvr>
                                    </p:animEffect>
                                  </p:childTnLst>
                                </p:cTn>
                              </p:par>
                              <p:par>
                                <p:cTn fill="hold" id="65" nodeType="withEffect" presetClass="entr" presetID="53" presetSubtype="0">
                                  <p:stCondLst>
                                    <p:cond delay="0"/>
                                  </p:stCondLst>
                                  <p:childTnLst>
                                    <p:set>
                                      <p:cBhvr>
                                        <p:cTn dur="1" fill="hold" id="66">
                                          <p:stCondLst>
                                            <p:cond delay="0"/>
                                          </p:stCondLst>
                                        </p:cTn>
                                        <p:tgtEl>
                                          <p:spTgt spid="69"/>
                                        </p:tgtEl>
                                        <p:attrNameLst>
                                          <p:attrName>style.visibility</p:attrName>
                                        </p:attrNameLst>
                                      </p:cBhvr>
                                      <p:to>
                                        <p:strVal val="visible"/>
                                      </p:to>
                                    </p:set>
                                    <p:anim calcmode="lin" valueType="num">
                                      <p:cBhvr>
                                        <p:cTn dur="500" fill="hold" id="67"/>
                                        <p:tgtEl>
                                          <p:spTgt spid="69"/>
                                        </p:tgtEl>
                                        <p:attrNameLst>
                                          <p:attrName>ppt_w</p:attrName>
                                        </p:attrNameLst>
                                      </p:cBhvr>
                                      <p:tavLst>
                                        <p:tav tm="0">
                                          <p:val>
                                            <p:fltVal val="0"/>
                                          </p:val>
                                        </p:tav>
                                        <p:tav tm="100000">
                                          <p:val>
                                            <p:strVal val="#ppt_w"/>
                                          </p:val>
                                        </p:tav>
                                      </p:tavLst>
                                    </p:anim>
                                    <p:anim calcmode="lin" valueType="num">
                                      <p:cBhvr>
                                        <p:cTn dur="500" fill="hold" id="68"/>
                                        <p:tgtEl>
                                          <p:spTgt spid="69"/>
                                        </p:tgtEl>
                                        <p:attrNameLst>
                                          <p:attrName>ppt_h</p:attrName>
                                        </p:attrNameLst>
                                      </p:cBhvr>
                                      <p:tavLst>
                                        <p:tav tm="0">
                                          <p:val>
                                            <p:fltVal val="0"/>
                                          </p:val>
                                        </p:tav>
                                        <p:tav tm="100000">
                                          <p:val>
                                            <p:strVal val="#ppt_h"/>
                                          </p:val>
                                        </p:tav>
                                      </p:tavLst>
                                    </p:anim>
                                    <p:animEffect filter="fade" transition="in">
                                      <p:cBhvr>
                                        <p:cTn dur="500" id="69"/>
                                        <p:tgtEl>
                                          <p:spTgt spid="6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2"/>
      <p:bldP grpId="0" spid="53"/>
      <p:bldP grpId="0" spid="55"/>
      <p:bldP grpId="0" spid="58"/>
      <p:bldP grpId="0" spid="68"/>
    </p:bldLst>
  </p:timing>
</p:sld>
</file>

<file path=ppt/slides/slide2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10" name="组合 9"/>
          <p:cNvGrpSpPr/>
          <p:nvPr/>
        </p:nvGrpSpPr>
        <p:grpSpPr>
          <a:xfrm>
            <a:off x="0" y="-704344"/>
            <a:ext cx="9140061" cy="2875208"/>
            <a:chOff x="0" y="-704344"/>
            <a:chExt cx="9140061" cy="2875208"/>
          </a:xfrm>
        </p:grpSpPr>
        <p:grpSp>
          <p:nvGrpSpPr>
            <p:cNvPr id="4" name="组合 3"/>
            <p:cNvGrpSpPr/>
            <p:nvPr/>
          </p:nvGrpSpPr>
          <p:grpSpPr>
            <a:xfrm>
              <a:off x="0" y="-488131"/>
              <a:ext cx="2392916" cy="2204722"/>
              <a:chOff x="1444172" y="591989"/>
              <a:chExt cx="5705283" cy="5256584"/>
            </a:xfrm>
          </p:grpSpPr>
          <p:sp>
            <p:nvSpPr>
              <p:cNvPr id="64" name="任意多边形: 形状 63"/>
              <p:cNvSpPr/>
              <p:nvPr/>
            </p:nvSpPr>
            <p:spPr>
              <a:xfrm>
                <a:off x="1901872" y="2405577"/>
                <a:ext cx="3592285" cy="3442996"/>
              </a:xfrm>
              <a:custGeom>
                <a:gdLst>
                  <a:gd fmla="*/ 0 w 3592285" name="connsiteX0"/>
                  <a:gd fmla="*/ 699796 h 3442996" name="connsiteY0"/>
                  <a:gd fmla="*/ 3592285 w 3592285" name="connsiteX1"/>
                  <a:gd fmla="*/ 0 h 3442996" name="connsiteY1"/>
                  <a:gd fmla="*/ 2425959 w 3592285" name="connsiteX2"/>
                  <a:gd fmla="*/ 3442996 h 3442996" name="connsiteY2"/>
                  <a:gd fmla="*/ 0 w 3592285" name="connsiteX3"/>
                  <a:gd fmla="*/ 699796 h 3442996" name="connsiteY3"/>
                </a:gdLst>
                <a:cxnLst>
                  <a:cxn ang="0">
                    <a:pos x="connsiteX0" y="connsiteY0"/>
                  </a:cxn>
                  <a:cxn ang="0">
                    <a:pos x="connsiteX1" y="connsiteY1"/>
                  </a:cxn>
                  <a:cxn ang="0">
                    <a:pos x="connsiteX2" y="connsiteY2"/>
                  </a:cxn>
                  <a:cxn ang="0">
                    <a:pos x="connsiteX3" y="connsiteY3"/>
                  </a:cxn>
                </a:cxnLst>
                <a:rect b="b" l="l" r="r" t="t"/>
                <a:pathLst>
                  <a:path h="3442996" w="3592285">
                    <a:moveTo>
                      <a:pt x="0" y="699796"/>
                    </a:moveTo>
                    <a:lnTo>
                      <a:pt x="3592285" y="0"/>
                    </a:lnTo>
                    <a:lnTo>
                      <a:pt x="2425959" y="3442996"/>
                    </a:lnTo>
                    <a:lnTo>
                      <a:pt x="0" y="699796"/>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10509060101010101" pitchFamily="49" typeface="幼圆"/>
                </a:endParaRPr>
              </a:p>
            </p:txBody>
          </p:sp>
          <p:sp>
            <p:nvSpPr>
              <p:cNvPr id="65" name="任意多边形: 形状 64"/>
              <p:cNvSpPr/>
              <p:nvPr/>
            </p:nvSpPr>
            <p:spPr>
              <a:xfrm>
                <a:off x="3403842" y="2049069"/>
                <a:ext cx="1270001" cy="965200"/>
              </a:xfrm>
              <a:custGeom>
                <a:gdLst>
                  <a:gd fmla="*/ 0 w 1270000" name="connsiteX0"/>
                  <a:gd fmla="*/ 965200 h 965200" name="connsiteY0"/>
                  <a:gd fmla="*/ 1035050 w 1270000" name="connsiteX1"/>
                  <a:gd fmla="*/ 0 h 965200" name="connsiteY1"/>
                  <a:gd fmla="*/ 1270000 w 1270000" name="connsiteX2"/>
                  <a:gd fmla="*/ 933450 h 965200" name="connsiteY2"/>
                </a:gdLst>
                <a:cxnLst>
                  <a:cxn ang="0">
                    <a:pos x="connsiteX0" y="connsiteY0"/>
                  </a:cxn>
                  <a:cxn ang="0">
                    <a:pos x="connsiteX1" y="connsiteY1"/>
                  </a:cxn>
                  <a:cxn ang="0">
                    <a:pos x="connsiteX2" y="connsiteY2"/>
                  </a:cxn>
                </a:cxnLst>
                <a:rect b="b" l="l" r="r" t="t"/>
                <a:pathLst>
                  <a:path h="965200" w="1270000">
                    <a:moveTo>
                      <a:pt x="0" y="965200"/>
                    </a:moveTo>
                    <a:lnTo>
                      <a:pt x="1035050" y="0"/>
                    </a:lnTo>
                    <a:lnTo>
                      <a:pt x="1270000" y="933450"/>
                    </a:lnTo>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10509060101010101" pitchFamily="49" typeface="幼圆"/>
                </a:endParaRPr>
              </a:p>
            </p:txBody>
          </p:sp>
          <p:sp>
            <p:nvSpPr>
              <p:cNvPr id="66" name="任意多边形: 形状 65"/>
              <p:cNvSpPr/>
              <p:nvPr/>
            </p:nvSpPr>
            <p:spPr>
              <a:xfrm>
                <a:off x="1835390" y="3792146"/>
                <a:ext cx="3457575" cy="1752599"/>
              </a:xfrm>
              <a:custGeom>
                <a:gdLst>
                  <a:gd fmla="*/ 733425 w 3457575" name="connsiteX0"/>
                  <a:gd fmla="*/ 0 h 1752600" name="connsiteY0"/>
                  <a:gd fmla="*/ 0 w 3457575" name="connsiteX1"/>
                  <a:gd fmla="*/ 733425 h 1752600" name="connsiteY1"/>
                  <a:gd fmla="*/ 3457575 w 3457575" name="connsiteX2"/>
                  <a:gd fmla="*/ 1752600 h 1752600" name="connsiteY2"/>
                  <a:gd fmla="*/ 3305175 w 3457575" name="connsiteX3"/>
                  <a:gd fmla="*/ 1114425 h 1752600" name="connsiteY3"/>
                </a:gdLst>
                <a:cxnLst>
                  <a:cxn ang="0">
                    <a:pos x="connsiteX0" y="connsiteY0"/>
                  </a:cxn>
                  <a:cxn ang="0">
                    <a:pos x="connsiteX1" y="connsiteY1"/>
                  </a:cxn>
                  <a:cxn ang="0">
                    <a:pos x="connsiteX2" y="connsiteY2"/>
                  </a:cxn>
                  <a:cxn ang="0">
                    <a:pos x="connsiteX3" y="connsiteY3"/>
                  </a:cxn>
                </a:cxnLst>
                <a:rect b="b" l="l" r="r" t="t"/>
                <a:pathLst>
                  <a:path h="1752600" w="3457575">
                    <a:moveTo>
                      <a:pt x="733425" y="0"/>
                    </a:moveTo>
                    <a:lnTo>
                      <a:pt x="0" y="733425"/>
                    </a:lnTo>
                    <a:lnTo>
                      <a:pt x="3457575" y="1752600"/>
                    </a:lnTo>
                    <a:lnTo>
                      <a:pt x="3305175" y="1114425"/>
                    </a:lnTo>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10509060101010101" pitchFamily="49" typeface="幼圆"/>
                </a:endParaRPr>
              </a:p>
            </p:txBody>
          </p:sp>
          <p:cxnSp>
            <p:nvCxnSpPr>
              <p:cNvPr id="67" name="直接连接符 66"/>
              <p:cNvCxnSpPr/>
              <p:nvPr/>
            </p:nvCxnSpPr>
            <p:spPr>
              <a:xfrm flipH="1">
                <a:off x="4768373" y="4533062"/>
                <a:ext cx="720081" cy="72008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直接连接符 68"/>
              <p:cNvCxnSpPr/>
              <p:nvPr/>
            </p:nvCxnSpPr>
            <p:spPr>
              <a:xfrm flipH="1">
                <a:off x="1444172" y="4029005"/>
                <a:ext cx="1668016" cy="158417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70" name="任意多边形: 形状 69"/>
              <p:cNvSpPr/>
              <p:nvPr/>
            </p:nvSpPr>
            <p:spPr>
              <a:xfrm>
                <a:off x="4121391" y="2201470"/>
                <a:ext cx="374650" cy="368301"/>
              </a:xfrm>
              <a:custGeom>
                <a:gdLst>
                  <a:gd fmla="*/ 0 w 374650" name="connsiteX0"/>
                  <a:gd fmla="*/ 260350 h 368300" name="connsiteY0"/>
                  <a:gd fmla="*/ 279400 w 374650" name="connsiteX1"/>
                  <a:gd fmla="*/ 0 h 368300" name="connsiteY1"/>
                  <a:gd fmla="*/ 374650 w 374650" name="connsiteX2"/>
                  <a:gd fmla="*/ 368300 h 368300" name="connsiteY2"/>
                  <a:gd fmla="*/ 0 w 374650" name="connsiteX3"/>
                  <a:gd fmla="*/ 260350 h 368300" name="connsiteY3"/>
                </a:gdLst>
                <a:cxnLst>
                  <a:cxn ang="0">
                    <a:pos x="connsiteX0" y="connsiteY0"/>
                  </a:cxn>
                  <a:cxn ang="0">
                    <a:pos x="connsiteX1" y="connsiteY1"/>
                  </a:cxn>
                  <a:cxn ang="0">
                    <a:pos x="connsiteX2" y="connsiteY2"/>
                  </a:cxn>
                  <a:cxn ang="0">
                    <a:pos x="connsiteX3" y="connsiteY3"/>
                  </a:cxn>
                </a:cxnLst>
                <a:rect b="b" l="l" r="r" t="t"/>
                <a:pathLst>
                  <a:path h="368300" w="374650">
                    <a:moveTo>
                      <a:pt x="0" y="260350"/>
                    </a:moveTo>
                    <a:lnTo>
                      <a:pt x="279400" y="0"/>
                    </a:lnTo>
                    <a:lnTo>
                      <a:pt x="374650" y="368300"/>
                    </a:lnTo>
                    <a:lnTo>
                      <a:pt x="0" y="26035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10509060101010101" pitchFamily="49" typeface="幼圆"/>
                </a:endParaRPr>
              </a:p>
            </p:txBody>
          </p:sp>
          <p:cxnSp>
            <p:nvCxnSpPr>
              <p:cNvPr id="72" name="直接连接符 71"/>
              <p:cNvCxnSpPr/>
              <p:nvPr/>
            </p:nvCxnSpPr>
            <p:spPr>
              <a:xfrm flipH="1">
                <a:off x="4678659" y="591989"/>
                <a:ext cx="2470796" cy="239218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6" name="直接连接符 5"/>
            <p:cNvCxnSpPr/>
            <p:nvPr/>
          </p:nvCxnSpPr>
          <p:spPr>
            <a:xfrm>
              <a:off x="1696257" y="1164838"/>
              <a:ext cx="689335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7" name="矩形 6"/>
            <p:cNvSpPr/>
            <p:nvPr/>
          </p:nvSpPr>
          <p:spPr>
            <a:xfrm>
              <a:off x="2252911" y="572825"/>
              <a:ext cx="1605280" cy="518160"/>
            </a:xfrm>
            <a:prstGeom prst="rect">
              <a:avLst/>
            </a:prstGeom>
          </p:spPr>
          <p:txBody>
            <a:bodyPr wrap="none">
              <a:spAutoFit/>
            </a:bodyPr>
            <a:lstStyle/>
            <a:p>
              <a:r>
                <a:rPr altLang="en-US" lang="zh-CN" sz="2800">
                  <a:solidFill>
                    <a:schemeClr val="bg1"/>
                  </a:solidFill>
                  <a:latin charset="-122" panose="02010509060101010101" pitchFamily="49" typeface="幼圆"/>
                  <a:ea charset="-122" panose="02010509060101010101" pitchFamily="49" typeface="幼圆"/>
                </a:rPr>
                <a:t>输入标题</a:t>
              </a:r>
            </a:p>
          </p:txBody>
        </p:sp>
        <p:sp>
          <p:nvSpPr>
            <p:cNvPr id="9" name="椭圆 8"/>
            <p:cNvSpPr/>
            <p:nvPr/>
          </p:nvSpPr>
          <p:spPr>
            <a:xfrm>
              <a:off x="8589615" y="1056826"/>
              <a:ext cx="216024" cy="216024"/>
            </a:xfrm>
            <a:prstGeom prst="ellipse">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10509060101010101" pitchFamily="49" typeface="幼圆"/>
              </a:endParaRPr>
            </a:p>
          </p:txBody>
        </p:sp>
        <p:pic>
          <p:nvPicPr>
            <p:cNvPr id="75" name="图片 74"/>
            <p:cNvPicPr>
              <a:picLocks noChangeAspect="1"/>
            </p:cNvPicPr>
            <p:nvPr/>
          </p:nvPicPr>
          <p:blipFill>
            <a:blip r:embed="rId3">
              <a:extLst>
                <a:ext uri="{28A0092B-C50C-407E-A947-70E740481C1C}">
                  <a14:useLocalDpi val="0"/>
                </a:ext>
              </a:extLst>
            </a:blip>
            <a:stretch>
              <a:fillRect/>
            </a:stretch>
          </p:blipFill>
          <p:spPr>
            <a:xfrm rot="506853">
              <a:off x="4028581" y="-704344"/>
              <a:ext cx="5111480" cy="2875208"/>
            </a:xfrm>
            <a:prstGeom prst="rect">
              <a:avLst/>
            </a:prstGeom>
          </p:spPr>
        </p:pic>
      </p:grpSp>
      <p:sp>
        <p:nvSpPr>
          <p:cNvPr id="22" name="文本框 21"/>
          <p:cNvSpPr txBox="1">
            <a:spLocks noChangeAspect="1"/>
          </p:cNvSpPr>
          <p:nvPr/>
        </p:nvSpPr>
        <p:spPr>
          <a:xfrm>
            <a:off x="3098965" y="4344667"/>
            <a:ext cx="1528762" cy="579120"/>
          </a:xfrm>
          <a:prstGeom prst="rect">
            <a:avLst/>
          </a:prstGeom>
          <a:noFill/>
          <a:ln>
            <a:noFill/>
          </a:ln>
        </p:spPr>
        <p:txBody>
          <a:bodyPr>
            <a:spAutoFit/>
          </a:bodyPr>
          <a:lstStyle/>
          <a:p>
            <a:pPr algn="ctr" fontAlgn="ctr"/>
            <a:r>
              <a:rPr altLang="en-US" lang="zh-CN" sz="1600">
                <a:solidFill>
                  <a:schemeClr val="bg1"/>
                </a:solidFill>
                <a:latin charset="-122" panose="02010509060101010101" pitchFamily="49" typeface="幼圆"/>
                <a:ea charset="-122" panose="02010509060101010101" pitchFamily="49" typeface="幼圆"/>
              </a:rPr>
              <a:t>输入内容</a:t>
            </a:r>
          </a:p>
          <a:p>
            <a:pPr algn="ctr" fontAlgn="ctr"/>
            <a:r>
              <a:rPr altLang="en-US" lang="zh-CN" sz="1600">
                <a:solidFill>
                  <a:schemeClr val="bg1"/>
                </a:solidFill>
                <a:latin charset="-122" panose="02010509060101010101" pitchFamily="49" typeface="幼圆"/>
                <a:ea charset="-122" panose="02010509060101010101" pitchFamily="49" typeface="幼圆"/>
              </a:rPr>
              <a:t> </a:t>
            </a:r>
          </a:p>
        </p:txBody>
      </p:sp>
      <p:cxnSp>
        <p:nvCxnSpPr>
          <p:cNvPr id="23" name="直接连接符 22"/>
          <p:cNvCxnSpPr/>
          <p:nvPr/>
        </p:nvCxnSpPr>
        <p:spPr>
          <a:xfrm>
            <a:off x="3726027" y="4739954"/>
            <a:ext cx="27622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4" name="文本框 23"/>
          <p:cNvSpPr txBox="1">
            <a:spLocks noChangeArrowheads="1"/>
          </p:cNvSpPr>
          <p:nvPr/>
        </p:nvSpPr>
        <p:spPr bwMode="auto">
          <a:xfrm>
            <a:off x="2692565" y="4801867"/>
            <a:ext cx="2341562" cy="2438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gn="ctr" eaLnBrk="0" hangingPunct="0"/>
            <a:r>
              <a:rPr altLang="en-US" lang="zh-CN" noProof="1" sz="1000">
                <a:solidFill>
                  <a:schemeClr val="bg1"/>
                </a:solidFill>
                <a:latin charset="-122" panose="02010509060101010101" pitchFamily="49" typeface="幼圆"/>
                <a:ea charset="-122" panose="02010509060101010101" pitchFamily="49" typeface="幼圆"/>
              </a:rPr>
              <a:t>根据分类输入内容</a:t>
            </a:r>
          </a:p>
        </p:txBody>
      </p:sp>
      <p:sp>
        <p:nvSpPr>
          <p:cNvPr id="25" name="文本框 24"/>
          <p:cNvSpPr txBox="1">
            <a:spLocks noChangeAspect="1"/>
          </p:cNvSpPr>
          <p:nvPr/>
        </p:nvSpPr>
        <p:spPr>
          <a:xfrm>
            <a:off x="5518117" y="4344667"/>
            <a:ext cx="1528762" cy="579120"/>
          </a:xfrm>
          <a:prstGeom prst="rect">
            <a:avLst/>
          </a:prstGeom>
          <a:noFill/>
          <a:ln>
            <a:noFill/>
          </a:ln>
        </p:spPr>
        <p:txBody>
          <a:bodyPr>
            <a:spAutoFit/>
          </a:bodyPr>
          <a:lstStyle/>
          <a:p>
            <a:pPr algn="ctr" fontAlgn="ctr"/>
            <a:r>
              <a:rPr altLang="en-US" lang="zh-CN" sz="1600">
                <a:solidFill>
                  <a:schemeClr val="bg1"/>
                </a:solidFill>
                <a:latin charset="-122" panose="02010509060101010101" pitchFamily="49" typeface="幼圆"/>
                <a:ea charset="-122" panose="02010509060101010101" pitchFamily="49" typeface="幼圆"/>
              </a:rPr>
              <a:t>输入内容</a:t>
            </a:r>
          </a:p>
          <a:p>
            <a:pPr algn="ctr" fontAlgn="ctr"/>
            <a:r>
              <a:rPr altLang="en-US" lang="zh-CN" sz="1600">
                <a:solidFill>
                  <a:schemeClr val="bg1"/>
                </a:solidFill>
                <a:latin charset="-122" panose="02010509060101010101" pitchFamily="49" typeface="幼圆"/>
                <a:ea charset="-122" panose="02010509060101010101" pitchFamily="49" typeface="幼圆"/>
              </a:rPr>
              <a:t> </a:t>
            </a:r>
          </a:p>
        </p:txBody>
      </p:sp>
      <p:cxnSp>
        <p:nvCxnSpPr>
          <p:cNvPr id="26" name="直接连接符 25"/>
          <p:cNvCxnSpPr/>
          <p:nvPr/>
        </p:nvCxnSpPr>
        <p:spPr>
          <a:xfrm>
            <a:off x="6145179" y="4739954"/>
            <a:ext cx="27622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7" name="文本框 26"/>
          <p:cNvSpPr txBox="1">
            <a:spLocks noChangeArrowheads="1"/>
          </p:cNvSpPr>
          <p:nvPr/>
        </p:nvSpPr>
        <p:spPr bwMode="auto">
          <a:xfrm>
            <a:off x="5111717" y="4801867"/>
            <a:ext cx="2341562" cy="2438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gn="ctr" eaLnBrk="0" hangingPunct="0"/>
            <a:r>
              <a:rPr altLang="en-US" lang="zh-CN" noProof="1" sz="1000">
                <a:solidFill>
                  <a:schemeClr val="bg1"/>
                </a:solidFill>
                <a:latin charset="-122" panose="02010509060101010101" pitchFamily="49" typeface="幼圆"/>
                <a:ea charset="-122" panose="02010509060101010101" pitchFamily="49" typeface="幼圆"/>
              </a:rPr>
              <a:t>根据分类输入内容</a:t>
            </a:r>
          </a:p>
        </p:txBody>
      </p:sp>
      <p:sp>
        <p:nvSpPr>
          <p:cNvPr id="28" name="文本框 27"/>
          <p:cNvSpPr txBox="1">
            <a:spLocks noChangeAspect="1"/>
          </p:cNvSpPr>
          <p:nvPr/>
        </p:nvSpPr>
        <p:spPr>
          <a:xfrm>
            <a:off x="7673940" y="4344667"/>
            <a:ext cx="1528762" cy="579120"/>
          </a:xfrm>
          <a:prstGeom prst="rect">
            <a:avLst/>
          </a:prstGeom>
          <a:noFill/>
          <a:ln>
            <a:noFill/>
          </a:ln>
        </p:spPr>
        <p:txBody>
          <a:bodyPr>
            <a:spAutoFit/>
          </a:bodyPr>
          <a:lstStyle/>
          <a:p>
            <a:pPr algn="ctr" fontAlgn="ctr"/>
            <a:r>
              <a:rPr altLang="en-US" lang="zh-CN" sz="1600">
                <a:solidFill>
                  <a:schemeClr val="bg1"/>
                </a:solidFill>
                <a:latin charset="-122" panose="02010509060101010101" pitchFamily="49" typeface="幼圆"/>
                <a:ea charset="-122" panose="02010509060101010101" pitchFamily="49" typeface="幼圆"/>
              </a:rPr>
              <a:t>输入内容</a:t>
            </a:r>
          </a:p>
          <a:p>
            <a:pPr algn="ctr" fontAlgn="ctr"/>
            <a:r>
              <a:rPr altLang="en-US" lang="zh-CN" sz="1600">
                <a:solidFill>
                  <a:schemeClr val="bg1"/>
                </a:solidFill>
                <a:latin charset="-122" panose="02010509060101010101" pitchFamily="49" typeface="幼圆"/>
                <a:ea charset="-122" panose="02010509060101010101" pitchFamily="49" typeface="幼圆"/>
              </a:rPr>
              <a:t> </a:t>
            </a:r>
          </a:p>
        </p:txBody>
      </p:sp>
      <p:cxnSp>
        <p:nvCxnSpPr>
          <p:cNvPr id="33" name="直接连接符 32"/>
          <p:cNvCxnSpPr/>
          <p:nvPr/>
        </p:nvCxnSpPr>
        <p:spPr>
          <a:xfrm>
            <a:off x="8301003" y="4739954"/>
            <a:ext cx="27622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4" name="文本框 33"/>
          <p:cNvSpPr txBox="1">
            <a:spLocks noChangeArrowheads="1"/>
          </p:cNvSpPr>
          <p:nvPr/>
        </p:nvSpPr>
        <p:spPr bwMode="auto">
          <a:xfrm>
            <a:off x="7267540" y="4801867"/>
            <a:ext cx="2341562" cy="2438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gn="ctr" eaLnBrk="0" hangingPunct="0"/>
            <a:r>
              <a:rPr altLang="en-US" lang="zh-CN" noProof="1" sz="1000">
                <a:solidFill>
                  <a:schemeClr val="bg1"/>
                </a:solidFill>
                <a:latin charset="-122" panose="02010509060101010101" pitchFamily="49" typeface="幼圆"/>
                <a:ea charset="-122" panose="02010509060101010101" pitchFamily="49" typeface="幼圆"/>
              </a:rPr>
              <a:t>根据分类输入内容</a:t>
            </a:r>
          </a:p>
        </p:txBody>
      </p:sp>
      <p:pic>
        <p:nvPicPr>
          <p:cNvPr id="35" name="图片 34"/>
          <p:cNvPicPr>
            <a:picLocks noChangeAspect="1"/>
          </p:cNvPicPr>
          <p:nvPr/>
        </p:nvPicPr>
        <p:blipFill>
          <a:blip r:embed="rId4">
            <a:extLst>
              <a:ext uri="{28A0092B-C50C-407E-A947-70E740481C1C}">
                <a14:useLocalDpi val="0"/>
              </a:ext>
            </a:extLst>
          </a:blip>
          <a:stretch>
            <a:fillRect/>
          </a:stretch>
        </p:blipFill>
        <p:spPr>
          <a:xfrm>
            <a:off x="2816566" y="2607264"/>
            <a:ext cx="2285626" cy="1523751"/>
          </a:xfrm>
          <a:prstGeom prst="rect">
            <a:avLst/>
          </a:prstGeom>
          <a:noFill/>
          <a:ln>
            <a:noFill/>
          </a:ln>
        </p:spPr>
      </p:pic>
      <p:pic>
        <p:nvPicPr>
          <p:cNvPr id="36" name="图片 35"/>
          <p:cNvPicPr>
            <a:picLocks noChangeAspect="1"/>
          </p:cNvPicPr>
          <p:nvPr/>
        </p:nvPicPr>
        <p:blipFill>
          <a:blip r:embed="rId5">
            <a:extLst>
              <a:ext uri="{28A0092B-C50C-407E-A947-70E740481C1C}">
                <a14:useLocalDpi val="0"/>
              </a:ext>
            </a:extLst>
          </a:blip>
          <a:srcRect b="614" t="614"/>
          <a:stretch>
            <a:fillRect/>
          </a:stretch>
        </p:blipFill>
        <p:spPr>
          <a:xfrm>
            <a:off x="5111717" y="2607264"/>
            <a:ext cx="2314072" cy="1523751"/>
          </a:xfrm>
          <a:prstGeom prst="rect">
            <a:avLst/>
          </a:prstGeom>
          <a:noFill/>
          <a:ln>
            <a:noFill/>
          </a:ln>
        </p:spPr>
      </p:pic>
      <p:pic>
        <p:nvPicPr>
          <p:cNvPr id="37" name="图片 36"/>
          <p:cNvPicPr>
            <a:picLocks noChangeAspect="1"/>
          </p:cNvPicPr>
          <p:nvPr/>
        </p:nvPicPr>
        <p:blipFill>
          <a:blip r:embed="rId6">
            <a:extLst>
              <a:ext uri="{28A0092B-C50C-407E-A947-70E740481C1C}">
                <a14:useLocalDpi val="0"/>
              </a:ext>
            </a:extLst>
          </a:blip>
          <a:stretch>
            <a:fillRect/>
          </a:stretch>
        </p:blipFill>
        <p:spPr>
          <a:xfrm>
            <a:off x="7435314" y="2599509"/>
            <a:ext cx="2308602" cy="1539260"/>
          </a:xfrm>
          <a:prstGeom prst="rect">
            <a:avLst/>
          </a:prstGeom>
          <a:noFill/>
          <a:ln>
            <a:noFill/>
          </a:ln>
        </p:spPr>
      </p:pic>
    </p:spTree>
    <p:custDataLst>
      <p:tags r:id="rId7"/>
    </p:custDataLst>
    <p:extLst>
      <p:ext uri="{BB962C8B-B14F-4D97-AF65-F5344CB8AC3E}">
        <p14:creationId val="2768428747"/>
      </p:ext>
    </p:extLst>
  </p:cSld>
  <p:clrMapOvr>
    <a:masterClrMapping/>
  </p:clrMapOvr>
  <mc:AlternateContent>
    <mc:Choice Requires="p14">
      <p:transition p14:dur="1500" spd="slow">
        <p14:window dir="vert"/>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 presetSubtype="4">
                                  <p:stCondLst>
                                    <p:cond delay="0"/>
                                  </p:stCondLst>
                                  <p:childTnLst>
                                    <p:set>
                                      <p:cBhvr>
                                        <p:cTn dur="1" fill="hold" id="6">
                                          <p:stCondLst>
                                            <p:cond delay="0"/>
                                          </p:stCondLst>
                                        </p:cTn>
                                        <p:tgtEl>
                                          <p:spTgt spid="22"/>
                                        </p:tgtEl>
                                        <p:attrNameLst>
                                          <p:attrName>style.visibility</p:attrName>
                                        </p:attrNameLst>
                                      </p:cBhvr>
                                      <p:to>
                                        <p:strVal val="visible"/>
                                      </p:to>
                                    </p:set>
                                    <p:anim calcmode="lin" valueType="num">
                                      <p:cBhvr>
                                        <p:cTn dur="500" fill="hold" id="7"/>
                                        <p:tgtEl>
                                          <p:spTgt spid="22"/>
                                        </p:tgtEl>
                                        <p:attrNameLst>
                                          <p:attrName>ppt_x</p:attrName>
                                        </p:attrNameLst>
                                      </p:cBhvr>
                                      <p:tavLst>
                                        <p:tav tm="0">
                                          <p:val>
                                            <p:strVal val="#ppt_x"/>
                                          </p:val>
                                        </p:tav>
                                        <p:tav tm="100000">
                                          <p:val>
                                            <p:strVal val="#ppt_x"/>
                                          </p:val>
                                        </p:tav>
                                      </p:tavLst>
                                    </p:anim>
                                    <p:anim calcmode="lin" valueType="num">
                                      <p:cBhvr>
                                        <p:cTn dur="500" fill="hold" id="8"/>
                                        <p:tgtEl>
                                          <p:spTgt spid="22"/>
                                        </p:tgtEl>
                                        <p:attrNameLst>
                                          <p:attrName>ppt_y</p:attrName>
                                        </p:attrNameLst>
                                      </p:cBhvr>
                                      <p:tavLst>
                                        <p:tav tm="0">
                                          <p:val>
                                            <p:strVal val="1+#ppt_h/2"/>
                                          </p:val>
                                        </p:tav>
                                        <p:tav tm="100000">
                                          <p:val>
                                            <p:strVal val="#ppt_y"/>
                                          </p:val>
                                        </p:tav>
                                      </p:tavLst>
                                    </p:anim>
                                  </p:childTnLst>
                                </p:cTn>
                              </p:par>
                              <p:par>
                                <p:cTn fill="hold" id="9" nodeType="withEffect" presetClass="entr" presetID="2" presetSubtype="4">
                                  <p:stCondLst>
                                    <p:cond delay="0"/>
                                  </p:stCondLst>
                                  <p:childTnLst>
                                    <p:set>
                                      <p:cBhvr>
                                        <p:cTn dur="1" fill="hold" id="10">
                                          <p:stCondLst>
                                            <p:cond delay="0"/>
                                          </p:stCondLst>
                                        </p:cTn>
                                        <p:tgtEl>
                                          <p:spTgt spid="23"/>
                                        </p:tgtEl>
                                        <p:attrNameLst>
                                          <p:attrName>style.visibility</p:attrName>
                                        </p:attrNameLst>
                                      </p:cBhvr>
                                      <p:to>
                                        <p:strVal val="visible"/>
                                      </p:to>
                                    </p:set>
                                    <p:anim calcmode="lin" valueType="num">
                                      <p:cBhvr>
                                        <p:cTn dur="500" fill="hold" id="11"/>
                                        <p:tgtEl>
                                          <p:spTgt spid="23"/>
                                        </p:tgtEl>
                                        <p:attrNameLst>
                                          <p:attrName>ppt_x</p:attrName>
                                        </p:attrNameLst>
                                      </p:cBhvr>
                                      <p:tavLst>
                                        <p:tav tm="0">
                                          <p:val>
                                            <p:strVal val="#ppt_x"/>
                                          </p:val>
                                        </p:tav>
                                        <p:tav tm="100000">
                                          <p:val>
                                            <p:strVal val="#ppt_x"/>
                                          </p:val>
                                        </p:tav>
                                      </p:tavLst>
                                    </p:anim>
                                    <p:anim calcmode="lin" valueType="num">
                                      <p:cBhvr>
                                        <p:cTn dur="500" fill="hold" id="12"/>
                                        <p:tgtEl>
                                          <p:spTgt spid="23"/>
                                        </p:tgtEl>
                                        <p:attrNameLst>
                                          <p:attrName>ppt_y</p:attrName>
                                        </p:attrNameLst>
                                      </p:cBhvr>
                                      <p:tavLst>
                                        <p:tav tm="0">
                                          <p:val>
                                            <p:strVal val="1+#ppt_h/2"/>
                                          </p:val>
                                        </p:tav>
                                        <p:tav tm="100000">
                                          <p:val>
                                            <p:strVal val="#ppt_y"/>
                                          </p:val>
                                        </p:tav>
                                      </p:tavLst>
                                    </p:anim>
                                  </p:childTnLst>
                                </p:cTn>
                              </p:par>
                              <p:par>
                                <p:cTn fill="hold" grpId="0" id="13" nodeType="withEffect" presetClass="entr" presetID="2" presetSubtype="4">
                                  <p:stCondLst>
                                    <p:cond delay="0"/>
                                  </p:stCondLst>
                                  <p:childTnLst>
                                    <p:set>
                                      <p:cBhvr>
                                        <p:cTn dur="1" fill="hold" id="14">
                                          <p:stCondLst>
                                            <p:cond delay="0"/>
                                          </p:stCondLst>
                                        </p:cTn>
                                        <p:tgtEl>
                                          <p:spTgt spid="24"/>
                                        </p:tgtEl>
                                        <p:attrNameLst>
                                          <p:attrName>style.visibility</p:attrName>
                                        </p:attrNameLst>
                                      </p:cBhvr>
                                      <p:to>
                                        <p:strVal val="visible"/>
                                      </p:to>
                                    </p:set>
                                    <p:anim calcmode="lin" valueType="num">
                                      <p:cBhvr>
                                        <p:cTn dur="500" fill="hold" id="15"/>
                                        <p:tgtEl>
                                          <p:spTgt spid="24"/>
                                        </p:tgtEl>
                                        <p:attrNameLst>
                                          <p:attrName>ppt_x</p:attrName>
                                        </p:attrNameLst>
                                      </p:cBhvr>
                                      <p:tavLst>
                                        <p:tav tm="0">
                                          <p:val>
                                            <p:strVal val="#ppt_x"/>
                                          </p:val>
                                        </p:tav>
                                        <p:tav tm="100000">
                                          <p:val>
                                            <p:strVal val="#ppt_x"/>
                                          </p:val>
                                        </p:tav>
                                      </p:tavLst>
                                    </p:anim>
                                    <p:anim calcmode="lin" valueType="num">
                                      <p:cBhvr>
                                        <p:cTn dur="500" fill="hold" id="16"/>
                                        <p:tgtEl>
                                          <p:spTgt spid="24"/>
                                        </p:tgtEl>
                                        <p:attrNameLst>
                                          <p:attrName>ppt_y</p:attrName>
                                        </p:attrNameLst>
                                      </p:cBhvr>
                                      <p:tavLst>
                                        <p:tav tm="0">
                                          <p:val>
                                            <p:strVal val="1+#ppt_h/2"/>
                                          </p:val>
                                        </p:tav>
                                        <p:tav tm="100000">
                                          <p:val>
                                            <p:strVal val="#ppt_y"/>
                                          </p:val>
                                        </p:tav>
                                      </p:tavLst>
                                    </p:anim>
                                  </p:childTnLst>
                                </p:cTn>
                              </p:par>
                              <p:par>
                                <p:cTn fill="hold" grpId="0" id="17" nodeType="withEffect" presetClass="entr" presetID="2" presetSubtype="4">
                                  <p:stCondLst>
                                    <p:cond delay="0"/>
                                  </p:stCondLst>
                                  <p:childTnLst>
                                    <p:set>
                                      <p:cBhvr>
                                        <p:cTn dur="1" fill="hold" id="18">
                                          <p:stCondLst>
                                            <p:cond delay="0"/>
                                          </p:stCondLst>
                                        </p:cTn>
                                        <p:tgtEl>
                                          <p:spTgt spid="25"/>
                                        </p:tgtEl>
                                        <p:attrNameLst>
                                          <p:attrName>style.visibility</p:attrName>
                                        </p:attrNameLst>
                                      </p:cBhvr>
                                      <p:to>
                                        <p:strVal val="visible"/>
                                      </p:to>
                                    </p:set>
                                    <p:anim calcmode="lin" valueType="num">
                                      <p:cBhvr>
                                        <p:cTn dur="500" fill="hold" id="19"/>
                                        <p:tgtEl>
                                          <p:spTgt spid="25"/>
                                        </p:tgtEl>
                                        <p:attrNameLst>
                                          <p:attrName>ppt_x</p:attrName>
                                        </p:attrNameLst>
                                      </p:cBhvr>
                                      <p:tavLst>
                                        <p:tav tm="0">
                                          <p:val>
                                            <p:strVal val="#ppt_x"/>
                                          </p:val>
                                        </p:tav>
                                        <p:tav tm="100000">
                                          <p:val>
                                            <p:strVal val="#ppt_x"/>
                                          </p:val>
                                        </p:tav>
                                      </p:tavLst>
                                    </p:anim>
                                    <p:anim calcmode="lin" valueType="num">
                                      <p:cBhvr>
                                        <p:cTn dur="500" fill="hold" id="20"/>
                                        <p:tgtEl>
                                          <p:spTgt spid="25"/>
                                        </p:tgtEl>
                                        <p:attrNameLst>
                                          <p:attrName>ppt_y</p:attrName>
                                        </p:attrNameLst>
                                      </p:cBhvr>
                                      <p:tavLst>
                                        <p:tav tm="0">
                                          <p:val>
                                            <p:strVal val="1+#ppt_h/2"/>
                                          </p:val>
                                        </p:tav>
                                        <p:tav tm="100000">
                                          <p:val>
                                            <p:strVal val="#ppt_y"/>
                                          </p:val>
                                        </p:tav>
                                      </p:tavLst>
                                    </p:anim>
                                  </p:childTnLst>
                                </p:cTn>
                              </p:par>
                              <p:par>
                                <p:cTn fill="hold" id="21" nodeType="withEffect" presetClass="entr" presetID="2" presetSubtype="4">
                                  <p:stCondLst>
                                    <p:cond delay="0"/>
                                  </p:stCondLst>
                                  <p:childTnLst>
                                    <p:set>
                                      <p:cBhvr>
                                        <p:cTn dur="1" fill="hold" id="22">
                                          <p:stCondLst>
                                            <p:cond delay="0"/>
                                          </p:stCondLst>
                                        </p:cTn>
                                        <p:tgtEl>
                                          <p:spTgt spid="26"/>
                                        </p:tgtEl>
                                        <p:attrNameLst>
                                          <p:attrName>style.visibility</p:attrName>
                                        </p:attrNameLst>
                                      </p:cBhvr>
                                      <p:to>
                                        <p:strVal val="visible"/>
                                      </p:to>
                                    </p:set>
                                    <p:anim calcmode="lin" valueType="num">
                                      <p:cBhvr>
                                        <p:cTn dur="500" fill="hold" id="23"/>
                                        <p:tgtEl>
                                          <p:spTgt spid="26"/>
                                        </p:tgtEl>
                                        <p:attrNameLst>
                                          <p:attrName>ppt_x</p:attrName>
                                        </p:attrNameLst>
                                      </p:cBhvr>
                                      <p:tavLst>
                                        <p:tav tm="0">
                                          <p:val>
                                            <p:strVal val="#ppt_x"/>
                                          </p:val>
                                        </p:tav>
                                        <p:tav tm="100000">
                                          <p:val>
                                            <p:strVal val="#ppt_x"/>
                                          </p:val>
                                        </p:tav>
                                      </p:tavLst>
                                    </p:anim>
                                    <p:anim calcmode="lin" valueType="num">
                                      <p:cBhvr>
                                        <p:cTn dur="500" fill="hold" id="24"/>
                                        <p:tgtEl>
                                          <p:spTgt spid="26"/>
                                        </p:tgtEl>
                                        <p:attrNameLst>
                                          <p:attrName>ppt_y</p:attrName>
                                        </p:attrNameLst>
                                      </p:cBhvr>
                                      <p:tavLst>
                                        <p:tav tm="0">
                                          <p:val>
                                            <p:strVal val="1+#ppt_h/2"/>
                                          </p:val>
                                        </p:tav>
                                        <p:tav tm="100000">
                                          <p:val>
                                            <p:strVal val="#ppt_y"/>
                                          </p:val>
                                        </p:tav>
                                      </p:tavLst>
                                    </p:anim>
                                  </p:childTnLst>
                                </p:cTn>
                              </p:par>
                              <p:par>
                                <p:cTn fill="hold" grpId="0" id="25" nodeType="withEffect" presetClass="entr" presetID="2" presetSubtype="4">
                                  <p:stCondLst>
                                    <p:cond delay="0"/>
                                  </p:stCondLst>
                                  <p:childTnLst>
                                    <p:set>
                                      <p:cBhvr>
                                        <p:cTn dur="1" fill="hold" id="26">
                                          <p:stCondLst>
                                            <p:cond delay="0"/>
                                          </p:stCondLst>
                                        </p:cTn>
                                        <p:tgtEl>
                                          <p:spTgt spid="27"/>
                                        </p:tgtEl>
                                        <p:attrNameLst>
                                          <p:attrName>style.visibility</p:attrName>
                                        </p:attrNameLst>
                                      </p:cBhvr>
                                      <p:to>
                                        <p:strVal val="visible"/>
                                      </p:to>
                                    </p:set>
                                    <p:anim calcmode="lin" valueType="num">
                                      <p:cBhvr>
                                        <p:cTn dur="500" fill="hold" id="27"/>
                                        <p:tgtEl>
                                          <p:spTgt spid="27"/>
                                        </p:tgtEl>
                                        <p:attrNameLst>
                                          <p:attrName>ppt_x</p:attrName>
                                        </p:attrNameLst>
                                      </p:cBhvr>
                                      <p:tavLst>
                                        <p:tav tm="0">
                                          <p:val>
                                            <p:strVal val="#ppt_x"/>
                                          </p:val>
                                        </p:tav>
                                        <p:tav tm="100000">
                                          <p:val>
                                            <p:strVal val="#ppt_x"/>
                                          </p:val>
                                        </p:tav>
                                      </p:tavLst>
                                    </p:anim>
                                    <p:anim calcmode="lin" valueType="num">
                                      <p:cBhvr>
                                        <p:cTn dur="500" fill="hold" id="28"/>
                                        <p:tgtEl>
                                          <p:spTgt spid="27"/>
                                        </p:tgtEl>
                                        <p:attrNameLst>
                                          <p:attrName>ppt_y</p:attrName>
                                        </p:attrNameLst>
                                      </p:cBhvr>
                                      <p:tavLst>
                                        <p:tav tm="0">
                                          <p:val>
                                            <p:strVal val="1+#ppt_h/2"/>
                                          </p:val>
                                        </p:tav>
                                        <p:tav tm="100000">
                                          <p:val>
                                            <p:strVal val="#ppt_y"/>
                                          </p:val>
                                        </p:tav>
                                      </p:tavLst>
                                    </p:anim>
                                  </p:childTnLst>
                                </p:cTn>
                              </p:par>
                              <p:par>
                                <p:cTn fill="hold" grpId="0" id="29" nodeType="withEffect" presetClass="entr" presetID="2" presetSubtype="4">
                                  <p:stCondLst>
                                    <p:cond delay="0"/>
                                  </p:stCondLst>
                                  <p:childTnLst>
                                    <p:set>
                                      <p:cBhvr>
                                        <p:cTn dur="1" fill="hold" id="30">
                                          <p:stCondLst>
                                            <p:cond delay="0"/>
                                          </p:stCondLst>
                                        </p:cTn>
                                        <p:tgtEl>
                                          <p:spTgt spid="28"/>
                                        </p:tgtEl>
                                        <p:attrNameLst>
                                          <p:attrName>style.visibility</p:attrName>
                                        </p:attrNameLst>
                                      </p:cBhvr>
                                      <p:to>
                                        <p:strVal val="visible"/>
                                      </p:to>
                                    </p:set>
                                    <p:anim calcmode="lin" valueType="num">
                                      <p:cBhvr>
                                        <p:cTn dur="500" fill="hold" id="31"/>
                                        <p:tgtEl>
                                          <p:spTgt spid="28"/>
                                        </p:tgtEl>
                                        <p:attrNameLst>
                                          <p:attrName>ppt_x</p:attrName>
                                        </p:attrNameLst>
                                      </p:cBhvr>
                                      <p:tavLst>
                                        <p:tav tm="0">
                                          <p:val>
                                            <p:strVal val="#ppt_x"/>
                                          </p:val>
                                        </p:tav>
                                        <p:tav tm="100000">
                                          <p:val>
                                            <p:strVal val="#ppt_x"/>
                                          </p:val>
                                        </p:tav>
                                      </p:tavLst>
                                    </p:anim>
                                    <p:anim calcmode="lin" valueType="num">
                                      <p:cBhvr>
                                        <p:cTn dur="500" fill="hold" id="32"/>
                                        <p:tgtEl>
                                          <p:spTgt spid="28"/>
                                        </p:tgtEl>
                                        <p:attrNameLst>
                                          <p:attrName>ppt_y</p:attrName>
                                        </p:attrNameLst>
                                      </p:cBhvr>
                                      <p:tavLst>
                                        <p:tav tm="0">
                                          <p:val>
                                            <p:strVal val="1+#ppt_h/2"/>
                                          </p:val>
                                        </p:tav>
                                        <p:tav tm="100000">
                                          <p:val>
                                            <p:strVal val="#ppt_y"/>
                                          </p:val>
                                        </p:tav>
                                      </p:tavLst>
                                    </p:anim>
                                  </p:childTnLst>
                                </p:cTn>
                              </p:par>
                              <p:par>
                                <p:cTn fill="hold" id="33" nodeType="withEffect" presetClass="entr" presetID="2" presetSubtype="4">
                                  <p:stCondLst>
                                    <p:cond delay="0"/>
                                  </p:stCondLst>
                                  <p:childTnLst>
                                    <p:set>
                                      <p:cBhvr>
                                        <p:cTn dur="1" fill="hold" id="34">
                                          <p:stCondLst>
                                            <p:cond delay="0"/>
                                          </p:stCondLst>
                                        </p:cTn>
                                        <p:tgtEl>
                                          <p:spTgt spid="33"/>
                                        </p:tgtEl>
                                        <p:attrNameLst>
                                          <p:attrName>style.visibility</p:attrName>
                                        </p:attrNameLst>
                                      </p:cBhvr>
                                      <p:to>
                                        <p:strVal val="visible"/>
                                      </p:to>
                                    </p:set>
                                    <p:anim calcmode="lin" valueType="num">
                                      <p:cBhvr>
                                        <p:cTn dur="500" fill="hold" id="35"/>
                                        <p:tgtEl>
                                          <p:spTgt spid="33"/>
                                        </p:tgtEl>
                                        <p:attrNameLst>
                                          <p:attrName>ppt_x</p:attrName>
                                        </p:attrNameLst>
                                      </p:cBhvr>
                                      <p:tavLst>
                                        <p:tav tm="0">
                                          <p:val>
                                            <p:strVal val="#ppt_x"/>
                                          </p:val>
                                        </p:tav>
                                        <p:tav tm="100000">
                                          <p:val>
                                            <p:strVal val="#ppt_x"/>
                                          </p:val>
                                        </p:tav>
                                      </p:tavLst>
                                    </p:anim>
                                    <p:anim calcmode="lin" valueType="num">
                                      <p:cBhvr>
                                        <p:cTn dur="500" fill="hold" id="36"/>
                                        <p:tgtEl>
                                          <p:spTgt spid="33"/>
                                        </p:tgtEl>
                                        <p:attrNameLst>
                                          <p:attrName>ppt_y</p:attrName>
                                        </p:attrNameLst>
                                      </p:cBhvr>
                                      <p:tavLst>
                                        <p:tav tm="0">
                                          <p:val>
                                            <p:strVal val="1+#ppt_h/2"/>
                                          </p:val>
                                        </p:tav>
                                        <p:tav tm="100000">
                                          <p:val>
                                            <p:strVal val="#ppt_y"/>
                                          </p:val>
                                        </p:tav>
                                      </p:tavLst>
                                    </p:anim>
                                  </p:childTnLst>
                                </p:cTn>
                              </p:par>
                              <p:par>
                                <p:cTn fill="hold" grpId="0" id="37" nodeType="withEffect" presetClass="entr" presetID="2" presetSubtype="4">
                                  <p:stCondLst>
                                    <p:cond delay="0"/>
                                  </p:stCondLst>
                                  <p:childTnLst>
                                    <p:set>
                                      <p:cBhvr>
                                        <p:cTn dur="1" fill="hold" id="38">
                                          <p:stCondLst>
                                            <p:cond delay="0"/>
                                          </p:stCondLst>
                                        </p:cTn>
                                        <p:tgtEl>
                                          <p:spTgt spid="34"/>
                                        </p:tgtEl>
                                        <p:attrNameLst>
                                          <p:attrName>style.visibility</p:attrName>
                                        </p:attrNameLst>
                                      </p:cBhvr>
                                      <p:to>
                                        <p:strVal val="visible"/>
                                      </p:to>
                                    </p:set>
                                    <p:anim calcmode="lin" valueType="num">
                                      <p:cBhvr>
                                        <p:cTn dur="500" fill="hold" id="39"/>
                                        <p:tgtEl>
                                          <p:spTgt spid="34"/>
                                        </p:tgtEl>
                                        <p:attrNameLst>
                                          <p:attrName>ppt_x</p:attrName>
                                        </p:attrNameLst>
                                      </p:cBhvr>
                                      <p:tavLst>
                                        <p:tav tm="0">
                                          <p:val>
                                            <p:strVal val="#ppt_x"/>
                                          </p:val>
                                        </p:tav>
                                        <p:tav tm="100000">
                                          <p:val>
                                            <p:strVal val="#ppt_x"/>
                                          </p:val>
                                        </p:tav>
                                      </p:tavLst>
                                    </p:anim>
                                    <p:anim calcmode="lin" valueType="num">
                                      <p:cBhvr>
                                        <p:cTn dur="500" fill="hold" id="40"/>
                                        <p:tgtEl>
                                          <p:spTgt spid="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2"/>
      <p:bldP grpId="0" spid="24"/>
      <p:bldP grpId="0" spid="25"/>
      <p:bldP grpId="0" spid="27"/>
      <p:bldP grpId="0" spid="28"/>
      <p:bldP grpId="0" spid="34"/>
    </p:bldLst>
  </p:timing>
</p:sld>
</file>

<file path=ppt/slides/slide2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组合 1"/>
          <p:cNvGrpSpPr/>
          <p:nvPr/>
        </p:nvGrpSpPr>
        <p:grpSpPr>
          <a:xfrm>
            <a:off x="4845199" y="1833757"/>
            <a:ext cx="8172186" cy="5959032"/>
            <a:chOff x="5974051" y="2196883"/>
            <a:chExt cx="6880730" cy="5017323"/>
          </a:xfrm>
        </p:grpSpPr>
        <p:sp>
          <p:nvSpPr>
            <p:cNvPr id="10" name="任意多边形: 形状 9"/>
            <p:cNvSpPr/>
            <p:nvPr/>
          </p:nvSpPr>
          <p:spPr>
            <a:xfrm>
              <a:off x="9606756" y="3547081"/>
              <a:ext cx="3248025" cy="3667125"/>
            </a:xfrm>
            <a:custGeom>
              <a:gdLst>
                <a:gd fmla="*/ 0 w 3248025" name="connsiteX0"/>
                <a:gd fmla="*/ 0 h 3667125" name="connsiteY0"/>
                <a:gd fmla="*/ 476250 w 3248025" name="connsiteX1"/>
                <a:gd fmla="*/ 2295525 h 3667125" name="connsiteY1"/>
                <a:gd fmla="*/ 2409825 w 3248025" name="connsiteX2"/>
                <a:gd fmla="*/ 3667125 h 3667125" name="connsiteY2"/>
                <a:gd fmla="*/ 3248025 w 3248025" name="connsiteX3"/>
                <a:gd fmla="*/ 3667125 h 3667125" name="connsiteY3"/>
                <a:gd fmla="*/ 3200400 w 3248025" name="connsiteX4"/>
                <a:gd fmla="*/ 2000250 h 3667125" name="connsiteY4"/>
                <a:gd fmla="*/ 0 w 3248025" name="connsiteX5"/>
                <a:gd fmla="*/ 0 h 3667125"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3667125" w="3248025">
                  <a:moveTo>
                    <a:pt x="0" y="0"/>
                  </a:moveTo>
                  <a:lnTo>
                    <a:pt x="476250" y="2295525"/>
                  </a:lnTo>
                  <a:lnTo>
                    <a:pt x="2409825" y="3667125"/>
                  </a:lnTo>
                  <a:lnTo>
                    <a:pt x="3248025" y="3667125"/>
                  </a:lnTo>
                  <a:lnTo>
                    <a:pt x="3200400" y="2000250"/>
                  </a:lnTo>
                  <a:lnTo>
                    <a:pt x="0" y="0"/>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ea charset="-122" panose="02010509060101010101" pitchFamily="49" typeface="幼圆"/>
              </a:endParaRPr>
            </a:p>
          </p:txBody>
        </p:sp>
        <p:sp>
          <p:nvSpPr>
            <p:cNvPr id="16" name="任意多边形: 形状 15"/>
            <p:cNvSpPr/>
            <p:nvPr/>
          </p:nvSpPr>
          <p:spPr>
            <a:xfrm rot="15955320">
              <a:off x="6050614" y="2120320"/>
              <a:ext cx="3781425" cy="3934551"/>
            </a:xfrm>
            <a:custGeom>
              <a:gdLst>
                <a:gd fmla="*/ 3781425 w 3781425" name="connsiteX0"/>
                <a:gd fmla="*/ 2266950 h 2600325" name="connsiteY0"/>
                <a:gd fmla="*/ 3333750 w 3781425" name="connsiteX1"/>
                <a:gd fmla="*/ 0 h 2600325" name="connsiteY1"/>
                <a:gd fmla="*/ 0 w 3781425" name="connsiteX2"/>
                <a:gd fmla="*/ 2600325 h 2600325" name="connsiteY2"/>
                <a:gd fmla="*/ 3781425 w 3781425" name="connsiteX3"/>
                <a:gd fmla="*/ 2266950 h 2600325" name="connsiteY3"/>
              </a:gdLst>
              <a:cxnLst>
                <a:cxn ang="0">
                  <a:pos x="connsiteX0" y="connsiteY0"/>
                </a:cxn>
                <a:cxn ang="0">
                  <a:pos x="connsiteX1" y="connsiteY1"/>
                </a:cxn>
                <a:cxn ang="0">
                  <a:pos x="connsiteX2" y="connsiteY2"/>
                </a:cxn>
                <a:cxn ang="0">
                  <a:pos x="connsiteX3" y="connsiteY3"/>
                </a:cxn>
              </a:cxnLst>
              <a:rect b="b" l="l" r="r" t="t"/>
              <a:pathLst>
                <a:path h="2600325" w="3781425">
                  <a:moveTo>
                    <a:pt x="3781425" y="2266950"/>
                  </a:moveTo>
                  <a:lnTo>
                    <a:pt x="3333750" y="0"/>
                  </a:lnTo>
                  <a:lnTo>
                    <a:pt x="0" y="2600325"/>
                  </a:lnTo>
                  <a:lnTo>
                    <a:pt x="3781425" y="2266950"/>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ea charset="-122" panose="02010509060101010101" pitchFamily="49" typeface="幼圆"/>
              </a:endParaRPr>
            </a:p>
          </p:txBody>
        </p:sp>
      </p:grpSp>
      <p:pic>
        <p:nvPicPr>
          <p:cNvPr id="20" name="图片 19"/>
          <p:cNvPicPr>
            <a:picLocks noChangeAspect="1"/>
          </p:cNvPicPr>
          <p:nvPr/>
        </p:nvPicPr>
        <p:blipFill>
          <a:blip r:embed="rId3">
            <a:extLst>
              <a:ext uri="{28A0092B-C50C-407E-A947-70E740481C1C}">
                <a14:useLocalDpi val="0"/>
              </a:ext>
            </a:extLst>
          </a:blip>
          <a:stretch>
            <a:fillRect/>
          </a:stretch>
        </p:blipFill>
        <p:spPr>
          <a:xfrm>
            <a:off x="3040087" y="1256765"/>
            <a:ext cx="8268602" cy="4651086"/>
          </a:xfrm>
          <a:prstGeom prst="rect">
            <a:avLst/>
          </a:prstGeom>
        </p:spPr>
      </p:pic>
      <p:sp>
        <p:nvSpPr>
          <p:cNvPr id="21" name="文本框 20"/>
          <p:cNvSpPr txBox="1">
            <a:spLocks noChangeArrowheads="1" noChangeAspect="1"/>
          </p:cNvSpPr>
          <p:nvPr/>
        </p:nvSpPr>
        <p:spPr bwMode="auto">
          <a:xfrm>
            <a:off x="5565278" y="2248173"/>
            <a:ext cx="3684588" cy="7620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gn="ctr" eaLnBrk="0" hangingPunct="0"/>
            <a:r>
              <a:rPr altLang="en-US" lang="zh-CN" sz="4400">
                <a:solidFill>
                  <a:schemeClr val="tx1">
                    <a:lumMod val="85000"/>
                    <a:lumOff val="15000"/>
                  </a:schemeClr>
                </a:solidFill>
                <a:latin charset="-122" panose="02010509060101010101" pitchFamily="49" typeface="幼圆"/>
                <a:ea charset="-122" panose="02010509060101010101" pitchFamily="49" typeface="幼圆"/>
              </a:rPr>
              <a:t>输入标题</a:t>
            </a:r>
          </a:p>
        </p:txBody>
      </p:sp>
      <p:sp>
        <p:nvSpPr>
          <p:cNvPr id="22" name="文本框 21"/>
          <p:cNvSpPr txBox="1">
            <a:spLocks noChangeArrowheads="1"/>
          </p:cNvSpPr>
          <p:nvPr/>
        </p:nvSpPr>
        <p:spPr bwMode="auto">
          <a:xfrm>
            <a:off x="6025654" y="3081928"/>
            <a:ext cx="2763838" cy="2438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gn="ctr" eaLnBrk="0" hangingPunct="0"/>
            <a:r>
              <a:rPr altLang="zh-CN" lang="en-US" sz="1000">
                <a:solidFill>
                  <a:schemeClr val="tx1">
                    <a:lumMod val="85000"/>
                    <a:lumOff val="15000"/>
                  </a:schemeClr>
                </a:solidFill>
                <a:latin charset="0" panose="020b0604020202020204" pitchFamily="34" typeface="Arial"/>
                <a:ea charset="-122" panose="02010509060101010101" pitchFamily="49" typeface="幼圆"/>
              </a:rPr>
              <a:t>Modern fashion Creative presentation</a:t>
            </a:r>
          </a:p>
        </p:txBody>
      </p:sp>
      <p:cxnSp>
        <p:nvCxnSpPr>
          <p:cNvPr id="23" name="直接连接符 22"/>
          <p:cNvCxnSpPr/>
          <p:nvPr/>
        </p:nvCxnSpPr>
        <p:spPr>
          <a:xfrm>
            <a:off x="7269461" y="3456178"/>
            <a:ext cx="27622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文本框 23"/>
          <p:cNvSpPr txBox="1"/>
          <p:nvPr/>
        </p:nvSpPr>
        <p:spPr>
          <a:xfrm>
            <a:off x="5189042" y="3582308"/>
            <a:ext cx="4437063" cy="274320"/>
          </a:xfrm>
          <a:prstGeom prst="rect">
            <a:avLst/>
          </a:prstGeom>
          <a:noFill/>
          <a:ln>
            <a:noFill/>
          </a:ln>
        </p:spPr>
        <p:txBody>
          <a:bodyPr>
            <a:spAutoFit/>
          </a:bodyPr>
          <a:lstStyle/>
          <a:p>
            <a:pPr algn="ctr"/>
            <a:r>
              <a:rPr altLang="en-US" lang="zh-CN" noProof="1" sz="1200">
                <a:solidFill>
                  <a:schemeClr val="tx1">
                    <a:lumMod val="85000"/>
                    <a:lumOff val="15000"/>
                  </a:schemeClr>
                </a:solidFill>
                <a:latin charset="0" panose="020b0604020202020204" pitchFamily="34" typeface="Arial"/>
                <a:ea charset="-122" panose="02010509060101010101" pitchFamily="49" typeface="幼圆"/>
              </a:rPr>
              <a:t>根据分类输入内容</a:t>
            </a:r>
          </a:p>
        </p:txBody>
      </p:sp>
    </p:spTree>
    <p:custDataLst>
      <p:tags r:id="rId4"/>
    </p:custDataLst>
    <p:extLst>
      <p:ext uri="{BB962C8B-B14F-4D97-AF65-F5344CB8AC3E}">
        <p14:creationId val="3430739342"/>
      </p:ext>
    </p:extLst>
  </p:cSld>
  <p:clrMapOvr>
    <a:masterClrMapping/>
  </p:clrMapOvr>
  <mc:AlternateContent>
    <mc:Choice Requires="p14">
      <p:transition p14:dur="1500" spd="slow">
        <p14:window dir="vert"/>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21" presetSubtype="1">
                                  <p:stCondLst>
                                    <p:cond delay="0"/>
                                  </p:stCondLst>
                                  <p:childTnLst>
                                    <p:set>
                                      <p:cBhvr>
                                        <p:cTn dur="1" fill="hold" id="6">
                                          <p:stCondLst>
                                            <p:cond delay="0"/>
                                          </p:stCondLst>
                                        </p:cTn>
                                        <p:tgtEl>
                                          <p:spTgt spid="20"/>
                                        </p:tgtEl>
                                        <p:attrNameLst>
                                          <p:attrName>style.visibility</p:attrName>
                                        </p:attrNameLst>
                                      </p:cBhvr>
                                      <p:to>
                                        <p:strVal val="visible"/>
                                      </p:to>
                                    </p:set>
                                    <p:animEffect filter="wheel(1)" transition="in">
                                      <p:cBhvr>
                                        <p:cTn dur="2000" id="7"/>
                                        <p:tgtEl>
                                          <p:spTgt spid="20"/>
                                        </p:tgtEl>
                                      </p:cBhvr>
                                    </p:animEffect>
                                  </p:childTnLst>
                                </p:cTn>
                              </p:par>
                              <p:par>
                                <p:cTn fill="hold" grpId="0" id="8" nodeType="withEffect" presetClass="entr" presetID="2" presetSubtype="1">
                                  <p:stCondLst>
                                    <p:cond delay="0"/>
                                  </p:stCondLst>
                                  <p:childTnLst>
                                    <p:set>
                                      <p:cBhvr>
                                        <p:cTn dur="1" fill="hold" id="9">
                                          <p:stCondLst>
                                            <p:cond delay="0"/>
                                          </p:stCondLst>
                                        </p:cTn>
                                        <p:tgtEl>
                                          <p:spTgt spid="21"/>
                                        </p:tgtEl>
                                        <p:attrNameLst>
                                          <p:attrName>style.visibility</p:attrName>
                                        </p:attrNameLst>
                                      </p:cBhvr>
                                      <p:to>
                                        <p:strVal val="visible"/>
                                      </p:to>
                                    </p:set>
                                    <p:anim calcmode="lin" valueType="num">
                                      <p:cBhvr>
                                        <p:cTn dur="1000" fill="hold" id="10"/>
                                        <p:tgtEl>
                                          <p:spTgt spid="21"/>
                                        </p:tgtEl>
                                        <p:attrNameLst>
                                          <p:attrName>ppt_x</p:attrName>
                                        </p:attrNameLst>
                                      </p:cBhvr>
                                      <p:tavLst>
                                        <p:tav tm="0">
                                          <p:val>
                                            <p:strVal val="#ppt_x"/>
                                          </p:val>
                                        </p:tav>
                                        <p:tav tm="100000">
                                          <p:val>
                                            <p:strVal val="#ppt_x"/>
                                          </p:val>
                                        </p:tav>
                                      </p:tavLst>
                                    </p:anim>
                                    <p:anim calcmode="lin" valueType="num">
                                      <p:cBhvr>
                                        <p:cTn dur="1000" fill="hold" id="11"/>
                                        <p:tgtEl>
                                          <p:spTgt spid="21"/>
                                        </p:tgtEl>
                                        <p:attrNameLst>
                                          <p:attrName>ppt_y</p:attrName>
                                        </p:attrNameLst>
                                      </p:cBhvr>
                                      <p:tavLst>
                                        <p:tav tm="0">
                                          <p:val>
                                            <p:strVal val="0-#ppt_h/2"/>
                                          </p:val>
                                        </p:tav>
                                        <p:tav tm="100000">
                                          <p:val>
                                            <p:strVal val="#ppt_y"/>
                                          </p:val>
                                        </p:tav>
                                      </p:tavLst>
                                    </p:anim>
                                  </p:childTnLst>
                                </p:cTn>
                              </p:par>
                              <p:par>
                                <p:cTn fill="hold" grpId="2" id="12" nodeType="withEffect" presetClass="entr" presetID="2" presetSubtype="4">
                                  <p:stCondLst>
                                    <p:cond delay="0"/>
                                  </p:stCondLst>
                                  <p:childTnLst>
                                    <p:set>
                                      <p:cBhvr>
                                        <p:cTn dur="1" fill="hold" id="13">
                                          <p:stCondLst>
                                            <p:cond delay="0"/>
                                          </p:stCondLst>
                                        </p:cTn>
                                        <p:tgtEl>
                                          <p:spTgt spid="22"/>
                                        </p:tgtEl>
                                        <p:attrNameLst>
                                          <p:attrName>style.visibility</p:attrName>
                                        </p:attrNameLst>
                                      </p:cBhvr>
                                      <p:to>
                                        <p:strVal val="visible"/>
                                      </p:to>
                                    </p:set>
                                    <p:anim calcmode="lin" valueType="num">
                                      <p:cBhvr>
                                        <p:cTn dur="500" fill="hold" id="14"/>
                                        <p:tgtEl>
                                          <p:spTgt spid="22"/>
                                        </p:tgtEl>
                                        <p:attrNameLst>
                                          <p:attrName>ppt_x</p:attrName>
                                        </p:attrNameLst>
                                      </p:cBhvr>
                                      <p:tavLst>
                                        <p:tav tm="0">
                                          <p:val>
                                            <p:strVal val="#ppt_x"/>
                                          </p:val>
                                        </p:tav>
                                        <p:tav tm="100000">
                                          <p:val>
                                            <p:strVal val="#ppt_x"/>
                                          </p:val>
                                        </p:tav>
                                      </p:tavLst>
                                    </p:anim>
                                    <p:anim calcmode="lin" valueType="num">
                                      <p:cBhvr>
                                        <p:cTn dur="500" fill="hold" id="15"/>
                                        <p:tgtEl>
                                          <p:spTgt spid="22"/>
                                        </p:tgtEl>
                                        <p:attrNameLst>
                                          <p:attrName>ppt_y</p:attrName>
                                        </p:attrNameLst>
                                      </p:cBhvr>
                                      <p:tavLst>
                                        <p:tav tm="0">
                                          <p:val>
                                            <p:strVal val="1+#ppt_h/2"/>
                                          </p:val>
                                        </p:tav>
                                        <p:tav tm="100000">
                                          <p:val>
                                            <p:strVal val="#ppt_y"/>
                                          </p:val>
                                        </p:tav>
                                      </p:tavLst>
                                    </p:anim>
                                  </p:childTnLst>
                                </p:cTn>
                              </p:par>
                              <p:par>
                                <p:cTn fill="hold" grpId="2" id="16" nodeType="withEffect" presetClass="entr" presetID="2" presetSubtype="4">
                                  <p:stCondLst>
                                    <p:cond delay="0"/>
                                  </p:stCondLst>
                                  <p:childTnLst>
                                    <p:set>
                                      <p:cBhvr>
                                        <p:cTn dur="1" fill="hold" id="17">
                                          <p:stCondLst>
                                            <p:cond delay="0"/>
                                          </p:stCondLst>
                                        </p:cTn>
                                        <p:tgtEl>
                                          <p:spTgt spid="24"/>
                                        </p:tgtEl>
                                        <p:attrNameLst>
                                          <p:attrName>style.visibility</p:attrName>
                                        </p:attrNameLst>
                                      </p:cBhvr>
                                      <p:to>
                                        <p:strVal val="visible"/>
                                      </p:to>
                                    </p:set>
                                    <p:anim calcmode="lin" valueType="num">
                                      <p:cBhvr>
                                        <p:cTn dur="1000" fill="hold" id="18"/>
                                        <p:tgtEl>
                                          <p:spTgt spid="24"/>
                                        </p:tgtEl>
                                        <p:attrNameLst>
                                          <p:attrName>ppt_x</p:attrName>
                                        </p:attrNameLst>
                                      </p:cBhvr>
                                      <p:tavLst>
                                        <p:tav tm="0">
                                          <p:val>
                                            <p:strVal val="#ppt_x"/>
                                          </p:val>
                                        </p:tav>
                                        <p:tav tm="100000">
                                          <p:val>
                                            <p:strVal val="#ppt_x"/>
                                          </p:val>
                                        </p:tav>
                                      </p:tavLst>
                                    </p:anim>
                                    <p:anim calcmode="lin" valueType="num">
                                      <p:cBhvr>
                                        <p:cTn dur="1000" fill="hold" id="19"/>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1"/>
      <p:bldP grpId="2" spid="22"/>
      <p:bldP grpId="2" spid="24"/>
    </p:bldLst>
  </p:timing>
</p:sld>
</file>

<file path=ppt/slides/slide2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10" name="组合 9"/>
          <p:cNvGrpSpPr/>
          <p:nvPr/>
        </p:nvGrpSpPr>
        <p:grpSpPr>
          <a:xfrm>
            <a:off x="0" y="-704344"/>
            <a:ext cx="9140061" cy="2875208"/>
            <a:chOff x="0" y="-704344"/>
            <a:chExt cx="9140061" cy="2875208"/>
          </a:xfrm>
        </p:grpSpPr>
        <p:grpSp>
          <p:nvGrpSpPr>
            <p:cNvPr id="4" name="组合 3"/>
            <p:cNvGrpSpPr/>
            <p:nvPr/>
          </p:nvGrpSpPr>
          <p:grpSpPr>
            <a:xfrm>
              <a:off x="0" y="-488131"/>
              <a:ext cx="2392916" cy="2204722"/>
              <a:chOff x="1444172" y="591989"/>
              <a:chExt cx="5705283" cy="5256584"/>
            </a:xfrm>
          </p:grpSpPr>
          <p:sp>
            <p:nvSpPr>
              <p:cNvPr id="64" name="任意多边形: 形状 63"/>
              <p:cNvSpPr/>
              <p:nvPr/>
            </p:nvSpPr>
            <p:spPr>
              <a:xfrm>
                <a:off x="1901872" y="2405577"/>
                <a:ext cx="3592285" cy="3442996"/>
              </a:xfrm>
              <a:custGeom>
                <a:gdLst>
                  <a:gd fmla="*/ 0 w 3592285" name="connsiteX0"/>
                  <a:gd fmla="*/ 699796 h 3442996" name="connsiteY0"/>
                  <a:gd fmla="*/ 3592285 w 3592285" name="connsiteX1"/>
                  <a:gd fmla="*/ 0 h 3442996" name="connsiteY1"/>
                  <a:gd fmla="*/ 2425959 w 3592285" name="connsiteX2"/>
                  <a:gd fmla="*/ 3442996 h 3442996" name="connsiteY2"/>
                  <a:gd fmla="*/ 0 w 3592285" name="connsiteX3"/>
                  <a:gd fmla="*/ 699796 h 3442996" name="connsiteY3"/>
                </a:gdLst>
                <a:cxnLst>
                  <a:cxn ang="0">
                    <a:pos x="connsiteX0" y="connsiteY0"/>
                  </a:cxn>
                  <a:cxn ang="0">
                    <a:pos x="connsiteX1" y="connsiteY1"/>
                  </a:cxn>
                  <a:cxn ang="0">
                    <a:pos x="connsiteX2" y="connsiteY2"/>
                  </a:cxn>
                  <a:cxn ang="0">
                    <a:pos x="connsiteX3" y="connsiteY3"/>
                  </a:cxn>
                </a:cxnLst>
                <a:rect b="b" l="l" r="r" t="t"/>
                <a:pathLst>
                  <a:path h="3442996" w="3592285">
                    <a:moveTo>
                      <a:pt x="0" y="699796"/>
                    </a:moveTo>
                    <a:lnTo>
                      <a:pt x="3592285" y="0"/>
                    </a:lnTo>
                    <a:lnTo>
                      <a:pt x="2425959" y="3442996"/>
                    </a:lnTo>
                    <a:lnTo>
                      <a:pt x="0" y="699796"/>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10509060101010101" pitchFamily="49" typeface="幼圆"/>
                </a:endParaRPr>
              </a:p>
            </p:txBody>
          </p:sp>
          <p:sp>
            <p:nvSpPr>
              <p:cNvPr id="65" name="任意多边形: 形状 64"/>
              <p:cNvSpPr/>
              <p:nvPr/>
            </p:nvSpPr>
            <p:spPr>
              <a:xfrm>
                <a:off x="3403842" y="2049069"/>
                <a:ext cx="1270001" cy="965200"/>
              </a:xfrm>
              <a:custGeom>
                <a:gdLst>
                  <a:gd fmla="*/ 0 w 1270000" name="connsiteX0"/>
                  <a:gd fmla="*/ 965200 h 965200" name="connsiteY0"/>
                  <a:gd fmla="*/ 1035050 w 1270000" name="connsiteX1"/>
                  <a:gd fmla="*/ 0 h 965200" name="connsiteY1"/>
                  <a:gd fmla="*/ 1270000 w 1270000" name="connsiteX2"/>
                  <a:gd fmla="*/ 933450 h 965200" name="connsiteY2"/>
                </a:gdLst>
                <a:cxnLst>
                  <a:cxn ang="0">
                    <a:pos x="connsiteX0" y="connsiteY0"/>
                  </a:cxn>
                  <a:cxn ang="0">
                    <a:pos x="connsiteX1" y="connsiteY1"/>
                  </a:cxn>
                  <a:cxn ang="0">
                    <a:pos x="connsiteX2" y="connsiteY2"/>
                  </a:cxn>
                </a:cxnLst>
                <a:rect b="b" l="l" r="r" t="t"/>
                <a:pathLst>
                  <a:path h="965200" w="1270000">
                    <a:moveTo>
                      <a:pt x="0" y="965200"/>
                    </a:moveTo>
                    <a:lnTo>
                      <a:pt x="1035050" y="0"/>
                    </a:lnTo>
                    <a:lnTo>
                      <a:pt x="1270000" y="933450"/>
                    </a:lnTo>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10509060101010101" pitchFamily="49" typeface="幼圆"/>
                </a:endParaRPr>
              </a:p>
            </p:txBody>
          </p:sp>
          <p:sp>
            <p:nvSpPr>
              <p:cNvPr id="66" name="任意多边形: 形状 65"/>
              <p:cNvSpPr/>
              <p:nvPr/>
            </p:nvSpPr>
            <p:spPr>
              <a:xfrm>
                <a:off x="1835390" y="3792146"/>
                <a:ext cx="3457575" cy="1752599"/>
              </a:xfrm>
              <a:custGeom>
                <a:gdLst>
                  <a:gd fmla="*/ 733425 w 3457575" name="connsiteX0"/>
                  <a:gd fmla="*/ 0 h 1752600" name="connsiteY0"/>
                  <a:gd fmla="*/ 0 w 3457575" name="connsiteX1"/>
                  <a:gd fmla="*/ 733425 h 1752600" name="connsiteY1"/>
                  <a:gd fmla="*/ 3457575 w 3457575" name="connsiteX2"/>
                  <a:gd fmla="*/ 1752600 h 1752600" name="connsiteY2"/>
                  <a:gd fmla="*/ 3305175 w 3457575" name="connsiteX3"/>
                  <a:gd fmla="*/ 1114425 h 1752600" name="connsiteY3"/>
                </a:gdLst>
                <a:cxnLst>
                  <a:cxn ang="0">
                    <a:pos x="connsiteX0" y="connsiteY0"/>
                  </a:cxn>
                  <a:cxn ang="0">
                    <a:pos x="connsiteX1" y="connsiteY1"/>
                  </a:cxn>
                  <a:cxn ang="0">
                    <a:pos x="connsiteX2" y="connsiteY2"/>
                  </a:cxn>
                  <a:cxn ang="0">
                    <a:pos x="connsiteX3" y="connsiteY3"/>
                  </a:cxn>
                </a:cxnLst>
                <a:rect b="b" l="l" r="r" t="t"/>
                <a:pathLst>
                  <a:path h="1752600" w="3457575">
                    <a:moveTo>
                      <a:pt x="733425" y="0"/>
                    </a:moveTo>
                    <a:lnTo>
                      <a:pt x="0" y="733425"/>
                    </a:lnTo>
                    <a:lnTo>
                      <a:pt x="3457575" y="1752600"/>
                    </a:lnTo>
                    <a:lnTo>
                      <a:pt x="3305175" y="1114425"/>
                    </a:lnTo>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10509060101010101" pitchFamily="49" typeface="幼圆"/>
                </a:endParaRPr>
              </a:p>
            </p:txBody>
          </p:sp>
          <p:cxnSp>
            <p:nvCxnSpPr>
              <p:cNvPr id="67" name="直接连接符 66"/>
              <p:cNvCxnSpPr/>
              <p:nvPr/>
            </p:nvCxnSpPr>
            <p:spPr>
              <a:xfrm flipH="1">
                <a:off x="4768373" y="4533062"/>
                <a:ext cx="720081" cy="72008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直接连接符 68"/>
              <p:cNvCxnSpPr/>
              <p:nvPr/>
            </p:nvCxnSpPr>
            <p:spPr>
              <a:xfrm flipH="1">
                <a:off x="1444172" y="4029005"/>
                <a:ext cx="1668016" cy="158417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70" name="任意多边形: 形状 69"/>
              <p:cNvSpPr/>
              <p:nvPr/>
            </p:nvSpPr>
            <p:spPr>
              <a:xfrm>
                <a:off x="4121391" y="2201470"/>
                <a:ext cx="374650" cy="368301"/>
              </a:xfrm>
              <a:custGeom>
                <a:gdLst>
                  <a:gd fmla="*/ 0 w 374650" name="connsiteX0"/>
                  <a:gd fmla="*/ 260350 h 368300" name="connsiteY0"/>
                  <a:gd fmla="*/ 279400 w 374650" name="connsiteX1"/>
                  <a:gd fmla="*/ 0 h 368300" name="connsiteY1"/>
                  <a:gd fmla="*/ 374650 w 374650" name="connsiteX2"/>
                  <a:gd fmla="*/ 368300 h 368300" name="connsiteY2"/>
                  <a:gd fmla="*/ 0 w 374650" name="connsiteX3"/>
                  <a:gd fmla="*/ 260350 h 368300" name="connsiteY3"/>
                </a:gdLst>
                <a:cxnLst>
                  <a:cxn ang="0">
                    <a:pos x="connsiteX0" y="connsiteY0"/>
                  </a:cxn>
                  <a:cxn ang="0">
                    <a:pos x="connsiteX1" y="connsiteY1"/>
                  </a:cxn>
                  <a:cxn ang="0">
                    <a:pos x="connsiteX2" y="connsiteY2"/>
                  </a:cxn>
                  <a:cxn ang="0">
                    <a:pos x="connsiteX3" y="connsiteY3"/>
                  </a:cxn>
                </a:cxnLst>
                <a:rect b="b" l="l" r="r" t="t"/>
                <a:pathLst>
                  <a:path h="368300" w="374650">
                    <a:moveTo>
                      <a:pt x="0" y="260350"/>
                    </a:moveTo>
                    <a:lnTo>
                      <a:pt x="279400" y="0"/>
                    </a:lnTo>
                    <a:lnTo>
                      <a:pt x="374650" y="368300"/>
                    </a:lnTo>
                    <a:lnTo>
                      <a:pt x="0" y="26035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10509060101010101" pitchFamily="49" typeface="幼圆"/>
                </a:endParaRPr>
              </a:p>
            </p:txBody>
          </p:sp>
          <p:cxnSp>
            <p:nvCxnSpPr>
              <p:cNvPr id="72" name="直接连接符 71"/>
              <p:cNvCxnSpPr/>
              <p:nvPr/>
            </p:nvCxnSpPr>
            <p:spPr>
              <a:xfrm flipH="1">
                <a:off x="4678659" y="591989"/>
                <a:ext cx="2470796" cy="239218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6" name="直接连接符 5"/>
            <p:cNvCxnSpPr/>
            <p:nvPr/>
          </p:nvCxnSpPr>
          <p:spPr>
            <a:xfrm>
              <a:off x="1696257" y="1164838"/>
              <a:ext cx="689335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7" name="矩形 6"/>
            <p:cNvSpPr/>
            <p:nvPr/>
          </p:nvSpPr>
          <p:spPr>
            <a:xfrm>
              <a:off x="2252911" y="572825"/>
              <a:ext cx="1605280" cy="518160"/>
            </a:xfrm>
            <a:prstGeom prst="rect">
              <a:avLst/>
            </a:prstGeom>
          </p:spPr>
          <p:txBody>
            <a:bodyPr wrap="none">
              <a:spAutoFit/>
            </a:bodyPr>
            <a:lstStyle/>
            <a:p>
              <a:r>
                <a:rPr altLang="en-US" lang="zh-CN" sz="2800">
                  <a:solidFill>
                    <a:schemeClr val="bg1"/>
                  </a:solidFill>
                  <a:latin charset="-122" panose="02010509060101010101" pitchFamily="49" typeface="幼圆"/>
                  <a:ea charset="-122" panose="02010509060101010101" pitchFamily="49" typeface="幼圆"/>
                </a:rPr>
                <a:t>输入标题</a:t>
              </a:r>
            </a:p>
          </p:txBody>
        </p:sp>
        <p:sp>
          <p:nvSpPr>
            <p:cNvPr id="9" name="椭圆 8"/>
            <p:cNvSpPr/>
            <p:nvPr/>
          </p:nvSpPr>
          <p:spPr>
            <a:xfrm>
              <a:off x="8589615" y="1056826"/>
              <a:ext cx="216024" cy="216024"/>
            </a:xfrm>
            <a:prstGeom prst="ellipse">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0" panose="020b0604020202020204" pitchFamily="34" typeface="Arial"/>
              </a:endParaRPr>
            </a:p>
          </p:txBody>
        </p:sp>
        <p:pic>
          <p:nvPicPr>
            <p:cNvPr id="75" name="图片 74"/>
            <p:cNvPicPr>
              <a:picLocks noChangeAspect="1"/>
            </p:cNvPicPr>
            <p:nvPr/>
          </p:nvPicPr>
          <p:blipFill>
            <a:blip r:embed="rId3">
              <a:extLst>
                <a:ext uri="{28A0092B-C50C-407E-A947-70E740481C1C}">
                  <a14:useLocalDpi val="0"/>
                </a:ext>
              </a:extLst>
            </a:blip>
            <a:stretch>
              <a:fillRect/>
            </a:stretch>
          </p:blipFill>
          <p:spPr>
            <a:xfrm rot="506853">
              <a:off x="4028581" y="-704344"/>
              <a:ext cx="5111480" cy="2875208"/>
            </a:xfrm>
            <a:prstGeom prst="rect">
              <a:avLst/>
            </a:prstGeom>
          </p:spPr>
        </p:pic>
      </p:grpSp>
      <p:sp>
        <p:nvSpPr>
          <p:cNvPr id="29" name="Oval 3"/>
          <p:cNvSpPr/>
          <p:nvPr/>
        </p:nvSpPr>
        <p:spPr>
          <a:xfrm>
            <a:off x="2406694" y="2594987"/>
            <a:ext cx="1541309" cy="1541308"/>
          </a:xfrm>
          <a:prstGeom prst="ellipse">
            <a:avLst/>
          </a:prstGeom>
          <a:solidFill>
            <a:schemeClr val="bg1">
              <a:alpha val="80000"/>
            </a:schemeClr>
          </a:solidFill>
          <a:ln cmpd="sng" w="12700">
            <a:noFill/>
            <a:miter lim="800000"/>
          </a:ln>
        </p:spPr>
        <p:txBody>
          <a:bodyPr anchor="ctr"/>
          <a:lstStyle/>
          <a:p>
            <a:endParaRPr lang="en-US">
              <a:solidFill>
                <a:schemeClr val="tx1"/>
              </a:solidFill>
              <a:latin charset="-122" panose="02010509060101010101" pitchFamily="49" typeface="幼圆"/>
              <a:ea charset="-122" panose="02010509060101010101" pitchFamily="49" typeface="幼圆"/>
            </a:endParaRPr>
          </a:p>
        </p:txBody>
      </p:sp>
      <p:sp>
        <p:nvSpPr>
          <p:cNvPr id="30" name="Oval 14"/>
          <p:cNvSpPr/>
          <p:nvPr/>
        </p:nvSpPr>
        <p:spPr>
          <a:xfrm>
            <a:off x="4527917" y="2600487"/>
            <a:ext cx="1541309" cy="1541308"/>
          </a:xfrm>
          <a:prstGeom prst="ellipse">
            <a:avLst/>
          </a:prstGeom>
          <a:solidFill>
            <a:schemeClr val="bg1">
              <a:alpha val="80000"/>
            </a:schemeClr>
          </a:solidFill>
          <a:ln cmpd="sng" w="12700">
            <a:noFill/>
            <a:miter lim="800000"/>
          </a:ln>
        </p:spPr>
        <p:txBody>
          <a:bodyPr anchor="ctr"/>
          <a:lstStyle/>
          <a:p>
            <a:endParaRPr lang="en-US">
              <a:solidFill>
                <a:schemeClr val="tx1"/>
              </a:solidFill>
              <a:latin charset="-122" panose="02010509060101010101" pitchFamily="49" typeface="幼圆"/>
              <a:ea charset="-122" panose="02010509060101010101" pitchFamily="49" typeface="幼圆"/>
            </a:endParaRPr>
          </a:p>
        </p:txBody>
      </p:sp>
      <p:sp>
        <p:nvSpPr>
          <p:cNvPr id="31" name="Oval 17"/>
          <p:cNvSpPr/>
          <p:nvPr/>
        </p:nvSpPr>
        <p:spPr>
          <a:xfrm>
            <a:off x="6652117" y="2600487"/>
            <a:ext cx="1541309" cy="1541308"/>
          </a:xfrm>
          <a:prstGeom prst="ellipse">
            <a:avLst/>
          </a:prstGeom>
          <a:solidFill>
            <a:schemeClr val="bg1">
              <a:alpha val="80000"/>
            </a:schemeClr>
          </a:solidFill>
          <a:ln cmpd="sng" w="12700">
            <a:noFill/>
            <a:miter lim="800000"/>
          </a:ln>
        </p:spPr>
        <p:txBody>
          <a:bodyPr anchor="ctr"/>
          <a:lstStyle/>
          <a:p>
            <a:endParaRPr lang="en-US">
              <a:solidFill>
                <a:schemeClr val="tx1"/>
              </a:solidFill>
              <a:latin charset="-122" panose="02010509060101010101" pitchFamily="49" typeface="幼圆"/>
              <a:ea charset="-122" panose="02010509060101010101" pitchFamily="49" typeface="幼圆"/>
            </a:endParaRPr>
          </a:p>
        </p:txBody>
      </p:sp>
      <p:sp>
        <p:nvSpPr>
          <p:cNvPr id="32" name="Oval 20"/>
          <p:cNvSpPr/>
          <p:nvPr/>
        </p:nvSpPr>
        <p:spPr>
          <a:xfrm>
            <a:off x="8773551" y="2600487"/>
            <a:ext cx="1541309" cy="1541308"/>
          </a:xfrm>
          <a:prstGeom prst="ellipse">
            <a:avLst/>
          </a:prstGeom>
          <a:solidFill>
            <a:schemeClr val="bg1">
              <a:alpha val="80000"/>
            </a:schemeClr>
          </a:solidFill>
          <a:ln cmpd="sng" w="12700">
            <a:noFill/>
            <a:miter lim="800000"/>
          </a:ln>
        </p:spPr>
        <p:txBody>
          <a:bodyPr anchor="ctr"/>
          <a:lstStyle/>
          <a:p>
            <a:endParaRPr lang="en-US">
              <a:solidFill>
                <a:schemeClr val="tx1"/>
              </a:solidFill>
              <a:latin charset="-122" panose="02010509060101010101" pitchFamily="49" typeface="幼圆"/>
              <a:ea charset="-122" panose="02010509060101010101" pitchFamily="49" typeface="幼圆"/>
            </a:endParaRPr>
          </a:p>
        </p:txBody>
      </p:sp>
      <p:sp>
        <p:nvSpPr>
          <p:cNvPr id="38" name="TextBox 7"/>
          <p:cNvSpPr txBox="1"/>
          <p:nvPr/>
        </p:nvSpPr>
        <p:spPr>
          <a:xfrm>
            <a:off x="3823782" y="2849168"/>
            <a:ext cx="832074" cy="914378"/>
          </a:xfrm>
          <a:prstGeom prst="rect">
            <a:avLst/>
          </a:prstGeom>
          <a:noFill/>
        </p:spPr>
        <p:txBody>
          <a:bodyPr bIns="45709" lIns="91420" rIns="91420" rtlCol="0" tIns="45709" wrap="square">
            <a:spAutoFit/>
          </a:bodyPr>
          <a:lstStyle/>
          <a:p>
            <a:pPr algn="ctr"/>
            <a:r>
              <a:rPr lang="en-US" sz="5400">
                <a:solidFill>
                  <a:srgbClr val="DBDBDB"/>
                </a:solidFill>
                <a:latin charset="-122" panose="02010509060101010101" pitchFamily="49" typeface="幼圆"/>
                <a:ea charset="-122" panose="02010509060101010101" pitchFamily="49" typeface="幼圆"/>
                <a:cs typeface="Helvetica Neue"/>
              </a:rPr>
              <a:t>+</a:t>
            </a:r>
          </a:p>
        </p:txBody>
      </p:sp>
      <p:sp>
        <p:nvSpPr>
          <p:cNvPr id="39" name="TextBox 8"/>
          <p:cNvSpPr txBox="1"/>
          <p:nvPr/>
        </p:nvSpPr>
        <p:spPr>
          <a:xfrm>
            <a:off x="5946599" y="2849168"/>
            <a:ext cx="832074" cy="914378"/>
          </a:xfrm>
          <a:prstGeom prst="rect">
            <a:avLst/>
          </a:prstGeom>
          <a:noFill/>
        </p:spPr>
        <p:txBody>
          <a:bodyPr bIns="45709" lIns="91420" rIns="91420" rtlCol="0" tIns="45709" wrap="square">
            <a:spAutoFit/>
          </a:bodyPr>
          <a:lstStyle/>
          <a:p>
            <a:pPr algn="ctr"/>
            <a:r>
              <a:rPr lang="en-US" sz="5400">
                <a:solidFill>
                  <a:srgbClr val="DBDBDB"/>
                </a:solidFill>
                <a:latin charset="-122" panose="02010509060101010101" pitchFamily="49" typeface="幼圆"/>
                <a:ea charset="-122" panose="02010509060101010101" pitchFamily="49" typeface="幼圆"/>
                <a:cs typeface="Helvetica Neue"/>
              </a:rPr>
              <a:t>+</a:t>
            </a:r>
          </a:p>
        </p:txBody>
      </p:sp>
      <p:sp>
        <p:nvSpPr>
          <p:cNvPr id="40" name="TextBox 9"/>
          <p:cNvSpPr txBox="1"/>
          <p:nvPr/>
        </p:nvSpPr>
        <p:spPr>
          <a:xfrm>
            <a:off x="8057624" y="2859367"/>
            <a:ext cx="832074" cy="914378"/>
          </a:xfrm>
          <a:prstGeom prst="rect">
            <a:avLst/>
          </a:prstGeom>
          <a:noFill/>
        </p:spPr>
        <p:txBody>
          <a:bodyPr bIns="45709" lIns="91420" rIns="91420" rtlCol="0" tIns="45709" wrap="square">
            <a:spAutoFit/>
          </a:bodyPr>
          <a:lstStyle/>
          <a:p>
            <a:pPr algn="ctr"/>
            <a:r>
              <a:rPr lang="en-US" sz="5400">
                <a:solidFill>
                  <a:srgbClr val="DBDBDB"/>
                </a:solidFill>
                <a:latin charset="-122" panose="02010509060101010101" pitchFamily="49" typeface="幼圆"/>
                <a:ea charset="-122" panose="02010509060101010101" pitchFamily="49" typeface="幼圆"/>
                <a:cs typeface="Helvetica Neue"/>
              </a:rPr>
              <a:t>=</a:t>
            </a:r>
          </a:p>
        </p:txBody>
      </p:sp>
      <p:sp>
        <p:nvSpPr>
          <p:cNvPr id="41" name="TextBox 10"/>
          <p:cNvSpPr txBox="1"/>
          <p:nvPr/>
        </p:nvSpPr>
        <p:spPr>
          <a:xfrm>
            <a:off x="2252911" y="4393986"/>
            <a:ext cx="1807998" cy="228600"/>
          </a:xfrm>
          <a:prstGeom prst="rect">
            <a:avLst/>
          </a:prstGeom>
          <a:noFill/>
        </p:spPr>
        <p:txBody>
          <a:bodyPr bIns="0" lIns="0" rIns="0" rtlCol="0" wrap="square">
            <a:spAutoFit/>
          </a:bodyPr>
          <a:lstStyle/>
          <a:p>
            <a:pPr algn="ctr">
              <a:tabLst>
                <a:tab pos="1025525"/>
              </a:tabLst>
            </a:pPr>
            <a:r>
              <a:rPr altLang="en-US" lang="zh-CN" sz="1200">
                <a:solidFill>
                  <a:schemeClr val="bg1"/>
                </a:solidFill>
                <a:latin charset="-122" panose="02010509060101010101" pitchFamily="49" typeface="幼圆"/>
                <a:ea charset="-122" panose="02010509060101010101" pitchFamily="49" typeface="幼圆"/>
                <a:cs typeface="Calibri"/>
              </a:rPr>
              <a:t>填加标题</a:t>
            </a:r>
          </a:p>
        </p:txBody>
      </p:sp>
      <p:sp>
        <p:nvSpPr>
          <p:cNvPr id="42" name="TextBox 11"/>
          <p:cNvSpPr txBox="1"/>
          <p:nvPr/>
        </p:nvSpPr>
        <p:spPr>
          <a:xfrm>
            <a:off x="2379515" y="4698186"/>
            <a:ext cx="1547915" cy="640080"/>
          </a:xfrm>
          <a:prstGeom prst="rect">
            <a:avLst/>
          </a:prstGeom>
          <a:noFill/>
        </p:spPr>
        <p:txBody>
          <a:bodyPr bIns="0" lIns="0" rIns="0" rtlCol="0" wrap="square">
            <a:spAutoFit/>
          </a:bodyPr>
          <a:lstStyle/>
          <a:p>
            <a:pPr algn="ctr">
              <a:lnSpc>
                <a:spcPct val="130000"/>
              </a:lnSpc>
            </a:pPr>
            <a:r>
              <a:rPr altLang="en-US" lang="zh-CN" sz="1000">
                <a:solidFill>
                  <a:schemeClr val="bg1"/>
                </a:solidFill>
                <a:latin charset="-122" panose="02010509060101010101" pitchFamily="49" typeface="幼圆"/>
                <a:ea charset="-122" panose="02010509060101010101" pitchFamily="49" typeface="幼圆"/>
              </a:rPr>
              <a:t>单击此处文本单击添加文本单击此处文本单击添加文本单击此处文本单击添加文本</a:t>
            </a:r>
          </a:p>
        </p:txBody>
      </p:sp>
      <p:sp>
        <p:nvSpPr>
          <p:cNvPr id="43" name="TextBox 12"/>
          <p:cNvSpPr txBox="1"/>
          <p:nvPr/>
        </p:nvSpPr>
        <p:spPr>
          <a:xfrm>
            <a:off x="4404729" y="4391441"/>
            <a:ext cx="1807998" cy="228600"/>
          </a:xfrm>
          <a:prstGeom prst="rect">
            <a:avLst/>
          </a:prstGeom>
          <a:noFill/>
        </p:spPr>
        <p:txBody>
          <a:bodyPr bIns="0" lIns="0" rIns="0" rtlCol="0" wrap="square">
            <a:spAutoFit/>
          </a:bodyPr>
          <a:lstStyle/>
          <a:p>
            <a:pPr algn="ctr">
              <a:tabLst>
                <a:tab pos="1025525"/>
              </a:tabLst>
            </a:pPr>
            <a:r>
              <a:rPr altLang="en-US" lang="zh-CN" sz="1200">
                <a:solidFill>
                  <a:schemeClr val="bg1"/>
                </a:solidFill>
                <a:latin charset="-122" panose="02010509060101010101" pitchFamily="49" typeface="幼圆"/>
                <a:ea charset="-122" panose="02010509060101010101" pitchFamily="49" typeface="幼圆"/>
                <a:cs typeface="Calibri"/>
              </a:rPr>
              <a:t>填加标题</a:t>
            </a:r>
          </a:p>
        </p:txBody>
      </p:sp>
      <p:sp>
        <p:nvSpPr>
          <p:cNvPr id="44" name="TextBox 13"/>
          <p:cNvSpPr txBox="1"/>
          <p:nvPr/>
        </p:nvSpPr>
        <p:spPr>
          <a:xfrm>
            <a:off x="4531333" y="4695641"/>
            <a:ext cx="1547915" cy="640080"/>
          </a:xfrm>
          <a:prstGeom prst="rect">
            <a:avLst/>
          </a:prstGeom>
          <a:noFill/>
        </p:spPr>
        <p:txBody>
          <a:bodyPr bIns="0" lIns="0" rIns="0" rtlCol="0" wrap="square">
            <a:spAutoFit/>
          </a:bodyPr>
          <a:lstStyle/>
          <a:p>
            <a:pPr algn="ctr">
              <a:lnSpc>
                <a:spcPct val="130000"/>
              </a:lnSpc>
            </a:pPr>
            <a:r>
              <a:rPr altLang="en-US" lang="zh-CN" sz="1000">
                <a:solidFill>
                  <a:schemeClr val="bg1"/>
                </a:solidFill>
                <a:latin charset="-122" panose="02010509060101010101" pitchFamily="49" typeface="幼圆"/>
                <a:ea charset="-122" panose="02010509060101010101" pitchFamily="49" typeface="幼圆"/>
              </a:rPr>
              <a:t>单击此处文本单击添加文本单击此处文本单击添加文本单击此处文本单击添加文本</a:t>
            </a:r>
          </a:p>
        </p:txBody>
      </p:sp>
      <p:sp>
        <p:nvSpPr>
          <p:cNvPr id="45" name="TextBox 14"/>
          <p:cNvSpPr txBox="1"/>
          <p:nvPr/>
        </p:nvSpPr>
        <p:spPr>
          <a:xfrm>
            <a:off x="6536150" y="4388897"/>
            <a:ext cx="1807998" cy="228600"/>
          </a:xfrm>
          <a:prstGeom prst="rect">
            <a:avLst/>
          </a:prstGeom>
          <a:noFill/>
        </p:spPr>
        <p:txBody>
          <a:bodyPr bIns="0" lIns="0" rIns="0" rtlCol="0" wrap="square">
            <a:spAutoFit/>
          </a:bodyPr>
          <a:lstStyle/>
          <a:p>
            <a:pPr algn="ctr">
              <a:tabLst>
                <a:tab pos="1025525"/>
              </a:tabLst>
            </a:pPr>
            <a:r>
              <a:rPr altLang="en-US" lang="zh-CN" sz="1200">
                <a:solidFill>
                  <a:schemeClr val="bg1"/>
                </a:solidFill>
                <a:latin charset="-122" panose="02010509060101010101" pitchFamily="49" typeface="幼圆"/>
                <a:ea charset="-122" panose="02010509060101010101" pitchFamily="49" typeface="幼圆"/>
                <a:cs typeface="Calibri"/>
              </a:rPr>
              <a:t>填加标题</a:t>
            </a:r>
          </a:p>
        </p:txBody>
      </p:sp>
      <p:sp>
        <p:nvSpPr>
          <p:cNvPr id="46" name="TextBox 15"/>
          <p:cNvSpPr txBox="1"/>
          <p:nvPr/>
        </p:nvSpPr>
        <p:spPr>
          <a:xfrm>
            <a:off x="6662754" y="4693097"/>
            <a:ext cx="1547915" cy="640080"/>
          </a:xfrm>
          <a:prstGeom prst="rect">
            <a:avLst/>
          </a:prstGeom>
          <a:noFill/>
        </p:spPr>
        <p:txBody>
          <a:bodyPr bIns="0" lIns="0" rIns="0" rtlCol="0" wrap="square">
            <a:spAutoFit/>
          </a:bodyPr>
          <a:lstStyle/>
          <a:p>
            <a:pPr algn="ctr">
              <a:lnSpc>
                <a:spcPct val="130000"/>
              </a:lnSpc>
            </a:pPr>
            <a:r>
              <a:rPr altLang="en-US" lang="zh-CN" sz="1000">
                <a:solidFill>
                  <a:schemeClr val="bg1"/>
                </a:solidFill>
                <a:latin charset="-122" panose="02010509060101010101" pitchFamily="49" typeface="幼圆"/>
                <a:ea charset="-122" panose="02010509060101010101" pitchFamily="49" typeface="幼圆"/>
              </a:rPr>
              <a:t>单击此处文本单击添加文本单击此处文本单击添加文本单击此处文本单击添加文本</a:t>
            </a:r>
          </a:p>
        </p:txBody>
      </p:sp>
      <p:sp>
        <p:nvSpPr>
          <p:cNvPr id="47" name="TextBox 16"/>
          <p:cNvSpPr txBox="1"/>
          <p:nvPr/>
        </p:nvSpPr>
        <p:spPr>
          <a:xfrm>
            <a:off x="8660543" y="4393986"/>
            <a:ext cx="1807998" cy="228600"/>
          </a:xfrm>
          <a:prstGeom prst="rect">
            <a:avLst/>
          </a:prstGeom>
          <a:noFill/>
        </p:spPr>
        <p:txBody>
          <a:bodyPr bIns="0" lIns="0" rIns="0" rtlCol="0" wrap="square">
            <a:spAutoFit/>
          </a:bodyPr>
          <a:lstStyle/>
          <a:p>
            <a:pPr algn="ctr">
              <a:tabLst>
                <a:tab pos="1025525"/>
              </a:tabLst>
            </a:pPr>
            <a:r>
              <a:rPr altLang="en-US" lang="zh-CN" sz="1200">
                <a:solidFill>
                  <a:schemeClr val="bg1"/>
                </a:solidFill>
                <a:latin charset="-122" panose="02010509060101010101" pitchFamily="49" typeface="幼圆"/>
                <a:ea charset="-122" panose="02010509060101010101" pitchFamily="49" typeface="幼圆"/>
                <a:cs typeface="Calibri"/>
              </a:rPr>
              <a:t>填加标题</a:t>
            </a:r>
          </a:p>
        </p:txBody>
      </p:sp>
      <p:sp>
        <p:nvSpPr>
          <p:cNvPr id="48" name="TextBox 17"/>
          <p:cNvSpPr txBox="1"/>
          <p:nvPr/>
        </p:nvSpPr>
        <p:spPr>
          <a:xfrm>
            <a:off x="8787147" y="4698186"/>
            <a:ext cx="1547915" cy="640080"/>
          </a:xfrm>
          <a:prstGeom prst="rect">
            <a:avLst/>
          </a:prstGeom>
          <a:noFill/>
        </p:spPr>
        <p:txBody>
          <a:bodyPr bIns="0" lIns="0" rIns="0" rtlCol="0" wrap="square">
            <a:spAutoFit/>
          </a:bodyPr>
          <a:lstStyle/>
          <a:p>
            <a:pPr algn="ctr">
              <a:lnSpc>
                <a:spcPct val="130000"/>
              </a:lnSpc>
            </a:pPr>
            <a:r>
              <a:rPr altLang="en-US" lang="zh-CN" sz="1000">
                <a:solidFill>
                  <a:schemeClr val="bg1"/>
                </a:solidFill>
                <a:latin charset="-122" panose="02010509060101010101" pitchFamily="49" typeface="幼圆"/>
                <a:ea charset="-122" panose="02010509060101010101" pitchFamily="49" typeface="幼圆"/>
              </a:rPr>
              <a:t>单击此处文本单击添加文本单击此处文本单击添加文本单击此处文本单击添加文本</a:t>
            </a:r>
          </a:p>
        </p:txBody>
      </p:sp>
      <p:sp useBgFill="1">
        <p:nvSpPr>
          <p:cNvPr id="49" name="Freeform 12"/>
          <p:cNvSpPr>
            <a:spLocks noEditPoints="1"/>
          </p:cNvSpPr>
          <p:nvPr/>
        </p:nvSpPr>
        <p:spPr bwMode="auto">
          <a:xfrm>
            <a:off x="7014252" y="2986624"/>
            <a:ext cx="830228" cy="758034"/>
          </a:xfrm>
          <a:custGeom>
            <a:cxnLst>
              <a:cxn ang="0">
                <a:pos x="1284" y="407"/>
              </a:cxn>
              <a:cxn ang="0">
                <a:pos x="1203" y="1128"/>
              </a:cxn>
              <a:cxn ang="0">
                <a:pos x="1657" y="1313"/>
              </a:cxn>
              <a:cxn ang="0">
                <a:pos x="2010" y="1310"/>
              </a:cxn>
              <a:cxn ang="0">
                <a:pos x="2361" y="910"/>
              </a:cxn>
              <a:cxn ang="0">
                <a:pos x="2851" y="696"/>
              </a:cxn>
              <a:cxn ang="0">
                <a:pos x="3216" y="1078"/>
              </a:cxn>
              <a:cxn ang="0">
                <a:pos x="2979" y="1557"/>
              </a:cxn>
              <a:cxn ang="0">
                <a:pos x="2477" y="1517"/>
              </a:cxn>
              <a:cxn ang="0">
                <a:pos x="2080" y="1382"/>
              </a:cxn>
              <a:cxn ang="0">
                <a:pos x="1515" y="2178"/>
              </a:cxn>
              <a:cxn ang="0">
                <a:pos x="1639" y="2686"/>
              </a:cxn>
              <a:cxn ang="0">
                <a:pos x="1428" y="2932"/>
              </a:cxn>
              <a:cxn ang="0">
                <a:pos x="1121" y="2816"/>
              </a:cxn>
              <a:cxn ang="0">
                <a:pos x="1129" y="2487"/>
              </a:cxn>
              <a:cxn ang="0">
                <a:pos x="1413" y="2321"/>
              </a:cxn>
              <a:cxn ang="0">
                <a:pos x="1431" y="1587"/>
              </a:cxn>
              <a:cxn ang="0">
                <a:pos x="954" y="1270"/>
              </a:cxn>
              <a:cxn ang="0">
                <a:pos x="196" y="1138"/>
              </a:cxn>
              <a:cxn ang="0">
                <a:pos x="65" y="378"/>
              </a:cxn>
              <a:cxn ang="0">
                <a:pos x="1533" y="1182"/>
              </a:cxn>
              <a:cxn ang="0">
                <a:pos x="1925" y="1186"/>
              </a:cxn>
              <a:cxn ang="0">
                <a:pos x="2114" y="972"/>
              </a:cxn>
              <a:cxn ang="0">
                <a:pos x="1732" y="1085"/>
              </a:cxn>
              <a:cxn ang="0">
                <a:pos x="2147" y="1514"/>
              </a:cxn>
              <a:cxn ang="0">
                <a:pos x="1918" y="1841"/>
              </a:cxn>
              <a:cxn ang="0">
                <a:pos x="1979" y="2139"/>
              </a:cxn>
              <a:cxn ang="0">
                <a:pos x="2089" y="1757"/>
              </a:cxn>
              <a:cxn ang="0">
                <a:pos x="2167" y="1508"/>
              </a:cxn>
              <a:cxn ang="0">
                <a:pos x="1273" y="1619"/>
              </a:cxn>
              <a:cxn ang="0">
                <a:pos x="1038" y="1398"/>
              </a:cxn>
              <a:cxn ang="0">
                <a:pos x="1199" y="1722"/>
              </a:cxn>
              <a:cxn ang="0">
                <a:pos x="1293" y="2035"/>
              </a:cxn>
              <a:cxn ang="0">
                <a:pos x="650" y="326"/>
              </a:cxn>
              <a:cxn ang="0">
                <a:pos x="1414" y="2691"/>
              </a:cxn>
              <a:cxn ang="0">
                <a:pos x="1400" y="2566"/>
              </a:cxn>
              <a:cxn ang="0">
                <a:pos x="1357" y="2532"/>
              </a:cxn>
              <a:cxn ang="0">
                <a:pos x="1432" y="2647"/>
              </a:cxn>
              <a:cxn ang="0">
                <a:pos x="1338" y="2742"/>
              </a:cxn>
              <a:cxn ang="0">
                <a:pos x="2704" y="1212"/>
              </a:cxn>
              <a:cxn ang="0">
                <a:pos x="2809" y="979"/>
              </a:cxn>
              <a:cxn ang="0">
                <a:pos x="2629" y="1018"/>
              </a:cxn>
              <a:cxn ang="0">
                <a:pos x="2883" y="985"/>
              </a:cxn>
              <a:cxn ang="0">
                <a:pos x="1422" y="2451"/>
              </a:cxn>
              <a:cxn ang="0">
                <a:pos x="1407" y="2447"/>
              </a:cxn>
              <a:cxn ang="0">
                <a:pos x="1384" y="2443"/>
              </a:cxn>
              <a:cxn ang="0">
                <a:pos x="1157" y="2573"/>
              </a:cxn>
              <a:cxn ang="0">
                <a:pos x="1282" y="2861"/>
              </a:cxn>
              <a:cxn ang="0">
                <a:pos x="1564" y="2721"/>
              </a:cxn>
              <a:cxn ang="0">
                <a:pos x="2799" y="751"/>
              </a:cxn>
              <a:cxn ang="0">
                <a:pos x="3147" y="1049"/>
              </a:cxn>
              <a:cxn ang="0">
                <a:pos x="2983" y="1482"/>
              </a:cxn>
              <a:cxn ang="0">
                <a:pos x="2536" y="1483"/>
              </a:cxn>
              <a:cxn ang="0">
                <a:pos x="2359" y="1199"/>
              </a:cxn>
              <a:cxn ang="0">
                <a:pos x="2357" y="1175"/>
              </a:cxn>
              <a:cxn ang="0">
                <a:pos x="2414" y="942"/>
              </a:cxn>
              <a:cxn ang="0">
                <a:pos x="758" y="80"/>
              </a:cxn>
              <a:cxn ang="0">
                <a:pos x="1251" y="547"/>
              </a:cxn>
              <a:cxn ang="0">
                <a:pos x="1106" y="1068"/>
              </a:cxn>
              <a:cxn ang="0">
                <a:pos x="991" y="1165"/>
              </a:cxn>
              <a:cxn ang="0">
                <a:pos x="312" y="1143"/>
              </a:cxn>
              <a:cxn ang="0">
                <a:pos x="100" y="490"/>
              </a:cxn>
              <a:cxn ang="0">
                <a:pos x="638" y="73"/>
              </a:cxn>
            </a:cxnLst>
            <a:rect b="b" l="0" r="r" t="0"/>
            <a:pathLst>
              <a:path h="2941" w="3221">
                <a:moveTo>
                  <a:pt x="668" y="0"/>
                </a:moveTo>
                <a:lnTo>
                  <a:pt x="702" y="1"/>
                </a:lnTo>
                <a:lnTo>
                  <a:pt x="737" y="3"/>
                </a:lnTo>
                <a:lnTo>
                  <a:pt x="770" y="7"/>
                </a:lnTo>
                <a:lnTo>
                  <a:pt x="803" y="13"/>
                </a:lnTo>
                <a:lnTo>
                  <a:pt x="835" y="21"/>
                </a:lnTo>
                <a:lnTo>
                  <a:pt x="867" y="30"/>
                </a:lnTo>
                <a:lnTo>
                  <a:pt x="899" y="40"/>
                </a:lnTo>
                <a:lnTo>
                  <a:pt x="929" y="53"/>
                </a:lnTo>
                <a:lnTo>
                  <a:pt x="958" y="65"/>
                </a:lnTo>
                <a:lnTo>
                  <a:pt x="987" y="81"/>
                </a:lnTo>
                <a:lnTo>
                  <a:pt x="1015" y="96"/>
                </a:lnTo>
                <a:lnTo>
                  <a:pt x="1042" y="114"/>
                </a:lnTo>
                <a:lnTo>
                  <a:pt x="1068" y="132"/>
                </a:lnTo>
                <a:lnTo>
                  <a:pt x="1094" y="152"/>
                </a:lnTo>
                <a:lnTo>
                  <a:pt x="1117" y="173"/>
                </a:lnTo>
                <a:lnTo>
                  <a:pt x="1141" y="195"/>
                </a:lnTo>
                <a:lnTo>
                  <a:pt x="1163" y="218"/>
                </a:lnTo>
                <a:lnTo>
                  <a:pt x="1184" y="242"/>
                </a:lnTo>
                <a:lnTo>
                  <a:pt x="1204" y="268"/>
                </a:lnTo>
                <a:lnTo>
                  <a:pt x="1222" y="294"/>
                </a:lnTo>
                <a:lnTo>
                  <a:pt x="1240" y="321"/>
                </a:lnTo>
                <a:lnTo>
                  <a:pt x="1255" y="349"/>
                </a:lnTo>
                <a:lnTo>
                  <a:pt x="1271" y="378"/>
                </a:lnTo>
                <a:lnTo>
                  <a:pt x="1284" y="407"/>
                </a:lnTo>
                <a:lnTo>
                  <a:pt x="1296" y="438"/>
                </a:lnTo>
                <a:lnTo>
                  <a:pt x="1306" y="469"/>
                </a:lnTo>
                <a:lnTo>
                  <a:pt x="1316" y="500"/>
                </a:lnTo>
                <a:lnTo>
                  <a:pt x="1323" y="532"/>
                </a:lnTo>
                <a:lnTo>
                  <a:pt x="1329" y="565"/>
                </a:lnTo>
                <a:lnTo>
                  <a:pt x="1333" y="598"/>
                </a:lnTo>
                <a:lnTo>
                  <a:pt x="1335" y="632"/>
                </a:lnTo>
                <a:lnTo>
                  <a:pt x="1336" y="666"/>
                </a:lnTo>
                <a:lnTo>
                  <a:pt x="1336" y="699"/>
                </a:lnTo>
                <a:lnTo>
                  <a:pt x="1333" y="730"/>
                </a:lnTo>
                <a:lnTo>
                  <a:pt x="1330" y="760"/>
                </a:lnTo>
                <a:lnTo>
                  <a:pt x="1325" y="790"/>
                </a:lnTo>
                <a:lnTo>
                  <a:pt x="1319" y="820"/>
                </a:lnTo>
                <a:lnTo>
                  <a:pt x="1311" y="849"/>
                </a:lnTo>
                <a:lnTo>
                  <a:pt x="1302" y="878"/>
                </a:lnTo>
                <a:lnTo>
                  <a:pt x="1293" y="906"/>
                </a:lnTo>
                <a:lnTo>
                  <a:pt x="1281" y="934"/>
                </a:lnTo>
                <a:lnTo>
                  <a:pt x="1269" y="960"/>
                </a:lnTo>
                <a:lnTo>
                  <a:pt x="1254" y="986"/>
                </a:lnTo>
                <a:lnTo>
                  <a:pt x="1240" y="1012"/>
                </a:lnTo>
                <a:lnTo>
                  <a:pt x="1224" y="1037"/>
                </a:lnTo>
                <a:lnTo>
                  <a:pt x="1208" y="1061"/>
                </a:lnTo>
                <a:lnTo>
                  <a:pt x="1189" y="1084"/>
                </a:lnTo>
                <a:lnTo>
                  <a:pt x="1170" y="1106"/>
                </a:lnTo>
                <a:lnTo>
                  <a:pt x="1203" y="1128"/>
                </a:lnTo>
                <a:lnTo>
                  <a:pt x="1235" y="1149"/>
                </a:lnTo>
                <a:lnTo>
                  <a:pt x="1269" y="1171"/>
                </a:lnTo>
                <a:lnTo>
                  <a:pt x="1304" y="1192"/>
                </a:lnTo>
                <a:lnTo>
                  <a:pt x="1338" y="1212"/>
                </a:lnTo>
                <a:lnTo>
                  <a:pt x="1373" y="1231"/>
                </a:lnTo>
                <a:lnTo>
                  <a:pt x="1406" y="1248"/>
                </a:lnTo>
                <a:lnTo>
                  <a:pt x="1438" y="1263"/>
                </a:lnTo>
                <a:lnTo>
                  <a:pt x="1466" y="1274"/>
                </a:lnTo>
                <a:lnTo>
                  <a:pt x="1493" y="1283"/>
                </a:lnTo>
                <a:lnTo>
                  <a:pt x="1518" y="1291"/>
                </a:lnTo>
                <a:lnTo>
                  <a:pt x="1543" y="1297"/>
                </a:lnTo>
                <a:lnTo>
                  <a:pt x="1568" y="1302"/>
                </a:lnTo>
                <a:lnTo>
                  <a:pt x="1593" y="1306"/>
                </a:lnTo>
                <a:lnTo>
                  <a:pt x="1618" y="1309"/>
                </a:lnTo>
                <a:lnTo>
                  <a:pt x="1643" y="1312"/>
                </a:lnTo>
                <a:lnTo>
                  <a:pt x="1643" y="1312"/>
                </a:lnTo>
                <a:lnTo>
                  <a:pt x="1646" y="1312"/>
                </a:lnTo>
                <a:lnTo>
                  <a:pt x="1648" y="1312"/>
                </a:lnTo>
                <a:lnTo>
                  <a:pt x="1648" y="1312"/>
                </a:lnTo>
                <a:lnTo>
                  <a:pt x="1650" y="1312"/>
                </a:lnTo>
                <a:lnTo>
                  <a:pt x="1651" y="1313"/>
                </a:lnTo>
                <a:lnTo>
                  <a:pt x="1653" y="1313"/>
                </a:lnTo>
                <a:lnTo>
                  <a:pt x="1655" y="1313"/>
                </a:lnTo>
                <a:lnTo>
                  <a:pt x="1655" y="1313"/>
                </a:lnTo>
                <a:lnTo>
                  <a:pt x="1657" y="1313"/>
                </a:lnTo>
                <a:lnTo>
                  <a:pt x="1658" y="1313"/>
                </a:lnTo>
                <a:lnTo>
                  <a:pt x="1659" y="1313"/>
                </a:lnTo>
                <a:lnTo>
                  <a:pt x="1661" y="1314"/>
                </a:lnTo>
                <a:lnTo>
                  <a:pt x="1662" y="1314"/>
                </a:lnTo>
                <a:lnTo>
                  <a:pt x="1663" y="1314"/>
                </a:lnTo>
                <a:lnTo>
                  <a:pt x="1665" y="1314"/>
                </a:lnTo>
                <a:lnTo>
                  <a:pt x="1666" y="1314"/>
                </a:lnTo>
                <a:lnTo>
                  <a:pt x="1666" y="1314"/>
                </a:lnTo>
                <a:lnTo>
                  <a:pt x="1668" y="1314"/>
                </a:lnTo>
                <a:lnTo>
                  <a:pt x="1669" y="1314"/>
                </a:lnTo>
                <a:lnTo>
                  <a:pt x="1670" y="1315"/>
                </a:lnTo>
                <a:lnTo>
                  <a:pt x="1673" y="1315"/>
                </a:lnTo>
                <a:lnTo>
                  <a:pt x="1681" y="1317"/>
                </a:lnTo>
                <a:lnTo>
                  <a:pt x="1681" y="1317"/>
                </a:lnTo>
                <a:lnTo>
                  <a:pt x="1683" y="1317"/>
                </a:lnTo>
                <a:lnTo>
                  <a:pt x="1712" y="1320"/>
                </a:lnTo>
                <a:lnTo>
                  <a:pt x="1742" y="1322"/>
                </a:lnTo>
                <a:lnTo>
                  <a:pt x="1773" y="1324"/>
                </a:lnTo>
                <a:lnTo>
                  <a:pt x="1804" y="1326"/>
                </a:lnTo>
                <a:lnTo>
                  <a:pt x="1837" y="1327"/>
                </a:lnTo>
                <a:lnTo>
                  <a:pt x="1870" y="1327"/>
                </a:lnTo>
                <a:lnTo>
                  <a:pt x="1903" y="1325"/>
                </a:lnTo>
                <a:lnTo>
                  <a:pt x="1937" y="1322"/>
                </a:lnTo>
                <a:lnTo>
                  <a:pt x="1973" y="1317"/>
                </a:lnTo>
                <a:lnTo>
                  <a:pt x="2010" y="1310"/>
                </a:lnTo>
                <a:lnTo>
                  <a:pt x="2046" y="1301"/>
                </a:lnTo>
                <a:lnTo>
                  <a:pt x="2081" y="1291"/>
                </a:lnTo>
                <a:lnTo>
                  <a:pt x="2118" y="1279"/>
                </a:lnTo>
                <a:lnTo>
                  <a:pt x="2153" y="1266"/>
                </a:lnTo>
                <a:lnTo>
                  <a:pt x="2188" y="1251"/>
                </a:lnTo>
                <a:lnTo>
                  <a:pt x="2222" y="1235"/>
                </a:lnTo>
                <a:lnTo>
                  <a:pt x="2241" y="1226"/>
                </a:lnTo>
                <a:lnTo>
                  <a:pt x="2260" y="1217"/>
                </a:lnTo>
                <a:lnTo>
                  <a:pt x="2278" y="1207"/>
                </a:lnTo>
                <a:lnTo>
                  <a:pt x="2297" y="1197"/>
                </a:lnTo>
                <a:lnTo>
                  <a:pt x="2296" y="1186"/>
                </a:lnTo>
                <a:lnTo>
                  <a:pt x="2295" y="1174"/>
                </a:lnTo>
                <a:lnTo>
                  <a:pt x="2294" y="1161"/>
                </a:lnTo>
                <a:lnTo>
                  <a:pt x="2294" y="1150"/>
                </a:lnTo>
                <a:lnTo>
                  <a:pt x="2295" y="1126"/>
                </a:lnTo>
                <a:lnTo>
                  <a:pt x="2297" y="1102"/>
                </a:lnTo>
                <a:lnTo>
                  <a:pt x="2299" y="1078"/>
                </a:lnTo>
                <a:lnTo>
                  <a:pt x="2303" y="1056"/>
                </a:lnTo>
                <a:lnTo>
                  <a:pt x="2308" y="1034"/>
                </a:lnTo>
                <a:lnTo>
                  <a:pt x="2315" y="1012"/>
                </a:lnTo>
                <a:lnTo>
                  <a:pt x="2322" y="990"/>
                </a:lnTo>
                <a:lnTo>
                  <a:pt x="2330" y="969"/>
                </a:lnTo>
                <a:lnTo>
                  <a:pt x="2340" y="949"/>
                </a:lnTo>
                <a:lnTo>
                  <a:pt x="2350" y="928"/>
                </a:lnTo>
                <a:lnTo>
                  <a:pt x="2361" y="910"/>
                </a:lnTo>
                <a:lnTo>
                  <a:pt x="2374" y="891"/>
                </a:lnTo>
                <a:lnTo>
                  <a:pt x="2386" y="872"/>
                </a:lnTo>
                <a:lnTo>
                  <a:pt x="2400" y="855"/>
                </a:lnTo>
                <a:lnTo>
                  <a:pt x="2414" y="838"/>
                </a:lnTo>
                <a:lnTo>
                  <a:pt x="2430" y="822"/>
                </a:lnTo>
                <a:lnTo>
                  <a:pt x="2446" y="807"/>
                </a:lnTo>
                <a:lnTo>
                  <a:pt x="2463" y="793"/>
                </a:lnTo>
                <a:lnTo>
                  <a:pt x="2481" y="778"/>
                </a:lnTo>
                <a:lnTo>
                  <a:pt x="2498" y="766"/>
                </a:lnTo>
                <a:lnTo>
                  <a:pt x="2517" y="753"/>
                </a:lnTo>
                <a:lnTo>
                  <a:pt x="2537" y="742"/>
                </a:lnTo>
                <a:lnTo>
                  <a:pt x="2556" y="733"/>
                </a:lnTo>
                <a:lnTo>
                  <a:pt x="2577" y="723"/>
                </a:lnTo>
                <a:lnTo>
                  <a:pt x="2599" y="715"/>
                </a:lnTo>
                <a:lnTo>
                  <a:pt x="2620" y="708"/>
                </a:lnTo>
                <a:lnTo>
                  <a:pt x="2643" y="702"/>
                </a:lnTo>
                <a:lnTo>
                  <a:pt x="2664" y="696"/>
                </a:lnTo>
                <a:lnTo>
                  <a:pt x="2687" y="692"/>
                </a:lnTo>
                <a:lnTo>
                  <a:pt x="2711" y="689"/>
                </a:lnTo>
                <a:lnTo>
                  <a:pt x="2734" y="687"/>
                </a:lnTo>
                <a:lnTo>
                  <a:pt x="2758" y="686"/>
                </a:lnTo>
                <a:lnTo>
                  <a:pt x="2782" y="687"/>
                </a:lnTo>
                <a:lnTo>
                  <a:pt x="2805" y="689"/>
                </a:lnTo>
                <a:lnTo>
                  <a:pt x="2828" y="692"/>
                </a:lnTo>
                <a:lnTo>
                  <a:pt x="2851" y="696"/>
                </a:lnTo>
                <a:lnTo>
                  <a:pt x="2874" y="702"/>
                </a:lnTo>
                <a:lnTo>
                  <a:pt x="2896" y="708"/>
                </a:lnTo>
                <a:lnTo>
                  <a:pt x="2917" y="715"/>
                </a:lnTo>
                <a:lnTo>
                  <a:pt x="2938" y="723"/>
                </a:lnTo>
                <a:lnTo>
                  <a:pt x="2959" y="733"/>
                </a:lnTo>
                <a:lnTo>
                  <a:pt x="2979" y="742"/>
                </a:lnTo>
                <a:lnTo>
                  <a:pt x="2998" y="753"/>
                </a:lnTo>
                <a:lnTo>
                  <a:pt x="3017" y="766"/>
                </a:lnTo>
                <a:lnTo>
                  <a:pt x="3036" y="778"/>
                </a:lnTo>
                <a:lnTo>
                  <a:pt x="3053" y="793"/>
                </a:lnTo>
                <a:lnTo>
                  <a:pt x="3070" y="807"/>
                </a:lnTo>
                <a:lnTo>
                  <a:pt x="3086" y="822"/>
                </a:lnTo>
                <a:lnTo>
                  <a:pt x="3101" y="838"/>
                </a:lnTo>
                <a:lnTo>
                  <a:pt x="3116" y="855"/>
                </a:lnTo>
                <a:lnTo>
                  <a:pt x="3130" y="872"/>
                </a:lnTo>
                <a:lnTo>
                  <a:pt x="3143" y="891"/>
                </a:lnTo>
                <a:lnTo>
                  <a:pt x="3155" y="910"/>
                </a:lnTo>
                <a:lnTo>
                  <a:pt x="3165" y="928"/>
                </a:lnTo>
                <a:lnTo>
                  <a:pt x="3176" y="949"/>
                </a:lnTo>
                <a:lnTo>
                  <a:pt x="3185" y="969"/>
                </a:lnTo>
                <a:lnTo>
                  <a:pt x="3193" y="990"/>
                </a:lnTo>
                <a:lnTo>
                  <a:pt x="3201" y="1012"/>
                </a:lnTo>
                <a:lnTo>
                  <a:pt x="3207" y="1034"/>
                </a:lnTo>
                <a:lnTo>
                  <a:pt x="3212" y="1056"/>
                </a:lnTo>
                <a:lnTo>
                  <a:pt x="3216" y="1078"/>
                </a:lnTo>
                <a:lnTo>
                  <a:pt x="3219" y="1102"/>
                </a:lnTo>
                <a:lnTo>
                  <a:pt x="3221" y="1126"/>
                </a:lnTo>
                <a:lnTo>
                  <a:pt x="3221" y="1150"/>
                </a:lnTo>
                <a:lnTo>
                  <a:pt x="3221" y="1174"/>
                </a:lnTo>
                <a:lnTo>
                  <a:pt x="3219" y="1196"/>
                </a:lnTo>
                <a:lnTo>
                  <a:pt x="3216" y="1220"/>
                </a:lnTo>
                <a:lnTo>
                  <a:pt x="3212" y="1243"/>
                </a:lnTo>
                <a:lnTo>
                  <a:pt x="3207" y="1265"/>
                </a:lnTo>
                <a:lnTo>
                  <a:pt x="3201" y="1288"/>
                </a:lnTo>
                <a:lnTo>
                  <a:pt x="3193" y="1308"/>
                </a:lnTo>
                <a:lnTo>
                  <a:pt x="3185" y="1330"/>
                </a:lnTo>
                <a:lnTo>
                  <a:pt x="3176" y="1350"/>
                </a:lnTo>
                <a:lnTo>
                  <a:pt x="3165" y="1370"/>
                </a:lnTo>
                <a:lnTo>
                  <a:pt x="3155" y="1389"/>
                </a:lnTo>
                <a:lnTo>
                  <a:pt x="3143" y="1409"/>
                </a:lnTo>
                <a:lnTo>
                  <a:pt x="3130" y="1426"/>
                </a:lnTo>
                <a:lnTo>
                  <a:pt x="3116" y="1444"/>
                </a:lnTo>
                <a:lnTo>
                  <a:pt x="3101" y="1460"/>
                </a:lnTo>
                <a:lnTo>
                  <a:pt x="3086" y="1477"/>
                </a:lnTo>
                <a:lnTo>
                  <a:pt x="3070" y="1492"/>
                </a:lnTo>
                <a:lnTo>
                  <a:pt x="3053" y="1507"/>
                </a:lnTo>
                <a:lnTo>
                  <a:pt x="3036" y="1520"/>
                </a:lnTo>
                <a:lnTo>
                  <a:pt x="3017" y="1533"/>
                </a:lnTo>
                <a:lnTo>
                  <a:pt x="2998" y="1545"/>
                </a:lnTo>
                <a:lnTo>
                  <a:pt x="2979" y="1557"/>
                </a:lnTo>
                <a:lnTo>
                  <a:pt x="2959" y="1567"/>
                </a:lnTo>
                <a:lnTo>
                  <a:pt x="2938" y="1576"/>
                </a:lnTo>
                <a:lnTo>
                  <a:pt x="2917" y="1585"/>
                </a:lnTo>
                <a:lnTo>
                  <a:pt x="2896" y="1592"/>
                </a:lnTo>
                <a:lnTo>
                  <a:pt x="2874" y="1598"/>
                </a:lnTo>
                <a:lnTo>
                  <a:pt x="2851" y="1603"/>
                </a:lnTo>
                <a:lnTo>
                  <a:pt x="2828" y="1607"/>
                </a:lnTo>
                <a:lnTo>
                  <a:pt x="2805" y="1609"/>
                </a:lnTo>
                <a:lnTo>
                  <a:pt x="2782" y="1612"/>
                </a:lnTo>
                <a:lnTo>
                  <a:pt x="2758" y="1613"/>
                </a:lnTo>
                <a:lnTo>
                  <a:pt x="2737" y="1612"/>
                </a:lnTo>
                <a:lnTo>
                  <a:pt x="2716" y="1610"/>
                </a:lnTo>
                <a:lnTo>
                  <a:pt x="2695" y="1608"/>
                </a:lnTo>
                <a:lnTo>
                  <a:pt x="2676" y="1605"/>
                </a:lnTo>
                <a:lnTo>
                  <a:pt x="2655" y="1601"/>
                </a:lnTo>
                <a:lnTo>
                  <a:pt x="2635" y="1596"/>
                </a:lnTo>
                <a:lnTo>
                  <a:pt x="2617" y="1590"/>
                </a:lnTo>
                <a:lnTo>
                  <a:pt x="2597" y="1584"/>
                </a:lnTo>
                <a:lnTo>
                  <a:pt x="2579" y="1576"/>
                </a:lnTo>
                <a:lnTo>
                  <a:pt x="2561" y="1568"/>
                </a:lnTo>
                <a:lnTo>
                  <a:pt x="2543" y="1560"/>
                </a:lnTo>
                <a:lnTo>
                  <a:pt x="2525" y="1550"/>
                </a:lnTo>
                <a:lnTo>
                  <a:pt x="2509" y="1540"/>
                </a:lnTo>
                <a:lnTo>
                  <a:pt x="2492" y="1529"/>
                </a:lnTo>
                <a:lnTo>
                  <a:pt x="2477" y="1517"/>
                </a:lnTo>
                <a:lnTo>
                  <a:pt x="2461" y="1505"/>
                </a:lnTo>
                <a:lnTo>
                  <a:pt x="2446" y="1492"/>
                </a:lnTo>
                <a:lnTo>
                  <a:pt x="2432" y="1479"/>
                </a:lnTo>
                <a:lnTo>
                  <a:pt x="2418" y="1465"/>
                </a:lnTo>
                <a:lnTo>
                  <a:pt x="2405" y="1450"/>
                </a:lnTo>
                <a:lnTo>
                  <a:pt x="2393" y="1435"/>
                </a:lnTo>
                <a:lnTo>
                  <a:pt x="2381" y="1419"/>
                </a:lnTo>
                <a:lnTo>
                  <a:pt x="2370" y="1402"/>
                </a:lnTo>
                <a:lnTo>
                  <a:pt x="2359" y="1386"/>
                </a:lnTo>
                <a:lnTo>
                  <a:pt x="2350" y="1369"/>
                </a:lnTo>
                <a:lnTo>
                  <a:pt x="2341" y="1352"/>
                </a:lnTo>
                <a:lnTo>
                  <a:pt x="2332" y="1333"/>
                </a:lnTo>
                <a:lnTo>
                  <a:pt x="2325" y="1315"/>
                </a:lnTo>
                <a:lnTo>
                  <a:pt x="2318" y="1296"/>
                </a:lnTo>
                <a:lnTo>
                  <a:pt x="2312" y="1277"/>
                </a:lnTo>
                <a:lnTo>
                  <a:pt x="2306" y="1258"/>
                </a:lnTo>
                <a:lnTo>
                  <a:pt x="2302" y="1238"/>
                </a:lnTo>
                <a:lnTo>
                  <a:pt x="2274" y="1253"/>
                </a:lnTo>
                <a:lnTo>
                  <a:pt x="2246" y="1271"/>
                </a:lnTo>
                <a:lnTo>
                  <a:pt x="2217" y="1288"/>
                </a:lnTo>
                <a:lnTo>
                  <a:pt x="2188" y="1306"/>
                </a:lnTo>
                <a:lnTo>
                  <a:pt x="2160" y="1325"/>
                </a:lnTo>
                <a:lnTo>
                  <a:pt x="2132" y="1343"/>
                </a:lnTo>
                <a:lnTo>
                  <a:pt x="2105" y="1362"/>
                </a:lnTo>
                <a:lnTo>
                  <a:pt x="2080" y="1382"/>
                </a:lnTo>
                <a:lnTo>
                  <a:pt x="2061" y="1397"/>
                </a:lnTo>
                <a:lnTo>
                  <a:pt x="2041" y="1413"/>
                </a:lnTo>
                <a:lnTo>
                  <a:pt x="2023" y="1429"/>
                </a:lnTo>
                <a:lnTo>
                  <a:pt x="2007" y="1445"/>
                </a:lnTo>
                <a:lnTo>
                  <a:pt x="1990" y="1461"/>
                </a:lnTo>
                <a:lnTo>
                  <a:pt x="1974" y="1478"/>
                </a:lnTo>
                <a:lnTo>
                  <a:pt x="1960" y="1495"/>
                </a:lnTo>
                <a:lnTo>
                  <a:pt x="1945" y="1511"/>
                </a:lnTo>
                <a:lnTo>
                  <a:pt x="1917" y="1545"/>
                </a:lnTo>
                <a:lnTo>
                  <a:pt x="1889" y="1581"/>
                </a:lnTo>
                <a:lnTo>
                  <a:pt x="1862" y="1619"/>
                </a:lnTo>
                <a:lnTo>
                  <a:pt x="1834" y="1658"/>
                </a:lnTo>
                <a:lnTo>
                  <a:pt x="1804" y="1701"/>
                </a:lnTo>
                <a:lnTo>
                  <a:pt x="1774" y="1744"/>
                </a:lnTo>
                <a:lnTo>
                  <a:pt x="1743" y="1787"/>
                </a:lnTo>
                <a:lnTo>
                  <a:pt x="1712" y="1833"/>
                </a:lnTo>
                <a:lnTo>
                  <a:pt x="1682" y="1878"/>
                </a:lnTo>
                <a:lnTo>
                  <a:pt x="1653" y="1921"/>
                </a:lnTo>
                <a:lnTo>
                  <a:pt x="1626" y="1964"/>
                </a:lnTo>
                <a:lnTo>
                  <a:pt x="1601" y="2005"/>
                </a:lnTo>
                <a:lnTo>
                  <a:pt x="1579" y="2043"/>
                </a:lnTo>
                <a:lnTo>
                  <a:pt x="1560" y="2079"/>
                </a:lnTo>
                <a:lnTo>
                  <a:pt x="1543" y="2114"/>
                </a:lnTo>
                <a:lnTo>
                  <a:pt x="1528" y="2146"/>
                </a:lnTo>
                <a:lnTo>
                  <a:pt x="1515" y="2178"/>
                </a:lnTo>
                <a:lnTo>
                  <a:pt x="1503" y="2208"/>
                </a:lnTo>
                <a:lnTo>
                  <a:pt x="1492" y="2238"/>
                </a:lnTo>
                <a:lnTo>
                  <a:pt x="1482" y="2268"/>
                </a:lnTo>
                <a:lnTo>
                  <a:pt x="1471" y="2299"/>
                </a:lnTo>
                <a:lnTo>
                  <a:pt x="1461" y="2329"/>
                </a:lnTo>
                <a:lnTo>
                  <a:pt x="1452" y="2359"/>
                </a:lnTo>
                <a:lnTo>
                  <a:pt x="1442" y="2387"/>
                </a:lnTo>
                <a:lnTo>
                  <a:pt x="1463" y="2394"/>
                </a:lnTo>
                <a:lnTo>
                  <a:pt x="1484" y="2403"/>
                </a:lnTo>
                <a:lnTo>
                  <a:pt x="1503" y="2415"/>
                </a:lnTo>
                <a:lnTo>
                  <a:pt x="1522" y="2426"/>
                </a:lnTo>
                <a:lnTo>
                  <a:pt x="1540" y="2440"/>
                </a:lnTo>
                <a:lnTo>
                  <a:pt x="1555" y="2455"/>
                </a:lnTo>
                <a:lnTo>
                  <a:pt x="1571" y="2471"/>
                </a:lnTo>
                <a:lnTo>
                  <a:pt x="1584" y="2488"/>
                </a:lnTo>
                <a:lnTo>
                  <a:pt x="1597" y="2506"/>
                </a:lnTo>
                <a:lnTo>
                  <a:pt x="1608" y="2526"/>
                </a:lnTo>
                <a:lnTo>
                  <a:pt x="1618" y="2545"/>
                </a:lnTo>
                <a:lnTo>
                  <a:pt x="1626" y="2567"/>
                </a:lnTo>
                <a:lnTo>
                  <a:pt x="1632" y="2589"/>
                </a:lnTo>
                <a:lnTo>
                  <a:pt x="1637" y="2610"/>
                </a:lnTo>
                <a:lnTo>
                  <a:pt x="1640" y="2634"/>
                </a:lnTo>
                <a:lnTo>
                  <a:pt x="1640" y="2657"/>
                </a:lnTo>
                <a:lnTo>
                  <a:pt x="1640" y="2671"/>
                </a:lnTo>
                <a:lnTo>
                  <a:pt x="1639" y="2686"/>
                </a:lnTo>
                <a:lnTo>
                  <a:pt x="1637" y="2700"/>
                </a:lnTo>
                <a:lnTo>
                  <a:pt x="1635" y="2715"/>
                </a:lnTo>
                <a:lnTo>
                  <a:pt x="1632" y="2728"/>
                </a:lnTo>
                <a:lnTo>
                  <a:pt x="1628" y="2742"/>
                </a:lnTo>
                <a:lnTo>
                  <a:pt x="1624" y="2754"/>
                </a:lnTo>
                <a:lnTo>
                  <a:pt x="1619" y="2768"/>
                </a:lnTo>
                <a:lnTo>
                  <a:pt x="1612" y="2780"/>
                </a:lnTo>
                <a:lnTo>
                  <a:pt x="1606" y="2793"/>
                </a:lnTo>
                <a:lnTo>
                  <a:pt x="1600" y="2804"/>
                </a:lnTo>
                <a:lnTo>
                  <a:pt x="1593" y="2816"/>
                </a:lnTo>
                <a:lnTo>
                  <a:pt x="1584" y="2827"/>
                </a:lnTo>
                <a:lnTo>
                  <a:pt x="1576" y="2838"/>
                </a:lnTo>
                <a:lnTo>
                  <a:pt x="1567" y="2848"/>
                </a:lnTo>
                <a:lnTo>
                  <a:pt x="1557" y="2858"/>
                </a:lnTo>
                <a:lnTo>
                  <a:pt x="1548" y="2867"/>
                </a:lnTo>
                <a:lnTo>
                  <a:pt x="1538" y="2876"/>
                </a:lnTo>
                <a:lnTo>
                  <a:pt x="1526" y="2885"/>
                </a:lnTo>
                <a:lnTo>
                  <a:pt x="1516" y="2893"/>
                </a:lnTo>
                <a:lnTo>
                  <a:pt x="1504" y="2900"/>
                </a:lnTo>
                <a:lnTo>
                  <a:pt x="1492" y="2906"/>
                </a:lnTo>
                <a:lnTo>
                  <a:pt x="1480" y="2913"/>
                </a:lnTo>
                <a:lnTo>
                  <a:pt x="1467" y="2919"/>
                </a:lnTo>
                <a:lnTo>
                  <a:pt x="1455" y="2924"/>
                </a:lnTo>
                <a:lnTo>
                  <a:pt x="1441" y="2928"/>
                </a:lnTo>
                <a:lnTo>
                  <a:pt x="1428" y="2932"/>
                </a:lnTo>
                <a:lnTo>
                  <a:pt x="1414" y="2935"/>
                </a:lnTo>
                <a:lnTo>
                  <a:pt x="1400" y="2938"/>
                </a:lnTo>
                <a:lnTo>
                  <a:pt x="1385" y="2940"/>
                </a:lnTo>
                <a:lnTo>
                  <a:pt x="1372" y="2941"/>
                </a:lnTo>
                <a:lnTo>
                  <a:pt x="1356" y="2941"/>
                </a:lnTo>
                <a:lnTo>
                  <a:pt x="1342" y="2941"/>
                </a:lnTo>
                <a:lnTo>
                  <a:pt x="1327" y="2940"/>
                </a:lnTo>
                <a:lnTo>
                  <a:pt x="1314" y="2938"/>
                </a:lnTo>
                <a:lnTo>
                  <a:pt x="1299" y="2935"/>
                </a:lnTo>
                <a:lnTo>
                  <a:pt x="1286" y="2932"/>
                </a:lnTo>
                <a:lnTo>
                  <a:pt x="1272" y="2928"/>
                </a:lnTo>
                <a:lnTo>
                  <a:pt x="1259" y="2924"/>
                </a:lnTo>
                <a:lnTo>
                  <a:pt x="1246" y="2919"/>
                </a:lnTo>
                <a:lnTo>
                  <a:pt x="1234" y="2913"/>
                </a:lnTo>
                <a:lnTo>
                  <a:pt x="1221" y="2906"/>
                </a:lnTo>
                <a:lnTo>
                  <a:pt x="1209" y="2900"/>
                </a:lnTo>
                <a:lnTo>
                  <a:pt x="1197" y="2893"/>
                </a:lnTo>
                <a:lnTo>
                  <a:pt x="1186" y="2885"/>
                </a:lnTo>
                <a:lnTo>
                  <a:pt x="1176" y="2876"/>
                </a:lnTo>
                <a:lnTo>
                  <a:pt x="1165" y="2867"/>
                </a:lnTo>
                <a:lnTo>
                  <a:pt x="1156" y="2858"/>
                </a:lnTo>
                <a:lnTo>
                  <a:pt x="1146" y="2848"/>
                </a:lnTo>
                <a:lnTo>
                  <a:pt x="1137" y="2838"/>
                </a:lnTo>
                <a:lnTo>
                  <a:pt x="1129" y="2827"/>
                </a:lnTo>
                <a:lnTo>
                  <a:pt x="1121" y="2816"/>
                </a:lnTo>
                <a:lnTo>
                  <a:pt x="1113" y="2804"/>
                </a:lnTo>
                <a:lnTo>
                  <a:pt x="1106" y="2793"/>
                </a:lnTo>
                <a:lnTo>
                  <a:pt x="1100" y="2780"/>
                </a:lnTo>
                <a:lnTo>
                  <a:pt x="1095" y="2768"/>
                </a:lnTo>
                <a:lnTo>
                  <a:pt x="1089" y="2754"/>
                </a:lnTo>
                <a:lnTo>
                  <a:pt x="1085" y="2742"/>
                </a:lnTo>
                <a:lnTo>
                  <a:pt x="1081" y="2728"/>
                </a:lnTo>
                <a:lnTo>
                  <a:pt x="1078" y="2715"/>
                </a:lnTo>
                <a:lnTo>
                  <a:pt x="1076" y="2700"/>
                </a:lnTo>
                <a:lnTo>
                  <a:pt x="1074" y="2686"/>
                </a:lnTo>
                <a:lnTo>
                  <a:pt x="1073" y="2671"/>
                </a:lnTo>
                <a:lnTo>
                  <a:pt x="1072" y="2657"/>
                </a:lnTo>
                <a:lnTo>
                  <a:pt x="1073" y="2643"/>
                </a:lnTo>
                <a:lnTo>
                  <a:pt x="1074" y="2628"/>
                </a:lnTo>
                <a:lnTo>
                  <a:pt x="1076" y="2615"/>
                </a:lnTo>
                <a:lnTo>
                  <a:pt x="1078" y="2600"/>
                </a:lnTo>
                <a:lnTo>
                  <a:pt x="1081" y="2587"/>
                </a:lnTo>
                <a:lnTo>
                  <a:pt x="1085" y="2573"/>
                </a:lnTo>
                <a:lnTo>
                  <a:pt x="1089" y="2560"/>
                </a:lnTo>
                <a:lnTo>
                  <a:pt x="1095" y="2547"/>
                </a:lnTo>
                <a:lnTo>
                  <a:pt x="1100" y="2534"/>
                </a:lnTo>
                <a:lnTo>
                  <a:pt x="1106" y="2522"/>
                </a:lnTo>
                <a:lnTo>
                  <a:pt x="1113" y="2510"/>
                </a:lnTo>
                <a:lnTo>
                  <a:pt x="1121" y="2499"/>
                </a:lnTo>
                <a:lnTo>
                  <a:pt x="1129" y="2487"/>
                </a:lnTo>
                <a:lnTo>
                  <a:pt x="1137" y="2477"/>
                </a:lnTo>
                <a:lnTo>
                  <a:pt x="1146" y="2467"/>
                </a:lnTo>
                <a:lnTo>
                  <a:pt x="1156" y="2457"/>
                </a:lnTo>
                <a:lnTo>
                  <a:pt x="1165" y="2447"/>
                </a:lnTo>
                <a:lnTo>
                  <a:pt x="1176" y="2439"/>
                </a:lnTo>
                <a:lnTo>
                  <a:pt x="1186" y="2430"/>
                </a:lnTo>
                <a:lnTo>
                  <a:pt x="1197" y="2422"/>
                </a:lnTo>
                <a:lnTo>
                  <a:pt x="1209" y="2415"/>
                </a:lnTo>
                <a:lnTo>
                  <a:pt x="1221" y="2408"/>
                </a:lnTo>
                <a:lnTo>
                  <a:pt x="1234" y="2401"/>
                </a:lnTo>
                <a:lnTo>
                  <a:pt x="1246" y="2396"/>
                </a:lnTo>
                <a:lnTo>
                  <a:pt x="1259" y="2391"/>
                </a:lnTo>
                <a:lnTo>
                  <a:pt x="1272" y="2387"/>
                </a:lnTo>
                <a:lnTo>
                  <a:pt x="1286" y="2383"/>
                </a:lnTo>
                <a:lnTo>
                  <a:pt x="1299" y="2380"/>
                </a:lnTo>
                <a:lnTo>
                  <a:pt x="1314" y="2376"/>
                </a:lnTo>
                <a:lnTo>
                  <a:pt x="1327" y="2375"/>
                </a:lnTo>
                <a:lnTo>
                  <a:pt x="1342" y="2374"/>
                </a:lnTo>
                <a:lnTo>
                  <a:pt x="1356" y="2373"/>
                </a:lnTo>
                <a:lnTo>
                  <a:pt x="1366" y="2373"/>
                </a:lnTo>
                <a:lnTo>
                  <a:pt x="1377" y="2374"/>
                </a:lnTo>
                <a:lnTo>
                  <a:pt x="1387" y="2375"/>
                </a:lnTo>
                <a:lnTo>
                  <a:pt x="1398" y="2376"/>
                </a:lnTo>
                <a:lnTo>
                  <a:pt x="1406" y="2350"/>
                </a:lnTo>
                <a:lnTo>
                  <a:pt x="1413" y="2321"/>
                </a:lnTo>
                <a:lnTo>
                  <a:pt x="1421" y="2291"/>
                </a:lnTo>
                <a:lnTo>
                  <a:pt x="1430" y="2260"/>
                </a:lnTo>
                <a:lnTo>
                  <a:pt x="1438" y="2228"/>
                </a:lnTo>
                <a:lnTo>
                  <a:pt x="1445" y="2197"/>
                </a:lnTo>
                <a:lnTo>
                  <a:pt x="1452" y="2166"/>
                </a:lnTo>
                <a:lnTo>
                  <a:pt x="1458" y="2133"/>
                </a:lnTo>
                <a:lnTo>
                  <a:pt x="1462" y="2100"/>
                </a:lnTo>
                <a:lnTo>
                  <a:pt x="1466" y="2065"/>
                </a:lnTo>
                <a:lnTo>
                  <a:pt x="1468" y="2030"/>
                </a:lnTo>
                <a:lnTo>
                  <a:pt x="1469" y="1991"/>
                </a:lnTo>
                <a:lnTo>
                  <a:pt x="1469" y="1953"/>
                </a:lnTo>
                <a:lnTo>
                  <a:pt x="1467" y="1913"/>
                </a:lnTo>
                <a:lnTo>
                  <a:pt x="1464" y="1871"/>
                </a:lnTo>
                <a:lnTo>
                  <a:pt x="1461" y="1830"/>
                </a:lnTo>
                <a:lnTo>
                  <a:pt x="1457" y="1789"/>
                </a:lnTo>
                <a:lnTo>
                  <a:pt x="1452" y="1747"/>
                </a:lnTo>
                <a:lnTo>
                  <a:pt x="1446" y="1708"/>
                </a:lnTo>
                <a:lnTo>
                  <a:pt x="1442" y="1671"/>
                </a:lnTo>
                <a:lnTo>
                  <a:pt x="1441" y="1666"/>
                </a:lnTo>
                <a:lnTo>
                  <a:pt x="1441" y="1665"/>
                </a:lnTo>
                <a:lnTo>
                  <a:pt x="1441" y="1664"/>
                </a:lnTo>
                <a:lnTo>
                  <a:pt x="1439" y="1652"/>
                </a:lnTo>
                <a:lnTo>
                  <a:pt x="1439" y="1651"/>
                </a:lnTo>
                <a:lnTo>
                  <a:pt x="1435" y="1618"/>
                </a:lnTo>
                <a:lnTo>
                  <a:pt x="1431" y="1587"/>
                </a:lnTo>
                <a:lnTo>
                  <a:pt x="1427" y="1558"/>
                </a:lnTo>
                <a:lnTo>
                  <a:pt x="1421" y="1531"/>
                </a:lnTo>
                <a:lnTo>
                  <a:pt x="1416" y="1505"/>
                </a:lnTo>
                <a:lnTo>
                  <a:pt x="1411" y="1480"/>
                </a:lnTo>
                <a:lnTo>
                  <a:pt x="1405" y="1457"/>
                </a:lnTo>
                <a:lnTo>
                  <a:pt x="1398" y="1436"/>
                </a:lnTo>
                <a:lnTo>
                  <a:pt x="1389" y="1413"/>
                </a:lnTo>
                <a:lnTo>
                  <a:pt x="1379" y="1392"/>
                </a:lnTo>
                <a:lnTo>
                  <a:pt x="1366" y="1371"/>
                </a:lnTo>
                <a:lnTo>
                  <a:pt x="1353" y="1352"/>
                </a:lnTo>
                <a:lnTo>
                  <a:pt x="1335" y="1331"/>
                </a:lnTo>
                <a:lnTo>
                  <a:pt x="1317" y="1309"/>
                </a:lnTo>
                <a:lnTo>
                  <a:pt x="1293" y="1285"/>
                </a:lnTo>
                <a:lnTo>
                  <a:pt x="1267" y="1261"/>
                </a:lnTo>
                <a:lnTo>
                  <a:pt x="1237" y="1233"/>
                </a:lnTo>
                <a:lnTo>
                  <a:pt x="1204" y="1204"/>
                </a:lnTo>
                <a:lnTo>
                  <a:pt x="1169" y="1175"/>
                </a:lnTo>
                <a:lnTo>
                  <a:pt x="1134" y="1145"/>
                </a:lnTo>
                <a:lnTo>
                  <a:pt x="1111" y="1166"/>
                </a:lnTo>
                <a:lnTo>
                  <a:pt x="1087" y="1186"/>
                </a:lnTo>
                <a:lnTo>
                  <a:pt x="1062" y="1206"/>
                </a:lnTo>
                <a:lnTo>
                  <a:pt x="1037" y="1223"/>
                </a:lnTo>
                <a:lnTo>
                  <a:pt x="1010" y="1240"/>
                </a:lnTo>
                <a:lnTo>
                  <a:pt x="982" y="1255"/>
                </a:lnTo>
                <a:lnTo>
                  <a:pt x="954" y="1270"/>
                </a:lnTo>
                <a:lnTo>
                  <a:pt x="924" y="1283"/>
                </a:lnTo>
                <a:lnTo>
                  <a:pt x="894" y="1295"/>
                </a:lnTo>
                <a:lnTo>
                  <a:pt x="863" y="1304"/>
                </a:lnTo>
                <a:lnTo>
                  <a:pt x="832" y="1313"/>
                </a:lnTo>
                <a:lnTo>
                  <a:pt x="801" y="1321"/>
                </a:lnTo>
                <a:lnTo>
                  <a:pt x="768" y="1326"/>
                </a:lnTo>
                <a:lnTo>
                  <a:pt x="736" y="1330"/>
                </a:lnTo>
                <a:lnTo>
                  <a:pt x="702" y="1333"/>
                </a:lnTo>
                <a:lnTo>
                  <a:pt x="668" y="1333"/>
                </a:lnTo>
                <a:lnTo>
                  <a:pt x="634" y="1333"/>
                </a:lnTo>
                <a:lnTo>
                  <a:pt x="600" y="1330"/>
                </a:lnTo>
                <a:lnTo>
                  <a:pt x="567" y="1326"/>
                </a:lnTo>
                <a:lnTo>
                  <a:pt x="533" y="1320"/>
                </a:lnTo>
                <a:lnTo>
                  <a:pt x="501" y="1312"/>
                </a:lnTo>
                <a:lnTo>
                  <a:pt x="469" y="1303"/>
                </a:lnTo>
                <a:lnTo>
                  <a:pt x="439" y="1293"/>
                </a:lnTo>
                <a:lnTo>
                  <a:pt x="408" y="1281"/>
                </a:lnTo>
                <a:lnTo>
                  <a:pt x="379" y="1268"/>
                </a:lnTo>
                <a:lnTo>
                  <a:pt x="350" y="1253"/>
                </a:lnTo>
                <a:lnTo>
                  <a:pt x="322" y="1237"/>
                </a:lnTo>
                <a:lnTo>
                  <a:pt x="295" y="1219"/>
                </a:lnTo>
                <a:lnTo>
                  <a:pt x="269" y="1201"/>
                </a:lnTo>
                <a:lnTo>
                  <a:pt x="243" y="1181"/>
                </a:lnTo>
                <a:lnTo>
                  <a:pt x="219" y="1160"/>
                </a:lnTo>
                <a:lnTo>
                  <a:pt x="196" y="1138"/>
                </a:lnTo>
                <a:lnTo>
                  <a:pt x="173" y="1115"/>
                </a:lnTo>
                <a:lnTo>
                  <a:pt x="153" y="1091"/>
                </a:lnTo>
                <a:lnTo>
                  <a:pt x="133" y="1066"/>
                </a:lnTo>
                <a:lnTo>
                  <a:pt x="114" y="1039"/>
                </a:lnTo>
                <a:lnTo>
                  <a:pt x="97" y="1012"/>
                </a:lnTo>
                <a:lnTo>
                  <a:pt x="81" y="984"/>
                </a:lnTo>
                <a:lnTo>
                  <a:pt x="65" y="956"/>
                </a:lnTo>
                <a:lnTo>
                  <a:pt x="52" y="926"/>
                </a:lnTo>
                <a:lnTo>
                  <a:pt x="41" y="896"/>
                </a:lnTo>
                <a:lnTo>
                  <a:pt x="30" y="865"/>
                </a:lnTo>
                <a:lnTo>
                  <a:pt x="21" y="833"/>
                </a:lnTo>
                <a:lnTo>
                  <a:pt x="14" y="801"/>
                </a:lnTo>
                <a:lnTo>
                  <a:pt x="7" y="768"/>
                </a:lnTo>
                <a:lnTo>
                  <a:pt x="3" y="735"/>
                </a:lnTo>
                <a:lnTo>
                  <a:pt x="1" y="701"/>
                </a:lnTo>
                <a:lnTo>
                  <a:pt x="0" y="666"/>
                </a:lnTo>
                <a:lnTo>
                  <a:pt x="1" y="632"/>
                </a:lnTo>
                <a:lnTo>
                  <a:pt x="3" y="598"/>
                </a:lnTo>
                <a:lnTo>
                  <a:pt x="7" y="565"/>
                </a:lnTo>
                <a:lnTo>
                  <a:pt x="14" y="532"/>
                </a:lnTo>
                <a:lnTo>
                  <a:pt x="21" y="500"/>
                </a:lnTo>
                <a:lnTo>
                  <a:pt x="30" y="469"/>
                </a:lnTo>
                <a:lnTo>
                  <a:pt x="41" y="438"/>
                </a:lnTo>
                <a:lnTo>
                  <a:pt x="52" y="407"/>
                </a:lnTo>
                <a:lnTo>
                  <a:pt x="65" y="378"/>
                </a:lnTo>
                <a:lnTo>
                  <a:pt x="81" y="349"/>
                </a:lnTo>
                <a:lnTo>
                  <a:pt x="97" y="321"/>
                </a:lnTo>
                <a:lnTo>
                  <a:pt x="114" y="294"/>
                </a:lnTo>
                <a:lnTo>
                  <a:pt x="133" y="268"/>
                </a:lnTo>
                <a:lnTo>
                  <a:pt x="153" y="242"/>
                </a:lnTo>
                <a:lnTo>
                  <a:pt x="173" y="218"/>
                </a:lnTo>
                <a:lnTo>
                  <a:pt x="196" y="195"/>
                </a:lnTo>
                <a:lnTo>
                  <a:pt x="219" y="173"/>
                </a:lnTo>
                <a:lnTo>
                  <a:pt x="243" y="152"/>
                </a:lnTo>
                <a:lnTo>
                  <a:pt x="269" y="132"/>
                </a:lnTo>
                <a:lnTo>
                  <a:pt x="295" y="114"/>
                </a:lnTo>
                <a:lnTo>
                  <a:pt x="322" y="96"/>
                </a:lnTo>
                <a:lnTo>
                  <a:pt x="350" y="81"/>
                </a:lnTo>
                <a:lnTo>
                  <a:pt x="379" y="65"/>
                </a:lnTo>
                <a:lnTo>
                  <a:pt x="408" y="53"/>
                </a:lnTo>
                <a:lnTo>
                  <a:pt x="439" y="40"/>
                </a:lnTo>
                <a:lnTo>
                  <a:pt x="469" y="30"/>
                </a:lnTo>
                <a:lnTo>
                  <a:pt x="501" y="21"/>
                </a:lnTo>
                <a:lnTo>
                  <a:pt x="533" y="13"/>
                </a:lnTo>
                <a:lnTo>
                  <a:pt x="567" y="7"/>
                </a:lnTo>
                <a:lnTo>
                  <a:pt x="600" y="3"/>
                </a:lnTo>
                <a:lnTo>
                  <a:pt x="634" y="1"/>
                </a:lnTo>
                <a:lnTo>
                  <a:pt x="668" y="0"/>
                </a:lnTo>
                <a:close/>
                <a:moveTo>
                  <a:pt x="1524" y="1176"/>
                </a:moveTo>
                <a:lnTo>
                  <a:pt x="1533" y="1182"/>
                </a:lnTo>
                <a:lnTo>
                  <a:pt x="1543" y="1187"/>
                </a:lnTo>
                <a:lnTo>
                  <a:pt x="1553" y="1192"/>
                </a:lnTo>
                <a:lnTo>
                  <a:pt x="1565" y="1197"/>
                </a:lnTo>
                <a:lnTo>
                  <a:pt x="1576" y="1201"/>
                </a:lnTo>
                <a:lnTo>
                  <a:pt x="1587" y="1205"/>
                </a:lnTo>
                <a:lnTo>
                  <a:pt x="1599" y="1207"/>
                </a:lnTo>
                <a:lnTo>
                  <a:pt x="1611" y="1210"/>
                </a:lnTo>
                <a:lnTo>
                  <a:pt x="1637" y="1213"/>
                </a:lnTo>
                <a:lnTo>
                  <a:pt x="1663" y="1214"/>
                </a:lnTo>
                <a:lnTo>
                  <a:pt x="1689" y="1214"/>
                </a:lnTo>
                <a:lnTo>
                  <a:pt x="1716" y="1213"/>
                </a:lnTo>
                <a:lnTo>
                  <a:pt x="1742" y="1211"/>
                </a:lnTo>
                <a:lnTo>
                  <a:pt x="1768" y="1208"/>
                </a:lnTo>
                <a:lnTo>
                  <a:pt x="1792" y="1204"/>
                </a:lnTo>
                <a:lnTo>
                  <a:pt x="1815" y="1200"/>
                </a:lnTo>
                <a:lnTo>
                  <a:pt x="1836" y="1194"/>
                </a:lnTo>
                <a:lnTo>
                  <a:pt x="1856" y="1190"/>
                </a:lnTo>
                <a:lnTo>
                  <a:pt x="1873" y="1186"/>
                </a:lnTo>
                <a:lnTo>
                  <a:pt x="1886" y="1183"/>
                </a:lnTo>
                <a:lnTo>
                  <a:pt x="1906" y="1178"/>
                </a:lnTo>
                <a:lnTo>
                  <a:pt x="1916" y="1177"/>
                </a:lnTo>
                <a:lnTo>
                  <a:pt x="1919" y="1178"/>
                </a:lnTo>
                <a:lnTo>
                  <a:pt x="1922" y="1179"/>
                </a:lnTo>
                <a:lnTo>
                  <a:pt x="1924" y="1182"/>
                </a:lnTo>
                <a:lnTo>
                  <a:pt x="1925" y="1186"/>
                </a:lnTo>
                <a:lnTo>
                  <a:pt x="1930" y="1197"/>
                </a:lnTo>
                <a:lnTo>
                  <a:pt x="1935" y="1212"/>
                </a:lnTo>
                <a:lnTo>
                  <a:pt x="1940" y="1225"/>
                </a:lnTo>
                <a:lnTo>
                  <a:pt x="1945" y="1237"/>
                </a:lnTo>
                <a:lnTo>
                  <a:pt x="1950" y="1248"/>
                </a:lnTo>
                <a:lnTo>
                  <a:pt x="1950" y="1249"/>
                </a:lnTo>
                <a:lnTo>
                  <a:pt x="1953" y="1247"/>
                </a:lnTo>
                <a:lnTo>
                  <a:pt x="1972" y="1231"/>
                </a:lnTo>
                <a:lnTo>
                  <a:pt x="1993" y="1214"/>
                </a:lnTo>
                <a:lnTo>
                  <a:pt x="2020" y="1190"/>
                </a:lnTo>
                <a:lnTo>
                  <a:pt x="2035" y="1177"/>
                </a:lnTo>
                <a:lnTo>
                  <a:pt x="2048" y="1161"/>
                </a:lnTo>
                <a:lnTo>
                  <a:pt x="2063" y="1145"/>
                </a:lnTo>
                <a:lnTo>
                  <a:pt x="2076" y="1127"/>
                </a:lnTo>
                <a:lnTo>
                  <a:pt x="2090" y="1109"/>
                </a:lnTo>
                <a:lnTo>
                  <a:pt x="2101" y="1090"/>
                </a:lnTo>
                <a:lnTo>
                  <a:pt x="2112" y="1071"/>
                </a:lnTo>
                <a:lnTo>
                  <a:pt x="2122" y="1053"/>
                </a:lnTo>
                <a:lnTo>
                  <a:pt x="2138" y="1017"/>
                </a:lnTo>
                <a:lnTo>
                  <a:pt x="2150" y="990"/>
                </a:lnTo>
                <a:lnTo>
                  <a:pt x="2161" y="965"/>
                </a:lnTo>
                <a:lnTo>
                  <a:pt x="2162" y="961"/>
                </a:lnTo>
                <a:lnTo>
                  <a:pt x="2159" y="961"/>
                </a:lnTo>
                <a:lnTo>
                  <a:pt x="2137" y="967"/>
                </a:lnTo>
                <a:lnTo>
                  <a:pt x="2114" y="972"/>
                </a:lnTo>
                <a:lnTo>
                  <a:pt x="2084" y="979"/>
                </a:lnTo>
                <a:lnTo>
                  <a:pt x="2050" y="985"/>
                </a:lnTo>
                <a:lnTo>
                  <a:pt x="2013" y="990"/>
                </a:lnTo>
                <a:lnTo>
                  <a:pt x="1974" y="994"/>
                </a:lnTo>
                <a:lnTo>
                  <a:pt x="1938" y="996"/>
                </a:lnTo>
                <a:lnTo>
                  <a:pt x="1907" y="996"/>
                </a:lnTo>
                <a:lnTo>
                  <a:pt x="1883" y="996"/>
                </a:lnTo>
                <a:lnTo>
                  <a:pt x="1860" y="996"/>
                </a:lnTo>
                <a:lnTo>
                  <a:pt x="1857" y="996"/>
                </a:lnTo>
                <a:lnTo>
                  <a:pt x="1857" y="998"/>
                </a:lnTo>
                <a:lnTo>
                  <a:pt x="1862" y="1011"/>
                </a:lnTo>
                <a:lnTo>
                  <a:pt x="1868" y="1025"/>
                </a:lnTo>
                <a:lnTo>
                  <a:pt x="1874" y="1041"/>
                </a:lnTo>
                <a:lnTo>
                  <a:pt x="1880" y="1058"/>
                </a:lnTo>
                <a:lnTo>
                  <a:pt x="1884" y="1072"/>
                </a:lnTo>
                <a:lnTo>
                  <a:pt x="1889" y="1085"/>
                </a:lnTo>
                <a:lnTo>
                  <a:pt x="1890" y="1087"/>
                </a:lnTo>
                <a:lnTo>
                  <a:pt x="1887" y="1088"/>
                </a:lnTo>
                <a:lnTo>
                  <a:pt x="1870" y="1089"/>
                </a:lnTo>
                <a:lnTo>
                  <a:pt x="1850" y="1091"/>
                </a:lnTo>
                <a:lnTo>
                  <a:pt x="1822" y="1092"/>
                </a:lnTo>
                <a:lnTo>
                  <a:pt x="1803" y="1092"/>
                </a:lnTo>
                <a:lnTo>
                  <a:pt x="1782" y="1091"/>
                </a:lnTo>
                <a:lnTo>
                  <a:pt x="1759" y="1088"/>
                </a:lnTo>
                <a:lnTo>
                  <a:pt x="1732" y="1085"/>
                </a:lnTo>
                <a:lnTo>
                  <a:pt x="1702" y="1079"/>
                </a:lnTo>
                <a:lnTo>
                  <a:pt x="1669" y="1073"/>
                </a:lnTo>
                <a:lnTo>
                  <a:pt x="1636" y="1066"/>
                </a:lnTo>
                <a:lnTo>
                  <a:pt x="1602" y="1058"/>
                </a:lnTo>
                <a:lnTo>
                  <a:pt x="1570" y="1050"/>
                </a:lnTo>
                <a:lnTo>
                  <a:pt x="1539" y="1043"/>
                </a:lnTo>
                <a:lnTo>
                  <a:pt x="1512" y="1036"/>
                </a:lnTo>
                <a:lnTo>
                  <a:pt x="1488" y="1030"/>
                </a:lnTo>
                <a:lnTo>
                  <a:pt x="1456" y="1023"/>
                </a:lnTo>
                <a:lnTo>
                  <a:pt x="1439" y="1018"/>
                </a:lnTo>
                <a:lnTo>
                  <a:pt x="1433" y="1016"/>
                </a:lnTo>
                <a:lnTo>
                  <a:pt x="1433" y="1016"/>
                </a:lnTo>
                <a:lnTo>
                  <a:pt x="1434" y="1020"/>
                </a:lnTo>
                <a:lnTo>
                  <a:pt x="1443" y="1047"/>
                </a:lnTo>
                <a:lnTo>
                  <a:pt x="1448" y="1061"/>
                </a:lnTo>
                <a:lnTo>
                  <a:pt x="1454" y="1075"/>
                </a:lnTo>
                <a:lnTo>
                  <a:pt x="1461" y="1093"/>
                </a:lnTo>
                <a:lnTo>
                  <a:pt x="1470" y="1111"/>
                </a:lnTo>
                <a:lnTo>
                  <a:pt x="1481" y="1128"/>
                </a:lnTo>
                <a:lnTo>
                  <a:pt x="1493" y="1146"/>
                </a:lnTo>
                <a:lnTo>
                  <a:pt x="1500" y="1154"/>
                </a:lnTo>
                <a:lnTo>
                  <a:pt x="1508" y="1161"/>
                </a:lnTo>
                <a:lnTo>
                  <a:pt x="1516" y="1168"/>
                </a:lnTo>
                <a:lnTo>
                  <a:pt x="1524" y="1176"/>
                </a:lnTo>
                <a:close/>
                <a:moveTo>
                  <a:pt x="2147" y="1514"/>
                </a:moveTo>
                <a:lnTo>
                  <a:pt x="2136" y="1518"/>
                </a:lnTo>
                <a:lnTo>
                  <a:pt x="2126" y="1524"/>
                </a:lnTo>
                <a:lnTo>
                  <a:pt x="2117" y="1529"/>
                </a:lnTo>
                <a:lnTo>
                  <a:pt x="2106" y="1536"/>
                </a:lnTo>
                <a:lnTo>
                  <a:pt x="2097" y="1543"/>
                </a:lnTo>
                <a:lnTo>
                  <a:pt x="2087" y="1550"/>
                </a:lnTo>
                <a:lnTo>
                  <a:pt x="2078" y="1559"/>
                </a:lnTo>
                <a:lnTo>
                  <a:pt x="2070" y="1568"/>
                </a:lnTo>
                <a:lnTo>
                  <a:pt x="2053" y="1587"/>
                </a:lnTo>
                <a:lnTo>
                  <a:pt x="2037" y="1607"/>
                </a:lnTo>
                <a:lnTo>
                  <a:pt x="2022" y="1629"/>
                </a:lnTo>
                <a:lnTo>
                  <a:pt x="2009" y="1652"/>
                </a:lnTo>
                <a:lnTo>
                  <a:pt x="1996" y="1675"/>
                </a:lnTo>
                <a:lnTo>
                  <a:pt x="1985" y="1698"/>
                </a:lnTo>
                <a:lnTo>
                  <a:pt x="1974" y="1720"/>
                </a:lnTo>
                <a:lnTo>
                  <a:pt x="1965" y="1742"/>
                </a:lnTo>
                <a:lnTo>
                  <a:pt x="1957" y="1763"/>
                </a:lnTo>
                <a:lnTo>
                  <a:pt x="1950" y="1781"/>
                </a:lnTo>
                <a:lnTo>
                  <a:pt x="1944" y="1797"/>
                </a:lnTo>
                <a:lnTo>
                  <a:pt x="1939" y="1810"/>
                </a:lnTo>
                <a:lnTo>
                  <a:pt x="1932" y="1830"/>
                </a:lnTo>
                <a:lnTo>
                  <a:pt x="1928" y="1839"/>
                </a:lnTo>
                <a:lnTo>
                  <a:pt x="1925" y="1841"/>
                </a:lnTo>
                <a:lnTo>
                  <a:pt x="1923" y="1841"/>
                </a:lnTo>
                <a:lnTo>
                  <a:pt x="1918" y="1841"/>
                </a:lnTo>
                <a:lnTo>
                  <a:pt x="1914" y="1840"/>
                </a:lnTo>
                <a:lnTo>
                  <a:pt x="1903" y="1838"/>
                </a:lnTo>
                <a:lnTo>
                  <a:pt x="1888" y="1835"/>
                </a:lnTo>
                <a:lnTo>
                  <a:pt x="1874" y="1831"/>
                </a:lnTo>
                <a:lnTo>
                  <a:pt x="1861" y="1829"/>
                </a:lnTo>
                <a:lnTo>
                  <a:pt x="1850" y="1826"/>
                </a:lnTo>
                <a:lnTo>
                  <a:pt x="1848" y="1826"/>
                </a:lnTo>
                <a:lnTo>
                  <a:pt x="1849" y="1830"/>
                </a:lnTo>
                <a:lnTo>
                  <a:pt x="1851" y="1855"/>
                </a:lnTo>
                <a:lnTo>
                  <a:pt x="1853" y="1882"/>
                </a:lnTo>
                <a:lnTo>
                  <a:pt x="1858" y="1917"/>
                </a:lnTo>
                <a:lnTo>
                  <a:pt x="1862" y="1937"/>
                </a:lnTo>
                <a:lnTo>
                  <a:pt x="1867" y="1957"/>
                </a:lnTo>
                <a:lnTo>
                  <a:pt x="1873" y="1978"/>
                </a:lnTo>
                <a:lnTo>
                  <a:pt x="1879" y="1999"/>
                </a:lnTo>
                <a:lnTo>
                  <a:pt x="1887" y="2019"/>
                </a:lnTo>
                <a:lnTo>
                  <a:pt x="1897" y="2040"/>
                </a:lnTo>
                <a:lnTo>
                  <a:pt x="1907" y="2060"/>
                </a:lnTo>
                <a:lnTo>
                  <a:pt x="1916" y="2078"/>
                </a:lnTo>
                <a:lnTo>
                  <a:pt x="1936" y="2110"/>
                </a:lnTo>
                <a:lnTo>
                  <a:pt x="1952" y="2136"/>
                </a:lnTo>
                <a:lnTo>
                  <a:pt x="1967" y="2159"/>
                </a:lnTo>
                <a:lnTo>
                  <a:pt x="1969" y="2163"/>
                </a:lnTo>
                <a:lnTo>
                  <a:pt x="1970" y="2160"/>
                </a:lnTo>
                <a:lnTo>
                  <a:pt x="1979" y="2139"/>
                </a:lnTo>
                <a:lnTo>
                  <a:pt x="1987" y="2117"/>
                </a:lnTo>
                <a:lnTo>
                  <a:pt x="1998" y="2089"/>
                </a:lnTo>
                <a:lnTo>
                  <a:pt x="2013" y="2057"/>
                </a:lnTo>
                <a:lnTo>
                  <a:pt x="2029" y="2022"/>
                </a:lnTo>
                <a:lnTo>
                  <a:pt x="2048" y="1988"/>
                </a:lnTo>
                <a:lnTo>
                  <a:pt x="2066" y="1958"/>
                </a:lnTo>
                <a:lnTo>
                  <a:pt x="2083" y="1931"/>
                </a:lnTo>
                <a:lnTo>
                  <a:pt x="2096" y="1912"/>
                </a:lnTo>
                <a:lnTo>
                  <a:pt x="2109" y="1893"/>
                </a:lnTo>
                <a:lnTo>
                  <a:pt x="2110" y="1890"/>
                </a:lnTo>
                <a:lnTo>
                  <a:pt x="2109" y="1890"/>
                </a:lnTo>
                <a:lnTo>
                  <a:pt x="2095" y="1886"/>
                </a:lnTo>
                <a:lnTo>
                  <a:pt x="2081" y="1883"/>
                </a:lnTo>
                <a:lnTo>
                  <a:pt x="2064" y="1879"/>
                </a:lnTo>
                <a:lnTo>
                  <a:pt x="2046" y="1874"/>
                </a:lnTo>
                <a:lnTo>
                  <a:pt x="2033" y="1870"/>
                </a:lnTo>
                <a:lnTo>
                  <a:pt x="2019" y="1867"/>
                </a:lnTo>
                <a:lnTo>
                  <a:pt x="2017" y="1867"/>
                </a:lnTo>
                <a:lnTo>
                  <a:pt x="2018" y="1865"/>
                </a:lnTo>
                <a:lnTo>
                  <a:pt x="2026" y="1849"/>
                </a:lnTo>
                <a:lnTo>
                  <a:pt x="2036" y="1832"/>
                </a:lnTo>
                <a:lnTo>
                  <a:pt x="2050" y="1807"/>
                </a:lnTo>
                <a:lnTo>
                  <a:pt x="2061" y="1793"/>
                </a:lnTo>
                <a:lnTo>
                  <a:pt x="2074" y="1776"/>
                </a:lnTo>
                <a:lnTo>
                  <a:pt x="2089" y="1757"/>
                </a:lnTo>
                <a:lnTo>
                  <a:pt x="2107" y="1737"/>
                </a:lnTo>
                <a:lnTo>
                  <a:pt x="2128" y="1715"/>
                </a:lnTo>
                <a:lnTo>
                  <a:pt x="2151" y="1692"/>
                </a:lnTo>
                <a:lnTo>
                  <a:pt x="2176" y="1668"/>
                </a:lnTo>
                <a:lnTo>
                  <a:pt x="2201" y="1645"/>
                </a:lnTo>
                <a:lnTo>
                  <a:pt x="2225" y="1622"/>
                </a:lnTo>
                <a:lnTo>
                  <a:pt x="2248" y="1600"/>
                </a:lnTo>
                <a:lnTo>
                  <a:pt x="2270" y="1581"/>
                </a:lnTo>
                <a:lnTo>
                  <a:pt x="2288" y="1565"/>
                </a:lnTo>
                <a:lnTo>
                  <a:pt x="2313" y="1543"/>
                </a:lnTo>
                <a:lnTo>
                  <a:pt x="2325" y="1532"/>
                </a:lnTo>
                <a:lnTo>
                  <a:pt x="2329" y="1528"/>
                </a:lnTo>
                <a:lnTo>
                  <a:pt x="2330" y="1527"/>
                </a:lnTo>
                <a:lnTo>
                  <a:pt x="2330" y="1527"/>
                </a:lnTo>
                <a:lnTo>
                  <a:pt x="2326" y="1526"/>
                </a:lnTo>
                <a:lnTo>
                  <a:pt x="2317" y="1524"/>
                </a:lnTo>
                <a:lnTo>
                  <a:pt x="2298" y="1518"/>
                </a:lnTo>
                <a:lnTo>
                  <a:pt x="2285" y="1515"/>
                </a:lnTo>
                <a:lnTo>
                  <a:pt x="2269" y="1512"/>
                </a:lnTo>
                <a:lnTo>
                  <a:pt x="2251" y="1508"/>
                </a:lnTo>
                <a:lnTo>
                  <a:pt x="2232" y="1506"/>
                </a:lnTo>
                <a:lnTo>
                  <a:pt x="2211" y="1505"/>
                </a:lnTo>
                <a:lnTo>
                  <a:pt x="2189" y="1505"/>
                </a:lnTo>
                <a:lnTo>
                  <a:pt x="2179" y="1506"/>
                </a:lnTo>
                <a:lnTo>
                  <a:pt x="2167" y="1508"/>
                </a:lnTo>
                <a:lnTo>
                  <a:pt x="2157" y="1511"/>
                </a:lnTo>
                <a:lnTo>
                  <a:pt x="2147" y="1514"/>
                </a:lnTo>
                <a:close/>
                <a:moveTo>
                  <a:pt x="1312" y="2009"/>
                </a:moveTo>
                <a:lnTo>
                  <a:pt x="1318" y="1999"/>
                </a:lnTo>
                <a:lnTo>
                  <a:pt x="1323" y="1988"/>
                </a:lnTo>
                <a:lnTo>
                  <a:pt x="1327" y="1978"/>
                </a:lnTo>
                <a:lnTo>
                  <a:pt x="1330" y="1967"/>
                </a:lnTo>
                <a:lnTo>
                  <a:pt x="1332" y="1955"/>
                </a:lnTo>
                <a:lnTo>
                  <a:pt x="1335" y="1943"/>
                </a:lnTo>
                <a:lnTo>
                  <a:pt x="1336" y="1931"/>
                </a:lnTo>
                <a:lnTo>
                  <a:pt x="1337" y="1919"/>
                </a:lnTo>
                <a:lnTo>
                  <a:pt x="1338" y="1893"/>
                </a:lnTo>
                <a:lnTo>
                  <a:pt x="1337" y="1867"/>
                </a:lnTo>
                <a:lnTo>
                  <a:pt x="1334" y="1840"/>
                </a:lnTo>
                <a:lnTo>
                  <a:pt x="1331" y="1814"/>
                </a:lnTo>
                <a:lnTo>
                  <a:pt x="1326" y="1789"/>
                </a:lnTo>
                <a:lnTo>
                  <a:pt x="1320" y="1764"/>
                </a:lnTo>
                <a:lnTo>
                  <a:pt x="1314" y="1740"/>
                </a:lnTo>
                <a:lnTo>
                  <a:pt x="1306" y="1717"/>
                </a:lnTo>
                <a:lnTo>
                  <a:pt x="1300" y="1696"/>
                </a:lnTo>
                <a:lnTo>
                  <a:pt x="1294" y="1678"/>
                </a:lnTo>
                <a:lnTo>
                  <a:pt x="1288" y="1662"/>
                </a:lnTo>
                <a:lnTo>
                  <a:pt x="1282" y="1649"/>
                </a:lnTo>
                <a:lnTo>
                  <a:pt x="1276" y="1629"/>
                </a:lnTo>
                <a:lnTo>
                  <a:pt x="1273" y="1619"/>
                </a:lnTo>
                <a:lnTo>
                  <a:pt x="1274" y="1616"/>
                </a:lnTo>
                <a:lnTo>
                  <a:pt x="1276" y="1614"/>
                </a:lnTo>
                <a:lnTo>
                  <a:pt x="1278" y="1612"/>
                </a:lnTo>
                <a:lnTo>
                  <a:pt x="1282" y="1609"/>
                </a:lnTo>
                <a:lnTo>
                  <a:pt x="1294" y="1604"/>
                </a:lnTo>
                <a:lnTo>
                  <a:pt x="1306" y="1597"/>
                </a:lnTo>
                <a:lnTo>
                  <a:pt x="1320" y="1591"/>
                </a:lnTo>
                <a:lnTo>
                  <a:pt x="1331" y="1585"/>
                </a:lnTo>
                <a:lnTo>
                  <a:pt x="1342" y="1579"/>
                </a:lnTo>
                <a:lnTo>
                  <a:pt x="1343" y="1578"/>
                </a:lnTo>
                <a:lnTo>
                  <a:pt x="1341" y="1576"/>
                </a:lnTo>
                <a:lnTo>
                  <a:pt x="1322" y="1558"/>
                </a:lnTo>
                <a:lnTo>
                  <a:pt x="1303" y="1539"/>
                </a:lnTo>
                <a:lnTo>
                  <a:pt x="1276" y="1515"/>
                </a:lnTo>
                <a:lnTo>
                  <a:pt x="1262" y="1503"/>
                </a:lnTo>
                <a:lnTo>
                  <a:pt x="1245" y="1489"/>
                </a:lnTo>
                <a:lnTo>
                  <a:pt x="1227" y="1477"/>
                </a:lnTo>
                <a:lnTo>
                  <a:pt x="1208" y="1466"/>
                </a:lnTo>
                <a:lnTo>
                  <a:pt x="1188" y="1454"/>
                </a:lnTo>
                <a:lnTo>
                  <a:pt x="1168" y="1445"/>
                </a:lnTo>
                <a:lnTo>
                  <a:pt x="1149" y="1436"/>
                </a:lnTo>
                <a:lnTo>
                  <a:pt x="1129" y="1428"/>
                </a:lnTo>
                <a:lnTo>
                  <a:pt x="1093" y="1416"/>
                </a:lnTo>
                <a:lnTo>
                  <a:pt x="1065" y="1407"/>
                </a:lnTo>
                <a:lnTo>
                  <a:pt x="1038" y="1398"/>
                </a:lnTo>
                <a:lnTo>
                  <a:pt x="1033" y="1397"/>
                </a:lnTo>
                <a:lnTo>
                  <a:pt x="1034" y="1400"/>
                </a:lnTo>
                <a:lnTo>
                  <a:pt x="1042" y="1421"/>
                </a:lnTo>
                <a:lnTo>
                  <a:pt x="1049" y="1443"/>
                </a:lnTo>
                <a:lnTo>
                  <a:pt x="1059" y="1473"/>
                </a:lnTo>
                <a:lnTo>
                  <a:pt x="1069" y="1506"/>
                </a:lnTo>
                <a:lnTo>
                  <a:pt x="1078" y="1543"/>
                </a:lnTo>
                <a:lnTo>
                  <a:pt x="1085" y="1580"/>
                </a:lnTo>
                <a:lnTo>
                  <a:pt x="1090" y="1616"/>
                </a:lnTo>
                <a:lnTo>
                  <a:pt x="1095" y="1647"/>
                </a:lnTo>
                <a:lnTo>
                  <a:pt x="1097" y="1671"/>
                </a:lnTo>
                <a:lnTo>
                  <a:pt x="1100" y="1693"/>
                </a:lnTo>
                <a:lnTo>
                  <a:pt x="1100" y="1696"/>
                </a:lnTo>
                <a:lnTo>
                  <a:pt x="1102" y="1696"/>
                </a:lnTo>
                <a:lnTo>
                  <a:pt x="1114" y="1690"/>
                </a:lnTo>
                <a:lnTo>
                  <a:pt x="1128" y="1683"/>
                </a:lnTo>
                <a:lnTo>
                  <a:pt x="1143" y="1676"/>
                </a:lnTo>
                <a:lnTo>
                  <a:pt x="1159" y="1667"/>
                </a:lnTo>
                <a:lnTo>
                  <a:pt x="1172" y="1661"/>
                </a:lnTo>
                <a:lnTo>
                  <a:pt x="1185" y="1655"/>
                </a:lnTo>
                <a:lnTo>
                  <a:pt x="1187" y="1655"/>
                </a:lnTo>
                <a:lnTo>
                  <a:pt x="1188" y="1657"/>
                </a:lnTo>
                <a:lnTo>
                  <a:pt x="1191" y="1675"/>
                </a:lnTo>
                <a:lnTo>
                  <a:pt x="1195" y="1693"/>
                </a:lnTo>
                <a:lnTo>
                  <a:pt x="1199" y="1722"/>
                </a:lnTo>
                <a:lnTo>
                  <a:pt x="1200" y="1740"/>
                </a:lnTo>
                <a:lnTo>
                  <a:pt x="1201" y="1761"/>
                </a:lnTo>
                <a:lnTo>
                  <a:pt x="1201" y="1784"/>
                </a:lnTo>
                <a:lnTo>
                  <a:pt x="1200" y="1812"/>
                </a:lnTo>
                <a:lnTo>
                  <a:pt x="1198" y="1842"/>
                </a:lnTo>
                <a:lnTo>
                  <a:pt x="1195" y="1875"/>
                </a:lnTo>
                <a:lnTo>
                  <a:pt x="1192" y="1909"/>
                </a:lnTo>
                <a:lnTo>
                  <a:pt x="1188" y="1943"/>
                </a:lnTo>
                <a:lnTo>
                  <a:pt x="1183" y="1976"/>
                </a:lnTo>
                <a:lnTo>
                  <a:pt x="1179" y="2008"/>
                </a:lnTo>
                <a:lnTo>
                  <a:pt x="1176" y="2036"/>
                </a:lnTo>
                <a:lnTo>
                  <a:pt x="1171" y="2060"/>
                </a:lnTo>
                <a:lnTo>
                  <a:pt x="1167" y="2092"/>
                </a:lnTo>
                <a:lnTo>
                  <a:pt x="1164" y="2109"/>
                </a:lnTo>
                <a:lnTo>
                  <a:pt x="1163" y="2116"/>
                </a:lnTo>
                <a:lnTo>
                  <a:pt x="1163" y="2116"/>
                </a:lnTo>
                <a:lnTo>
                  <a:pt x="1167" y="2115"/>
                </a:lnTo>
                <a:lnTo>
                  <a:pt x="1193" y="2102"/>
                </a:lnTo>
                <a:lnTo>
                  <a:pt x="1206" y="2096"/>
                </a:lnTo>
                <a:lnTo>
                  <a:pt x="1220" y="2089"/>
                </a:lnTo>
                <a:lnTo>
                  <a:pt x="1237" y="2079"/>
                </a:lnTo>
                <a:lnTo>
                  <a:pt x="1253" y="2069"/>
                </a:lnTo>
                <a:lnTo>
                  <a:pt x="1270" y="2057"/>
                </a:lnTo>
                <a:lnTo>
                  <a:pt x="1286" y="2043"/>
                </a:lnTo>
                <a:lnTo>
                  <a:pt x="1293" y="2035"/>
                </a:lnTo>
                <a:lnTo>
                  <a:pt x="1300" y="2027"/>
                </a:lnTo>
                <a:lnTo>
                  <a:pt x="1307" y="2018"/>
                </a:lnTo>
                <a:lnTo>
                  <a:pt x="1312" y="2009"/>
                </a:lnTo>
                <a:close/>
                <a:moveTo>
                  <a:pt x="763" y="998"/>
                </a:moveTo>
                <a:lnTo>
                  <a:pt x="671" y="998"/>
                </a:lnTo>
                <a:lnTo>
                  <a:pt x="671" y="417"/>
                </a:lnTo>
                <a:lnTo>
                  <a:pt x="654" y="433"/>
                </a:lnTo>
                <a:lnTo>
                  <a:pt x="633" y="448"/>
                </a:lnTo>
                <a:lnTo>
                  <a:pt x="610" y="464"/>
                </a:lnTo>
                <a:lnTo>
                  <a:pt x="585" y="480"/>
                </a:lnTo>
                <a:lnTo>
                  <a:pt x="559" y="495"/>
                </a:lnTo>
                <a:lnTo>
                  <a:pt x="534" y="507"/>
                </a:lnTo>
                <a:lnTo>
                  <a:pt x="511" y="517"/>
                </a:lnTo>
                <a:lnTo>
                  <a:pt x="489" y="527"/>
                </a:lnTo>
                <a:lnTo>
                  <a:pt x="489" y="439"/>
                </a:lnTo>
                <a:lnTo>
                  <a:pt x="507" y="429"/>
                </a:lnTo>
                <a:lnTo>
                  <a:pt x="526" y="420"/>
                </a:lnTo>
                <a:lnTo>
                  <a:pt x="544" y="410"/>
                </a:lnTo>
                <a:lnTo>
                  <a:pt x="560" y="398"/>
                </a:lnTo>
                <a:lnTo>
                  <a:pt x="577" y="388"/>
                </a:lnTo>
                <a:lnTo>
                  <a:pt x="592" y="376"/>
                </a:lnTo>
                <a:lnTo>
                  <a:pt x="608" y="364"/>
                </a:lnTo>
                <a:lnTo>
                  <a:pt x="623" y="352"/>
                </a:lnTo>
                <a:lnTo>
                  <a:pt x="636" y="338"/>
                </a:lnTo>
                <a:lnTo>
                  <a:pt x="650" y="326"/>
                </a:lnTo>
                <a:lnTo>
                  <a:pt x="661" y="313"/>
                </a:lnTo>
                <a:lnTo>
                  <a:pt x="671" y="301"/>
                </a:lnTo>
                <a:lnTo>
                  <a:pt x="682" y="289"/>
                </a:lnTo>
                <a:lnTo>
                  <a:pt x="690" y="276"/>
                </a:lnTo>
                <a:lnTo>
                  <a:pt x="697" y="265"/>
                </a:lnTo>
                <a:lnTo>
                  <a:pt x="705" y="252"/>
                </a:lnTo>
                <a:lnTo>
                  <a:pt x="763" y="252"/>
                </a:lnTo>
                <a:lnTo>
                  <a:pt x="763" y="998"/>
                </a:lnTo>
                <a:close/>
                <a:moveTo>
                  <a:pt x="1302" y="2688"/>
                </a:moveTo>
                <a:lnTo>
                  <a:pt x="1328" y="2685"/>
                </a:lnTo>
                <a:lnTo>
                  <a:pt x="1331" y="2695"/>
                </a:lnTo>
                <a:lnTo>
                  <a:pt x="1334" y="2704"/>
                </a:lnTo>
                <a:lnTo>
                  <a:pt x="1338" y="2711"/>
                </a:lnTo>
                <a:lnTo>
                  <a:pt x="1344" y="2717"/>
                </a:lnTo>
                <a:lnTo>
                  <a:pt x="1350" y="2721"/>
                </a:lnTo>
                <a:lnTo>
                  <a:pt x="1356" y="2724"/>
                </a:lnTo>
                <a:lnTo>
                  <a:pt x="1363" y="2726"/>
                </a:lnTo>
                <a:lnTo>
                  <a:pt x="1371" y="2726"/>
                </a:lnTo>
                <a:lnTo>
                  <a:pt x="1380" y="2726"/>
                </a:lnTo>
                <a:lnTo>
                  <a:pt x="1387" y="2723"/>
                </a:lnTo>
                <a:lnTo>
                  <a:pt x="1395" y="2719"/>
                </a:lnTo>
                <a:lnTo>
                  <a:pt x="1402" y="2714"/>
                </a:lnTo>
                <a:lnTo>
                  <a:pt x="1408" y="2707"/>
                </a:lnTo>
                <a:lnTo>
                  <a:pt x="1411" y="2699"/>
                </a:lnTo>
                <a:lnTo>
                  <a:pt x="1414" y="2691"/>
                </a:lnTo>
                <a:lnTo>
                  <a:pt x="1414" y="2682"/>
                </a:lnTo>
                <a:lnTo>
                  <a:pt x="1414" y="2674"/>
                </a:lnTo>
                <a:lnTo>
                  <a:pt x="1412" y="2665"/>
                </a:lnTo>
                <a:lnTo>
                  <a:pt x="1408" y="2659"/>
                </a:lnTo>
                <a:lnTo>
                  <a:pt x="1403" y="2652"/>
                </a:lnTo>
                <a:lnTo>
                  <a:pt x="1397" y="2647"/>
                </a:lnTo>
                <a:lnTo>
                  <a:pt x="1389" y="2644"/>
                </a:lnTo>
                <a:lnTo>
                  <a:pt x="1381" y="2641"/>
                </a:lnTo>
                <a:lnTo>
                  <a:pt x="1373" y="2640"/>
                </a:lnTo>
                <a:lnTo>
                  <a:pt x="1364" y="2641"/>
                </a:lnTo>
                <a:lnTo>
                  <a:pt x="1354" y="2644"/>
                </a:lnTo>
                <a:lnTo>
                  <a:pt x="1357" y="2621"/>
                </a:lnTo>
                <a:lnTo>
                  <a:pt x="1359" y="2621"/>
                </a:lnTo>
                <a:lnTo>
                  <a:pt x="1361" y="2621"/>
                </a:lnTo>
                <a:lnTo>
                  <a:pt x="1370" y="2621"/>
                </a:lnTo>
                <a:lnTo>
                  <a:pt x="1377" y="2619"/>
                </a:lnTo>
                <a:lnTo>
                  <a:pt x="1385" y="2616"/>
                </a:lnTo>
                <a:lnTo>
                  <a:pt x="1391" y="2612"/>
                </a:lnTo>
                <a:lnTo>
                  <a:pt x="1398" y="2607"/>
                </a:lnTo>
                <a:lnTo>
                  <a:pt x="1402" y="2601"/>
                </a:lnTo>
                <a:lnTo>
                  <a:pt x="1404" y="2594"/>
                </a:lnTo>
                <a:lnTo>
                  <a:pt x="1405" y="2586"/>
                </a:lnTo>
                <a:lnTo>
                  <a:pt x="1405" y="2578"/>
                </a:lnTo>
                <a:lnTo>
                  <a:pt x="1403" y="2572"/>
                </a:lnTo>
                <a:lnTo>
                  <a:pt x="1400" y="2566"/>
                </a:lnTo>
                <a:lnTo>
                  <a:pt x="1395" y="2562"/>
                </a:lnTo>
                <a:lnTo>
                  <a:pt x="1390" y="2558"/>
                </a:lnTo>
                <a:lnTo>
                  <a:pt x="1384" y="2555"/>
                </a:lnTo>
                <a:lnTo>
                  <a:pt x="1378" y="2552"/>
                </a:lnTo>
                <a:lnTo>
                  <a:pt x="1370" y="2551"/>
                </a:lnTo>
                <a:lnTo>
                  <a:pt x="1362" y="2552"/>
                </a:lnTo>
                <a:lnTo>
                  <a:pt x="1356" y="2555"/>
                </a:lnTo>
                <a:lnTo>
                  <a:pt x="1350" y="2558"/>
                </a:lnTo>
                <a:lnTo>
                  <a:pt x="1345" y="2562"/>
                </a:lnTo>
                <a:lnTo>
                  <a:pt x="1339" y="2567"/>
                </a:lnTo>
                <a:lnTo>
                  <a:pt x="1336" y="2574"/>
                </a:lnTo>
                <a:lnTo>
                  <a:pt x="1333" y="2581"/>
                </a:lnTo>
                <a:lnTo>
                  <a:pt x="1331" y="2591"/>
                </a:lnTo>
                <a:lnTo>
                  <a:pt x="1305" y="2586"/>
                </a:lnTo>
                <a:lnTo>
                  <a:pt x="1308" y="2573"/>
                </a:lnTo>
                <a:lnTo>
                  <a:pt x="1312" y="2563"/>
                </a:lnTo>
                <a:lnTo>
                  <a:pt x="1316" y="2558"/>
                </a:lnTo>
                <a:lnTo>
                  <a:pt x="1319" y="2552"/>
                </a:lnTo>
                <a:lnTo>
                  <a:pt x="1323" y="2548"/>
                </a:lnTo>
                <a:lnTo>
                  <a:pt x="1327" y="2545"/>
                </a:lnTo>
                <a:lnTo>
                  <a:pt x="1331" y="2541"/>
                </a:lnTo>
                <a:lnTo>
                  <a:pt x="1336" y="2539"/>
                </a:lnTo>
                <a:lnTo>
                  <a:pt x="1341" y="2536"/>
                </a:lnTo>
                <a:lnTo>
                  <a:pt x="1346" y="2534"/>
                </a:lnTo>
                <a:lnTo>
                  <a:pt x="1357" y="2532"/>
                </a:lnTo>
                <a:lnTo>
                  <a:pt x="1370" y="2531"/>
                </a:lnTo>
                <a:lnTo>
                  <a:pt x="1378" y="2531"/>
                </a:lnTo>
                <a:lnTo>
                  <a:pt x="1386" y="2533"/>
                </a:lnTo>
                <a:lnTo>
                  <a:pt x="1394" y="2535"/>
                </a:lnTo>
                <a:lnTo>
                  <a:pt x="1402" y="2538"/>
                </a:lnTo>
                <a:lnTo>
                  <a:pt x="1409" y="2542"/>
                </a:lnTo>
                <a:lnTo>
                  <a:pt x="1414" y="2546"/>
                </a:lnTo>
                <a:lnTo>
                  <a:pt x="1419" y="2552"/>
                </a:lnTo>
                <a:lnTo>
                  <a:pt x="1425" y="2559"/>
                </a:lnTo>
                <a:lnTo>
                  <a:pt x="1428" y="2565"/>
                </a:lnTo>
                <a:lnTo>
                  <a:pt x="1430" y="2572"/>
                </a:lnTo>
                <a:lnTo>
                  <a:pt x="1432" y="2578"/>
                </a:lnTo>
                <a:lnTo>
                  <a:pt x="1432" y="2586"/>
                </a:lnTo>
                <a:lnTo>
                  <a:pt x="1432" y="2593"/>
                </a:lnTo>
                <a:lnTo>
                  <a:pt x="1430" y="2599"/>
                </a:lnTo>
                <a:lnTo>
                  <a:pt x="1428" y="2605"/>
                </a:lnTo>
                <a:lnTo>
                  <a:pt x="1425" y="2610"/>
                </a:lnTo>
                <a:lnTo>
                  <a:pt x="1420" y="2617"/>
                </a:lnTo>
                <a:lnTo>
                  <a:pt x="1415" y="2621"/>
                </a:lnTo>
                <a:lnTo>
                  <a:pt x="1409" y="2625"/>
                </a:lnTo>
                <a:lnTo>
                  <a:pt x="1403" y="2629"/>
                </a:lnTo>
                <a:lnTo>
                  <a:pt x="1411" y="2632"/>
                </a:lnTo>
                <a:lnTo>
                  <a:pt x="1419" y="2635"/>
                </a:lnTo>
                <a:lnTo>
                  <a:pt x="1427" y="2640"/>
                </a:lnTo>
                <a:lnTo>
                  <a:pt x="1432" y="2647"/>
                </a:lnTo>
                <a:lnTo>
                  <a:pt x="1437" y="2655"/>
                </a:lnTo>
                <a:lnTo>
                  <a:pt x="1440" y="2662"/>
                </a:lnTo>
                <a:lnTo>
                  <a:pt x="1442" y="2671"/>
                </a:lnTo>
                <a:lnTo>
                  <a:pt x="1442" y="2682"/>
                </a:lnTo>
                <a:lnTo>
                  <a:pt x="1442" y="2688"/>
                </a:lnTo>
                <a:lnTo>
                  <a:pt x="1441" y="2695"/>
                </a:lnTo>
                <a:lnTo>
                  <a:pt x="1440" y="2702"/>
                </a:lnTo>
                <a:lnTo>
                  <a:pt x="1437" y="2708"/>
                </a:lnTo>
                <a:lnTo>
                  <a:pt x="1435" y="2713"/>
                </a:lnTo>
                <a:lnTo>
                  <a:pt x="1431" y="2719"/>
                </a:lnTo>
                <a:lnTo>
                  <a:pt x="1427" y="2724"/>
                </a:lnTo>
                <a:lnTo>
                  <a:pt x="1422" y="2729"/>
                </a:lnTo>
                <a:lnTo>
                  <a:pt x="1416" y="2734"/>
                </a:lnTo>
                <a:lnTo>
                  <a:pt x="1411" y="2738"/>
                </a:lnTo>
                <a:lnTo>
                  <a:pt x="1405" y="2741"/>
                </a:lnTo>
                <a:lnTo>
                  <a:pt x="1399" y="2744"/>
                </a:lnTo>
                <a:lnTo>
                  <a:pt x="1392" y="2746"/>
                </a:lnTo>
                <a:lnTo>
                  <a:pt x="1385" y="2747"/>
                </a:lnTo>
                <a:lnTo>
                  <a:pt x="1378" y="2748"/>
                </a:lnTo>
                <a:lnTo>
                  <a:pt x="1371" y="2748"/>
                </a:lnTo>
                <a:lnTo>
                  <a:pt x="1363" y="2748"/>
                </a:lnTo>
                <a:lnTo>
                  <a:pt x="1357" y="2747"/>
                </a:lnTo>
                <a:lnTo>
                  <a:pt x="1351" y="2746"/>
                </a:lnTo>
                <a:lnTo>
                  <a:pt x="1345" y="2744"/>
                </a:lnTo>
                <a:lnTo>
                  <a:pt x="1338" y="2742"/>
                </a:lnTo>
                <a:lnTo>
                  <a:pt x="1333" y="2739"/>
                </a:lnTo>
                <a:lnTo>
                  <a:pt x="1328" y="2736"/>
                </a:lnTo>
                <a:lnTo>
                  <a:pt x="1324" y="2732"/>
                </a:lnTo>
                <a:lnTo>
                  <a:pt x="1319" y="2727"/>
                </a:lnTo>
                <a:lnTo>
                  <a:pt x="1316" y="2722"/>
                </a:lnTo>
                <a:lnTo>
                  <a:pt x="1311" y="2718"/>
                </a:lnTo>
                <a:lnTo>
                  <a:pt x="1308" y="2713"/>
                </a:lnTo>
                <a:lnTo>
                  <a:pt x="1306" y="2707"/>
                </a:lnTo>
                <a:lnTo>
                  <a:pt x="1304" y="2700"/>
                </a:lnTo>
                <a:lnTo>
                  <a:pt x="1303" y="2694"/>
                </a:lnTo>
                <a:lnTo>
                  <a:pt x="1302" y="2688"/>
                </a:lnTo>
                <a:close/>
                <a:moveTo>
                  <a:pt x="2898" y="1302"/>
                </a:moveTo>
                <a:lnTo>
                  <a:pt x="2898" y="1352"/>
                </a:lnTo>
                <a:lnTo>
                  <a:pt x="2615" y="1352"/>
                </a:lnTo>
                <a:lnTo>
                  <a:pt x="2615" y="1342"/>
                </a:lnTo>
                <a:lnTo>
                  <a:pt x="2616" y="1333"/>
                </a:lnTo>
                <a:lnTo>
                  <a:pt x="2618" y="1325"/>
                </a:lnTo>
                <a:lnTo>
                  <a:pt x="2621" y="1315"/>
                </a:lnTo>
                <a:lnTo>
                  <a:pt x="2627" y="1301"/>
                </a:lnTo>
                <a:lnTo>
                  <a:pt x="2635" y="1286"/>
                </a:lnTo>
                <a:lnTo>
                  <a:pt x="2645" y="1273"/>
                </a:lnTo>
                <a:lnTo>
                  <a:pt x="2656" y="1259"/>
                </a:lnTo>
                <a:lnTo>
                  <a:pt x="2668" y="1244"/>
                </a:lnTo>
                <a:lnTo>
                  <a:pt x="2685" y="1229"/>
                </a:lnTo>
                <a:lnTo>
                  <a:pt x="2704" y="1212"/>
                </a:lnTo>
                <a:lnTo>
                  <a:pt x="2725" y="1194"/>
                </a:lnTo>
                <a:lnTo>
                  <a:pt x="2757" y="1167"/>
                </a:lnTo>
                <a:lnTo>
                  <a:pt x="2783" y="1143"/>
                </a:lnTo>
                <a:lnTo>
                  <a:pt x="2794" y="1132"/>
                </a:lnTo>
                <a:lnTo>
                  <a:pt x="2803" y="1122"/>
                </a:lnTo>
                <a:lnTo>
                  <a:pt x="2812" y="1113"/>
                </a:lnTo>
                <a:lnTo>
                  <a:pt x="2819" y="1103"/>
                </a:lnTo>
                <a:lnTo>
                  <a:pt x="2824" y="1095"/>
                </a:lnTo>
                <a:lnTo>
                  <a:pt x="2829" y="1088"/>
                </a:lnTo>
                <a:lnTo>
                  <a:pt x="2833" y="1079"/>
                </a:lnTo>
                <a:lnTo>
                  <a:pt x="2838" y="1071"/>
                </a:lnTo>
                <a:lnTo>
                  <a:pt x="2840" y="1063"/>
                </a:lnTo>
                <a:lnTo>
                  <a:pt x="2842" y="1056"/>
                </a:lnTo>
                <a:lnTo>
                  <a:pt x="2843" y="1048"/>
                </a:lnTo>
                <a:lnTo>
                  <a:pt x="2844" y="1040"/>
                </a:lnTo>
                <a:lnTo>
                  <a:pt x="2843" y="1033"/>
                </a:lnTo>
                <a:lnTo>
                  <a:pt x="2842" y="1026"/>
                </a:lnTo>
                <a:lnTo>
                  <a:pt x="2841" y="1018"/>
                </a:lnTo>
                <a:lnTo>
                  <a:pt x="2838" y="1012"/>
                </a:lnTo>
                <a:lnTo>
                  <a:pt x="2834" y="1005"/>
                </a:lnTo>
                <a:lnTo>
                  <a:pt x="2831" y="1000"/>
                </a:lnTo>
                <a:lnTo>
                  <a:pt x="2826" y="994"/>
                </a:lnTo>
                <a:lnTo>
                  <a:pt x="2821" y="988"/>
                </a:lnTo>
                <a:lnTo>
                  <a:pt x="2815" y="983"/>
                </a:lnTo>
                <a:lnTo>
                  <a:pt x="2809" y="979"/>
                </a:lnTo>
                <a:lnTo>
                  <a:pt x="2802" y="975"/>
                </a:lnTo>
                <a:lnTo>
                  <a:pt x="2795" y="972"/>
                </a:lnTo>
                <a:lnTo>
                  <a:pt x="2788" y="970"/>
                </a:lnTo>
                <a:lnTo>
                  <a:pt x="2780" y="968"/>
                </a:lnTo>
                <a:lnTo>
                  <a:pt x="2771" y="967"/>
                </a:lnTo>
                <a:lnTo>
                  <a:pt x="2763" y="967"/>
                </a:lnTo>
                <a:lnTo>
                  <a:pt x="2754" y="967"/>
                </a:lnTo>
                <a:lnTo>
                  <a:pt x="2744" y="968"/>
                </a:lnTo>
                <a:lnTo>
                  <a:pt x="2736" y="970"/>
                </a:lnTo>
                <a:lnTo>
                  <a:pt x="2729" y="972"/>
                </a:lnTo>
                <a:lnTo>
                  <a:pt x="2720" y="975"/>
                </a:lnTo>
                <a:lnTo>
                  <a:pt x="2714" y="979"/>
                </a:lnTo>
                <a:lnTo>
                  <a:pt x="2708" y="984"/>
                </a:lnTo>
                <a:lnTo>
                  <a:pt x="2702" y="989"/>
                </a:lnTo>
                <a:lnTo>
                  <a:pt x="2697" y="996"/>
                </a:lnTo>
                <a:lnTo>
                  <a:pt x="2691" y="1002"/>
                </a:lnTo>
                <a:lnTo>
                  <a:pt x="2687" y="1009"/>
                </a:lnTo>
                <a:lnTo>
                  <a:pt x="2684" y="1016"/>
                </a:lnTo>
                <a:lnTo>
                  <a:pt x="2682" y="1025"/>
                </a:lnTo>
                <a:lnTo>
                  <a:pt x="2680" y="1033"/>
                </a:lnTo>
                <a:lnTo>
                  <a:pt x="2679" y="1042"/>
                </a:lnTo>
                <a:lnTo>
                  <a:pt x="2679" y="1052"/>
                </a:lnTo>
                <a:lnTo>
                  <a:pt x="2625" y="1046"/>
                </a:lnTo>
                <a:lnTo>
                  <a:pt x="2626" y="1032"/>
                </a:lnTo>
                <a:lnTo>
                  <a:pt x="2629" y="1018"/>
                </a:lnTo>
                <a:lnTo>
                  <a:pt x="2633" y="1005"/>
                </a:lnTo>
                <a:lnTo>
                  <a:pt x="2637" y="994"/>
                </a:lnTo>
                <a:lnTo>
                  <a:pt x="2644" y="982"/>
                </a:lnTo>
                <a:lnTo>
                  <a:pt x="2650" y="972"/>
                </a:lnTo>
                <a:lnTo>
                  <a:pt x="2658" y="962"/>
                </a:lnTo>
                <a:lnTo>
                  <a:pt x="2666" y="954"/>
                </a:lnTo>
                <a:lnTo>
                  <a:pt x="2676" y="947"/>
                </a:lnTo>
                <a:lnTo>
                  <a:pt x="2686" y="941"/>
                </a:lnTo>
                <a:lnTo>
                  <a:pt x="2698" y="936"/>
                </a:lnTo>
                <a:lnTo>
                  <a:pt x="2709" y="930"/>
                </a:lnTo>
                <a:lnTo>
                  <a:pt x="2721" y="927"/>
                </a:lnTo>
                <a:lnTo>
                  <a:pt x="2735" y="925"/>
                </a:lnTo>
                <a:lnTo>
                  <a:pt x="2748" y="923"/>
                </a:lnTo>
                <a:lnTo>
                  <a:pt x="2764" y="923"/>
                </a:lnTo>
                <a:lnTo>
                  <a:pt x="2778" y="923"/>
                </a:lnTo>
                <a:lnTo>
                  <a:pt x="2793" y="925"/>
                </a:lnTo>
                <a:lnTo>
                  <a:pt x="2806" y="927"/>
                </a:lnTo>
                <a:lnTo>
                  <a:pt x="2819" y="931"/>
                </a:lnTo>
                <a:lnTo>
                  <a:pt x="2830" y="937"/>
                </a:lnTo>
                <a:lnTo>
                  <a:pt x="2842" y="942"/>
                </a:lnTo>
                <a:lnTo>
                  <a:pt x="2852" y="949"/>
                </a:lnTo>
                <a:lnTo>
                  <a:pt x="2861" y="957"/>
                </a:lnTo>
                <a:lnTo>
                  <a:pt x="2870" y="966"/>
                </a:lnTo>
                <a:lnTo>
                  <a:pt x="2877" y="975"/>
                </a:lnTo>
                <a:lnTo>
                  <a:pt x="2883" y="985"/>
                </a:lnTo>
                <a:lnTo>
                  <a:pt x="2888" y="996"/>
                </a:lnTo>
                <a:lnTo>
                  <a:pt x="2893" y="1006"/>
                </a:lnTo>
                <a:lnTo>
                  <a:pt x="2895" y="1017"/>
                </a:lnTo>
                <a:lnTo>
                  <a:pt x="2897" y="1030"/>
                </a:lnTo>
                <a:lnTo>
                  <a:pt x="2898" y="1042"/>
                </a:lnTo>
                <a:lnTo>
                  <a:pt x="2897" y="1055"/>
                </a:lnTo>
                <a:lnTo>
                  <a:pt x="2895" y="1067"/>
                </a:lnTo>
                <a:lnTo>
                  <a:pt x="2892" y="1079"/>
                </a:lnTo>
                <a:lnTo>
                  <a:pt x="2886" y="1092"/>
                </a:lnTo>
                <a:lnTo>
                  <a:pt x="2880" y="1104"/>
                </a:lnTo>
                <a:lnTo>
                  <a:pt x="2873" y="1118"/>
                </a:lnTo>
                <a:lnTo>
                  <a:pt x="2864" y="1131"/>
                </a:lnTo>
                <a:lnTo>
                  <a:pt x="2852" y="1145"/>
                </a:lnTo>
                <a:lnTo>
                  <a:pt x="2838" y="1159"/>
                </a:lnTo>
                <a:lnTo>
                  <a:pt x="2819" y="1177"/>
                </a:lnTo>
                <a:lnTo>
                  <a:pt x="2797" y="1197"/>
                </a:lnTo>
                <a:lnTo>
                  <a:pt x="2771" y="1219"/>
                </a:lnTo>
                <a:lnTo>
                  <a:pt x="2749" y="1238"/>
                </a:lnTo>
                <a:lnTo>
                  <a:pt x="2732" y="1253"/>
                </a:lnTo>
                <a:lnTo>
                  <a:pt x="2718" y="1265"/>
                </a:lnTo>
                <a:lnTo>
                  <a:pt x="2710" y="1273"/>
                </a:lnTo>
                <a:lnTo>
                  <a:pt x="2698" y="1288"/>
                </a:lnTo>
                <a:lnTo>
                  <a:pt x="2687" y="1302"/>
                </a:lnTo>
                <a:lnTo>
                  <a:pt x="2898" y="1302"/>
                </a:lnTo>
                <a:close/>
                <a:moveTo>
                  <a:pt x="1422" y="2451"/>
                </a:moveTo>
                <a:lnTo>
                  <a:pt x="1421" y="2451"/>
                </a:lnTo>
                <a:lnTo>
                  <a:pt x="1420" y="2451"/>
                </a:lnTo>
                <a:lnTo>
                  <a:pt x="1420" y="2450"/>
                </a:lnTo>
                <a:lnTo>
                  <a:pt x="1419" y="2450"/>
                </a:lnTo>
                <a:lnTo>
                  <a:pt x="1418" y="2450"/>
                </a:lnTo>
                <a:lnTo>
                  <a:pt x="1418" y="2450"/>
                </a:lnTo>
                <a:lnTo>
                  <a:pt x="1417" y="2450"/>
                </a:lnTo>
                <a:lnTo>
                  <a:pt x="1417" y="2449"/>
                </a:lnTo>
                <a:lnTo>
                  <a:pt x="1416" y="2449"/>
                </a:lnTo>
                <a:lnTo>
                  <a:pt x="1416" y="2449"/>
                </a:lnTo>
                <a:lnTo>
                  <a:pt x="1415" y="2449"/>
                </a:lnTo>
                <a:lnTo>
                  <a:pt x="1415" y="2449"/>
                </a:lnTo>
                <a:lnTo>
                  <a:pt x="1414" y="2449"/>
                </a:lnTo>
                <a:lnTo>
                  <a:pt x="1413" y="2448"/>
                </a:lnTo>
                <a:lnTo>
                  <a:pt x="1413" y="2448"/>
                </a:lnTo>
                <a:lnTo>
                  <a:pt x="1412" y="2448"/>
                </a:lnTo>
                <a:lnTo>
                  <a:pt x="1411" y="2448"/>
                </a:lnTo>
                <a:lnTo>
                  <a:pt x="1411" y="2448"/>
                </a:lnTo>
                <a:lnTo>
                  <a:pt x="1411" y="2448"/>
                </a:lnTo>
                <a:lnTo>
                  <a:pt x="1410" y="2448"/>
                </a:lnTo>
                <a:lnTo>
                  <a:pt x="1409" y="2447"/>
                </a:lnTo>
                <a:lnTo>
                  <a:pt x="1409" y="2447"/>
                </a:lnTo>
                <a:lnTo>
                  <a:pt x="1408" y="2447"/>
                </a:lnTo>
                <a:lnTo>
                  <a:pt x="1407" y="2447"/>
                </a:lnTo>
                <a:lnTo>
                  <a:pt x="1407" y="2447"/>
                </a:lnTo>
                <a:lnTo>
                  <a:pt x="1406" y="2447"/>
                </a:lnTo>
                <a:lnTo>
                  <a:pt x="1406" y="2447"/>
                </a:lnTo>
                <a:lnTo>
                  <a:pt x="1405" y="2446"/>
                </a:lnTo>
                <a:lnTo>
                  <a:pt x="1405" y="2446"/>
                </a:lnTo>
                <a:lnTo>
                  <a:pt x="1404" y="2446"/>
                </a:lnTo>
                <a:lnTo>
                  <a:pt x="1403" y="2446"/>
                </a:lnTo>
                <a:lnTo>
                  <a:pt x="1403" y="2446"/>
                </a:lnTo>
                <a:lnTo>
                  <a:pt x="1402" y="2446"/>
                </a:lnTo>
                <a:lnTo>
                  <a:pt x="1399" y="2445"/>
                </a:lnTo>
                <a:lnTo>
                  <a:pt x="1399" y="2445"/>
                </a:lnTo>
                <a:lnTo>
                  <a:pt x="1398" y="2445"/>
                </a:lnTo>
                <a:lnTo>
                  <a:pt x="1397" y="2445"/>
                </a:lnTo>
                <a:lnTo>
                  <a:pt x="1395" y="2445"/>
                </a:lnTo>
                <a:lnTo>
                  <a:pt x="1393" y="2444"/>
                </a:lnTo>
                <a:lnTo>
                  <a:pt x="1392" y="2444"/>
                </a:lnTo>
                <a:lnTo>
                  <a:pt x="1391" y="2444"/>
                </a:lnTo>
                <a:lnTo>
                  <a:pt x="1391" y="2444"/>
                </a:lnTo>
                <a:lnTo>
                  <a:pt x="1390" y="2444"/>
                </a:lnTo>
                <a:lnTo>
                  <a:pt x="1389" y="2443"/>
                </a:lnTo>
                <a:lnTo>
                  <a:pt x="1388" y="2443"/>
                </a:lnTo>
                <a:lnTo>
                  <a:pt x="1387" y="2443"/>
                </a:lnTo>
                <a:lnTo>
                  <a:pt x="1387" y="2443"/>
                </a:lnTo>
                <a:lnTo>
                  <a:pt x="1386" y="2443"/>
                </a:lnTo>
                <a:lnTo>
                  <a:pt x="1385" y="2443"/>
                </a:lnTo>
                <a:lnTo>
                  <a:pt x="1384" y="2443"/>
                </a:lnTo>
                <a:lnTo>
                  <a:pt x="1383" y="2443"/>
                </a:lnTo>
                <a:lnTo>
                  <a:pt x="1382" y="2443"/>
                </a:lnTo>
                <a:lnTo>
                  <a:pt x="1382" y="2443"/>
                </a:lnTo>
                <a:lnTo>
                  <a:pt x="1381" y="2442"/>
                </a:lnTo>
                <a:lnTo>
                  <a:pt x="1380" y="2442"/>
                </a:lnTo>
                <a:lnTo>
                  <a:pt x="1380" y="2442"/>
                </a:lnTo>
                <a:lnTo>
                  <a:pt x="1378" y="2442"/>
                </a:lnTo>
                <a:lnTo>
                  <a:pt x="1367" y="2441"/>
                </a:lnTo>
                <a:lnTo>
                  <a:pt x="1356" y="2441"/>
                </a:lnTo>
                <a:lnTo>
                  <a:pt x="1346" y="2441"/>
                </a:lnTo>
                <a:lnTo>
                  <a:pt x="1334" y="2442"/>
                </a:lnTo>
                <a:lnTo>
                  <a:pt x="1324" y="2444"/>
                </a:lnTo>
                <a:lnTo>
                  <a:pt x="1312" y="2445"/>
                </a:lnTo>
                <a:lnTo>
                  <a:pt x="1302" y="2448"/>
                </a:lnTo>
                <a:lnTo>
                  <a:pt x="1292" y="2451"/>
                </a:lnTo>
                <a:lnTo>
                  <a:pt x="1282" y="2454"/>
                </a:lnTo>
                <a:lnTo>
                  <a:pt x="1272" y="2458"/>
                </a:lnTo>
                <a:lnTo>
                  <a:pt x="1253" y="2467"/>
                </a:lnTo>
                <a:lnTo>
                  <a:pt x="1235" y="2478"/>
                </a:lnTo>
                <a:lnTo>
                  <a:pt x="1218" y="2490"/>
                </a:lnTo>
                <a:lnTo>
                  <a:pt x="1204" y="2504"/>
                </a:lnTo>
                <a:lnTo>
                  <a:pt x="1189" y="2519"/>
                </a:lnTo>
                <a:lnTo>
                  <a:pt x="1177" y="2536"/>
                </a:lnTo>
                <a:lnTo>
                  <a:pt x="1166" y="2555"/>
                </a:lnTo>
                <a:lnTo>
                  <a:pt x="1157" y="2573"/>
                </a:lnTo>
                <a:lnTo>
                  <a:pt x="1153" y="2582"/>
                </a:lnTo>
                <a:lnTo>
                  <a:pt x="1150" y="2593"/>
                </a:lnTo>
                <a:lnTo>
                  <a:pt x="1146" y="2603"/>
                </a:lnTo>
                <a:lnTo>
                  <a:pt x="1144" y="2614"/>
                </a:lnTo>
                <a:lnTo>
                  <a:pt x="1142" y="2624"/>
                </a:lnTo>
                <a:lnTo>
                  <a:pt x="1140" y="2635"/>
                </a:lnTo>
                <a:lnTo>
                  <a:pt x="1140" y="2647"/>
                </a:lnTo>
                <a:lnTo>
                  <a:pt x="1139" y="2657"/>
                </a:lnTo>
                <a:lnTo>
                  <a:pt x="1140" y="2668"/>
                </a:lnTo>
                <a:lnTo>
                  <a:pt x="1140" y="2680"/>
                </a:lnTo>
                <a:lnTo>
                  <a:pt x="1142" y="2690"/>
                </a:lnTo>
                <a:lnTo>
                  <a:pt x="1144" y="2700"/>
                </a:lnTo>
                <a:lnTo>
                  <a:pt x="1146" y="2712"/>
                </a:lnTo>
                <a:lnTo>
                  <a:pt x="1150" y="2721"/>
                </a:lnTo>
                <a:lnTo>
                  <a:pt x="1153" y="2732"/>
                </a:lnTo>
                <a:lnTo>
                  <a:pt x="1157" y="2742"/>
                </a:lnTo>
                <a:lnTo>
                  <a:pt x="1166" y="2761"/>
                </a:lnTo>
                <a:lnTo>
                  <a:pt x="1177" y="2778"/>
                </a:lnTo>
                <a:lnTo>
                  <a:pt x="1189" y="2795"/>
                </a:lnTo>
                <a:lnTo>
                  <a:pt x="1204" y="2810"/>
                </a:lnTo>
                <a:lnTo>
                  <a:pt x="1218" y="2825"/>
                </a:lnTo>
                <a:lnTo>
                  <a:pt x="1235" y="2837"/>
                </a:lnTo>
                <a:lnTo>
                  <a:pt x="1253" y="2847"/>
                </a:lnTo>
                <a:lnTo>
                  <a:pt x="1272" y="2857"/>
                </a:lnTo>
                <a:lnTo>
                  <a:pt x="1282" y="2861"/>
                </a:lnTo>
                <a:lnTo>
                  <a:pt x="1292" y="2864"/>
                </a:lnTo>
                <a:lnTo>
                  <a:pt x="1302" y="2867"/>
                </a:lnTo>
                <a:lnTo>
                  <a:pt x="1312" y="2869"/>
                </a:lnTo>
                <a:lnTo>
                  <a:pt x="1324" y="2871"/>
                </a:lnTo>
                <a:lnTo>
                  <a:pt x="1334" y="2872"/>
                </a:lnTo>
                <a:lnTo>
                  <a:pt x="1346" y="2873"/>
                </a:lnTo>
                <a:lnTo>
                  <a:pt x="1356" y="2873"/>
                </a:lnTo>
                <a:lnTo>
                  <a:pt x="1367" y="2873"/>
                </a:lnTo>
                <a:lnTo>
                  <a:pt x="1379" y="2872"/>
                </a:lnTo>
                <a:lnTo>
                  <a:pt x="1389" y="2871"/>
                </a:lnTo>
                <a:lnTo>
                  <a:pt x="1401" y="2869"/>
                </a:lnTo>
                <a:lnTo>
                  <a:pt x="1411" y="2867"/>
                </a:lnTo>
                <a:lnTo>
                  <a:pt x="1421" y="2864"/>
                </a:lnTo>
                <a:lnTo>
                  <a:pt x="1431" y="2861"/>
                </a:lnTo>
                <a:lnTo>
                  <a:pt x="1441" y="2857"/>
                </a:lnTo>
                <a:lnTo>
                  <a:pt x="1460" y="2847"/>
                </a:lnTo>
                <a:lnTo>
                  <a:pt x="1477" y="2837"/>
                </a:lnTo>
                <a:lnTo>
                  <a:pt x="1494" y="2825"/>
                </a:lnTo>
                <a:lnTo>
                  <a:pt x="1510" y="2810"/>
                </a:lnTo>
                <a:lnTo>
                  <a:pt x="1524" y="2795"/>
                </a:lnTo>
                <a:lnTo>
                  <a:pt x="1537" y="2778"/>
                </a:lnTo>
                <a:lnTo>
                  <a:pt x="1547" y="2761"/>
                </a:lnTo>
                <a:lnTo>
                  <a:pt x="1556" y="2742"/>
                </a:lnTo>
                <a:lnTo>
                  <a:pt x="1560" y="2732"/>
                </a:lnTo>
                <a:lnTo>
                  <a:pt x="1564" y="2721"/>
                </a:lnTo>
                <a:lnTo>
                  <a:pt x="1567" y="2712"/>
                </a:lnTo>
                <a:lnTo>
                  <a:pt x="1569" y="2700"/>
                </a:lnTo>
                <a:lnTo>
                  <a:pt x="1571" y="2690"/>
                </a:lnTo>
                <a:lnTo>
                  <a:pt x="1573" y="2680"/>
                </a:lnTo>
                <a:lnTo>
                  <a:pt x="1573" y="2668"/>
                </a:lnTo>
                <a:lnTo>
                  <a:pt x="1574" y="2657"/>
                </a:lnTo>
                <a:lnTo>
                  <a:pt x="1573" y="2639"/>
                </a:lnTo>
                <a:lnTo>
                  <a:pt x="1571" y="2622"/>
                </a:lnTo>
                <a:lnTo>
                  <a:pt x="1567" y="2604"/>
                </a:lnTo>
                <a:lnTo>
                  <a:pt x="1563" y="2588"/>
                </a:lnTo>
                <a:lnTo>
                  <a:pt x="1556" y="2572"/>
                </a:lnTo>
                <a:lnTo>
                  <a:pt x="1549" y="2557"/>
                </a:lnTo>
                <a:lnTo>
                  <a:pt x="1541" y="2542"/>
                </a:lnTo>
                <a:lnTo>
                  <a:pt x="1530" y="2529"/>
                </a:lnTo>
                <a:lnTo>
                  <a:pt x="1520" y="2515"/>
                </a:lnTo>
                <a:lnTo>
                  <a:pt x="1509" y="2503"/>
                </a:lnTo>
                <a:lnTo>
                  <a:pt x="1496" y="2491"/>
                </a:lnTo>
                <a:lnTo>
                  <a:pt x="1483" y="2481"/>
                </a:lnTo>
                <a:lnTo>
                  <a:pt x="1469" y="2472"/>
                </a:lnTo>
                <a:lnTo>
                  <a:pt x="1454" y="2463"/>
                </a:lnTo>
                <a:lnTo>
                  <a:pt x="1438" y="2457"/>
                </a:lnTo>
                <a:lnTo>
                  <a:pt x="1422" y="2451"/>
                </a:lnTo>
                <a:close/>
                <a:moveTo>
                  <a:pt x="2758" y="749"/>
                </a:moveTo>
                <a:lnTo>
                  <a:pt x="2778" y="749"/>
                </a:lnTo>
                <a:lnTo>
                  <a:pt x="2799" y="751"/>
                </a:lnTo>
                <a:lnTo>
                  <a:pt x="2819" y="753"/>
                </a:lnTo>
                <a:lnTo>
                  <a:pt x="2839" y="757"/>
                </a:lnTo>
                <a:lnTo>
                  <a:pt x="2858" y="762"/>
                </a:lnTo>
                <a:lnTo>
                  <a:pt x="2877" y="767"/>
                </a:lnTo>
                <a:lnTo>
                  <a:pt x="2896" y="773"/>
                </a:lnTo>
                <a:lnTo>
                  <a:pt x="2914" y="780"/>
                </a:lnTo>
                <a:lnTo>
                  <a:pt x="2932" y="789"/>
                </a:lnTo>
                <a:lnTo>
                  <a:pt x="2950" y="797"/>
                </a:lnTo>
                <a:lnTo>
                  <a:pt x="2966" y="807"/>
                </a:lnTo>
                <a:lnTo>
                  <a:pt x="2983" y="818"/>
                </a:lnTo>
                <a:lnTo>
                  <a:pt x="2998" y="828"/>
                </a:lnTo>
                <a:lnTo>
                  <a:pt x="3013" y="840"/>
                </a:lnTo>
                <a:lnTo>
                  <a:pt x="3028" y="853"/>
                </a:lnTo>
                <a:lnTo>
                  <a:pt x="3042" y="866"/>
                </a:lnTo>
                <a:lnTo>
                  <a:pt x="3055" y="880"/>
                </a:lnTo>
                <a:lnTo>
                  <a:pt x="3068" y="894"/>
                </a:lnTo>
                <a:lnTo>
                  <a:pt x="3079" y="910"/>
                </a:lnTo>
                <a:lnTo>
                  <a:pt x="3091" y="925"/>
                </a:lnTo>
                <a:lnTo>
                  <a:pt x="3101" y="942"/>
                </a:lnTo>
                <a:lnTo>
                  <a:pt x="3111" y="958"/>
                </a:lnTo>
                <a:lnTo>
                  <a:pt x="3120" y="976"/>
                </a:lnTo>
                <a:lnTo>
                  <a:pt x="3128" y="994"/>
                </a:lnTo>
                <a:lnTo>
                  <a:pt x="3135" y="1011"/>
                </a:lnTo>
                <a:lnTo>
                  <a:pt x="3142" y="1030"/>
                </a:lnTo>
                <a:lnTo>
                  <a:pt x="3147" y="1049"/>
                </a:lnTo>
                <a:lnTo>
                  <a:pt x="3151" y="1069"/>
                </a:lnTo>
                <a:lnTo>
                  <a:pt x="3155" y="1089"/>
                </a:lnTo>
                <a:lnTo>
                  <a:pt x="3157" y="1108"/>
                </a:lnTo>
                <a:lnTo>
                  <a:pt x="3159" y="1129"/>
                </a:lnTo>
                <a:lnTo>
                  <a:pt x="3159" y="1150"/>
                </a:lnTo>
                <a:lnTo>
                  <a:pt x="3159" y="1170"/>
                </a:lnTo>
                <a:lnTo>
                  <a:pt x="3157" y="1190"/>
                </a:lnTo>
                <a:lnTo>
                  <a:pt x="3155" y="1211"/>
                </a:lnTo>
                <a:lnTo>
                  <a:pt x="3151" y="1231"/>
                </a:lnTo>
                <a:lnTo>
                  <a:pt x="3147" y="1249"/>
                </a:lnTo>
                <a:lnTo>
                  <a:pt x="3142" y="1269"/>
                </a:lnTo>
                <a:lnTo>
                  <a:pt x="3135" y="1288"/>
                </a:lnTo>
                <a:lnTo>
                  <a:pt x="3128" y="1305"/>
                </a:lnTo>
                <a:lnTo>
                  <a:pt x="3120" y="1323"/>
                </a:lnTo>
                <a:lnTo>
                  <a:pt x="3111" y="1340"/>
                </a:lnTo>
                <a:lnTo>
                  <a:pt x="3101" y="1357"/>
                </a:lnTo>
                <a:lnTo>
                  <a:pt x="3091" y="1373"/>
                </a:lnTo>
                <a:lnTo>
                  <a:pt x="3079" y="1389"/>
                </a:lnTo>
                <a:lnTo>
                  <a:pt x="3068" y="1404"/>
                </a:lnTo>
                <a:lnTo>
                  <a:pt x="3055" y="1419"/>
                </a:lnTo>
                <a:lnTo>
                  <a:pt x="3042" y="1432"/>
                </a:lnTo>
                <a:lnTo>
                  <a:pt x="3028" y="1446"/>
                </a:lnTo>
                <a:lnTo>
                  <a:pt x="3013" y="1458"/>
                </a:lnTo>
                <a:lnTo>
                  <a:pt x="2998" y="1471"/>
                </a:lnTo>
                <a:lnTo>
                  <a:pt x="2983" y="1482"/>
                </a:lnTo>
                <a:lnTo>
                  <a:pt x="2966" y="1492"/>
                </a:lnTo>
                <a:lnTo>
                  <a:pt x="2950" y="1502"/>
                </a:lnTo>
                <a:lnTo>
                  <a:pt x="2932" y="1510"/>
                </a:lnTo>
                <a:lnTo>
                  <a:pt x="2914" y="1518"/>
                </a:lnTo>
                <a:lnTo>
                  <a:pt x="2896" y="1526"/>
                </a:lnTo>
                <a:lnTo>
                  <a:pt x="2877" y="1532"/>
                </a:lnTo>
                <a:lnTo>
                  <a:pt x="2858" y="1537"/>
                </a:lnTo>
                <a:lnTo>
                  <a:pt x="2839" y="1542"/>
                </a:lnTo>
                <a:lnTo>
                  <a:pt x="2819" y="1545"/>
                </a:lnTo>
                <a:lnTo>
                  <a:pt x="2799" y="1548"/>
                </a:lnTo>
                <a:lnTo>
                  <a:pt x="2778" y="1549"/>
                </a:lnTo>
                <a:lnTo>
                  <a:pt x="2758" y="1550"/>
                </a:lnTo>
                <a:lnTo>
                  <a:pt x="2739" y="1549"/>
                </a:lnTo>
                <a:lnTo>
                  <a:pt x="2720" y="1548"/>
                </a:lnTo>
                <a:lnTo>
                  <a:pt x="2702" y="1546"/>
                </a:lnTo>
                <a:lnTo>
                  <a:pt x="2684" y="1543"/>
                </a:lnTo>
                <a:lnTo>
                  <a:pt x="2666" y="1539"/>
                </a:lnTo>
                <a:lnTo>
                  <a:pt x="2649" y="1535"/>
                </a:lnTo>
                <a:lnTo>
                  <a:pt x="2631" y="1530"/>
                </a:lnTo>
                <a:lnTo>
                  <a:pt x="2615" y="1524"/>
                </a:lnTo>
                <a:lnTo>
                  <a:pt x="2598" y="1517"/>
                </a:lnTo>
                <a:lnTo>
                  <a:pt x="2581" y="1509"/>
                </a:lnTo>
                <a:lnTo>
                  <a:pt x="2566" y="1501"/>
                </a:lnTo>
                <a:lnTo>
                  <a:pt x="2550" y="1492"/>
                </a:lnTo>
                <a:lnTo>
                  <a:pt x="2536" y="1483"/>
                </a:lnTo>
                <a:lnTo>
                  <a:pt x="2521" y="1473"/>
                </a:lnTo>
                <a:lnTo>
                  <a:pt x="2507" y="1462"/>
                </a:lnTo>
                <a:lnTo>
                  <a:pt x="2493" y="1451"/>
                </a:lnTo>
                <a:lnTo>
                  <a:pt x="2481" y="1439"/>
                </a:lnTo>
                <a:lnTo>
                  <a:pt x="2468" y="1426"/>
                </a:lnTo>
                <a:lnTo>
                  <a:pt x="2456" y="1414"/>
                </a:lnTo>
                <a:lnTo>
                  <a:pt x="2444" y="1400"/>
                </a:lnTo>
                <a:lnTo>
                  <a:pt x="2434" y="1386"/>
                </a:lnTo>
                <a:lnTo>
                  <a:pt x="2424" y="1371"/>
                </a:lnTo>
                <a:lnTo>
                  <a:pt x="2414" y="1357"/>
                </a:lnTo>
                <a:lnTo>
                  <a:pt x="2406" y="1341"/>
                </a:lnTo>
                <a:lnTo>
                  <a:pt x="2398" y="1326"/>
                </a:lnTo>
                <a:lnTo>
                  <a:pt x="2389" y="1309"/>
                </a:lnTo>
                <a:lnTo>
                  <a:pt x="2383" y="1293"/>
                </a:lnTo>
                <a:lnTo>
                  <a:pt x="2377" y="1276"/>
                </a:lnTo>
                <a:lnTo>
                  <a:pt x="2372" y="1259"/>
                </a:lnTo>
                <a:lnTo>
                  <a:pt x="2368" y="1241"/>
                </a:lnTo>
                <a:lnTo>
                  <a:pt x="2363" y="1223"/>
                </a:lnTo>
                <a:lnTo>
                  <a:pt x="2360" y="1206"/>
                </a:lnTo>
                <a:lnTo>
                  <a:pt x="2360" y="1205"/>
                </a:lnTo>
                <a:lnTo>
                  <a:pt x="2360" y="1204"/>
                </a:lnTo>
                <a:lnTo>
                  <a:pt x="2360" y="1204"/>
                </a:lnTo>
                <a:lnTo>
                  <a:pt x="2360" y="1203"/>
                </a:lnTo>
                <a:lnTo>
                  <a:pt x="2359" y="1199"/>
                </a:lnTo>
                <a:lnTo>
                  <a:pt x="2359" y="1199"/>
                </a:lnTo>
                <a:lnTo>
                  <a:pt x="2359" y="1197"/>
                </a:lnTo>
                <a:lnTo>
                  <a:pt x="2359" y="1197"/>
                </a:lnTo>
                <a:lnTo>
                  <a:pt x="2359" y="1196"/>
                </a:lnTo>
                <a:lnTo>
                  <a:pt x="2359" y="1195"/>
                </a:lnTo>
                <a:lnTo>
                  <a:pt x="2359" y="1195"/>
                </a:lnTo>
                <a:lnTo>
                  <a:pt x="2359" y="1194"/>
                </a:lnTo>
                <a:lnTo>
                  <a:pt x="2359" y="1194"/>
                </a:lnTo>
                <a:lnTo>
                  <a:pt x="2359" y="1193"/>
                </a:lnTo>
                <a:lnTo>
                  <a:pt x="2359" y="1192"/>
                </a:lnTo>
                <a:lnTo>
                  <a:pt x="2358" y="1189"/>
                </a:lnTo>
                <a:lnTo>
                  <a:pt x="2358" y="1188"/>
                </a:lnTo>
                <a:lnTo>
                  <a:pt x="2358" y="1187"/>
                </a:lnTo>
                <a:lnTo>
                  <a:pt x="2358" y="1187"/>
                </a:lnTo>
                <a:lnTo>
                  <a:pt x="2358" y="1186"/>
                </a:lnTo>
                <a:lnTo>
                  <a:pt x="2358" y="1185"/>
                </a:lnTo>
                <a:lnTo>
                  <a:pt x="2358" y="1185"/>
                </a:lnTo>
                <a:lnTo>
                  <a:pt x="2358" y="1184"/>
                </a:lnTo>
                <a:lnTo>
                  <a:pt x="2358" y="1184"/>
                </a:lnTo>
                <a:lnTo>
                  <a:pt x="2358" y="1183"/>
                </a:lnTo>
                <a:lnTo>
                  <a:pt x="2357" y="1178"/>
                </a:lnTo>
                <a:lnTo>
                  <a:pt x="2357" y="1177"/>
                </a:lnTo>
                <a:lnTo>
                  <a:pt x="2357" y="1177"/>
                </a:lnTo>
                <a:lnTo>
                  <a:pt x="2357" y="1176"/>
                </a:lnTo>
                <a:lnTo>
                  <a:pt x="2357" y="1175"/>
                </a:lnTo>
                <a:lnTo>
                  <a:pt x="2357" y="1175"/>
                </a:lnTo>
                <a:lnTo>
                  <a:pt x="2357" y="1174"/>
                </a:lnTo>
                <a:lnTo>
                  <a:pt x="2357" y="1174"/>
                </a:lnTo>
                <a:lnTo>
                  <a:pt x="2357" y="1173"/>
                </a:lnTo>
                <a:lnTo>
                  <a:pt x="2357" y="1172"/>
                </a:lnTo>
                <a:lnTo>
                  <a:pt x="2357" y="1172"/>
                </a:lnTo>
                <a:lnTo>
                  <a:pt x="2357" y="1168"/>
                </a:lnTo>
                <a:lnTo>
                  <a:pt x="2357" y="1167"/>
                </a:lnTo>
                <a:lnTo>
                  <a:pt x="2357" y="1166"/>
                </a:lnTo>
                <a:lnTo>
                  <a:pt x="2357" y="1166"/>
                </a:lnTo>
                <a:lnTo>
                  <a:pt x="2357" y="1165"/>
                </a:lnTo>
                <a:lnTo>
                  <a:pt x="2357" y="1164"/>
                </a:lnTo>
                <a:lnTo>
                  <a:pt x="2357" y="1164"/>
                </a:lnTo>
                <a:lnTo>
                  <a:pt x="2356" y="1157"/>
                </a:lnTo>
                <a:lnTo>
                  <a:pt x="2356" y="1150"/>
                </a:lnTo>
                <a:lnTo>
                  <a:pt x="2357" y="1129"/>
                </a:lnTo>
                <a:lnTo>
                  <a:pt x="2358" y="1108"/>
                </a:lnTo>
                <a:lnTo>
                  <a:pt x="2361" y="1089"/>
                </a:lnTo>
                <a:lnTo>
                  <a:pt x="2365" y="1069"/>
                </a:lnTo>
                <a:lnTo>
                  <a:pt x="2369" y="1049"/>
                </a:lnTo>
                <a:lnTo>
                  <a:pt x="2375" y="1030"/>
                </a:lnTo>
                <a:lnTo>
                  <a:pt x="2381" y="1011"/>
                </a:lnTo>
                <a:lnTo>
                  <a:pt x="2388" y="994"/>
                </a:lnTo>
                <a:lnTo>
                  <a:pt x="2396" y="976"/>
                </a:lnTo>
                <a:lnTo>
                  <a:pt x="2405" y="958"/>
                </a:lnTo>
                <a:lnTo>
                  <a:pt x="2414" y="942"/>
                </a:lnTo>
                <a:lnTo>
                  <a:pt x="2425" y="925"/>
                </a:lnTo>
                <a:lnTo>
                  <a:pt x="2436" y="910"/>
                </a:lnTo>
                <a:lnTo>
                  <a:pt x="2449" y="894"/>
                </a:lnTo>
                <a:lnTo>
                  <a:pt x="2461" y="880"/>
                </a:lnTo>
                <a:lnTo>
                  <a:pt x="2474" y="866"/>
                </a:lnTo>
                <a:lnTo>
                  <a:pt x="2488" y="853"/>
                </a:lnTo>
                <a:lnTo>
                  <a:pt x="2502" y="840"/>
                </a:lnTo>
                <a:lnTo>
                  <a:pt x="2518" y="828"/>
                </a:lnTo>
                <a:lnTo>
                  <a:pt x="2534" y="818"/>
                </a:lnTo>
                <a:lnTo>
                  <a:pt x="2550" y="807"/>
                </a:lnTo>
                <a:lnTo>
                  <a:pt x="2567" y="797"/>
                </a:lnTo>
                <a:lnTo>
                  <a:pt x="2584" y="789"/>
                </a:lnTo>
                <a:lnTo>
                  <a:pt x="2602" y="780"/>
                </a:lnTo>
                <a:lnTo>
                  <a:pt x="2620" y="773"/>
                </a:lnTo>
                <a:lnTo>
                  <a:pt x="2638" y="767"/>
                </a:lnTo>
                <a:lnTo>
                  <a:pt x="2658" y="762"/>
                </a:lnTo>
                <a:lnTo>
                  <a:pt x="2677" y="757"/>
                </a:lnTo>
                <a:lnTo>
                  <a:pt x="2697" y="753"/>
                </a:lnTo>
                <a:lnTo>
                  <a:pt x="2717" y="751"/>
                </a:lnTo>
                <a:lnTo>
                  <a:pt x="2737" y="749"/>
                </a:lnTo>
                <a:lnTo>
                  <a:pt x="2758" y="749"/>
                </a:lnTo>
                <a:close/>
                <a:moveTo>
                  <a:pt x="668" y="73"/>
                </a:moveTo>
                <a:lnTo>
                  <a:pt x="699" y="73"/>
                </a:lnTo>
                <a:lnTo>
                  <a:pt x="729" y="76"/>
                </a:lnTo>
                <a:lnTo>
                  <a:pt x="758" y="80"/>
                </a:lnTo>
                <a:lnTo>
                  <a:pt x="789" y="85"/>
                </a:lnTo>
                <a:lnTo>
                  <a:pt x="817" y="92"/>
                </a:lnTo>
                <a:lnTo>
                  <a:pt x="846" y="99"/>
                </a:lnTo>
                <a:lnTo>
                  <a:pt x="873" y="110"/>
                </a:lnTo>
                <a:lnTo>
                  <a:pt x="900" y="120"/>
                </a:lnTo>
                <a:lnTo>
                  <a:pt x="927" y="131"/>
                </a:lnTo>
                <a:lnTo>
                  <a:pt x="951" y="145"/>
                </a:lnTo>
                <a:lnTo>
                  <a:pt x="976" y="159"/>
                </a:lnTo>
                <a:lnTo>
                  <a:pt x="1001" y="175"/>
                </a:lnTo>
                <a:lnTo>
                  <a:pt x="1024" y="191"/>
                </a:lnTo>
                <a:lnTo>
                  <a:pt x="1047" y="209"/>
                </a:lnTo>
                <a:lnTo>
                  <a:pt x="1069" y="228"/>
                </a:lnTo>
                <a:lnTo>
                  <a:pt x="1089" y="247"/>
                </a:lnTo>
                <a:lnTo>
                  <a:pt x="1109" y="268"/>
                </a:lnTo>
                <a:lnTo>
                  <a:pt x="1128" y="289"/>
                </a:lnTo>
                <a:lnTo>
                  <a:pt x="1145" y="311"/>
                </a:lnTo>
                <a:lnTo>
                  <a:pt x="1162" y="335"/>
                </a:lnTo>
                <a:lnTo>
                  <a:pt x="1177" y="359"/>
                </a:lnTo>
                <a:lnTo>
                  <a:pt x="1191" y="384"/>
                </a:lnTo>
                <a:lnTo>
                  <a:pt x="1205" y="410"/>
                </a:lnTo>
                <a:lnTo>
                  <a:pt x="1216" y="436"/>
                </a:lnTo>
                <a:lnTo>
                  <a:pt x="1227" y="463"/>
                </a:lnTo>
                <a:lnTo>
                  <a:pt x="1237" y="490"/>
                </a:lnTo>
                <a:lnTo>
                  <a:pt x="1244" y="518"/>
                </a:lnTo>
                <a:lnTo>
                  <a:pt x="1251" y="547"/>
                </a:lnTo>
                <a:lnTo>
                  <a:pt x="1256" y="576"/>
                </a:lnTo>
                <a:lnTo>
                  <a:pt x="1261" y="606"/>
                </a:lnTo>
                <a:lnTo>
                  <a:pt x="1263" y="636"/>
                </a:lnTo>
                <a:lnTo>
                  <a:pt x="1263" y="666"/>
                </a:lnTo>
                <a:lnTo>
                  <a:pt x="1263" y="695"/>
                </a:lnTo>
                <a:lnTo>
                  <a:pt x="1261" y="723"/>
                </a:lnTo>
                <a:lnTo>
                  <a:pt x="1258" y="751"/>
                </a:lnTo>
                <a:lnTo>
                  <a:pt x="1252" y="778"/>
                </a:lnTo>
                <a:lnTo>
                  <a:pt x="1247" y="805"/>
                </a:lnTo>
                <a:lnTo>
                  <a:pt x="1240" y="832"/>
                </a:lnTo>
                <a:lnTo>
                  <a:pt x="1232" y="858"/>
                </a:lnTo>
                <a:lnTo>
                  <a:pt x="1222" y="883"/>
                </a:lnTo>
                <a:lnTo>
                  <a:pt x="1212" y="908"/>
                </a:lnTo>
                <a:lnTo>
                  <a:pt x="1200" y="932"/>
                </a:lnTo>
                <a:lnTo>
                  <a:pt x="1188" y="955"/>
                </a:lnTo>
                <a:lnTo>
                  <a:pt x="1175" y="979"/>
                </a:lnTo>
                <a:lnTo>
                  <a:pt x="1160" y="1001"/>
                </a:lnTo>
                <a:lnTo>
                  <a:pt x="1144" y="1023"/>
                </a:lnTo>
                <a:lnTo>
                  <a:pt x="1128" y="1043"/>
                </a:lnTo>
                <a:lnTo>
                  <a:pt x="1110" y="1064"/>
                </a:lnTo>
                <a:lnTo>
                  <a:pt x="1110" y="1064"/>
                </a:lnTo>
                <a:lnTo>
                  <a:pt x="1107" y="1067"/>
                </a:lnTo>
                <a:lnTo>
                  <a:pt x="1107" y="1067"/>
                </a:lnTo>
                <a:lnTo>
                  <a:pt x="1106" y="1068"/>
                </a:lnTo>
                <a:lnTo>
                  <a:pt x="1106" y="1068"/>
                </a:lnTo>
                <a:lnTo>
                  <a:pt x="1106" y="1069"/>
                </a:lnTo>
                <a:lnTo>
                  <a:pt x="1105" y="1070"/>
                </a:lnTo>
                <a:lnTo>
                  <a:pt x="1101" y="1074"/>
                </a:lnTo>
                <a:lnTo>
                  <a:pt x="1101" y="1074"/>
                </a:lnTo>
                <a:lnTo>
                  <a:pt x="1100" y="1075"/>
                </a:lnTo>
                <a:lnTo>
                  <a:pt x="1098" y="1077"/>
                </a:lnTo>
                <a:lnTo>
                  <a:pt x="1098" y="1077"/>
                </a:lnTo>
                <a:lnTo>
                  <a:pt x="1097" y="1078"/>
                </a:lnTo>
                <a:lnTo>
                  <a:pt x="1097" y="1078"/>
                </a:lnTo>
                <a:lnTo>
                  <a:pt x="1092" y="1084"/>
                </a:lnTo>
                <a:lnTo>
                  <a:pt x="1090" y="1085"/>
                </a:lnTo>
                <a:lnTo>
                  <a:pt x="1090" y="1086"/>
                </a:lnTo>
                <a:lnTo>
                  <a:pt x="1090" y="1086"/>
                </a:lnTo>
                <a:lnTo>
                  <a:pt x="1088" y="1087"/>
                </a:lnTo>
                <a:lnTo>
                  <a:pt x="1088" y="1088"/>
                </a:lnTo>
                <a:lnTo>
                  <a:pt x="1087" y="1088"/>
                </a:lnTo>
                <a:lnTo>
                  <a:pt x="1087" y="1089"/>
                </a:lnTo>
                <a:lnTo>
                  <a:pt x="1086" y="1089"/>
                </a:lnTo>
                <a:lnTo>
                  <a:pt x="1080" y="1095"/>
                </a:lnTo>
                <a:lnTo>
                  <a:pt x="1080" y="1095"/>
                </a:lnTo>
                <a:lnTo>
                  <a:pt x="1077" y="1098"/>
                </a:lnTo>
                <a:lnTo>
                  <a:pt x="1057" y="1116"/>
                </a:lnTo>
                <a:lnTo>
                  <a:pt x="1035" y="1133"/>
                </a:lnTo>
                <a:lnTo>
                  <a:pt x="1014" y="1150"/>
                </a:lnTo>
                <a:lnTo>
                  <a:pt x="991" y="1165"/>
                </a:lnTo>
                <a:lnTo>
                  <a:pt x="967" y="1180"/>
                </a:lnTo>
                <a:lnTo>
                  <a:pt x="943" y="1193"/>
                </a:lnTo>
                <a:lnTo>
                  <a:pt x="918" y="1206"/>
                </a:lnTo>
                <a:lnTo>
                  <a:pt x="892" y="1217"/>
                </a:lnTo>
                <a:lnTo>
                  <a:pt x="866" y="1226"/>
                </a:lnTo>
                <a:lnTo>
                  <a:pt x="839" y="1236"/>
                </a:lnTo>
                <a:lnTo>
                  <a:pt x="812" y="1243"/>
                </a:lnTo>
                <a:lnTo>
                  <a:pt x="784" y="1249"/>
                </a:lnTo>
                <a:lnTo>
                  <a:pt x="755" y="1254"/>
                </a:lnTo>
                <a:lnTo>
                  <a:pt x="727" y="1258"/>
                </a:lnTo>
                <a:lnTo>
                  <a:pt x="698" y="1260"/>
                </a:lnTo>
                <a:lnTo>
                  <a:pt x="668" y="1261"/>
                </a:lnTo>
                <a:lnTo>
                  <a:pt x="638" y="1260"/>
                </a:lnTo>
                <a:lnTo>
                  <a:pt x="607" y="1258"/>
                </a:lnTo>
                <a:lnTo>
                  <a:pt x="578" y="1253"/>
                </a:lnTo>
                <a:lnTo>
                  <a:pt x="548" y="1248"/>
                </a:lnTo>
                <a:lnTo>
                  <a:pt x="520" y="1242"/>
                </a:lnTo>
                <a:lnTo>
                  <a:pt x="492" y="1234"/>
                </a:lnTo>
                <a:lnTo>
                  <a:pt x="464" y="1224"/>
                </a:lnTo>
                <a:lnTo>
                  <a:pt x="437" y="1214"/>
                </a:lnTo>
                <a:lnTo>
                  <a:pt x="410" y="1202"/>
                </a:lnTo>
                <a:lnTo>
                  <a:pt x="385" y="1188"/>
                </a:lnTo>
                <a:lnTo>
                  <a:pt x="360" y="1175"/>
                </a:lnTo>
                <a:lnTo>
                  <a:pt x="335" y="1159"/>
                </a:lnTo>
                <a:lnTo>
                  <a:pt x="312" y="1143"/>
                </a:lnTo>
                <a:lnTo>
                  <a:pt x="290" y="1125"/>
                </a:lnTo>
                <a:lnTo>
                  <a:pt x="268" y="1106"/>
                </a:lnTo>
                <a:lnTo>
                  <a:pt x="248" y="1087"/>
                </a:lnTo>
                <a:lnTo>
                  <a:pt x="228" y="1066"/>
                </a:lnTo>
                <a:lnTo>
                  <a:pt x="210" y="1044"/>
                </a:lnTo>
                <a:lnTo>
                  <a:pt x="192" y="1021"/>
                </a:lnTo>
                <a:lnTo>
                  <a:pt x="175" y="999"/>
                </a:lnTo>
                <a:lnTo>
                  <a:pt x="160" y="975"/>
                </a:lnTo>
                <a:lnTo>
                  <a:pt x="145" y="950"/>
                </a:lnTo>
                <a:lnTo>
                  <a:pt x="132" y="924"/>
                </a:lnTo>
                <a:lnTo>
                  <a:pt x="120" y="897"/>
                </a:lnTo>
                <a:lnTo>
                  <a:pt x="109" y="870"/>
                </a:lnTo>
                <a:lnTo>
                  <a:pt x="100" y="843"/>
                </a:lnTo>
                <a:lnTo>
                  <a:pt x="92" y="816"/>
                </a:lnTo>
                <a:lnTo>
                  <a:pt x="85" y="787"/>
                </a:lnTo>
                <a:lnTo>
                  <a:pt x="80" y="758"/>
                </a:lnTo>
                <a:lnTo>
                  <a:pt x="77" y="728"/>
                </a:lnTo>
                <a:lnTo>
                  <a:pt x="74" y="698"/>
                </a:lnTo>
                <a:lnTo>
                  <a:pt x="74" y="666"/>
                </a:lnTo>
                <a:lnTo>
                  <a:pt x="74" y="636"/>
                </a:lnTo>
                <a:lnTo>
                  <a:pt x="77" y="606"/>
                </a:lnTo>
                <a:lnTo>
                  <a:pt x="80" y="576"/>
                </a:lnTo>
                <a:lnTo>
                  <a:pt x="85" y="547"/>
                </a:lnTo>
                <a:lnTo>
                  <a:pt x="92" y="518"/>
                </a:lnTo>
                <a:lnTo>
                  <a:pt x="100" y="490"/>
                </a:lnTo>
                <a:lnTo>
                  <a:pt x="109" y="463"/>
                </a:lnTo>
                <a:lnTo>
                  <a:pt x="120" y="436"/>
                </a:lnTo>
                <a:lnTo>
                  <a:pt x="132" y="410"/>
                </a:lnTo>
                <a:lnTo>
                  <a:pt x="145" y="384"/>
                </a:lnTo>
                <a:lnTo>
                  <a:pt x="160" y="359"/>
                </a:lnTo>
                <a:lnTo>
                  <a:pt x="175" y="335"/>
                </a:lnTo>
                <a:lnTo>
                  <a:pt x="191" y="311"/>
                </a:lnTo>
                <a:lnTo>
                  <a:pt x="210" y="289"/>
                </a:lnTo>
                <a:lnTo>
                  <a:pt x="228" y="268"/>
                </a:lnTo>
                <a:lnTo>
                  <a:pt x="248" y="247"/>
                </a:lnTo>
                <a:lnTo>
                  <a:pt x="268" y="228"/>
                </a:lnTo>
                <a:lnTo>
                  <a:pt x="290" y="209"/>
                </a:lnTo>
                <a:lnTo>
                  <a:pt x="312" y="191"/>
                </a:lnTo>
                <a:lnTo>
                  <a:pt x="335" y="175"/>
                </a:lnTo>
                <a:lnTo>
                  <a:pt x="360" y="159"/>
                </a:lnTo>
                <a:lnTo>
                  <a:pt x="385" y="145"/>
                </a:lnTo>
                <a:lnTo>
                  <a:pt x="410" y="131"/>
                </a:lnTo>
                <a:lnTo>
                  <a:pt x="437" y="120"/>
                </a:lnTo>
                <a:lnTo>
                  <a:pt x="464" y="110"/>
                </a:lnTo>
                <a:lnTo>
                  <a:pt x="492" y="99"/>
                </a:lnTo>
                <a:lnTo>
                  <a:pt x="520" y="92"/>
                </a:lnTo>
                <a:lnTo>
                  <a:pt x="548" y="85"/>
                </a:lnTo>
                <a:lnTo>
                  <a:pt x="578" y="80"/>
                </a:lnTo>
                <a:lnTo>
                  <a:pt x="607" y="76"/>
                </a:lnTo>
                <a:lnTo>
                  <a:pt x="638" y="73"/>
                </a:lnTo>
                <a:lnTo>
                  <a:pt x="668" y="73"/>
                </a:lnTo>
                <a:close/>
              </a:path>
            </a:pathLst>
          </a:custGeom>
          <a:ln w="9525">
            <a:noFill/>
            <a:round/>
          </a:ln>
        </p:spPr>
        <p:txBody>
          <a:bodyPr anchor="t" anchorCtr="0" bIns="45720" compatLnSpc="1" lIns="91440" numCol="1" rIns="91440" tIns="45720" vert="horz" wrap="square">
            <a:prstTxWarp prst="textNoShape">
              <a:avLst/>
            </a:prstTxWarp>
          </a:bodyPr>
          <a:lst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lang="en-US">
              <a:latin charset="-122" panose="02010509060101010101" pitchFamily="49" typeface="幼圆"/>
              <a:ea charset="-122" panose="02010509060101010101" pitchFamily="49" typeface="幼圆"/>
            </a:endParaRPr>
          </a:p>
        </p:txBody>
      </p:sp>
      <p:grpSp>
        <p:nvGrpSpPr>
          <p:cNvPr id="50" name="Group 71"/>
          <p:cNvGrpSpPr/>
          <p:nvPr/>
        </p:nvGrpSpPr>
        <p:grpSpPr>
          <a:xfrm>
            <a:off x="4980274" y="3062543"/>
            <a:ext cx="607249" cy="606196"/>
            <a:chOff x="3810000" y="2265363"/>
            <a:chExt cx="915988" cy="914400"/>
          </a:xfrm>
          <a:solidFill>
            <a:schemeClr val="accent1"/>
          </a:solidFill>
        </p:grpSpPr>
        <p:sp>
          <p:nvSpPr>
            <p:cNvPr id="51" name="Rectangle 118"/>
            <p:cNvSpPr>
              <a:spLocks noChangeArrowheads="1"/>
            </p:cNvSpPr>
            <p:nvPr/>
          </p:nvSpPr>
          <p:spPr bwMode="auto">
            <a:xfrm>
              <a:off x="4724400" y="2662238"/>
              <a:ext cx="1588" cy="1588"/>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lang="en-US">
                <a:latin charset="-122" panose="02010509060101010101" pitchFamily="49" typeface="幼圆"/>
                <a:ea charset="-122" panose="02010509060101010101" pitchFamily="49" typeface="幼圆"/>
              </a:endParaRPr>
            </a:p>
          </p:txBody>
        </p:sp>
        <p:sp useBgFill="1">
          <p:nvSpPr>
            <p:cNvPr id="52" name="Freeform 119"/>
            <p:cNvSpPr/>
            <p:nvPr/>
          </p:nvSpPr>
          <p:spPr bwMode="auto">
            <a:xfrm>
              <a:off x="3844925" y="2951163"/>
              <a:ext cx="841375" cy="228600"/>
            </a:xfrm>
            <a:custGeom>
              <a:gdLst>
                <a:gd fmla="*/ 334 w 530" name="T0"/>
                <a:gd fmla="*/ 0 h 144" name="T1"/>
                <a:gd fmla="*/ 196 w 530" name="T2"/>
                <a:gd fmla="*/ 0 h 144" name="T3"/>
                <a:gd fmla="*/ 184 w 530" name="T4"/>
                <a:gd fmla="*/ 10 h 144" name="T5"/>
                <a:gd fmla="*/ 0 w 530" name="T6"/>
                <a:gd fmla="*/ 144 h 144" name="T7"/>
                <a:gd fmla="*/ 530 w 530" name="T8"/>
                <a:gd fmla="*/ 144 h 144" name="T9"/>
                <a:gd fmla="*/ 348 w 530" name="T10"/>
                <a:gd fmla="*/ 10 h 144" name="T11"/>
                <a:gd fmla="*/ 334 w 530" name="T12"/>
                <a:gd fmla="*/ 0 h 144" name="T13"/>
              </a:gdLst>
              <a:cxnLst>
                <a:cxn ang="0">
                  <a:pos x="T0" y="T1"/>
                </a:cxn>
                <a:cxn ang="0">
                  <a:pos x="T2" y="T3"/>
                </a:cxn>
                <a:cxn ang="0">
                  <a:pos x="T4" y="T5"/>
                </a:cxn>
                <a:cxn ang="0">
                  <a:pos x="T6" y="T7"/>
                </a:cxn>
                <a:cxn ang="0">
                  <a:pos x="T8" y="T9"/>
                </a:cxn>
                <a:cxn ang="0">
                  <a:pos x="T10" y="T11"/>
                </a:cxn>
                <a:cxn ang="0">
                  <a:pos x="T12" y="T13"/>
                </a:cxn>
              </a:cxnLst>
              <a:rect b="b" l="0" r="r" t="0"/>
              <a:pathLst>
                <a:path h="144" w="530">
                  <a:moveTo>
                    <a:pt x="334" y="0"/>
                  </a:moveTo>
                  <a:lnTo>
                    <a:pt x="196" y="0"/>
                  </a:lnTo>
                  <a:lnTo>
                    <a:pt x="184" y="10"/>
                  </a:lnTo>
                  <a:lnTo>
                    <a:pt x="0" y="144"/>
                  </a:lnTo>
                  <a:lnTo>
                    <a:pt x="530" y="144"/>
                  </a:lnTo>
                  <a:lnTo>
                    <a:pt x="348" y="10"/>
                  </a:lnTo>
                  <a:lnTo>
                    <a:pt x="334" y="0"/>
                  </a:lnTo>
                  <a:close/>
                </a:path>
              </a:pathLst>
            </a:custGeom>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lang="en-US">
                <a:latin charset="-122" panose="02010509060101010101" pitchFamily="49" typeface="幼圆"/>
                <a:ea charset="-122" panose="02010509060101010101" pitchFamily="49" typeface="幼圆"/>
              </a:endParaRPr>
            </a:p>
          </p:txBody>
        </p:sp>
        <p:sp useBgFill="1">
          <p:nvSpPr>
            <p:cNvPr id="53" name="Freeform 120"/>
            <p:cNvSpPr/>
            <p:nvPr/>
          </p:nvSpPr>
          <p:spPr bwMode="auto">
            <a:xfrm>
              <a:off x="4438650" y="2725738"/>
              <a:ext cx="285750" cy="419100"/>
            </a:xfrm>
            <a:custGeom>
              <a:gdLst>
                <a:gd fmla="*/ 2 w 180" name="T0"/>
                <a:gd fmla="*/ 132 h 264" name="T1"/>
                <a:gd fmla="*/ 0 w 180" name="T2"/>
                <a:gd fmla="*/ 132 h 264" name="T3"/>
                <a:gd fmla="*/ 180 w 180" name="T4"/>
                <a:gd fmla="*/ 264 h 264" name="T5"/>
                <a:gd fmla="*/ 180 w 180" name="T6"/>
                <a:gd fmla="*/ 0 h 264" name="T7"/>
                <a:gd fmla="*/ 104 w 180" name="T8"/>
                <a:gd fmla="*/ 56 h 264" name="T9"/>
                <a:gd fmla="*/ 2 w 180" name="T10"/>
                <a:gd fmla="*/ 132 h 264" name="T11"/>
              </a:gdLst>
              <a:cxnLst>
                <a:cxn ang="0">
                  <a:pos x="T0" y="T1"/>
                </a:cxn>
                <a:cxn ang="0">
                  <a:pos x="T2" y="T3"/>
                </a:cxn>
                <a:cxn ang="0">
                  <a:pos x="T4" y="T5"/>
                </a:cxn>
                <a:cxn ang="0">
                  <a:pos x="T6" y="T7"/>
                </a:cxn>
                <a:cxn ang="0">
                  <a:pos x="T8" y="T9"/>
                </a:cxn>
                <a:cxn ang="0">
                  <a:pos x="T10" y="T11"/>
                </a:cxn>
              </a:cxnLst>
              <a:rect b="b" l="0" r="r" t="0"/>
              <a:pathLst>
                <a:path h="264" w="180">
                  <a:moveTo>
                    <a:pt x="2" y="132"/>
                  </a:moveTo>
                  <a:lnTo>
                    <a:pt x="0" y="132"/>
                  </a:lnTo>
                  <a:lnTo>
                    <a:pt x="180" y="264"/>
                  </a:lnTo>
                  <a:lnTo>
                    <a:pt x="180" y="0"/>
                  </a:lnTo>
                  <a:lnTo>
                    <a:pt x="104" y="56"/>
                  </a:lnTo>
                  <a:lnTo>
                    <a:pt x="2" y="132"/>
                  </a:lnTo>
                  <a:close/>
                </a:path>
              </a:pathLst>
            </a:custGeom>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lang="en-US">
                <a:latin charset="-122" panose="02010509060101010101" pitchFamily="49" typeface="幼圆"/>
                <a:ea charset="-122" panose="02010509060101010101" pitchFamily="49" typeface="幼圆"/>
              </a:endParaRPr>
            </a:p>
          </p:txBody>
        </p:sp>
        <p:sp useBgFill="1">
          <p:nvSpPr>
            <p:cNvPr id="54" name="Freeform 121"/>
            <p:cNvSpPr/>
            <p:nvPr/>
          </p:nvSpPr>
          <p:spPr bwMode="auto">
            <a:xfrm>
              <a:off x="4603750" y="2576513"/>
              <a:ext cx="120650" cy="174625"/>
            </a:xfrm>
            <a:custGeom>
              <a:gdLst>
                <a:gd fmla="*/ 76 w 76" name="T0"/>
                <a:gd fmla="*/ 54 h 110" name="T1"/>
                <a:gd fmla="*/ 76 w 76" name="T2"/>
                <a:gd fmla="*/ 54 h 110" name="T3"/>
                <a:gd fmla="*/ 76 w 76" name="T4"/>
                <a:gd fmla="*/ 54 h 110" name="T5"/>
                <a:gd fmla="*/ 0 w 76" name="T6"/>
                <a:gd fmla="*/ 0 h 110" name="T7"/>
                <a:gd fmla="*/ 0 w 76" name="T8"/>
                <a:gd fmla="*/ 110 h 110" name="T9"/>
                <a:gd fmla="*/ 76 w 76" name="T10"/>
                <a:gd fmla="*/ 56 h 110" name="T11"/>
                <a:gd fmla="*/ 76 w 76" name="T12"/>
                <a:gd fmla="*/ 56 h 110" name="T13"/>
                <a:gd fmla="*/ 76 w 76" name="T14"/>
                <a:gd fmla="*/ 56 h 110" name="T15"/>
                <a:gd fmla="*/ 76 w 76" name="T16"/>
                <a:gd fmla="*/ 56 h 110" name="T17"/>
                <a:gd fmla="*/ 76 w 76" name="T18"/>
                <a:gd fmla="*/ 54 h 110"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10" w="76">
                  <a:moveTo>
                    <a:pt x="76" y="54"/>
                  </a:moveTo>
                  <a:lnTo>
                    <a:pt x="76" y="54"/>
                  </a:lnTo>
                  <a:lnTo>
                    <a:pt x="76" y="54"/>
                  </a:lnTo>
                  <a:lnTo>
                    <a:pt x="0" y="0"/>
                  </a:lnTo>
                  <a:lnTo>
                    <a:pt x="0" y="110"/>
                  </a:lnTo>
                  <a:lnTo>
                    <a:pt x="76" y="56"/>
                  </a:lnTo>
                  <a:lnTo>
                    <a:pt x="76" y="56"/>
                  </a:lnTo>
                  <a:lnTo>
                    <a:pt x="76" y="56"/>
                  </a:lnTo>
                  <a:lnTo>
                    <a:pt x="76" y="56"/>
                  </a:lnTo>
                  <a:lnTo>
                    <a:pt x="76" y="54"/>
                  </a:lnTo>
                  <a:close/>
                </a:path>
              </a:pathLst>
            </a:custGeom>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lang="en-US">
                <a:latin charset="-122" panose="02010509060101010101" pitchFamily="49" typeface="幼圆"/>
                <a:ea charset="-122" panose="02010509060101010101" pitchFamily="49" typeface="幼圆"/>
              </a:endParaRPr>
            </a:p>
          </p:txBody>
        </p:sp>
        <p:sp useBgFill="1">
          <p:nvSpPr>
            <p:cNvPr id="55" name="Freeform 122"/>
            <p:cNvSpPr/>
            <p:nvPr/>
          </p:nvSpPr>
          <p:spPr bwMode="auto">
            <a:xfrm>
              <a:off x="3810000" y="2725738"/>
              <a:ext cx="282575" cy="419100"/>
            </a:xfrm>
            <a:custGeom>
              <a:gdLst>
                <a:gd fmla="*/ 178 w 178" name="T0"/>
                <a:gd fmla="*/ 132 h 264" name="T1"/>
                <a:gd fmla="*/ 76 w 178" name="T2"/>
                <a:gd fmla="*/ 56 h 264" name="T3"/>
                <a:gd fmla="*/ 0 w 178" name="T4"/>
                <a:gd fmla="*/ 0 h 264" name="T5"/>
                <a:gd fmla="*/ 0 w 178" name="T6"/>
                <a:gd fmla="*/ 0 h 264" name="T7"/>
                <a:gd fmla="*/ 0 w 178" name="T8"/>
                <a:gd fmla="*/ 264 h 264" name="T9"/>
                <a:gd fmla="*/ 178 w 178" name="T10"/>
                <a:gd fmla="*/ 132 h 264" name="T11"/>
                <a:gd fmla="*/ 178 w 178" name="T12"/>
                <a:gd fmla="*/ 132 h 264" name="T13"/>
              </a:gdLst>
              <a:cxnLst>
                <a:cxn ang="0">
                  <a:pos x="T0" y="T1"/>
                </a:cxn>
                <a:cxn ang="0">
                  <a:pos x="T2" y="T3"/>
                </a:cxn>
                <a:cxn ang="0">
                  <a:pos x="T4" y="T5"/>
                </a:cxn>
                <a:cxn ang="0">
                  <a:pos x="T6" y="T7"/>
                </a:cxn>
                <a:cxn ang="0">
                  <a:pos x="T8" y="T9"/>
                </a:cxn>
                <a:cxn ang="0">
                  <a:pos x="T10" y="T11"/>
                </a:cxn>
                <a:cxn ang="0">
                  <a:pos x="T12" y="T13"/>
                </a:cxn>
              </a:cxnLst>
              <a:rect b="b" l="0" r="r" t="0"/>
              <a:pathLst>
                <a:path h="264" w="178">
                  <a:moveTo>
                    <a:pt x="178" y="132"/>
                  </a:moveTo>
                  <a:lnTo>
                    <a:pt x="76" y="56"/>
                  </a:lnTo>
                  <a:lnTo>
                    <a:pt x="0" y="0"/>
                  </a:lnTo>
                  <a:lnTo>
                    <a:pt x="0" y="0"/>
                  </a:lnTo>
                  <a:lnTo>
                    <a:pt x="0" y="264"/>
                  </a:lnTo>
                  <a:lnTo>
                    <a:pt x="178" y="132"/>
                  </a:lnTo>
                  <a:lnTo>
                    <a:pt x="178" y="132"/>
                  </a:lnTo>
                  <a:close/>
                </a:path>
              </a:pathLst>
            </a:custGeom>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lang="en-US">
                <a:latin charset="-122" panose="02010509060101010101" pitchFamily="49" typeface="幼圆"/>
                <a:ea charset="-122" panose="02010509060101010101" pitchFamily="49" typeface="幼圆"/>
              </a:endParaRPr>
            </a:p>
          </p:txBody>
        </p:sp>
        <p:sp useBgFill="1">
          <p:nvSpPr>
            <p:cNvPr id="56" name="Freeform 123"/>
            <p:cNvSpPr/>
            <p:nvPr/>
          </p:nvSpPr>
          <p:spPr bwMode="auto">
            <a:xfrm>
              <a:off x="3810000" y="2576513"/>
              <a:ext cx="120650" cy="174625"/>
            </a:xfrm>
            <a:custGeom>
              <a:gdLst>
                <a:gd fmla="*/ 76 w 76" name="T0"/>
                <a:gd fmla="*/ 0 h 110" name="T1"/>
                <a:gd fmla="*/ 0 w 76" name="T2"/>
                <a:gd fmla="*/ 54 h 110" name="T3"/>
                <a:gd fmla="*/ 76 w 76" name="T4"/>
                <a:gd fmla="*/ 110 h 110" name="T5"/>
                <a:gd fmla="*/ 76 w 76" name="T6"/>
                <a:gd fmla="*/ 0 h 110" name="T7"/>
              </a:gdLst>
              <a:cxnLst>
                <a:cxn ang="0">
                  <a:pos x="T0" y="T1"/>
                </a:cxn>
                <a:cxn ang="0">
                  <a:pos x="T2" y="T3"/>
                </a:cxn>
                <a:cxn ang="0">
                  <a:pos x="T4" y="T5"/>
                </a:cxn>
                <a:cxn ang="0">
                  <a:pos x="T6" y="T7"/>
                </a:cxn>
              </a:cxnLst>
              <a:rect b="b" l="0" r="r" t="0"/>
              <a:pathLst>
                <a:path h="110" w="76">
                  <a:moveTo>
                    <a:pt x="76" y="0"/>
                  </a:moveTo>
                  <a:lnTo>
                    <a:pt x="0" y="54"/>
                  </a:lnTo>
                  <a:lnTo>
                    <a:pt x="76" y="110"/>
                  </a:lnTo>
                  <a:lnTo>
                    <a:pt x="76" y="0"/>
                  </a:lnTo>
                  <a:close/>
                </a:path>
              </a:pathLst>
            </a:custGeom>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lang="en-US">
                <a:latin charset="-122" panose="02010509060101010101" pitchFamily="49" typeface="幼圆"/>
                <a:ea charset="-122" panose="02010509060101010101" pitchFamily="49" typeface="幼圆"/>
              </a:endParaRPr>
            </a:p>
          </p:txBody>
        </p:sp>
        <p:sp useBgFill="1">
          <p:nvSpPr>
            <p:cNvPr id="57" name="Freeform 124"/>
            <p:cNvSpPr/>
            <p:nvPr/>
          </p:nvSpPr>
          <p:spPr bwMode="auto">
            <a:xfrm>
              <a:off x="3981450" y="2265363"/>
              <a:ext cx="571500" cy="638175"/>
            </a:xfrm>
            <a:custGeom>
              <a:gdLst>
                <a:gd fmla="*/ 104 w 360" name="T0"/>
                <a:gd fmla="*/ 72 h 402" name="T1"/>
                <a:gd fmla="*/ 104 w 360" name="T2"/>
                <a:gd fmla="*/ 104 h 402" name="T3"/>
                <a:gd fmla="*/ 72 w 360" name="T4"/>
                <a:gd fmla="*/ 104 h 402" name="T5"/>
                <a:gd fmla="*/ 0 w 360" name="T6"/>
                <a:gd fmla="*/ 104 h 402" name="T7"/>
                <a:gd fmla="*/ 0 w 360" name="T8"/>
                <a:gd fmla="*/ 330 h 402" name="T9"/>
                <a:gd fmla="*/ 98 w 360" name="T10"/>
                <a:gd fmla="*/ 402 h 402" name="T11"/>
                <a:gd fmla="*/ 262 w 360" name="T12"/>
                <a:gd fmla="*/ 402 h 402" name="T13"/>
                <a:gd fmla="*/ 360 w 360" name="T14"/>
                <a:gd fmla="*/ 330 h 402" name="T15"/>
                <a:gd fmla="*/ 360 w 360" name="T16"/>
                <a:gd fmla="*/ 0 h 402" name="T17"/>
                <a:gd fmla="*/ 104 w 360" name="T18"/>
                <a:gd fmla="*/ 0 h 402" name="T19"/>
                <a:gd fmla="*/ 104 w 360" name="T20"/>
                <a:gd fmla="*/ 0 h 402" name="T21"/>
                <a:gd fmla="*/ 104 w 360" name="T22"/>
                <a:gd fmla="*/ 72 h 402"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402" w="360">
                  <a:moveTo>
                    <a:pt x="104" y="72"/>
                  </a:moveTo>
                  <a:lnTo>
                    <a:pt x="104" y="104"/>
                  </a:lnTo>
                  <a:lnTo>
                    <a:pt x="72" y="104"/>
                  </a:lnTo>
                  <a:lnTo>
                    <a:pt x="0" y="104"/>
                  </a:lnTo>
                  <a:lnTo>
                    <a:pt x="0" y="330"/>
                  </a:lnTo>
                  <a:lnTo>
                    <a:pt x="98" y="402"/>
                  </a:lnTo>
                  <a:lnTo>
                    <a:pt x="262" y="402"/>
                  </a:lnTo>
                  <a:lnTo>
                    <a:pt x="360" y="330"/>
                  </a:lnTo>
                  <a:lnTo>
                    <a:pt x="360" y="0"/>
                  </a:lnTo>
                  <a:lnTo>
                    <a:pt x="104" y="0"/>
                  </a:lnTo>
                  <a:lnTo>
                    <a:pt x="104" y="0"/>
                  </a:lnTo>
                  <a:lnTo>
                    <a:pt x="104" y="72"/>
                  </a:lnTo>
                  <a:close/>
                </a:path>
              </a:pathLst>
            </a:custGeom>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lang="en-US">
                <a:latin charset="-122" panose="02010509060101010101" pitchFamily="49" typeface="幼圆"/>
                <a:ea charset="-122" panose="02010509060101010101" pitchFamily="49" typeface="幼圆"/>
              </a:endParaRPr>
            </a:p>
          </p:txBody>
        </p:sp>
        <p:sp useBgFill="1">
          <p:nvSpPr>
            <p:cNvPr id="58" name="Freeform 125"/>
            <p:cNvSpPr/>
            <p:nvPr/>
          </p:nvSpPr>
          <p:spPr bwMode="auto">
            <a:xfrm>
              <a:off x="3981450" y="2265363"/>
              <a:ext cx="114300" cy="114300"/>
            </a:xfrm>
            <a:custGeom>
              <a:gdLst>
                <a:gd fmla="*/ 0 w 72" name="T0"/>
                <a:gd fmla="*/ 72 h 72" name="T1"/>
                <a:gd fmla="*/ 72 w 72" name="T2"/>
                <a:gd fmla="*/ 72 h 72" name="T3"/>
                <a:gd fmla="*/ 72 w 72" name="T4"/>
                <a:gd fmla="*/ 0 h 72" name="T5"/>
                <a:gd fmla="*/ 0 w 72" name="T6"/>
                <a:gd fmla="*/ 72 h 72" name="T7"/>
              </a:gdLst>
              <a:cxnLst>
                <a:cxn ang="0">
                  <a:pos x="T0" y="T1"/>
                </a:cxn>
                <a:cxn ang="0">
                  <a:pos x="T2" y="T3"/>
                </a:cxn>
                <a:cxn ang="0">
                  <a:pos x="T4" y="T5"/>
                </a:cxn>
                <a:cxn ang="0">
                  <a:pos x="T6" y="T7"/>
                </a:cxn>
              </a:cxnLst>
              <a:rect b="b" l="0" r="r" t="0"/>
              <a:pathLst>
                <a:path h="72" w="72">
                  <a:moveTo>
                    <a:pt x="0" y="72"/>
                  </a:moveTo>
                  <a:lnTo>
                    <a:pt x="72" y="72"/>
                  </a:lnTo>
                  <a:lnTo>
                    <a:pt x="72" y="0"/>
                  </a:lnTo>
                  <a:lnTo>
                    <a:pt x="0" y="72"/>
                  </a:lnTo>
                  <a:close/>
                </a:path>
              </a:pathLst>
            </a:custGeom>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lang="en-US">
                <a:latin charset="-122" panose="02010509060101010101" pitchFamily="49" typeface="幼圆"/>
                <a:ea charset="-122" panose="02010509060101010101" pitchFamily="49" typeface="幼圆"/>
              </a:endParaRPr>
            </a:p>
          </p:txBody>
        </p:sp>
      </p:grpSp>
      <p:grpSp>
        <p:nvGrpSpPr>
          <p:cNvPr id="59" name="Group 173"/>
          <p:cNvGrpSpPr/>
          <p:nvPr/>
        </p:nvGrpSpPr>
        <p:grpSpPr>
          <a:xfrm>
            <a:off x="9137854" y="2966708"/>
            <a:ext cx="803718" cy="797865"/>
            <a:chOff x="6400800" y="1195388"/>
            <a:chExt cx="654050" cy="649287"/>
          </a:xfrm>
          <a:solidFill>
            <a:schemeClr val="accent1"/>
          </a:solidFill>
        </p:grpSpPr>
        <p:sp useBgFill="1">
          <p:nvSpPr>
            <p:cNvPr id="60" name="Freeform 289"/>
            <p:cNvSpPr>
              <a:spLocks noEditPoints="1"/>
            </p:cNvSpPr>
            <p:nvPr/>
          </p:nvSpPr>
          <p:spPr bwMode="auto">
            <a:xfrm>
              <a:off x="6400800" y="1195388"/>
              <a:ext cx="654050" cy="649287"/>
            </a:xfrm>
            <a:custGeom>
              <a:gdLst>
                <a:gd fmla="*/ 361 w 412" name="T0"/>
                <a:gd fmla="*/ 47 h 409" name="T1"/>
                <a:gd fmla="*/ 359 w 412" name="T2"/>
                <a:gd fmla="*/ 39 h 409" name="T3"/>
                <a:gd fmla="*/ 355 w 412" name="T4"/>
                <a:gd fmla="*/ 23 h 409" name="T5"/>
                <a:gd fmla="*/ 343 w 412" name="T6"/>
                <a:gd fmla="*/ 10 h 409" name="T7"/>
                <a:gd fmla="*/ 328 w 412" name="T8"/>
                <a:gd fmla="*/ 1 h 409" name="T9"/>
                <a:gd fmla="*/ 66 w 412" name="T10"/>
                <a:gd fmla="*/ 0 h 409" name="T11"/>
                <a:gd fmla="*/ 60 w 412" name="T12"/>
                <a:gd fmla="*/ 0 h 409" name="T13"/>
                <a:gd fmla="*/ 40 w 412" name="T14"/>
                <a:gd fmla="*/ 4 h 409" name="T15"/>
                <a:gd fmla="*/ 29 w 412" name="T16"/>
                <a:gd fmla="*/ 13 h 409" name="T17"/>
                <a:gd fmla="*/ 21 w 412" name="T18"/>
                <a:gd fmla="*/ 20 h 409" name="T19"/>
                <a:gd fmla="*/ 11 w 412" name="T20"/>
                <a:gd fmla="*/ 37 h 409" name="T21"/>
                <a:gd fmla="*/ 4 w 412" name="T22"/>
                <a:gd fmla="*/ 59 h 409" name="T23"/>
                <a:gd fmla="*/ 1 w 412" name="T24"/>
                <a:gd fmla="*/ 86 h 409" name="T25"/>
                <a:gd fmla="*/ 0 w 412" name="T26"/>
                <a:gd fmla="*/ 113 h 409" name="T27"/>
                <a:gd fmla="*/ 52 w 412" name="T28"/>
                <a:gd fmla="*/ 366 h 409" name="T29"/>
                <a:gd fmla="*/ 52 w 412" name="T30"/>
                <a:gd fmla="*/ 378 h 409" name="T31"/>
                <a:gd fmla="*/ 59 w 412" name="T32"/>
                <a:gd fmla="*/ 395 h 409" name="T33"/>
                <a:gd fmla="*/ 63 w 412" name="T34"/>
                <a:gd fmla="*/ 400 h 409" name="T35"/>
                <a:gd fmla="*/ 73 w 412" name="T36"/>
                <a:gd fmla="*/ 408 h 409" name="T37"/>
                <a:gd fmla="*/ 82 w 412" name="T38"/>
                <a:gd fmla="*/ 409 h 409" name="T39"/>
                <a:gd fmla="*/ 348 w 412" name="T40"/>
                <a:gd fmla="*/ 409 h 409" name="T41"/>
                <a:gd fmla="*/ 365 w 412" name="T42"/>
                <a:gd fmla="*/ 408 h 409" name="T43"/>
                <a:gd fmla="*/ 379 w 412" name="T44"/>
                <a:gd fmla="*/ 400 h 409" name="T45"/>
                <a:gd fmla="*/ 391 w 412" name="T46"/>
                <a:gd fmla="*/ 392 h 409" name="T47"/>
                <a:gd fmla="*/ 405 w 412" name="T48"/>
                <a:gd fmla="*/ 368 h 409" name="T49"/>
                <a:gd fmla="*/ 411 w 412" name="T50"/>
                <a:gd fmla="*/ 342 h 409" name="T51"/>
                <a:gd fmla="*/ 412 w 412" name="T52"/>
                <a:gd fmla="*/ 317 h 409" name="T53"/>
                <a:gd fmla="*/ 26 w 412" name="T54"/>
                <a:gd fmla="*/ 87 h 409" name="T55"/>
                <a:gd fmla="*/ 29 w 412" name="T56"/>
                <a:gd fmla="*/ 67 h 409" name="T57"/>
                <a:gd fmla="*/ 39 w 412" name="T58"/>
                <a:gd fmla="*/ 41 h 409" name="T59"/>
                <a:gd fmla="*/ 44 w 412" name="T60"/>
                <a:gd fmla="*/ 33 h 409" name="T61"/>
                <a:gd fmla="*/ 49 w 412" name="T62"/>
                <a:gd fmla="*/ 41 h 409" name="T63"/>
                <a:gd fmla="*/ 52 w 412" name="T64"/>
                <a:gd fmla="*/ 60 h 409" name="T65"/>
                <a:gd fmla="*/ 26 w 412" name="T66"/>
                <a:gd fmla="*/ 87 h 409" name="T67"/>
                <a:gd fmla="*/ 103 w 412" name="T68"/>
                <a:gd fmla="*/ 330 h 409" name="T69"/>
                <a:gd fmla="*/ 102 w 412" name="T70"/>
                <a:gd fmla="*/ 356 h 409" name="T71"/>
                <a:gd fmla="*/ 96 w 412" name="T72"/>
                <a:gd fmla="*/ 372 h 409" name="T73"/>
                <a:gd fmla="*/ 90 w 412" name="T74"/>
                <a:gd fmla="*/ 380 h 409" name="T75"/>
                <a:gd fmla="*/ 83 w 412" name="T76"/>
                <a:gd fmla="*/ 385 h 409" name="T77"/>
                <a:gd fmla="*/ 82 w 412" name="T78"/>
                <a:gd fmla="*/ 383 h 409" name="T79"/>
                <a:gd fmla="*/ 77 w 412" name="T80"/>
                <a:gd fmla="*/ 375 h 409" name="T81"/>
                <a:gd fmla="*/ 77 w 412" name="T82"/>
                <a:gd fmla="*/ 60 h 409" name="T83"/>
                <a:gd fmla="*/ 76 w 412" name="T84"/>
                <a:gd fmla="*/ 49 h 409" name="T85"/>
                <a:gd fmla="*/ 72 w 412" name="T86"/>
                <a:gd fmla="*/ 31 h 409" name="T87"/>
                <a:gd fmla="*/ 316 w 412" name="T88"/>
                <a:gd fmla="*/ 26 h 409" name="T89"/>
                <a:gd fmla="*/ 322 w 412" name="T90"/>
                <a:gd fmla="*/ 26 h 409" name="T91"/>
                <a:gd fmla="*/ 329 w 412" name="T92"/>
                <a:gd fmla="*/ 30 h 409" name="T93"/>
                <a:gd fmla="*/ 333 w 412" name="T94"/>
                <a:gd fmla="*/ 41 h 409" name="T95"/>
                <a:gd fmla="*/ 335 w 412" name="T96"/>
                <a:gd fmla="*/ 317 h 409" name="T97"/>
                <a:gd fmla="*/ 103 w 412" name="T98"/>
                <a:gd fmla="*/ 330 h 409" name="T99"/>
                <a:gd fmla="*/ 119 w 412" name="T100"/>
                <a:gd fmla="*/ 385 h 409" name="T101"/>
                <a:gd fmla="*/ 122 w 412" name="T102"/>
                <a:gd fmla="*/ 376 h 409" name="T103"/>
                <a:gd fmla="*/ 127 w 412" name="T104"/>
                <a:gd fmla="*/ 356 h 409" name="T105"/>
                <a:gd fmla="*/ 385 w 412" name="T106"/>
                <a:gd fmla="*/ 343 h 409" name="T107"/>
                <a:gd fmla="*/ 382 w 412" name="T108"/>
                <a:gd fmla="*/ 356 h 409" name="T109"/>
                <a:gd fmla="*/ 376 w 412" name="T110"/>
                <a:gd fmla="*/ 369 h 409" name="T111"/>
                <a:gd fmla="*/ 365 w 412" name="T112"/>
                <a:gd fmla="*/ 380 h 409" name="T113"/>
                <a:gd fmla="*/ 348 w 412" name="T114"/>
                <a:gd fmla="*/ 385 h 409" name="T11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b="b" l="0" r="r" t="0"/>
              <a:pathLst>
                <a:path h="409" w="412">
                  <a:moveTo>
                    <a:pt x="361" y="317"/>
                  </a:moveTo>
                  <a:lnTo>
                    <a:pt x="361" y="47"/>
                  </a:lnTo>
                  <a:lnTo>
                    <a:pt x="361" y="47"/>
                  </a:lnTo>
                  <a:lnTo>
                    <a:pt x="359" y="39"/>
                  </a:lnTo>
                  <a:lnTo>
                    <a:pt x="358" y="31"/>
                  </a:lnTo>
                  <a:lnTo>
                    <a:pt x="355" y="23"/>
                  </a:lnTo>
                  <a:lnTo>
                    <a:pt x="350" y="16"/>
                  </a:lnTo>
                  <a:lnTo>
                    <a:pt x="343" y="10"/>
                  </a:lnTo>
                  <a:lnTo>
                    <a:pt x="336" y="4"/>
                  </a:lnTo>
                  <a:lnTo>
                    <a:pt x="328" y="1"/>
                  </a:lnTo>
                  <a:lnTo>
                    <a:pt x="316" y="0"/>
                  </a:lnTo>
                  <a:lnTo>
                    <a:pt x="66" y="0"/>
                  </a:lnTo>
                  <a:lnTo>
                    <a:pt x="66" y="0"/>
                  </a:lnTo>
                  <a:lnTo>
                    <a:pt x="60" y="0"/>
                  </a:lnTo>
                  <a:lnTo>
                    <a:pt x="52" y="1"/>
                  </a:lnTo>
                  <a:lnTo>
                    <a:pt x="40" y="4"/>
                  </a:lnTo>
                  <a:lnTo>
                    <a:pt x="34" y="9"/>
                  </a:lnTo>
                  <a:lnTo>
                    <a:pt x="29" y="13"/>
                  </a:lnTo>
                  <a:lnTo>
                    <a:pt x="29" y="13"/>
                  </a:lnTo>
                  <a:lnTo>
                    <a:pt x="21" y="20"/>
                  </a:lnTo>
                  <a:lnTo>
                    <a:pt x="16" y="27"/>
                  </a:lnTo>
                  <a:lnTo>
                    <a:pt x="11" y="37"/>
                  </a:lnTo>
                  <a:lnTo>
                    <a:pt x="7" y="47"/>
                  </a:lnTo>
                  <a:lnTo>
                    <a:pt x="4" y="59"/>
                  </a:lnTo>
                  <a:lnTo>
                    <a:pt x="1" y="72"/>
                  </a:lnTo>
                  <a:lnTo>
                    <a:pt x="1" y="86"/>
                  </a:lnTo>
                  <a:lnTo>
                    <a:pt x="0" y="100"/>
                  </a:lnTo>
                  <a:lnTo>
                    <a:pt x="0" y="113"/>
                  </a:lnTo>
                  <a:lnTo>
                    <a:pt x="52" y="113"/>
                  </a:lnTo>
                  <a:lnTo>
                    <a:pt x="52" y="366"/>
                  </a:lnTo>
                  <a:lnTo>
                    <a:pt x="52" y="366"/>
                  </a:lnTo>
                  <a:lnTo>
                    <a:pt x="52" y="378"/>
                  </a:lnTo>
                  <a:lnTo>
                    <a:pt x="54" y="386"/>
                  </a:lnTo>
                  <a:lnTo>
                    <a:pt x="59" y="395"/>
                  </a:lnTo>
                  <a:lnTo>
                    <a:pt x="63" y="400"/>
                  </a:lnTo>
                  <a:lnTo>
                    <a:pt x="63" y="400"/>
                  </a:lnTo>
                  <a:lnTo>
                    <a:pt x="69" y="405"/>
                  </a:lnTo>
                  <a:lnTo>
                    <a:pt x="73" y="408"/>
                  </a:lnTo>
                  <a:lnTo>
                    <a:pt x="82" y="409"/>
                  </a:lnTo>
                  <a:lnTo>
                    <a:pt x="82" y="409"/>
                  </a:lnTo>
                  <a:lnTo>
                    <a:pt x="348" y="409"/>
                  </a:lnTo>
                  <a:lnTo>
                    <a:pt x="348" y="409"/>
                  </a:lnTo>
                  <a:lnTo>
                    <a:pt x="358" y="409"/>
                  </a:lnTo>
                  <a:lnTo>
                    <a:pt x="365" y="408"/>
                  </a:lnTo>
                  <a:lnTo>
                    <a:pt x="373" y="405"/>
                  </a:lnTo>
                  <a:lnTo>
                    <a:pt x="379" y="400"/>
                  </a:lnTo>
                  <a:lnTo>
                    <a:pt x="385" y="396"/>
                  </a:lnTo>
                  <a:lnTo>
                    <a:pt x="391" y="392"/>
                  </a:lnTo>
                  <a:lnTo>
                    <a:pt x="399" y="380"/>
                  </a:lnTo>
                  <a:lnTo>
                    <a:pt x="405" y="368"/>
                  </a:lnTo>
                  <a:lnTo>
                    <a:pt x="409" y="355"/>
                  </a:lnTo>
                  <a:lnTo>
                    <a:pt x="411" y="342"/>
                  </a:lnTo>
                  <a:lnTo>
                    <a:pt x="412" y="330"/>
                  </a:lnTo>
                  <a:lnTo>
                    <a:pt x="412" y="317"/>
                  </a:lnTo>
                  <a:lnTo>
                    <a:pt x="361" y="317"/>
                  </a:lnTo>
                  <a:close/>
                  <a:moveTo>
                    <a:pt x="26" y="87"/>
                  </a:moveTo>
                  <a:lnTo>
                    <a:pt x="26" y="87"/>
                  </a:lnTo>
                  <a:lnTo>
                    <a:pt x="29" y="67"/>
                  </a:lnTo>
                  <a:lnTo>
                    <a:pt x="33" y="51"/>
                  </a:lnTo>
                  <a:lnTo>
                    <a:pt x="39" y="41"/>
                  </a:lnTo>
                  <a:lnTo>
                    <a:pt x="44" y="33"/>
                  </a:lnTo>
                  <a:lnTo>
                    <a:pt x="44" y="33"/>
                  </a:lnTo>
                  <a:lnTo>
                    <a:pt x="47" y="37"/>
                  </a:lnTo>
                  <a:lnTo>
                    <a:pt x="49" y="41"/>
                  </a:lnTo>
                  <a:lnTo>
                    <a:pt x="50" y="49"/>
                  </a:lnTo>
                  <a:lnTo>
                    <a:pt x="52" y="60"/>
                  </a:lnTo>
                  <a:lnTo>
                    <a:pt x="52" y="87"/>
                  </a:lnTo>
                  <a:lnTo>
                    <a:pt x="26" y="87"/>
                  </a:lnTo>
                  <a:close/>
                  <a:moveTo>
                    <a:pt x="103" y="330"/>
                  </a:moveTo>
                  <a:lnTo>
                    <a:pt x="103" y="330"/>
                  </a:lnTo>
                  <a:lnTo>
                    <a:pt x="103" y="345"/>
                  </a:lnTo>
                  <a:lnTo>
                    <a:pt x="102" y="356"/>
                  </a:lnTo>
                  <a:lnTo>
                    <a:pt x="99" y="365"/>
                  </a:lnTo>
                  <a:lnTo>
                    <a:pt x="96" y="372"/>
                  </a:lnTo>
                  <a:lnTo>
                    <a:pt x="93" y="378"/>
                  </a:lnTo>
                  <a:lnTo>
                    <a:pt x="90" y="380"/>
                  </a:lnTo>
                  <a:lnTo>
                    <a:pt x="87" y="383"/>
                  </a:lnTo>
                  <a:lnTo>
                    <a:pt x="83" y="385"/>
                  </a:lnTo>
                  <a:lnTo>
                    <a:pt x="83" y="385"/>
                  </a:lnTo>
                  <a:lnTo>
                    <a:pt x="82" y="383"/>
                  </a:lnTo>
                  <a:lnTo>
                    <a:pt x="79" y="379"/>
                  </a:lnTo>
                  <a:lnTo>
                    <a:pt x="77" y="375"/>
                  </a:lnTo>
                  <a:lnTo>
                    <a:pt x="77" y="366"/>
                  </a:lnTo>
                  <a:lnTo>
                    <a:pt x="77" y="60"/>
                  </a:lnTo>
                  <a:lnTo>
                    <a:pt x="77" y="60"/>
                  </a:lnTo>
                  <a:lnTo>
                    <a:pt x="76" y="49"/>
                  </a:lnTo>
                  <a:lnTo>
                    <a:pt x="74" y="40"/>
                  </a:lnTo>
                  <a:lnTo>
                    <a:pt x="72" y="31"/>
                  </a:lnTo>
                  <a:lnTo>
                    <a:pt x="69" y="24"/>
                  </a:lnTo>
                  <a:lnTo>
                    <a:pt x="316" y="26"/>
                  </a:lnTo>
                  <a:lnTo>
                    <a:pt x="316" y="26"/>
                  </a:lnTo>
                  <a:lnTo>
                    <a:pt x="322" y="26"/>
                  </a:lnTo>
                  <a:lnTo>
                    <a:pt x="326" y="27"/>
                  </a:lnTo>
                  <a:lnTo>
                    <a:pt x="329" y="30"/>
                  </a:lnTo>
                  <a:lnTo>
                    <a:pt x="332" y="34"/>
                  </a:lnTo>
                  <a:lnTo>
                    <a:pt x="333" y="41"/>
                  </a:lnTo>
                  <a:lnTo>
                    <a:pt x="335" y="47"/>
                  </a:lnTo>
                  <a:lnTo>
                    <a:pt x="335" y="317"/>
                  </a:lnTo>
                  <a:lnTo>
                    <a:pt x="103" y="319"/>
                  </a:lnTo>
                  <a:lnTo>
                    <a:pt x="103" y="330"/>
                  </a:lnTo>
                  <a:close/>
                  <a:moveTo>
                    <a:pt x="348" y="385"/>
                  </a:moveTo>
                  <a:lnTo>
                    <a:pt x="119" y="385"/>
                  </a:lnTo>
                  <a:lnTo>
                    <a:pt x="119" y="385"/>
                  </a:lnTo>
                  <a:lnTo>
                    <a:pt x="122" y="376"/>
                  </a:lnTo>
                  <a:lnTo>
                    <a:pt x="124" y="368"/>
                  </a:lnTo>
                  <a:lnTo>
                    <a:pt x="127" y="356"/>
                  </a:lnTo>
                  <a:lnTo>
                    <a:pt x="129" y="343"/>
                  </a:lnTo>
                  <a:lnTo>
                    <a:pt x="385" y="343"/>
                  </a:lnTo>
                  <a:lnTo>
                    <a:pt x="385" y="343"/>
                  </a:lnTo>
                  <a:lnTo>
                    <a:pt x="382" y="356"/>
                  </a:lnTo>
                  <a:lnTo>
                    <a:pt x="379" y="363"/>
                  </a:lnTo>
                  <a:lnTo>
                    <a:pt x="376" y="369"/>
                  </a:lnTo>
                  <a:lnTo>
                    <a:pt x="371" y="375"/>
                  </a:lnTo>
                  <a:lnTo>
                    <a:pt x="365" y="380"/>
                  </a:lnTo>
                  <a:lnTo>
                    <a:pt x="358" y="383"/>
                  </a:lnTo>
                  <a:lnTo>
                    <a:pt x="348" y="385"/>
                  </a:lnTo>
                  <a:lnTo>
                    <a:pt x="348" y="385"/>
                  </a:lnTo>
                  <a:close/>
                </a:path>
              </a:pathLst>
            </a:custGeom>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lang="en-US">
                <a:latin charset="-122" panose="02010509060101010101" pitchFamily="49" typeface="幼圆"/>
                <a:ea charset="-122" panose="02010509060101010101" pitchFamily="49" typeface="幼圆"/>
              </a:endParaRPr>
            </a:p>
          </p:txBody>
        </p:sp>
        <p:sp useBgFill="1">
          <p:nvSpPr>
            <p:cNvPr id="61" name="Rectangle 290"/>
            <p:cNvSpPr>
              <a:spLocks noChangeArrowheads="1"/>
            </p:cNvSpPr>
            <p:nvPr/>
          </p:nvSpPr>
          <p:spPr bwMode="auto">
            <a:xfrm>
              <a:off x="6597650" y="1320800"/>
              <a:ext cx="268288" cy="38100"/>
            </a:xfrm>
            <a:prstGeom prst="rect">
              <a:avLst/>
            </a:prstGeom>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lang="en-US">
                <a:latin charset="-122" panose="02010509060101010101" pitchFamily="49" typeface="幼圆"/>
                <a:ea charset="-122" panose="02010509060101010101" pitchFamily="49" typeface="幼圆"/>
              </a:endParaRPr>
            </a:p>
          </p:txBody>
        </p:sp>
        <p:sp useBgFill="1">
          <p:nvSpPr>
            <p:cNvPr id="62" name="Rectangle 291"/>
            <p:cNvSpPr>
              <a:spLocks noChangeArrowheads="1"/>
            </p:cNvSpPr>
            <p:nvPr/>
          </p:nvSpPr>
          <p:spPr bwMode="auto">
            <a:xfrm>
              <a:off x="6597650" y="1408113"/>
              <a:ext cx="268288" cy="41275"/>
            </a:xfrm>
            <a:prstGeom prst="rect">
              <a:avLst/>
            </a:prstGeom>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lang="en-US">
                <a:latin charset="-122" panose="02010509060101010101" pitchFamily="49" typeface="幼圆"/>
                <a:ea charset="-122" panose="02010509060101010101" pitchFamily="49" typeface="幼圆"/>
              </a:endParaRPr>
            </a:p>
          </p:txBody>
        </p:sp>
        <p:sp useBgFill="1">
          <p:nvSpPr>
            <p:cNvPr id="63" name="Rectangle 292"/>
            <p:cNvSpPr>
              <a:spLocks noChangeArrowheads="1"/>
            </p:cNvSpPr>
            <p:nvPr/>
          </p:nvSpPr>
          <p:spPr bwMode="auto">
            <a:xfrm>
              <a:off x="6597650" y="1500188"/>
              <a:ext cx="268288" cy="39687"/>
            </a:xfrm>
            <a:prstGeom prst="rect">
              <a:avLst/>
            </a:prstGeom>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lang="en-US">
                <a:latin charset="-122" panose="02010509060101010101" pitchFamily="49" typeface="幼圆"/>
                <a:ea charset="-122" panose="02010509060101010101" pitchFamily="49" typeface="幼圆"/>
              </a:endParaRPr>
            </a:p>
          </p:txBody>
        </p:sp>
        <p:sp useBgFill="1">
          <p:nvSpPr>
            <p:cNvPr id="68" name="Rectangle 293"/>
            <p:cNvSpPr>
              <a:spLocks noChangeArrowheads="1"/>
            </p:cNvSpPr>
            <p:nvPr/>
          </p:nvSpPr>
          <p:spPr bwMode="auto">
            <a:xfrm>
              <a:off x="6597650" y="1587500"/>
              <a:ext cx="268288" cy="41275"/>
            </a:xfrm>
            <a:prstGeom prst="rect">
              <a:avLst/>
            </a:prstGeom>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lang="en-US">
                <a:latin charset="-122" panose="02010509060101010101" pitchFamily="49" typeface="幼圆"/>
                <a:ea charset="-122" panose="02010509060101010101" pitchFamily="49" typeface="幼圆"/>
              </a:endParaRPr>
            </a:p>
          </p:txBody>
        </p:sp>
      </p:grpSp>
      <p:grpSp>
        <p:nvGrpSpPr>
          <p:cNvPr id="71" name="Group 162"/>
          <p:cNvGrpSpPr/>
          <p:nvPr/>
        </p:nvGrpSpPr>
        <p:grpSpPr>
          <a:xfrm>
            <a:off x="2863294" y="2996963"/>
            <a:ext cx="628107" cy="671776"/>
            <a:chOff x="4267200" y="1196975"/>
            <a:chExt cx="593725" cy="635001"/>
          </a:xfrm>
          <a:solidFill>
            <a:schemeClr val="accent1"/>
          </a:solidFill>
        </p:grpSpPr>
        <p:sp useBgFill="1">
          <p:nvSpPr>
            <p:cNvPr id="73" name="Freeform 272"/>
            <p:cNvSpPr/>
            <p:nvPr/>
          </p:nvSpPr>
          <p:spPr bwMode="auto">
            <a:xfrm>
              <a:off x="4267200" y="1566863"/>
              <a:ext cx="593725" cy="265113"/>
            </a:xfrm>
            <a:custGeom>
              <a:gdLst>
                <a:gd fmla="*/ 364 w 374" name="T0"/>
                <a:gd fmla="*/ 47 h 167" name="T1"/>
                <a:gd fmla="*/ 350 w 374" name="T2"/>
                <a:gd fmla="*/ 33 h 167" name="T3"/>
                <a:gd fmla="*/ 332 w 374" name="T4"/>
                <a:gd fmla="*/ 22 h 167" name="T5"/>
                <a:gd fmla="*/ 295 w 374" name="T6"/>
                <a:gd fmla="*/ 8 h 167" name="T7"/>
                <a:gd fmla="*/ 265 w 374" name="T8"/>
                <a:gd fmla="*/ 1 h 167" name="T9"/>
                <a:gd fmla="*/ 253 w 374" name="T10"/>
                <a:gd fmla="*/ 26 h 167" name="T11"/>
                <a:gd fmla="*/ 269 w 374" name="T12"/>
                <a:gd fmla="*/ 30 h 167" name="T13"/>
                <a:gd fmla="*/ 284 w 374" name="T14"/>
                <a:gd fmla="*/ 37 h 167" name="T15"/>
                <a:gd fmla="*/ 305 w 374" name="T16"/>
                <a:gd fmla="*/ 49 h 167" name="T17"/>
                <a:gd fmla="*/ 310 w 374" name="T18"/>
                <a:gd fmla="*/ 56 h 167" name="T19"/>
                <a:gd fmla="*/ 316 w 374" name="T20"/>
                <a:gd fmla="*/ 66 h 167" name="T21"/>
                <a:gd fmla="*/ 316 w 374" name="T22"/>
                <a:gd fmla="*/ 70 h 167" name="T23"/>
                <a:gd fmla="*/ 303 w 374" name="T24"/>
                <a:gd fmla="*/ 83 h 167" name="T25"/>
                <a:gd fmla="*/ 295 w 374" name="T26"/>
                <a:gd fmla="*/ 88 h 167" name="T27"/>
                <a:gd fmla="*/ 266 w 374" name="T28"/>
                <a:gd fmla="*/ 101 h 167" name="T29"/>
                <a:gd fmla="*/ 224 w 374" name="T30"/>
                <a:gd fmla="*/ 107 h 167" name="T31"/>
                <a:gd fmla="*/ 202 w 374" name="T32"/>
                <a:gd fmla="*/ 109 h 167" name="T33"/>
                <a:gd fmla="*/ 158 w 374" name="T34"/>
                <a:gd fmla="*/ 109 h 167" name="T35"/>
                <a:gd fmla="*/ 136 w 374" name="T36"/>
                <a:gd fmla="*/ 105 h 167" name="T37"/>
                <a:gd fmla="*/ 94 w 374" name="T38"/>
                <a:gd fmla="*/ 94 h 167" name="T39"/>
                <a:gd fmla="*/ 84 w 374" name="T40"/>
                <a:gd fmla="*/ 91 h 167" name="T41"/>
                <a:gd fmla="*/ 68 w 374" name="T42"/>
                <a:gd fmla="*/ 80 h 167" name="T43"/>
                <a:gd fmla="*/ 62 w 374" name="T44"/>
                <a:gd fmla="*/ 73 h 167" name="T45"/>
                <a:gd fmla="*/ 58 w 374" name="T46"/>
                <a:gd fmla="*/ 66 h 167" name="T47"/>
                <a:gd fmla="*/ 58 w 374" name="T48"/>
                <a:gd fmla="*/ 65 h 167" name="T49"/>
                <a:gd fmla="*/ 60 w 374" name="T50"/>
                <a:gd fmla="*/ 59 h 167" name="T51"/>
                <a:gd fmla="*/ 72 w 374" name="T52"/>
                <a:gd fmla="*/ 47 h 167" name="T53"/>
                <a:gd fmla="*/ 83 w 374" name="T54"/>
                <a:gd fmla="*/ 38 h 167" name="T55"/>
                <a:gd fmla="*/ 108 w 374" name="T56"/>
                <a:gd fmla="*/ 29 h 167" name="T57"/>
                <a:gd fmla="*/ 121 w 374" name="T58"/>
                <a:gd fmla="*/ 26 h 167" name="T59"/>
                <a:gd fmla="*/ 109 w 374" name="T60"/>
                <a:gd fmla="*/ 0 h 167" name="T61"/>
                <a:gd fmla="*/ 68 w 374" name="T62"/>
                <a:gd fmla="*/ 11 h 167" name="T63"/>
                <a:gd fmla="*/ 29 w 374" name="T64"/>
                <a:gd fmla="*/ 27 h 167" name="T65"/>
                <a:gd fmla="*/ 22 w 374" name="T66"/>
                <a:gd fmla="*/ 33 h 167" name="T67"/>
                <a:gd fmla="*/ 8 w 374" name="T68"/>
                <a:gd fmla="*/ 47 h 167" name="T69"/>
                <a:gd fmla="*/ 3 w 374" name="T70"/>
                <a:gd fmla="*/ 55 h 167" name="T71"/>
                <a:gd fmla="*/ 0 w 374" name="T72"/>
                <a:gd fmla="*/ 71 h 167" name="T73"/>
                <a:gd fmla="*/ 1 w 374" name="T74"/>
                <a:gd fmla="*/ 83 h 167" name="T75"/>
                <a:gd fmla="*/ 4 w 374" name="T76"/>
                <a:gd fmla="*/ 94 h 167" name="T77"/>
                <a:gd fmla="*/ 12 w 374" name="T78"/>
                <a:gd fmla="*/ 109 h 167" name="T79"/>
                <a:gd fmla="*/ 25 w 374" name="T80"/>
                <a:gd fmla="*/ 123 h 167" name="T81"/>
                <a:gd fmla="*/ 55 w 374" name="T82"/>
                <a:gd fmla="*/ 143 h 167" name="T83"/>
                <a:gd fmla="*/ 73 w 374" name="T84"/>
                <a:gd fmla="*/ 150 h 167" name="T85"/>
                <a:gd fmla="*/ 111 w 374" name="T86"/>
                <a:gd fmla="*/ 160 h 167" name="T87"/>
                <a:gd fmla="*/ 150 w 374" name="T88"/>
                <a:gd fmla="*/ 166 h 167" name="T89"/>
                <a:gd fmla="*/ 206 w 374" name="T90"/>
                <a:gd fmla="*/ 167 h 167" name="T91"/>
                <a:gd fmla="*/ 241 w 374" name="T92"/>
                <a:gd fmla="*/ 164 h 167" name="T93"/>
                <a:gd fmla="*/ 276 w 374" name="T94"/>
                <a:gd fmla="*/ 159 h 167" name="T95"/>
                <a:gd fmla="*/ 310 w 374" name="T96"/>
                <a:gd fmla="*/ 148 h 167" name="T97"/>
                <a:gd fmla="*/ 341 w 374" name="T98"/>
                <a:gd fmla="*/ 132 h 167" name="T99"/>
                <a:gd fmla="*/ 352 w 374" name="T100"/>
                <a:gd fmla="*/ 124 h 167" name="T101"/>
                <a:gd fmla="*/ 367 w 374" name="T102"/>
                <a:gd fmla="*/ 102 h 167" name="T103"/>
                <a:gd fmla="*/ 371 w 374" name="T104"/>
                <a:gd fmla="*/ 89 h 167" name="T105"/>
                <a:gd fmla="*/ 374 w 374" name="T106"/>
                <a:gd fmla="*/ 74 h 167" name="T107"/>
                <a:gd fmla="*/ 374 w 374" name="T108"/>
                <a:gd fmla="*/ 67 h 167" name="T109"/>
                <a:gd fmla="*/ 368 w 374" name="T110"/>
                <a:gd fmla="*/ 54 h 167" name="T111"/>
                <a:gd fmla="*/ 364 w 374" name="T112"/>
                <a:gd fmla="*/ 47 h 167" name="T1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b="b" l="0" r="r" t="0"/>
              <a:pathLst>
                <a:path h="167" w="374">
                  <a:moveTo>
                    <a:pt x="364" y="47"/>
                  </a:moveTo>
                  <a:lnTo>
                    <a:pt x="364" y="47"/>
                  </a:lnTo>
                  <a:lnTo>
                    <a:pt x="357" y="40"/>
                  </a:lnTo>
                  <a:lnTo>
                    <a:pt x="350" y="33"/>
                  </a:lnTo>
                  <a:lnTo>
                    <a:pt x="342" y="27"/>
                  </a:lnTo>
                  <a:lnTo>
                    <a:pt x="332" y="22"/>
                  </a:lnTo>
                  <a:lnTo>
                    <a:pt x="314" y="15"/>
                  </a:lnTo>
                  <a:lnTo>
                    <a:pt x="295" y="8"/>
                  </a:lnTo>
                  <a:lnTo>
                    <a:pt x="295" y="8"/>
                  </a:lnTo>
                  <a:lnTo>
                    <a:pt x="265" y="1"/>
                  </a:lnTo>
                  <a:lnTo>
                    <a:pt x="265" y="1"/>
                  </a:lnTo>
                  <a:lnTo>
                    <a:pt x="253" y="26"/>
                  </a:lnTo>
                  <a:lnTo>
                    <a:pt x="253" y="26"/>
                  </a:lnTo>
                  <a:lnTo>
                    <a:pt x="269" y="30"/>
                  </a:lnTo>
                  <a:lnTo>
                    <a:pt x="284" y="37"/>
                  </a:lnTo>
                  <a:lnTo>
                    <a:pt x="284" y="37"/>
                  </a:lnTo>
                  <a:lnTo>
                    <a:pt x="299" y="45"/>
                  </a:lnTo>
                  <a:lnTo>
                    <a:pt x="305" y="49"/>
                  </a:lnTo>
                  <a:lnTo>
                    <a:pt x="310" y="56"/>
                  </a:lnTo>
                  <a:lnTo>
                    <a:pt x="310" y="56"/>
                  </a:lnTo>
                  <a:lnTo>
                    <a:pt x="316" y="63"/>
                  </a:lnTo>
                  <a:lnTo>
                    <a:pt x="316" y="66"/>
                  </a:lnTo>
                  <a:lnTo>
                    <a:pt x="316" y="70"/>
                  </a:lnTo>
                  <a:lnTo>
                    <a:pt x="316" y="70"/>
                  </a:lnTo>
                  <a:lnTo>
                    <a:pt x="310" y="77"/>
                  </a:lnTo>
                  <a:lnTo>
                    <a:pt x="303" y="83"/>
                  </a:lnTo>
                  <a:lnTo>
                    <a:pt x="303" y="83"/>
                  </a:lnTo>
                  <a:lnTo>
                    <a:pt x="295" y="88"/>
                  </a:lnTo>
                  <a:lnTo>
                    <a:pt x="285" y="94"/>
                  </a:lnTo>
                  <a:lnTo>
                    <a:pt x="266" y="101"/>
                  </a:lnTo>
                  <a:lnTo>
                    <a:pt x="245" y="105"/>
                  </a:lnTo>
                  <a:lnTo>
                    <a:pt x="224" y="107"/>
                  </a:lnTo>
                  <a:lnTo>
                    <a:pt x="224" y="107"/>
                  </a:lnTo>
                  <a:lnTo>
                    <a:pt x="202" y="109"/>
                  </a:lnTo>
                  <a:lnTo>
                    <a:pt x="180" y="110"/>
                  </a:lnTo>
                  <a:lnTo>
                    <a:pt x="158" y="109"/>
                  </a:lnTo>
                  <a:lnTo>
                    <a:pt x="136" y="105"/>
                  </a:lnTo>
                  <a:lnTo>
                    <a:pt x="136" y="105"/>
                  </a:lnTo>
                  <a:lnTo>
                    <a:pt x="115" y="101"/>
                  </a:lnTo>
                  <a:lnTo>
                    <a:pt x="94" y="94"/>
                  </a:lnTo>
                  <a:lnTo>
                    <a:pt x="94" y="94"/>
                  </a:lnTo>
                  <a:lnTo>
                    <a:pt x="84" y="91"/>
                  </a:lnTo>
                  <a:lnTo>
                    <a:pt x="76" y="85"/>
                  </a:lnTo>
                  <a:lnTo>
                    <a:pt x="68" y="80"/>
                  </a:lnTo>
                  <a:lnTo>
                    <a:pt x="62" y="73"/>
                  </a:lnTo>
                  <a:lnTo>
                    <a:pt x="62" y="73"/>
                  </a:lnTo>
                  <a:lnTo>
                    <a:pt x="58" y="69"/>
                  </a:lnTo>
                  <a:lnTo>
                    <a:pt x="58" y="66"/>
                  </a:lnTo>
                  <a:lnTo>
                    <a:pt x="58" y="65"/>
                  </a:lnTo>
                  <a:lnTo>
                    <a:pt x="58" y="65"/>
                  </a:lnTo>
                  <a:lnTo>
                    <a:pt x="60" y="59"/>
                  </a:lnTo>
                  <a:lnTo>
                    <a:pt x="60" y="59"/>
                  </a:lnTo>
                  <a:lnTo>
                    <a:pt x="65" y="52"/>
                  </a:lnTo>
                  <a:lnTo>
                    <a:pt x="72" y="47"/>
                  </a:lnTo>
                  <a:lnTo>
                    <a:pt x="72" y="47"/>
                  </a:lnTo>
                  <a:lnTo>
                    <a:pt x="83" y="38"/>
                  </a:lnTo>
                  <a:lnTo>
                    <a:pt x="96" y="33"/>
                  </a:lnTo>
                  <a:lnTo>
                    <a:pt x="108" y="29"/>
                  </a:lnTo>
                  <a:lnTo>
                    <a:pt x="121" y="26"/>
                  </a:lnTo>
                  <a:lnTo>
                    <a:pt x="121" y="26"/>
                  </a:lnTo>
                  <a:lnTo>
                    <a:pt x="109" y="0"/>
                  </a:lnTo>
                  <a:lnTo>
                    <a:pt x="109" y="0"/>
                  </a:lnTo>
                  <a:lnTo>
                    <a:pt x="89" y="4"/>
                  </a:lnTo>
                  <a:lnTo>
                    <a:pt x="68" y="11"/>
                  </a:lnTo>
                  <a:lnTo>
                    <a:pt x="48" y="18"/>
                  </a:lnTo>
                  <a:lnTo>
                    <a:pt x="29" y="27"/>
                  </a:lnTo>
                  <a:lnTo>
                    <a:pt x="29" y="27"/>
                  </a:lnTo>
                  <a:lnTo>
                    <a:pt x="22" y="33"/>
                  </a:lnTo>
                  <a:lnTo>
                    <a:pt x="14" y="40"/>
                  </a:lnTo>
                  <a:lnTo>
                    <a:pt x="8" y="47"/>
                  </a:lnTo>
                  <a:lnTo>
                    <a:pt x="3" y="55"/>
                  </a:lnTo>
                  <a:lnTo>
                    <a:pt x="3" y="55"/>
                  </a:lnTo>
                  <a:lnTo>
                    <a:pt x="0" y="63"/>
                  </a:lnTo>
                  <a:lnTo>
                    <a:pt x="0" y="71"/>
                  </a:lnTo>
                  <a:lnTo>
                    <a:pt x="0" y="71"/>
                  </a:lnTo>
                  <a:lnTo>
                    <a:pt x="1" y="83"/>
                  </a:lnTo>
                  <a:lnTo>
                    <a:pt x="4" y="94"/>
                  </a:lnTo>
                  <a:lnTo>
                    <a:pt x="4" y="94"/>
                  </a:lnTo>
                  <a:lnTo>
                    <a:pt x="7" y="102"/>
                  </a:lnTo>
                  <a:lnTo>
                    <a:pt x="12" y="109"/>
                  </a:lnTo>
                  <a:lnTo>
                    <a:pt x="18" y="117"/>
                  </a:lnTo>
                  <a:lnTo>
                    <a:pt x="25" y="123"/>
                  </a:lnTo>
                  <a:lnTo>
                    <a:pt x="40" y="135"/>
                  </a:lnTo>
                  <a:lnTo>
                    <a:pt x="55" y="143"/>
                  </a:lnTo>
                  <a:lnTo>
                    <a:pt x="55" y="143"/>
                  </a:lnTo>
                  <a:lnTo>
                    <a:pt x="73" y="150"/>
                  </a:lnTo>
                  <a:lnTo>
                    <a:pt x="91" y="156"/>
                  </a:lnTo>
                  <a:lnTo>
                    <a:pt x="111" y="160"/>
                  </a:lnTo>
                  <a:lnTo>
                    <a:pt x="130" y="163"/>
                  </a:lnTo>
                  <a:lnTo>
                    <a:pt x="150" y="166"/>
                  </a:lnTo>
                  <a:lnTo>
                    <a:pt x="168" y="167"/>
                  </a:lnTo>
                  <a:lnTo>
                    <a:pt x="206" y="167"/>
                  </a:lnTo>
                  <a:lnTo>
                    <a:pt x="206" y="167"/>
                  </a:lnTo>
                  <a:lnTo>
                    <a:pt x="241" y="164"/>
                  </a:lnTo>
                  <a:lnTo>
                    <a:pt x="259" y="161"/>
                  </a:lnTo>
                  <a:lnTo>
                    <a:pt x="276" y="159"/>
                  </a:lnTo>
                  <a:lnTo>
                    <a:pt x="294" y="153"/>
                  </a:lnTo>
                  <a:lnTo>
                    <a:pt x="310" y="148"/>
                  </a:lnTo>
                  <a:lnTo>
                    <a:pt x="326" y="141"/>
                  </a:lnTo>
                  <a:lnTo>
                    <a:pt x="341" y="132"/>
                  </a:lnTo>
                  <a:lnTo>
                    <a:pt x="341" y="132"/>
                  </a:lnTo>
                  <a:lnTo>
                    <a:pt x="352" y="124"/>
                  </a:lnTo>
                  <a:lnTo>
                    <a:pt x="360" y="114"/>
                  </a:lnTo>
                  <a:lnTo>
                    <a:pt x="367" y="102"/>
                  </a:lnTo>
                  <a:lnTo>
                    <a:pt x="370" y="95"/>
                  </a:lnTo>
                  <a:lnTo>
                    <a:pt x="371" y="89"/>
                  </a:lnTo>
                  <a:lnTo>
                    <a:pt x="371" y="89"/>
                  </a:lnTo>
                  <a:lnTo>
                    <a:pt x="374" y="74"/>
                  </a:lnTo>
                  <a:lnTo>
                    <a:pt x="374" y="74"/>
                  </a:lnTo>
                  <a:lnTo>
                    <a:pt x="374" y="67"/>
                  </a:lnTo>
                  <a:lnTo>
                    <a:pt x="373" y="60"/>
                  </a:lnTo>
                  <a:lnTo>
                    <a:pt x="368" y="54"/>
                  </a:lnTo>
                  <a:lnTo>
                    <a:pt x="364" y="47"/>
                  </a:lnTo>
                  <a:lnTo>
                    <a:pt x="364" y="47"/>
                  </a:lnTo>
                  <a:close/>
                </a:path>
              </a:pathLst>
            </a:custGeom>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lang="en-US">
                <a:latin charset="-122" panose="02010509060101010101" pitchFamily="49" typeface="幼圆"/>
                <a:ea charset="-122" panose="02010509060101010101" pitchFamily="49" typeface="幼圆"/>
              </a:endParaRPr>
            </a:p>
          </p:txBody>
        </p:sp>
        <p:sp>
          <p:nvSpPr>
            <p:cNvPr id="74" name="Rectangle 273"/>
            <p:cNvSpPr>
              <a:spLocks noChangeArrowheads="1"/>
            </p:cNvSpPr>
            <p:nvPr/>
          </p:nvSpPr>
          <p:spPr bwMode="auto">
            <a:xfrm>
              <a:off x="4845050" y="1641475"/>
              <a:ext cx="1588" cy="1588"/>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lang="en-US">
                <a:latin charset="-122" panose="02010509060101010101" pitchFamily="49" typeface="幼圆"/>
                <a:ea charset="-122" panose="02010509060101010101" pitchFamily="49" typeface="幼圆"/>
              </a:endParaRPr>
            </a:p>
          </p:txBody>
        </p:sp>
        <p:sp useBgFill="1">
          <p:nvSpPr>
            <p:cNvPr id="76" name="Freeform 274"/>
            <p:cNvSpPr>
              <a:spLocks noEditPoints="1"/>
            </p:cNvSpPr>
            <p:nvPr/>
          </p:nvSpPr>
          <p:spPr bwMode="auto">
            <a:xfrm>
              <a:off x="4422775" y="1196975"/>
              <a:ext cx="282575" cy="508000"/>
            </a:xfrm>
            <a:custGeom>
              <a:gdLst>
                <a:gd fmla="*/ 89 w 178" name="T0"/>
                <a:gd fmla="*/ 320 h 320" name="T1"/>
                <a:gd fmla="*/ 133 w 178" name="T2"/>
                <a:gd fmla="*/ 221 h 320" name="T3"/>
                <a:gd fmla="*/ 164 w 178" name="T4"/>
                <a:gd fmla="*/ 144 h 320" name="T5"/>
                <a:gd fmla="*/ 176 w 178" name="T6"/>
                <a:gd fmla="*/ 98 h 320" name="T7"/>
                <a:gd fmla="*/ 178 w 178" name="T8"/>
                <a:gd fmla="*/ 87 h 320" name="T9"/>
                <a:gd fmla="*/ 176 w 178" name="T10"/>
                <a:gd fmla="*/ 71 h 320" name="T11"/>
                <a:gd fmla="*/ 171 w 178" name="T12"/>
                <a:gd fmla="*/ 54 h 320" name="T13"/>
                <a:gd fmla="*/ 153 w 178" name="T14"/>
                <a:gd fmla="*/ 26 h 320" name="T15"/>
                <a:gd fmla="*/ 125 w 178" name="T16"/>
                <a:gd fmla="*/ 7 h 320" name="T17"/>
                <a:gd fmla="*/ 108 w 178" name="T18"/>
                <a:gd fmla="*/ 3 h 320" name="T19"/>
                <a:gd fmla="*/ 90 w 178" name="T20"/>
                <a:gd fmla="*/ 0 h 320" name="T21"/>
                <a:gd fmla="*/ 89 w 178" name="T22"/>
                <a:gd fmla="*/ 0 h 320" name="T23"/>
                <a:gd fmla="*/ 89 w 178" name="T24"/>
                <a:gd fmla="*/ 0 h 320" name="T25"/>
                <a:gd fmla="*/ 89 w 178" name="T26"/>
                <a:gd fmla="*/ 0 h 320" name="T27"/>
                <a:gd fmla="*/ 88 w 178" name="T28"/>
                <a:gd fmla="*/ 0 h 320" name="T29"/>
                <a:gd fmla="*/ 78 w 178" name="T30"/>
                <a:gd fmla="*/ 1 h 320" name="T31"/>
                <a:gd fmla="*/ 61 w 178" name="T32"/>
                <a:gd fmla="*/ 4 h 320" name="T33"/>
                <a:gd fmla="*/ 39 w 178" name="T34"/>
                <a:gd fmla="*/ 15 h 320" name="T35"/>
                <a:gd fmla="*/ 16 w 178" name="T36"/>
                <a:gd fmla="*/ 39 h 320" name="T37"/>
                <a:gd fmla="*/ 5 w 178" name="T38"/>
                <a:gd fmla="*/ 62 h 320" name="T39"/>
                <a:gd fmla="*/ 0 w 178" name="T40"/>
                <a:gd fmla="*/ 79 h 320" name="T41"/>
                <a:gd fmla="*/ 0 w 178" name="T42"/>
                <a:gd fmla="*/ 87 h 320" name="T43"/>
                <a:gd fmla="*/ 5 w 178" name="T44"/>
                <a:gd fmla="*/ 111 h 320" name="T45"/>
                <a:gd fmla="*/ 28 w 178" name="T46"/>
                <a:gd fmla="*/ 181 h 320" name="T47"/>
                <a:gd fmla="*/ 75 w 178" name="T48"/>
                <a:gd fmla="*/ 291 h 320" name="T49"/>
                <a:gd fmla="*/ 89 w 178" name="T50"/>
                <a:gd fmla="*/ 320 h 320" name="T51"/>
                <a:gd fmla="*/ 89 w 178" name="T52"/>
                <a:gd fmla="*/ 40 h 320" name="T53"/>
                <a:gd fmla="*/ 104 w 178" name="T54"/>
                <a:gd fmla="*/ 43 h 320" name="T55"/>
                <a:gd fmla="*/ 117 w 178" name="T56"/>
                <a:gd fmla="*/ 51 h 320" name="T57"/>
                <a:gd fmla="*/ 125 w 178" name="T58"/>
                <a:gd fmla="*/ 64 h 320" name="T59"/>
                <a:gd fmla="*/ 129 w 178" name="T60"/>
                <a:gd fmla="*/ 80 h 320" name="T61"/>
                <a:gd fmla="*/ 128 w 178" name="T62"/>
                <a:gd fmla="*/ 87 h 320" name="T63"/>
                <a:gd fmla="*/ 122 w 178" name="T64"/>
                <a:gd fmla="*/ 102 h 320" name="T65"/>
                <a:gd fmla="*/ 111 w 178" name="T66"/>
                <a:gd fmla="*/ 113 h 320" name="T67"/>
                <a:gd fmla="*/ 97 w 178" name="T68"/>
                <a:gd fmla="*/ 119 h 320" name="T69"/>
                <a:gd fmla="*/ 89 w 178" name="T70"/>
                <a:gd fmla="*/ 119 h 320" name="T71"/>
                <a:gd fmla="*/ 74 w 178" name="T72"/>
                <a:gd fmla="*/ 116 h 320" name="T73"/>
                <a:gd fmla="*/ 60 w 178" name="T74"/>
                <a:gd fmla="*/ 108 h 320" name="T75"/>
                <a:gd fmla="*/ 52 w 178" name="T76"/>
                <a:gd fmla="*/ 96 h 320" name="T77"/>
                <a:gd fmla="*/ 49 w 178" name="T78"/>
                <a:gd fmla="*/ 80 h 320" name="T79"/>
                <a:gd fmla="*/ 50 w 178" name="T80"/>
                <a:gd fmla="*/ 72 h 320" name="T81"/>
                <a:gd fmla="*/ 56 w 178" name="T82"/>
                <a:gd fmla="*/ 58 h 320" name="T83"/>
                <a:gd fmla="*/ 67 w 178" name="T84"/>
                <a:gd fmla="*/ 47 h 320" name="T85"/>
                <a:gd fmla="*/ 81 w 178" name="T86"/>
                <a:gd fmla="*/ 40 h 320" name="T87"/>
                <a:gd fmla="*/ 89 w 178" name="T88"/>
                <a:gd fmla="*/ 40 h 320" name="T8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b="b" l="0" r="r" t="0"/>
              <a:pathLst>
                <a:path h="320" w="178">
                  <a:moveTo>
                    <a:pt x="89" y="320"/>
                  </a:moveTo>
                  <a:lnTo>
                    <a:pt x="89" y="320"/>
                  </a:lnTo>
                  <a:lnTo>
                    <a:pt x="103" y="291"/>
                  </a:lnTo>
                  <a:lnTo>
                    <a:pt x="133" y="221"/>
                  </a:lnTo>
                  <a:lnTo>
                    <a:pt x="150" y="181"/>
                  </a:lnTo>
                  <a:lnTo>
                    <a:pt x="164" y="144"/>
                  </a:lnTo>
                  <a:lnTo>
                    <a:pt x="173" y="111"/>
                  </a:lnTo>
                  <a:lnTo>
                    <a:pt x="176" y="98"/>
                  </a:lnTo>
                  <a:lnTo>
                    <a:pt x="178" y="87"/>
                  </a:lnTo>
                  <a:lnTo>
                    <a:pt x="178" y="87"/>
                  </a:lnTo>
                  <a:lnTo>
                    <a:pt x="178" y="79"/>
                  </a:lnTo>
                  <a:lnTo>
                    <a:pt x="176" y="71"/>
                  </a:lnTo>
                  <a:lnTo>
                    <a:pt x="173" y="62"/>
                  </a:lnTo>
                  <a:lnTo>
                    <a:pt x="171" y="54"/>
                  </a:lnTo>
                  <a:lnTo>
                    <a:pt x="162" y="39"/>
                  </a:lnTo>
                  <a:lnTo>
                    <a:pt x="153" y="26"/>
                  </a:lnTo>
                  <a:lnTo>
                    <a:pt x="139" y="15"/>
                  </a:lnTo>
                  <a:lnTo>
                    <a:pt x="125" y="7"/>
                  </a:lnTo>
                  <a:lnTo>
                    <a:pt x="117" y="4"/>
                  </a:lnTo>
                  <a:lnTo>
                    <a:pt x="108" y="3"/>
                  </a:lnTo>
                  <a:lnTo>
                    <a:pt x="100" y="1"/>
                  </a:lnTo>
                  <a:lnTo>
                    <a:pt x="90" y="0"/>
                  </a:lnTo>
                  <a:lnTo>
                    <a:pt x="90" y="0"/>
                  </a:lnTo>
                  <a:lnTo>
                    <a:pt x="89" y="0"/>
                  </a:lnTo>
                  <a:lnTo>
                    <a:pt x="89" y="0"/>
                  </a:lnTo>
                  <a:lnTo>
                    <a:pt x="89" y="0"/>
                  </a:lnTo>
                  <a:lnTo>
                    <a:pt x="89" y="0"/>
                  </a:lnTo>
                  <a:lnTo>
                    <a:pt x="89" y="0"/>
                  </a:lnTo>
                  <a:lnTo>
                    <a:pt x="89" y="0"/>
                  </a:lnTo>
                  <a:lnTo>
                    <a:pt x="88" y="0"/>
                  </a:lnTo>
                  <a:lnTo>
                    <a:pt x="88" y="0"/>
                  </a:lnTo>
                  <a:lnTo>
                    <a:pt x="78" y="1"/>
                  </a:lnTo>
                  <a:lnTo>
                    <a:pt x="70" y="3"/>
                  </a:lnTo>
                  <a:lnTo>
                    <a:pt x="61" y="4"/>
                  </a:lnTo>
                  <a:lnTo>
                    <a:pt x="53" y="7"/>
                  </a:lnTo>
                  <a:lnTo>
                    <a:pt x="39" y="15"/>
                  </a:lnTo>
                  <a:lnTo>
                    <a:pt x="25" y="26"/>
                  </a:lnTo>
                  <a:lnTo>
                    <a:pt x="16" y="39"/>
                  </a:lnTo>
                  <a:lnTo>
                    <a:pt x="7" y="54"/>
                  </a:lnTo>
                  <a:lnTo>
                    <a:pt x="5" y="62"/>
                  </a:lnTo>
                  <a:lnTo>
                    <a:pt x="2" y="71"/>
                  </a:lnTo>
                  <a:lnTo>
                    <a:pt x="0" y="79"/>
                  </a:lnTo>
                  <a:lnTo>
                    <a:pt x="0" y="87"/>
                  </a:lnTo>
                  <a:lnTo>
                    <a:pt x="0" y="87"/>
                  </a:lnTo>
                  <a:lnTo>
                    <a:pt x="2" y="98"/>
                  </a:lnTo>
                  <a:lnTo>
                    <a:pt x="5" y="111"/>
                  </a:lnTo>
                  <a:lnTo>
                    <a:pt x="14" y="144"/>
                  </a:lnTo>
                  <a:lnTo>
                    <a:pt x="28" y="181"/>
                  </a:lnTo>
                  <a:lnTo>
                    <a:pt x="45" y="221"/>
                  </a:lnTo>
                  <a:lnTo>
                    <a:pt x="75" y="291"/>
                  </a:lnTo>
                  <a:lnTo>
                    <a:pt x="89" y="320"/>
                  </a:lnTo>
                  <a:lnTo>
                    <a:pt x="89" y="320"/>
                  </a:lnTo>
                  <a:close/>
                  <a:moveTo>
                    <a:pt x="89" y="40"/>
                  </a:moveTo>
                  <a:lnTo>
                    <a:pt x="89" y="40"/>
                  </a:lnTo>
                  <a:lnTo>
                    <a:pt x="97" y="40"/>
                  </a:lnTo>
                  <a:lnTo>
                    <a:pt x="104" y="43"/>
                  </a:lnTo>
                  <a:lnTo>
                    <a:pt x="111" y="47"/>
                  </a:lnTo>
                  <a:lnTo>
                    <a:pt x="117" y="51"/>
                  </a:lnTo>
                  <a:lnTo>
                    <a:pt x="122" y="58"/>
                  </a:lnTo>
                  <a:lnTo>
                    <a:pt x="125" y="64"/>
                  </a:lnTo>
                  <a:lnTo>
                    <a:pt x="128" y="72"/>
                  </a:lnTo>
                  <a:lnTo>
                    <a:pt x="129" y="80"/>
                  </a:lnTo>
                  <a:lnTo>
                    <a:pt x="129" y="80"/>
                  </a:lnTo>
                  <a:lnTo>
                    <a:pt x="128" y="87"/>
                  </a:lnTo>
                  <a:lnTo>
                    <a:pt x="125" y="96"/>
                  </a:lnTo>
                  <a:lnTo>
                    <a:pt x="122" y="102"/>
                  </a:lnTo>
                  <a:lnTo>
                    <a:pt x="117" y="108"/>
                  </a:lnTo>
                  <a:lnTo>
                    <a:pt x="111" y="113"/>
                  </a:lnTo>
                  <a:lnTo>
                    <a:pt x="104" y="116"/>
                  </a:lnTo>
                  <a:lnTo>
                    <a:pt x="97" y="119"/>
                  </a:lnTo>
                  <a:lnTo>
                    <a:pt x="89" y="119"/>
                  </a:lnTo>
                  <a:lnTo>
                    <a:pt x="89" y="119"/>
                  </a:lnTo>
                  <a:lnTo>
                    <a:pt x="81" y="119"/>
                  </a:lnTo>
                  <a:lnTo>
                    <a:pt x="74" y="116"/>
                  </a:lnTo>
                  <a:lnTo>
                    <a:pt x="67" y="113"/>
                  </a:lnTo>
                  <a:lnTo>
                    <a:pt x="60" y="108"/>
                  </a:lnTo>
                  <a:lnTo>
                    <a:pt x="56" y="102"/>
                  </a:lnTo>
                  <a:lnTo>
                    <a:pt x="52" y="96"/>
                  </a:lnTo>
                  <a:lnTo>
                    <a:pt x="50" y="87"/>
                  </a:lnTo>
                  <a:lnTo>
                    <a:pt x="49" y="80"/>
                  </a:lnTo>
                  <a:lnTo>
                    <a:pt x="49" y="80"/>
                  </a:lnTo>
                  <a:lnTo>
                    <a:pt x="50" y="72"/>
                  </a:lnTo>
                  <a:lnTo>
                    <a:pt x="52" y="64"/>
                  </a:lnTo>
                  <a:lnTo>
                    <a:pt x="56" y="58"/>
                  </a:lnTo>
                  <a:lnTo>
                    <a:pt x="60" y="51"/>
                  </a:lnTo>
                  <a:lnTo>
                    <a:pt x="67" y="47"/>
                  </a:lnTo>
                  <a:lnTo>
                    <a:pt x="74" y="43"/>
                  </a:lnTo>
                  <a:lnTo>
                    <a:pt x="81" y="40"/>
                  </a:lnTo>
                  <a:lnTo>
                    <a:pt x="89" y="40"/>
                  </a:lnTo>
                  <a:lnTo>
                    <a:pt x="89" y="40"/>
                  </a:lnTo>
                  <a:close/>
                </a:path>
              </a:pathLst>
            </a:custGeom>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lang="en-US">
                <a:latin charset="-122" panose="02010509060101010101" pitchFamily="49" typeface="幼圆"/>
                <a:ea charset="-122" panose="02010509060101010101" pitchFamily="49" typeface="幼圆"/>
              </a:endParaRPr>
            </a:p>
          </p:txBody>
        </p:sp>
      </p:grpSp>
    </p:spTree>
    <p:custDataLst>
      <p:tags r:id="rId4"/>
    </p:custDataLst>
    <p:extLst>
      <p:ext uri="{BB962C8B-B14F-4D97-AF65-F5344CB8AC3E}">
        <p14:creationId val="156349029"/>
      </p:ext>
    </p:extLst>
  </p:cSld>
  <p:clrMapOvr>
    <a:masterClrMapping/>
  </p:clrMapOvr>
  <mc:AlternateContent>
    <mc:Choice Requires="p14">
      <p:transition p14:dur="1500" spd="slow">
        <p14:window dir="vert"/>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53" presetSubtype="0">
                                  <p:stCondLst>
                                    <p:cond delay="0"/>
                                  </p:stCondLst>
                                  <p:childTnLst>
                                    <p:set>
                                      <p:cBhvr>
                                        <p:cTn dur="1" fill="hold" id="6">
                                          <p:stCondLst>
                                            <p:cond delay="0"/>
                                          </p:stCondLst>
                                        </p:cTn>
                                        <p:tgtEl>
                                          <p:spTgt spid="29"/>
                                        </p:tgtEl>
                                        <p:attrNameLst>
                                          <p:attrName>style.visibility</p:attrName>
                                        </p:attrNameLst>
                                      </p:cBhvr>
                                      <p:to>
                                        <p:strVal val="visible"/>
                                      </p:to>
                                    </p:set>
                                    <p:anim calcmode="lin" valueType="num">
                                      <p:cBhvr>
                                        <p:cTn dur="500" fill="hold" id="7"/>
                                        <p:tgtEl>
                                          <p:spTgt spid="29"/>
                                        </p:tgtEl>
                                        <p:attrNameLst>
                                          <p:attrName>ppt_w</p:attrName>
                                        </p:attrNameLst>
                                      </p:cBhvr>
                                      <p:tavLst>
                                        <p:tav tm="0">
                                          <p:val>
                                            <p:fltVal val="0"/>
                                          </p:val>
                                        </p:tav>
                                        <p:tav tm="100000">
                                          <p:val>
                                            <p:strVal val="#ppt_w"/>
                                          </p:val>
                                        </p:tav>
                                      </p:tavLst>
                                    </p:anim>
                                    <p:anim calcmode="lin" valueType="num">
                                      <p:cBhvr>
                                        <p:cTn dur="500" fill="hold" id="8"/>
                                        <p:tgtEl>
                                          <p:spTgt spid="29"/>
                                        </p:tgtEl>
                                        <p:attrNameLst>
                                          <p:attrName>ppt_h</p:attrName>
                                        </p:attrNameLst>
                                      </p:cBhvr>
                                      <p:tavLst>
                                        <p:tav tm="0">
                                          <p:val>
                                            <p:fltVal val="0"/>
                                          </p:val>
                                        </p:tav>
                                        <p:tav tm="100000">
                                          <p:val>
                                            <p:strVal val="#ppt_h"/>
                                          </p:val>
                                        </p:tav>
                                      </p:tavLst>
                                    </p:anim>
                                    <p:animEffect filter="fade" transition="in">
                                      <p:cBhvr>
                                        <p:cTn dur="500" id="9"/>
                                        <p:tgtEl>
                                          <p:spTgt spid="29"/>
                                        </p:tgtEl>
                                      </p:cBhvr>
                                    </p:animEffect>
                                  </p:childTnLst>
                                </p:cTn>
                              </p:par>
                            </p:childTnLst>
                          </p:cTn>
                        </p:par>
                        <p:par>
                          <p:cTn fill="hold" id="10" nodeType="afterGroup">
                            <p:stCondLst>
                              <p:cond delay="500"/>
                            </p:stCondLst>
                            <p:childTnLst>
                              <p:par>
                                <p:cTn fill="hold" id="11" nodeType="afterEffect" presetClass="entr" presetID="53" presetSubtype="0">
                                  <p:stCondLst>
                                    <p:cond delay="0"/>
                                  </p:stCondLst>
                                  <p:childTnLst>
                                    <p:set>
                                      <p:cBhvr>
                                        <p:cTn dur="1" fill="hold" id="12">
                                          <p:stCondLst>
                                            <p:cond delay="0"/>
                                          </p:stCondLst>
                                        </p:cTn>
                                        <p:tgtEl>
                                          <p:spTgt spid="71"/>
                                        </p:tgtEl>
                                        <p:attrNameLst>
                                          <p:attrName>style.visibility</p:attrName>
                                        </p:attrNameLst>
                                      </p:cBhvr>
                                      <p:to>
                                        <p:strVal val="visible"/>
                                      </p:to>
                                    </p:set>
                                    <p:anim calcmode="lin" valueType="num">
                                      <p:cBhvr>
                                        <p:cTn dur="500" fill="hold" id="13"/>
                                        <p:tgtEl>
                                          <p:spTgt spid="71"/>
                                        </p:tgtEl>
                                        <p:attrNameLst>
                                          <p:attrName>ppt_w</p:attrName>
                                        </p:attrNameLst>
                                      </p:cBhvr>
                                      <p:tavLst>
                                        <p:tav tm="0">
                                          <p:val>
                                            <p:fltVal val="0"/>
                                          </p:val>
                                        </p:tav>
                                        <p:tav tm="100000">
                                          <p:val>
                                            <p:strVal val="#ppt_w"/>
                                          </p:val>
                                        </p:tav>
                                      </p:tavLst>
                                    </p:anim>
                                    <p:anim calcmode="lin" valueType="num">
                                      <p:cBhvr>
                                        <p:cTn dur="500" fill="hold" id="14"/>
                                        <p:tgtEl>
                                          <p:spTgt spid="71"/>
                                        </p:tgtEl>
                                        <p:attrNameLst>
                                          <p:attrName>ppt_h</p:attrName>
                                        </p:attrNameLst>
                                      </p:cBhvr>
                                      <p:tavLst>
                                        <p:tav tm="0">
                                          <p:val>
                                            <p:fltVal val="0"/>
                                          </p:val>
                                        </p:tav>
                                        <p:tav tm="100000">
                                          <p:val>
                                            <p:strVal val="#ppt_h"/>
                                          </p:val>
                                        </p:tav>
                                      </p:tavLst>
                                    </p:anim>
                                    <p:animEffect filter="fade" transition="in">
                                      <p:cBhvr>
                                        <p:cTn dur="500" id="15"/>
                                        <p:tgtEl>
                                          <p:spTgt spid="71"/>
                                        </p:tgtEl>
                                      </p:cBhvr>
                                    </p:animEffect>
                                  </p:childTnLst>
                                </p:cTn>
                              </p:par>
                            </p:childTnLst>
                          </p:cTn>
                        </p:par>
                        <p:par>
                          <p:cTn fill="hold" id="16" nodeType="afterGroup">
                            <p:stCondLst>
                              <p:cond delay="1000"/>
                            </p:stCondLst>
                            <p:childTnLst>
                              <p:par>
                                <p:cTn fill="hold" grpId="0" id="17" nodeType="afterEffect" presetClass="entr" presetID="10" presetSubtype="0">
                                  <p:stCondLst>
                                    <p:cond delay="0"/>
                                  </p:stCondLst>
                                  <p:childTnLst>
                                    <p:set>
                                      <p:cBhvr>
                                        <p:cTn dur="1" fill="hold" id="18">
                                          <p:stCondLst>
                                            <p:cond delay="0"/>
                                          </p:stCondLst>
                                        </p:cTn>
                                        <p:tgtEl>
                                          <p:spTgt spid="41"/>
                                        </p:tgtEl>
                                        <p:attrNameLst>
                                          <p:attrName>style.visibility</p:attrName>
                                        </p:attrNameLst>
                                      </p:cBhvr>
                                      <p:to>
                                        <p:strVal val="visible"/>
                                      </p:to>
                                    </p:set>
                                    <p:animEffect filter="fade" transition="in">
                                      <p:cBhvr>
                                        <p:cTn dur="500" id="19"/>
                                        <p:tgtEl>
                                          <p:spTgt spid="41"/>
                                        </p:tgtEl>
                                      </p:cBhvr>
                                    </p:animEffect>
                                  </p:childTnLst>
                                </p:cTn>
                              </p:par>
                            </p:childTnLst>
                          </p:cTn>
                        </p:par>
                        <p:par>
                          <p:cTn fill="hold" id="20" nodeType="afterGroup">
                            <p:stCondLst>
                              <p:cond delay="1500"/>
                            </p:stCondLst>
                            <p:childTnLst>
                              <p:par>
                                <p:cTn fill="hold" grpId="0" id="21" nodeType="afterEffect" presetClass="entr" presetID="10" presetSubtype="0">
                                  <p:stCondLst>
                                    <p:cond delay="0"/>
                                  </p:stCondLst>
                                  <p:childTnLst>
                                    <p:set>
                                      <p:cBhvr>
                                        <p:cTn dur="1" fill="hold" id="22">
                                          <p:stCondLst>
                                            <p:cond delay="0"/>
                                          </p:stCondLst>
                                        </p:cTn>
                                        <p:tgtEl>
                                          <p:spTgt spid="42"/>
                                        </p:tgtEl>
                                        <p:attrNameLst>
                                          <p:attrName>style.visibility</p:attrName>
                                        </p:attrNameLst>
                                      </p:cBhvr>
                                      <p:to>
                                        <p:strVal val="visible"/>
                                      </p:to>
                                    </p:set>
                                    <p:animEffect filter="fade" transition="in">
                                      <p:cBhvr>
                                        <p:cTn dur="500" id="23"/>
                                        <p:tgtEl>
                                          <p:spTgt spid="42"/>
                                        </p:tgtEl>
                                      </p:cBhvr>
                                    </p:animEffect>
                                  </p:childTnLst>
                                </p:cTn>
                              </p:par>
                            </p:childTnLst>
                          </p:cTn>
                        </p:par>
                        <p:par>
                          <p:cTn fill="hold" id="24" nodeType="afterGroup">
                            <p:stCondLst>
                              <p:cond delay="2000"/>
                            </p:stCondLst>
                            <p:childTnLst>
                              <p:par>
                                <p:cTn fill="hold" grpId="0" id="25" nodeType="afterEffect" presetClass="entr" presetID="53" presetSubtype="0">
                                  <p:stCondLst>
                                    <p:cond delay="0"/>
                                  </p:stCondLst>
                                  <p:childTnLst>
                                    <p:set>
                                      <p:cBhvr>
                                        <p:cTn dur="1" fill="hold" id="26">
                                          <p:stCondLst>
                                            <p:cond delay="0"/>
                                          </p:stCondLst>
                                        </p:cTn>
                                        <p:tgtEl>
                                          <p:spTgt spid="38"/>
                                        </p:tgtEl>
                                        <p:attrNameLst>
                                          <p:attrName>style.visibility</p:attrName>
                                        </p:attrNameLst>
                                      </p:cBhvr>
                                      <p:to>
                                        <p:strVal val="visible"/>
                                      </p:to>
                                    </p:set>
                                    <p:anim calcmode="lin" valueType="num">
                                      <p:cBhvr>
                                        <p:cTn dur="500" fill="hold" id="27"/>
                                        <p:tgtEl>
                                          <p:spTgt spid="38"/>
                                        </p:tgtEl>
                                        <p:attrNameLst>
                                          <p:attrName>ppt_w</p:attrName>
                                        </p:attrNameLst>
                                      </p:cBhvr>
                                      <p:tavLst>
                                        <p:tav tm="0">
                                          <p:val>
                                            <p:fltVal val="0"/>
                                          </p:val>
                                        </p:tav>
                                        <p:tav tm="100000">
                                          <p:val>
                                            <p:strVal val="#ppt_w"/>
                                          </p:val>
                                        </p:tav>
                                      </p:tavLst>
                                    </p:anim>
                                    <p:anim calcmode="lin" valueType="num">
                                      <p:cBhvr>
                                        <p:cTn dur="500" fill="hold" id="28"/>
                                        <p:tgtEl>
                                          <p:spTgt spid="38"/>
                                        </p:tgtEl>
                                        <p:attrNameLst>
                                          <p:attrName>ppt_h</p:attrName>
                                        </p:attrNameLst>
                                      </p:cBhvr>
                                      <p:tavLst>
                                        <p:tav tm="0">
                                          <p:val>
                                            <p:fltVal val="0"/>
                                          </p:val>
                                        </p:tav>
                                        <p:tav tm="100000">
                                          <p:val>
                                            <p:strVal val="#ppt_h"/>
                                          </p:val>
                                        </p:tav>
                                      </p:tavLst>
                                    </p:anim>
                                    <p:animEffect filter="fade" transition="in">
                                      <p:cBhvr>
                                        <p:cTn dur="500" id="29"/>
                                        <p:tgtEl>
                                          <p:spTgt spid="38"/>
                                        </p:tgtEl>
                                      </p:cBhvr>
                                    </p:animEffect>
                                  </p:childTnLst>
                                </p:cTn>
                              </p:par>
                            </p:childTnLst>
                          </p:cTn>
                        </p:par>
                        <p:par>
                          <p:cTn fill="hold" id="30" nodeType="afterGroup">
                            <p:stCondLst>
                              <p:cond delay="2500"/>
                            </p:stCondLst>
                            <p:childTnLst>
                              <p:par>
                                <p:cTn fill="hold" grpId="0" id="31" nodeType="afterEffect" presetClass="entr" presetID="53" presetSubtype="0">
                                  <p:stCondLst>
                                    <p:cond delay="0"/>
                                  </p:stCondLst>
                                  <p:childTnLst>
                                    <p:set>
                                      <p:cBhvr>
                                        <p:cTn dur="1" fill="hold" id="32">
                                          <p:stCondLst>
                                            <p:cond delay="0"/>
                                          </p:stCondLst>
                                        </p:cTn>
                                        <p:tgtEl>
                                          <p:spTgt spid="30"/>
                                        </p:tgtEl>
                                        <p:attrNameLst>
                                          <p:attrName>style.visibility</p:attrName>
                                        </p:attrNameLst>
                                      </p:cBhvr>
                                      <p:to>
                                        <p:strVal val="visible"/>
                                      </p:to>
                                    </p:set>
                                    <p:anim calcmode="lin" valueType="num">
                                      <p:cBhvr>
                                        <p:cTn dur="500" fill="hold" id="33"/>
                                        <p:tgtEl>
                                          <p:spTgt spid="30"/>
                                        </p:tgtEl>
                                        <p:attrNameLst>
                                          <p:attrName>ppt_w</p:attrName>
                                        </p:attrNameLst>
                                      </p:cBhvr>
                                      <p:tavLst>
                                        <p:tav tm="0">
                                          <p:val>
                                            <p:fltVal val="0"/>
                                          </p:val>
                                        </p:tav>
                                        <p:tav tm="100000">
                                          <p:val>
                                            <p:strVal val="#ppt_w"/>
                                          </p:val>
                                        </p:tav>
                                      </p:tavLst>
                                    </p:anim>
                                    <p:anim calcmode="lin" valueType="num">
                                      <p:cBhvr>
                                        <p:cTn dur="500" fill="hold" id="34"/>
                                        <p:tgtEl>
                                          <p:spTgt spid="30"/>
                                        </p:tgtEl>
                                        <p:attrNameLst>
                                          <p:attrName>ppt_h</p:attrName>
                                        </p:attrNameLst>
                                      </p:cBhvr>
                                      <p:tavLst>
                                        <p:tav tm="0">
                                          <p:val>
                                            <p:fltVal val="0"/>
                                          </p:val>
                                        </p:tav>
                                        <p:tav tm="100000">
                                          <p:val>
                                            <p:strVal val="#ppt_h"/>
                                          </p:val>
                                        </p:tav>
                                      </p:tavLst>
                                    </p:anim>
                                    <p:animEffect filter="fade" transition="in">
                                      <p:cBhvr>
                                        <p:cTn dur="500" id="35"/>
                                        <p:tgtEl>
                                          <p:spTgt spid="30"/>
                                        </p:tgtEl>
                                      </p:cBhvr>
                                    </p:animEffect>
                                  </p:childTnLst>
                                </p:cTn>
                              </p:par>
                            </p:childTnLst>
                          </p:cTn>
                        </p:par>
                        <p:par>
                          <p:cTn fill="hold" id="36" nodeType="afterGroup">
                            <p:stCondLst>
                              <p:cond delay="3000"/>
                            </p:stCondLst>
                            <p:childTnLst>
                              <p:par>
                                <p:cTn fill="hold" id="37" nodeType="afterEffect" presetClass="entr" presetID="53" presetSubtype="0">
                                  <p:stCondLst>
                                    <p:cond delay="0"/>
                                  </p:stCondLst>
                                  <p:childTnLst>
                                    <p:set>
                                      <p:cBhvr>
                                        <p:cTn dur="1" fill="hold" id="38">
                                          <p:stCondLst>
                                            <p:cond delay="0"/>
                                          </p:stCondLst>
                                        </p:cTn>
                                        <p:tgtEl>
                                          <p:spTgt spid="50"/>
                                        </p:tgtEl>
                                        <p:attrNameLst>
                                          <p:attrName>style.visibility</p:attrName>
                                        </p:attrNameLst>
                                      </p:cBhvr>
                                      <p:to>
                                        <p:strVal val="visible"/>
                                      </p:to>
                                    </p:set>
                                    <p:anim calcmode="lin" valueType="num">
                                      <p:cBhvr>
                                        <p:cTn dur="500" fill="hold" id="39"/>
                                        <p:tgtEl>
                                          <p:spTgt spid="50"/>
                                        </p:tgtEl>
                                        <p:attrNameLst>
                                          <p:attrName>ppt_w</p:attrName>
                                        </p:attrNameLst>
                                      </p:cBhvr>
                                      <p:tavLst>
                                        <p:tav tm="0">
                                          <p:val>
                                            <p:fltVal val="0"/>
                                          </p:val>
                                        </p:tav>
                                        <p:tav tm="100000">
                                          <p:val>
                                            <p:strVal val="#ppt_w"/>
                                          </p:val>
                                        </p:tav>
                                      </p:tavLst>
                                    </p:anim>
                                    <p:anim calcmode="lin" valueType="num">
                                      <p:cBhvr>
                                        <p:cTn dur="500" fill="hold" id="40"/>
                                        <p:tgtEl>
                                          <p:spTgt spid="50"/>
                                        </p:tgtEl>
                                        <p:attrNameLst>
                                          <p:attrName>ppt_h</p:attrName>
                                        </p:attrNameLst>
                                      </p:cBhvr>
                                      <p:tavLst>
                                        <p:tav tm="0">
                                          <p:val>
                                            <p:fltVal val="0"/>
                                          </p:val>
                                        </p:tav>
                                        <p:tav tm="100000">
                                          <p:val>
                                            <p:strVal val="#ppt_h"/>
                                          </p:val>
                                        </p:tav>
                                      </p:tavLst>
                                    </p:anim>
                                    <p:animEffect filter="fade" transition="in">
                                      <p:cBhvr>
                                        <p:cTn dur="500" id="41"/>
                                        <p:tgtEl>
                                          <p:spTgt spid="50"/>
                                        </p:tgtEl>
                                      </p:cBhvr>
                                    </p:animEffect>
                                  </p:childTnLst>
                                </p:cTn>
                              </p:par>
                            </p:childTnLst>
                          </p:cTn>
                        </p:par>
                        <p:par>
                          <p:cTn fill="hold" id="42" nodeType="afterGroup">
                            <p:stCondLst>
                              <p:cond delay="3500"/>
                            </p:stCondLst>
                            <p:childTnLst>
                              <p:par>
                                <p:cTn fill="hold" grpId="0" id="43" nodeType="afterEffect" presetClass="entr" presetID="10" presetSubtype="0">
                                  <p:stCondLst>
                                    <p:cond delay="0"/>
                                  </p:stCondLst>
                                  <p:childTnLst>
                                    <p:set>
                                      <p:cBhvr>
                                        <p:cTn dur="1" fill="hold" id="44">
                                          <p:stCondLst>
                                            <p:cond delay="0"/>
                                          </p:stCondLst>
                                        </p:cTn>
                                        <p:tgtEl>
                                          <p:spTgt spid="43"/>
                                        </p:tgtEl>
                                        <p:attrNameLst>
                                          <p:attrName>style.visibility</p:attrName>
                                        </p:attrNameLst>
                                      </p:cBhvr>
                                      <p:to>
                                        <p:strVal val="visible"/>
                                      </p:to>
                                    </p:set>
                                    <p:animEffect filter="fade" transition="in">
                                      <p:cBhvr>
                                        <p:cTn dur="500" id="45"/>
                                        <p:tgtEl>
                                          <p:spTgt spid="43"/>
                                        </p:tgtEl>
                                      </p:cBhvr>
                                    </p:animEffect>
                                  </p:childTnLst>
                                </p:cTn>
                              </p:par>
                            </p:childTnLst>
                          </p:cTn>
                        </p:par>
                        <p:par>
                          <p:cTn fill="hold" id="46" nodeType="afterGroup">
                            <p:stCondLst>
                              <p:cond delay="4000"/>
                            </p:stCondLst>
                            <p:childTnLst>
                              <p:par>
                                <p:cTn fill="hold" grpId="0" id="47" nodeType="afterEffect" presetClass="entr" presetID="10" presetSubtype="0">
                                  <p:stCondLst>
                                    <p:cond delay="0"/>
                                  </p:stCondLst>
                                  <p:childTnLst>
                                    <p:set>
                                      <p:cBhvr>
                                        <p:cTn dur="1" fill="hold" id="48">
                                          <p:stCondLst>
                                            <p:cond delay="0"/>
                                          </p:stCondLst>
                                        </p:cTn>
                                        <p:tgtEl>
                                          <p:spTgt spid="44"/>
                                        </p:tgtEl>
                                        <p:attrNameLst>
                                          <p:attrName>style.visibility</p:attrName>
                                        </p:attrNameLst>
                                      </p:cBhvr>
                                      <p:to>
                                        <p:strVal val="visible"/>
                                      </p:to>
                                    </p:set>
                                    <p:animEffect filter="fade" transition="in">
                                      <p:cBhvr>
                                        <p:cTn dur="500" id="49"/>
                                        <p:tgtEl>
                                          <p:spTgt spid="44"/>
                                        </p:tgtEl>
                                      </p:cBhvr>
                                    </p:animEffect>
                                  </p:childTnLst>
                                </p:cTn>
                              </p:par>
                            </p:childTnLst>
                          </p:cTn>
                        </p:par>
                        <p:par>
                          <p:cTn fill="hold" id="50" nodeType="afterGroup">
                            <p:stCondLst>
                              <p:cond delay="4500"/>
                            </p:stCondLst>
                            <p:childTnLst>
                              <p:par>
                                <p:cTn fill="hold" grpId="0" id="51" nodeType="afterEffect" presetClass="entr" presetID="53" presetSubtype="0">
                                  <p:stCondLst>
                                    <p:cond delay="0"/>
                                  </p:stCondLst>
                                  <p:childTnLst>
                                    <p:set>
                                      <p:cBhvr>
                                        <p:cTn dur="1" fill="hold" id="52">
                                          <p:stCondLst>
                                            <p:cond delay="0"/>
                                          </p:stCondLst>
                                        </p:cTn>
                                        <p:tgtEl>
                                          <p:spTgt spid="39"/>
                                        </p:tgtEl>
                                        <p:attrNameLst>
                                          <p:attrName>style.visibility</p:attrName>
                                        </p:attrNameLst>
                                      </p:cBhvr>
                                      <p:to>
                                        <p:strVal val="visible"/>
                                      </p:to>
                                    </p:set>
                                    <p:anim calcmode="lin" valueType="num">
                                      <p:cBhvr>
                                        <p:cTn dur="500" fill="hold" id="53"/>
                                        <p:tgtEl>
                                          <p:spTgt spid="39"/>
                                        </p:tgtEl>
                                        <p:attrNameLst>
                                          <p:attrName>ppt_w</p:attrName>
                                        </p:attrNameLst>
                                      </p:cBhvr>
                                      <p:tavLst>
                                        <p:tav tm="0">
                                          <p:val>
                                            <p:fltVal val="0"/>
                                          </p:val>
                                        </p:tav>
                                        <p:tav tm="100000">
                                          <p:val>
                                            <p:strVal val="#ppt_w"/>
                                          </p:val>
                                        </p:tav>
                                      </p:tavLst>
                                    </p:anim>
                                    <p:anim calcmode="lin" valueType="num">
                                      <p:cBhvr>
                                        <p:cTn dur="500" fill="hold" id="54"/>
                                        <p:tgtEl>
                                          <p:spTgt spid="39"/>
                                        </p:tgtEl>
                                        <p:attrNameLst>
                                          <p:attrName>ppt_h</p:attrName>
                                        </p:attrNameLst>
                                      </p:cBhvr>
                                      <p:tavLst>
                                        <p:tav tm="0">
                                          <p:val>
                                            <p:fltVal val="0"/>
                                          </p:val>
                                        </p:tav>
                                        <p:tav tm="100000">
                                          <p:val>
                                            <p:strVal val="#ppt_h"/>
                                          </p:val>
                                        </p:tav>
                                      </p:tavLst>
                                    </p:anim>
                                    <p:animEffect filter="fade" transition="in">
                                      <p:cBhvr>
                                        <p:cTn dur="500" id="55"/>
                                        <p:tgtEl>
                                          <p:spTgt spid="39"/>
                                        </p:tgtEl>
                                      </p:cBhvr>
                                    </p:animEffect>
                                  </p:childTnLst>
                                </p:cTn>
                              </p:par>
                            </p:childTnLst>
                          </p:cTn>
                        </p:par>
                        <p:par>
                          <p:cTn fill="hold" id="56" nodeType="afterGroup">
                            <p:stCondLst>
                              <p:cond delay="5000"/>
                            </p:stCondLst>
                            <p:childTnLst>
                              <p:par>
                                <p:cTn fill="hold" grpId="0" id="57" nodeType="afterEffect" presetClass="entr" presetID="53" presetSubtype="0">
                                  <p:stCondLst>
                                    <p:cond delay="0"/>
                                  </p:stCondLst>
                                  <p:childTnLst>
                                    <p:set>
                                      <p:cBhvr>
                                        <p:cTn dur="1" fill="hold" id="58">
                                          <p:stCondLst>
                                            <p:cond delay="0"/>
                                          </p:stCondLst>
                                        </p:cTn>
                                        <p:tgtEl>
                                          <p:spTgt spid="31"/>
                                        </p:tgtEl>
                                        <p:attrNameLst>
                                          <p:attrName>style.visibility</p:attrName>
                                        </p:attrNameLst>
                                      </p:cBhvr>
                                      <p:to>
                                        <p:strVal val="visible"/>
                                      </p:to>
                                    </p:set>
                                    <p:anim calcmode="lin" valueType="num">
                                      <p:cBhvr>
                                        <p:cTn dur="500" fill="hold" id="59"/>
                                        <p:tgtEl>
                                          <p:spTgt spid="31"/>
                                        </p:tgtEl>
                                        <p:attrNameLst>
                                          <p:attrName>ppt_w</p:attrName>
                                        </p:attrNameLst>
                                      </p:cBhvr>
                                      <p:tavLst>
                                        <p:tav tm="0">
                                          <p:val>
                                            <p:fltVal val="0"/>
                                          </p:val>
                                        </p:tav>
                                        <p:tav tm="100000">
                                          <p:val>
                                            <p:strVal val="#ppt_w"/>
                                          </p:val>
                                        </p:tav>
                                      </p:tavLst>
                                    </p:anim>
                                    <p:anim calcmode="lin" valueType="num">
                                      <p:cBhvr>
                                        <p:cTn dur="500" fill="hold" id="60"/>
                                        <p:tgtEl>
                                          <p:spTgt spid="31"/>
                                        </p:tgtEl>
                                        <p:attrNameLst>
                                          <p:attrName>ppt_h</p:attrName>
                                        </p:attrNameLst>
                                      </p:cBhvr>
                                      <p:tavLst>
                                        <p:tav tm="0">
                                          <p:val>
                                            <p:fltVal val="0"/>
                                          </p:val>
                                        </p:tav>
                                        <p:tav tm="100000">
                                          <p:val>
                                            <p:strVal val="#ppt_h"/>
                                          </p:val>
                                        </p:tav>
                                      </p:tavLst>
                                    </p:anim>
                                    <p:animEffect filter="fade" transition="in">
                                      <p:cBhvr>
                                        <p:cTn dur="500" id="61"/>
                                        <p:tgtEl>
                                          <p:spTgt spid="31"/>
                                        </p:tgtEl>
                                      </p:cBhvr>
                                    </p:animEffect>
                                  </p:childTnLst>
                                </p:cTn>
                              </p:par>
                            </p:childTnLst>
                          </p:cTn>
                        </p:par>
                        <p:par>
                          <p:cTn fill="hold" id="62" nodeType="afterGroup">
                            <p:stCondLst>
                              <p:cond delay="5500"/>
                            </p:stCondLst>
                            <p:childTnLst>
                              <p:par>
                                <p:cTn fill="hold" grpId="0" id="63" nodeType="afterEffect" presetClass="entr" presetID="53" presetSubtype="0">
                                  <p:stCondLst>
                                    <p:cond delay="0"/>
                                  </p:stCondLst>
                                  <p:childTnLst>
                                    <p:set>
                                      <p:cBhvr>
                                        <p:cTn dur="1" fill="hold" id="64">
                                          <p:stCondLst>
                                            <p:cond delay="0"/>
                                          </p:stCondLst>
                                        </p:cTn>
                                        <p:tgtEl>
                                          <p:spTgt spid="49"/>
                                        </p:tgtEl>
                                        <p:attrNameLst>
                                          <p:attrName>style.visibility</p:attrName>
                                        </p:attrNameLst>
                                      </p:cBhvr>
                                      <p:to>
                                        <p:strVal val="visible"/>
                                      </p:to>
                                    </p:set>
                                    <p:anim calcmode="lin" valueType="num">
                                      <p:cBhvr>
                                        <p:cTn dur="500" fill="hold" id="65"/>
                                        <p:tgtEl>
                                          <p:spTgt spid="49"/>
                                        </p:tgtEl>
                                        <p:attrNameLst>
                                          <p:attrName>ppt_w</p:attrName>
                                        </p:attrNameLst>
                                      </p:cBhvr>
                                      <p:tavLst>
                                        <p:tav tm="0">
                                          <p:val>
                                            <p:fltVal val="0"/>
                                          </p:val>
                                        </p:tav>
                                        <p:tav tm="100000">
                                          <p:val>
                                            <p:strVal val="#ppt_w"/>
                                          </p:val>
                                        </p:tav>
                                      </p:tavLst>
                                    </p:anim>
                                    <p:anim calcmode="lin" valueType="num">
                                      <p:cBhvr>
                                        <p:cTn dur="500" fill="hold" id="66"/>
                                        <p:tgtEl>
                                          <p:spTgt spid="49"/>
                                        </p:tgtEl>
                                        <p:attrNameLst>
                                          <p:attrName>ppt_h</p:attrName>
                                        </p:attrNameLst>
                                      </p:cBhvr>
                                      <p:tavLst>
                                        <p:tav tm="0">
                                          <p:val>
                                            <p:fltVal val="0"/>
                                          </p:val>
                                        </p:tav>
                                        <p:tav tm="100000">
                                          <p:val>
                                            <p:strVal val="#ppt_h"/>
                                          </p:val>
                                        </p:tav>
                                      </p:tavLst>
                                    </p:anim>
                                    <p:animEffect filter="fade" transition="in">
                                      <p:cBhvr>
                                        <p:cTn dur="500" id="67"/>
                                        <p:tgtEl>
                                          <p:spTgt spid="49"/>
                                        </p:tgtEl>
                                      </p:cBhvr>
                                    </p:animEffect>
                                  </p:childTnLst>
                                </p:cTn>
                              </p:par>
                            </p:childTnLst>
                          </p:cTn>
                        </p:par>
                        <p:par>
                          <p:cTn fill="hold" id="68" nodeType="afterGroup">
                            <p:stCondLst>
                              <p:cond delay="6000"/>
                            </p:stCondLst>
                            <p:childTnLst>
                              <p:par>
                                <p:cTn fill="hold" grpId="0" id="69" nodeType="afterEffect" presetClass="entr" presetID="10" presetSubtype="0">
                                  <p:stCondLst>
                                    <p:cond delay="0"/>
                                  </p:stCondLst>
                                  <p:childTnLst>
                                    <p:set>
                                      <p:cBhvr>
                                        <p:cTn dur="1" fill="hold" id="70">
                                          <p:stCondLst>
                                            <p:cond delay="0"/>
                                          </p:stCondLst>
                                        </p:cTn>
                                        <p:tgtEl>
                                          <p:spTgt spid="45"/>
                                        </p:tgtEl>
                                        <p:attrNameLst>
                                          <p:attrName>style.visibility</p:attrName>
                                        </p:attrNameLst>
                                      </p:cBhvr>
                                      <p:to>
                                        <p:strVal val="visible"/>
                                      </p:to>
                                    </p:set>
                                    <p:animEffect filter="fade" transition="in">
                                      <p:cBhvr>
                                        <p:cTn dur="500" id="71"/>
                                        <p:tgtEl>
                                          <p:spTgt spid="45"/>
                                        </p:tgtEl>
                                      </p:cBhvr>
                                    </p:animEffect>
                                  </p:childTnLst>
                                </p:cTn>
                              </p:par>
                            </p:childTnLst>
                          </p:cTn>
                        </p:par>
                        <p:par>
                          <p:cTn fill="hold" id="72" nodeType="afterGroup">
                            <p:stCondLst>
                              <p:cond delay="6500"/>
                            </p:stCondLst>
                            <p:childTnLst>
                              <p:par>
                                <p:cTn fill="hold" grpId="0" id="73" nodeType="afterEffect" presetClass="entr" presetID="10" presetSubtype="0">
                                  <p:stCondLst>
                                    <p:cond delay="0"/>
                                  </p:stCondLst>
                                  <p:childTnLst>
                                    <p:set>
                                      <p:cBhvr>
                                        <p:cTn dur="1" fill="hold" id="74">
                                          <p:stCondLst>
                                            <p:cond delay="0"/>
                                          </p:stCondLst>
                                        </p:cTn>
                                        <p:tgtEl>
                                          <p:spTgt spid="46"/>
                                        </p:tgtEl>
                                        <p:attrNameLst>
                                          <p:attrName>style.visibility</p:attrName>
                                        </p:attrNameLst>
                                      </p:cBhvr>
                                      <p:to>
                                        <p:strVal val="visible"/>
                                      </p:to>
                                    </p:set>
                                    <p:animEffect filter="fade" transition="in">
                                      <p:cBhvr>
                                        <p:cTn dur="500" id="75"/>
                                        <p:tgtEl>
                                          <p:spTgt spid="46"/>
                                        </p:tgtEl>
                                      </p:cBhvr>
                                    </p:animEffect>
                                  </p:childTnLst>
                                </p:cTn>
                              </p:par>
                            </p:childTnLst>
                          </p:cTn>
                        </p:par>
                        <p:par>
                          <p:cTn fill="hold" id="76" nodeType="afterGroup">
                            <p:stCondLst>
                              <p:cond delay="7000"/>
                            </p:stCondLst>
                            <p:childTnLst>
                              <p:par>
                                <p:cTn fill="hold" grpId="0" id="77" nodeType="afterEffect" presetClass="entr" presetID="53" presetSubtype="0">
                                  <p:stCondLst>
                                    <p:cond delay="0"/>
                                  </p:stCondLst>
                                  <p:childTnLst>
                                    <p:set>
                                      <p:cBhvr>
                                        <p:cTn dur="1" fill="hold" id="78">
                                          <p:stCondLst>
                                            <p:cond delay="0"/>
                                          </p:stCondLst>
                                        </p:cTn>
                                        <p:tgtEl>
                                          <p:spTgt spid="40"/>
                                        </p:tgtEl>
                                        <p:attrNameLst>
                                          <p:attrName>style.visibility</p:attrName>
                                        </p:attrNameLst>
                                      </p:cBhvr>
                                      <p:to>
                                        <p:strVal val="visible"/>
                                      </p:to>
                                    </p:set>
                                    <p:anim calcmode="lin" valueType="num">
                                      <p:cBhvr>
                                        <p:cTn dur="500" fill="hold" id="79"/>
                                        <p:tgtEl>
                                          <p:spTgt spid="40"/>
                                        </p:tgtEl>
                                        <p:attrNameLst>
                                          <p:attrName>ppt_w</p:attrName>
                                        </p:attrNameLst>
                                      </p:cBhvr>
                                      <p:tavLst>
                                        <p:tav tm="0">
                                          <p:val>
                                            <p:fltVal val="0"/>
                                          </p:val>
                                        </p:tav>
                                        <p:tav tm="100000">
                                          <p:val>
                                            <p:strVal val="#ppt_w"/>
                                          </p:val>
                                        </p:tav>
                                      </p:tavLst>
                                    </p:anim>
                                    <p:anim calcmode="lin" valueType="num">
                                      <p:cBhvr>
                                        <p:cTn dur="500" fill="hold" id="80"/>
                                        <p:tgtEl>
                                          <p:spTgt spid="40"/>
                                        </p:tgtEl>
                                        <p:attrNameLst>
                                          <p:attrName>ppt_h</p:attrName>
                                        </p:attrNameLst>
                                      </p:cBhvr>
                                      <p:tavLst>
                                        <p:tav tm="0">
                                          <p:val>
                                            <p:fltVal val="0"/>
                                          </p:val>
                                        </p:tav>
                                        <p:tav tm="100000">
                                          <p:val>
                                            <p:strVal val="#ppt_h"/>
                                          </p:val>
                                        </p:tav>
                                      </p:tavLst>
                                    </p:anim>
                                    <p:animEffect filter="fade" transition="in">
                                      <p:cBhvr>
                                        <p:cTn dur="500" id="81"/>
                                        <p:tgtEl>
                                          <p:spTgt spid="40"/>
                                        </p:tgtEl>
                                      </p:cBhvr>
                                    </p:animEffect>
                                  </p:childTnLst>
                                </p:cTn>
                              </p:par>
                            </p:childTnLst>
                          </p:cTn>
                        </p:par>
                        <p:par>
                          <p:cTn fill="hold" id="82" nodeType="afterGroup">
                            <p:stCondLst>
                              <p:cond delay="7500"/>
                            </p:stCondLst>
                            <p:childTnLst>
                              <p:par>
                                <p:cTn fill="hold" grpId="0" id="83" nodeType="afterEffect" presetClass="entr" presetID="53" presetSubtype="0">
                                  <p:stCondLst>
                                    <p:cond delay="0"/>
                                  </p:stCondLst>
                                  <p:childTnLst>
                                    <p:set>
                                      <p:cBhvr>
                                        <p:cTn dur="1" fill="hold" id="84">
                                          <p:stCondLst>
                                            <p:cond delay="0"/>
                                          </p:stCondLst>
                                        </p:cTn>
                                        <p:tgtEl>
                                          <p:spTgt spid="32"/>
                                        </p:tgtEl>
                                        <p:attrNameLst>
                                          <p:attrName>style.visibility</p:attrName>
                                        </p:attrNameLst>
                                      </p:cBhvr>
                                      <p:to>
                                        <p:strVal val="visible"/>
                                      </p:to>
                                    </p:set>
                                    <p:anim calcmode="lin" valueType="num">
                                      <p:cBhvr>
                                        <p:cTn dur="500" fill="hold" id="85"/>
                                        <p:tgtEl>
                                          <p:spTgt spid="32"/>
                                        </p:tgtEl>
                                        <p:attrNameLst>
                                          <p:attrName>ppt_w</p:attrName>
                                        </p:attrNameLst>
                                      </p:cBhvr>
                                      <p:tavLst>
                                        <p:tav tm="0">
                                          <p:val>
                                            <p:fltVal val="0"/>
                                          </p:val>
                                        </p:tav>
                                        <p:tav tm="100000">
                                          <p:val>
                                            <p:strVal val="#ppt_w"/>
                                          </p:val>
                                        </p:tav>
                                      </p:tavLst>
                                    </p:anim>
                                    <p:anim calcmode="lin" valueType="num">
                                      <p:cBhvr>
                                        <p:cTn dur="500" fill="hold" id="86"/>
                                        <p:tgtEl>
                                          <p:spTgt spid="32"/>
                                        </p:tgtEl>
                                        <p:attrNameLst>
                                          <p:attrName>ppt_h</p:attrName>
                                        </p:attrNameLst>
                                      </p:cBhvr>
                                      <p:tavLst>
                                        <p:tav tm="0">
                                          <p:val>
                                            <p:fltVal val="0"/>
                                          </p:val>
                                        </p:tav>
                                        <p:tav tm="100000">
                                          <p:val>
                                            <p:strVal val="#ppt_h"/>
                                          </p:val>
                                        </p:tav>
                                      </p:tavLst>
                                    </p:anim>
                                    <p:animEffect filter="fade" transition="in">
                                      <p:cBhvr>
                                        <p:cTn dur="500" id="87"/>
                                        <p:tgtEl>
                                          <p:spTgt spid="32"/>
                                        </p:tgtEl>
                                      </p:cBhvr>
                                    </p:animEffect>
                                  </p:childTnLst>
                                </p:cTn>
                              </p:par>
                            </p:childTnLst>
                          </p:cTn>
                        </p:par>
                        <p:par>
                          <p:cTn fill="hold" id="88" nodeType="afterGroup">
                            <p:stCondLst>
                              <p:cond delay="8000"/>
                            </p:stCondLst>
                            <p:childTnLst>
                              <p:par>
                                <p:cTn fill="hold" id="89" nodeType="afterEffect" presetClass="entr" presetID="53" presetSubtype="0">
                                  <p:stCondLst>
                                    <p:cond delay="0"/>
                                  </p:stCondLst>
                                  <p:childTnLst>
                                    <p:set>
                                      <p:cBhvr>
                                        <p:cTn dur="1" fill="hold" id="90">
                                          <p:stCondLst>
                                            <p:cond delay="0"/>
                                          </p:stCondLst>
                                        </p:cTn>
                                        <p:tgtEl>
                                          <p:spTgt spid="59"/>
                                        </p:tgtEl>
                                        <p:attrNameLst>
                                          <p:attrName>style.visibility</p:attrName>
                                        </p:attrNameLst>
                                      </p:cBhvr>
                                      <p:to>
                                        <p:strVal val="visible"/>
                                      </p:to>
                                    </p:set>
                                    <p:anim calcmode="lin" valueType="num">
                                      <p:cBhvr>
                                        <p:cTn dur="500" fill="hold" id="91"/>
                                        <p:tgtEl>
                                          <p:spTgt spid="59"/>
                                        </p:tgtEl>
                                        <p:attrNameLst>
                                          <p:attrName>ppt_w</p:attrName>
                                        </p:attrNameLst>
                                      </p:cBhvr>
                                      <p:tavLst>
                                        <p:tav tm="0">
                                          <p:val>
                                            <p:fltVal val="0"/>
                                          </p:val>
                                        </p:tav>
                                        <p:tav tm="100000">
                                          <p:val>
                                            <p:strVal val="#ppt_w"/>
                                          </p:val>
                                        </p:tav>
                                      </p:tavLst>
                                    </p:anim>
                                    <p:anim calcmode="lin" valueType="num">
                                      <p:cBhvr>
                                        <p:cTn dur="500" fill="hold" id="92"/>
                                        <p:tgtEl>
                                          <p:spTgt spid="59"/>
                                        </p:tgtEl>
                                        <p:attrNameLst>
                                          <p:attrName>ppt_h</p:attrName>
                                        </p:attrNameLst>
                                      </p:cBhvr>
                                      <p:tavLst>
                                        <p:tav tm="0">
                                          <p:val>
                                            <p:fltVal val="0"/>
                                          </p:val>
                                        </p:tav>
                                        <p:tav tm="100000">
                                          <p:val>
                                            <p:strVal val="#ppt_h"/>
                                          </p:val>
                                        </p:tav>
                                      </p:tavLst>
                                    </p:anim>
                                    <p:animEffect filter="fade" transition="in">
                                      <p:cBhvr>
                                        <p:cTn dur="500" id="93"/>
                                        <p:tgtEl>
                                          <p:spTgt spid="59"/>
                                        </p:tgtEl>
                                      </p:cBhvr>
                                    </p:animEffect>
                                  </p:childTnLst>
                                </p:cTn>
                              </p:par>
                            </p:childTnLst>
                          </p:cTn>
                        </p:par>
                        <p:par>
                          <p:cTn fill="hold" id="94" nodeType="afterGroup">
                            <p:stCondLst>
                              <p:cond delay="8500"/>
                            </p:stCondLst>
                            <p:childTnLst>
                              <p:par>
                                <p:cTn fill="hold" grpId="0" id="95" nodeType="afterEffect" presetClass="entr" presetID="10" presetSubtype="0">
                                  <p:stCondLst>
                                    <p:cond delay="0"/>
                                  </p:stCondLst>
                                  <p:childTnLst>
                                    <p:set>
                                      <p:cBhvr>
                                        <p:cTn dur="1" fill="hold" id="96">
                                          <p:stCondLst>
                                            <p:cond delay="0"/>
                                          </p:stCondLst>
                                        </p:cTn>
                                        <p:tgtEl>
                                          <p:spTgt spid="47"/>
                                        </p:tgtEl>
                                        <p:attrNameLst>
                                          <p:attrName>style.visibility</p:attrName>
                                        </p:attrNameLst>
                                      </p:cBhvr>
                                      <p:to>
                                        <p:strVal val="visible"/>
                                      </p:to>
                                    </p:set>
                                    <p:animEffect filter="fade" transition="in">
                                      <p:cBhvr>
                                        <p:cTn dur="500" id="97"/>
                                        <p:tgtEl>
                                          <p:spTgt spid="47"/>
                                        </p:tgtEl>
                                      </p:cBhvr>
                                    </p:animEffect>
                                  </p:childTnLst>
                                </p:cTn>
                              </p:par>
                            </p:childTnLst>
                          </p:cTn>
                        </p:par>
                        <p:par>
                          <p:cTn fill="hold" id="98" nodeType="afterGroup">
                            <p:stCondLst>
                              <p:cond delay="9000"/>
                            </p:stCondLst>
                            <p:childTnLst>
                              <p:par>
                                <p:cTn fill="hold" grpId="0" id="99" nodeType="afterEffect" presetClass="entr" presetID="10" presetSubtype="0">
                                  <p:stCondLst>
                                    <p:cond delay="0"/>
                                  </p:stCondLst>
                                  <p:childTnLst>
                                    <p:set>
                                      <p:cBhvr>
                                        <p:cTn dur="1" fill="hold" id="100">
                                          <p:stCondLst>
                                            <p:cond delay="0"/>
                                          </p:stCondLst>
                                        </p:cTn>
                                        <p:tgtEl>
                                          <p:spTgt spid="48"/>
                                        </p:tgtEl>
                                        <p:attrNameLst>
                                          <p:attrName>style.visibility</p:attrName>
                                        </p:attrNameLst>
                                      </p:cBhvr>
                                      <p:to>
                                        <p:strVal val="visible"/>
                                      </p:to>
                                    </p:set>
                                    <p:animEffect filter="fade" transition="in">
                                      <p:cBhvr>
                                        <p:cTn dur="500" id="101"/>
                                        <p:tgtEl>
                                          <p:spTgt spid="4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9"/>
      <p:bldP grpId="0" spid="30"/>
      <p:bldP grpId="0" spid="31"/>
      <p:bldP grpId="0" spid="32"/>
      <p:bldP grpId="0" spid="38"/>
      <p:bldP grpId="0" spid="39"/>
      <p:bldP grpId="0" spid="40"/>
      <p:bldP grpId="0" spid="41"/>
      <p:bldP grpId="0" spid="42"/>
      <p:bldP grpId="0" spid="43"/>
      <p:bldP grpId="0" spid="44"/>
      <p:bldP grpId="0" spid="45"/>
      <p:bldP grpId="0" spid="46"/>
      <p:bldP grpId="0" spid="47"/>
      <p:bldP grpId="0" spid="48"/>
      <p:bldP grpId="0" spid="49"/>
    </p:bldLst>
  </p:timing>
</p:sld>
</file>

<file path=ppt/slides/slide2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10" name="组合 9"/>
          <p:cNvGrpSpPr/>
          <p:nvPr/>
        </p:nvGrpSpPr>
        <p:grpSpPr>
          <a:xfrm>
            <a:off x="0" y="-704344"/>
            <a:ext cx="9140061" cy="2875208"/>
            <a:chOff x="0" y="-704344"/>
            <a:chExt cx="9140061" cy="2875208"/>
          </a:xfrm>
        </p:grpSpPr>
        <p:grpSp>
          <p:nvGrpSpPr>
            <p:cNvPr id="4" name="组合 3"/>
            <p:cNvGrpSpPr/>
            <p:nvPr/>
          </p:nvGrpSpPr>
          <p:grpSpPr>
            <a:xfrm>
              <a:off x="0" y="-488131"/>
              <a:ext cx="2392916" cy="2204722"/>
              <a:chOff x="1444172" y="591989"/>
              <a:chExt cx="5705283" cy="5256584"/>
            </a:xfrm>
          </p:grpSpPr>
          <p:sp>
            <p:nvSpPr>
              <p:cNvPr id="64" name="任意多边形: 形状 63"/>
              <p:cNvSpPr/>
              <p:nvPr/>
            </p:nvSpPr>
            <p:spPr>
              <a:xfrm>
                <a:off x="1901872" y="2405577"/>
                <a:ext cx="3592285" cy="3442996"/>
              </a:xfrm>
              <a:custGeom>
                <a:gdLst>
                  <a:gd fmla="*/ 0 w 3592285" name="connsiteX0"/>
                  <a:gd fmla="*/ 699796 h 3442996" name="connsiteY0"/>
                  <a:gd fmla="*/ 3592285 w 3592285" name="connsiteX1"/>
                  <a:gd fmla="*/ 0 h 3442996" name="connsiteY1"/>
                  <a:gd fmla="*/ 2425959 w 3592285" name="connsiteX2"/>
                  <a:gd fmla="*/ 3442996 h 3442996" name="connsiteY2"/>
                  <a:gd fmla="*/ 0 w 3592285" name="connsiteX3"/>
                  <a:gd fmla="*/ 699796 h 3442996" name="connsiteY3"/>
                </a:gdLst>
                <a:cxnLst>
                  <a:cxn ang="0">
                    <a:pos x="connsiteX0" y="connsiteY0"/>
                  </a:cxn>
                  <a:cxn ang="0">
                    <a:pos x="connsiteX1" y="connsiteY1"/>
                  </a:cxn>
                  <a:cxn ang="0">
                    <a:pos x="connsiteX2" y="connsiteY2"/>
                  </a:cxn>
                  <a:cxn ang="0">
                    <a:pos x="connsiteX3" y="connsiteY3"/>
                  </a:cxn>
                </a:cxnLst>
                <a:rect b="b" l="l" r="r" t="t"/>
                <a:pathLst>
                  <a:path h="3442996" w="3592285">
                    <a:moveTo>
                      <a:pt x="0" y="699796"/>
                    </a:moveTo>
                    <a:lnTo>
                      <a:pt x="3592285" y="0"/>
                    </a:lnTo>
                    <a:lnTo>
                      <a:pt x="2425959" y="3442996"/>
                    </a:lnTo>
                    <a:lnTo>
                      <a:pt x="0" y="699796"/>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10509060101010101" pitchFamily="49" typeface="幼圆"/>
                </a:endParaRPr>
              </a:p>
            </p:txBody>
          </p:sp>
          <p:sp>
            <p:nvSpPr>
              <p:cNvPr id="65" name="任意多边形: 形状 64"/>
              <p:cNvSpPr/>
              <p:nvPr/>
            </p:nvSpPr>
            <p:spPr>
              <a:xfrm>
                <a:off x="3403842" y="2049069"/>
                <a:ext cx="1270001" cy="965200"/>
              </a:xfrm>
              <a:custGeom>
                <a:gdLst>
                  <a:gd fmla="*/ 0 w 1270000" name="connsiteX0"/>
                  <a:gd fmla="*/ 965200 h 965200" name="connsiteY0"/>
                  <a:gd fmla="*/ 1035050 w 1270000" name="connsiteX1"/>
                  <a:gd fmla="*/ 0 h 965200" name="connsiteY1"/>
                  <a:gd fmla="*/ 1270000 w 1270000" name="connsiteX2"/>
                  <a:gd fmla="*/ 933450 h 965200" name="connsiteY2"/>
                </a:gdLst>
                <a:cxnLst>
                  <a:cxn ang="0">
                    <a:pos x="connsiteX0" y="connsiteY0"/>
                  </a:cxn>
                  <a:cxn ang="0">
                    <a:pos x="connsiteX1" y="connsiteY1"/>
                  </a:cxn>
                  <a:cxn ang="0">
                    <a:pos x="connsiteX2" y="connsiteY2"/>
                  </a:cxn>
                </a:cxnLst>
                <a:rect b="b" l="l" r="r" t="t"/>
                <a:pathLst>
                  <a:path h="965200" w="1270000">
                    <a:moveTo>
                      <a:pt x="0" y="965200"/>
                    </a:moveTo>
                    <a:lnTo>
                      <a:pt x="1035050" y="0"/>
                    </a:lnTo>
                    <a:lnTo>
                      <a:pt x="1270000" y="933450"/>
                    </a:lnTo>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10509060101010101" pitchFamily="49" typeface="幼圆"/>
                </a:endParaRPr>
              </a:p>
            </p:txBody>
          </p:sp>
          <p:sp>
            <p:nvSpPr>
              <p:cNvPr id="66" name="任意多边形: 形状 65"/>
              <p:cNvSpPr/>
              <p:nvPr/>
            </p:nvSpPr>
            <p:spPr>
              <a:xfrm>
                <a:off x="1835390" y="3792146"/>
                <a:ext cx="3457575" cy="1752599"/>
              </a:xfrm>
              <a:custGeom>
                <a:gdLst>
                  <a:gd fmla="*/ 733425 w 3457575" name="connsiteX0"/>
                  <a:gd fmla="*/ 0 h 1752600" name="connsiteY0"/>
                  <a:gd fmla="*/ 0 w 3457575" name="connsiteX1"/>
                  <a:gd fmla="*/ 733425 h 1752600" name="connsiteY1"/>
                  <a:gd fmla="*/ 3457575 w 3457575" name="connsiteX2"/>
                  <a:gd fmla="*/ 1752600 h 1752600" name="connsiteY2"/>
                  <a:gd fmla="*/ 3305175 w 3457575" name="connsiteX3"/>
                  <a:gd fmla="*/ 1114425 h 1752600" name="connsiteY3"/>
                </a:gdLst>
                <a:cxnLst>
                  <a:cxn ang="0">
                    <a:pos x="connsiteX0" y="connsiteY0"/>
                  </a:cxn>
                  <a:cxn ang="0">
                    <a:pos x="connsiteX1" y="connsiteY1"/>
                  </a:cxn>
                  <a:cxn ang="0">
                    <a:pos x="connsiteX2" y="connsiteY2"/>
                  </a:cxn>
                  <a:cxn ang="0">
                    <a:pos x="connsiteX3" y="connsiteY3"/>
                  </a:cxn>
                </a:cxnLst>
                <a:rect b="b" l="l" r="r" t="t"/>
                <a:pathLst>
                  <a:path h="1752600" w="3457575">
                    <a:moveTo>
                      <a:pt x="733425" y="0"/>
                    </a:moveTo>
                    <a:lnTo>
                      <a:pt x="0" y="733425"/>
                    </a:lnTo>
                    <a:lnTo>
                      <a:pt x="3457575" y="1752600"/>
                    </a:lnTo>
                    <a:lnTo>
                      <a:pt x="3305175" y="1114425"/>
                    </a:lnTo>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10509060101010101" pitchFamily="49" typeface="幼圆"/>
                </a:endParaRPr>
              </a:p>
            </p:txBody>
          </p:sp>
          <p:cxnSp>
            <p:nvCxnSpPr>
              <p:cNvPr id="67" name="直接连接符 66"/>
              <p:cNvCxnSpPr/>
              <p:nvPr/>
            </p:nvCxnSpPr>
            <p:spPr>
              <a:xfrm flipH="1">
                <a:off x="4768373" y="4533062"/>
                <a:ext cx="720081" cy="72008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直接连接符 68"/>
              <p:cNvCxnSpPr/>
              <p:nvPr/>
            </p:nvCxnSpPr>
            <p:spPr>
              <a:xfrm flipH="1">
                <a:off x="1444172" y="4029005"/>
                <a:ext cx="1668016" cy="158417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70" name="任意多边形: 形状 69"/>
              <p:cNvSpPr/>
              <p:nvPr/>
            </p:nvSpPr>
            <p:spPr>
              <a:xfrm>
                <a:off x="4121391" y="2201470"/>
                <a:ext cx="374650" cy="368301"/>
              </a:xfrm>
              <a:custGeom>
                <a:gdLst>
                  <a:gd fmla="*/ 0 w 374650" name="connsiteX0"/>
                  <a:gd fmla="*/ 260350 h 368300" name="connsiteY0"/>
                  <a:gd fmla="*/ 279400 w 374650" name="connsiteX1"/>
                  <a:gd fmla="*/ 0 h 368300" name="connsiteY1"/>
                  <a:gd fmla="*/ 374650 w 374650" name="connsiteX2"/>
                  <a:gd fmla="*/ 368300 h 368300" name="connsiteY2"/>
                  <a:gd fmla="*/ 0 w 374650" name="connsiteX3"/>
                  <a:gd fmla="*/ 260350 h 368300" name="connsiteY3"/>
                </a:gdLst>
                <a:cxnLst>
                  <a:cxn ang="0">
                    <a:pos x="connsiteX0" y="connsiteY0"/>
                  </a:cxn>
                  <a:cxn ang="0">
                    <a:pos x="connsiteX1" y="connsiteY1"/>
                  </a:cxn>
                  <a:cxn ang="0">
                    <a:pos x="connsiteX2" y="connsiteY2"/>
                  </a:cxn>
                  <a:cxn ang="0">
                    <a:pos x="connsiteX3" y="connsiteY3"/>
                  </a:cxn>
                </a:cxnLst>
                <a:rect b="b" l="l" r="r" t="t"/>
                <a:pathLst>
                  <a:path h="368300" w="374650">
                    <a:moveTo>
                      <a:pt x="0" y="260350"/>
                    </a:moveTo>
                    <a:lnTo>
                      <a:pt x="279400" y="0"/>
                    </a:lnTo>
                    <a:lnTo>
                      <a:pt x="374650" y="368300"/>
                    </a:lnTo>
                    <a:lnTo>
                      <a:pt x="0" y="26035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10509060101010101" pitchFamily="49" typeface="幼圆"/>
                </a:endParaRPr>
              </a:p>
            </p:txBody>
          </p:sp>
          <p:cxnSp>
            <p:nvCxnSpPr>
              <p:cNvPr id="72" name="直接连接符 71"/>
              <p:cNvCxnSpPr/>
              <p:nvPr/>
            </p:nvCxnSpPr>
            <p:spPr>
              <a:xfrm flipH="1">
                <a:off x="4678659" y="591989"/>
                <a:ext cx="2470796" cy="239218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6" name="直接连接符 5"/>
            <p:cNvCxnSpPr/>
            <p:nvPr/>
          </p:nvCxnSpPr>
          <p:spPr>
            <a:xfrm>
              <a:off x="1696257" y="1164838"/>
              <a:ext cx="689335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7" name="矩形 6"/>
            <p:cNvSpPr/>
            <p:nvPr/>
          </p:nvSpPr>
          <p:spPr>
            <a:xfrm>
              <a:off x="2252911" y="572825"/>
              <a:ext cx="1605280" cy="518160"/>
            </a:xfrm>
            <a:prstGeom prst="rect">
              <a:avLst/>
            </a:prstGeom>
          </p:spPr>
          <p:txBody>
            <a:bodyPr wrap="none">
              <a:spAutoFit/>
            </a:bodyPr>
            <a:lstStyle/>
            <a:p>
              <a:r>
                <a:rPr altLang="en-US" lang="zh-CN" sz="2800">
                  <a:solidFill>
                    <a:schemeClr val="bg1"/>
                  </a:solidFill>
                  <a:latin charset="-122" panose="02010509060101010101" pitchFamily="49" typeface="幼圆"/>
                  <a:ea charset="-122" panose="02010509060101010101" pitchFamily="49" typeface="幼圆"/>
                </a:rPr>
                <a:t>输入标题</a:t>
              </a:r>
            </a:p>
          </p:txBody>
        </p:sp>
        <p:sp>
          <p:nvSpPr>
            <p:cNvPr id="9" name="椭圆 8"/>
            <p:cNvSpPr/>
            <p:nvPr/>
          </p:nvSpPr>
          <p:spPr>
            <a:xfrm>
              <a:off x="8589615" y="1056826"/>
              <a:ext cx="216024" cy="216024"/>
            </a:xfrm>
            <a:prstGeom prst="ellipse">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10509060101010101" pitchFamily="49" typeface="幼圆"/>
              </a:endParaRPr>
            </a:p>
          </p:txBody>
        </p:sp>
        <p:pic>
          <p:nvPicPr>
            <p:cNvPr id="75" name="图片 74"/>
            <p:cNvPicPr>
              <a:picLocks noChangeAspect="1"/>
            </p:cNvPicPr>
            <p:nvPr/>
          </p:nvPicPr>
          <p:blipFill>
            <a:blip r:embed="rId3">
              <a:extLst>
                <a:ext uri="{28A0092B-C50C-407E-A947-70E740481C1C}">
                  <a14:useLocalDpi val="0"/>
                </a:ext>
              </a:extLst>
            </a:blip>
            <a:stretch>
              <a:fillRect/>
            </a:stretch>
          </p:blipFill>
          <p:spPr>
            <a:xfrm rot="506853">
              <a:off x="4028581" y="-704344"/>
              <a:ext cx="5111480" cy="2875208"/>
            </a:xfrm>
            <a:prstGeom prst="rect">
              <a:avLst/>
            </a:prstGeom>
          </p:spPr>
        </p:pic>
      </p:grpSp>
      <p:sp>
        <p:nvSpPr>
          <p:cNvPr id="77" name="等腰三角形 8"/>
          <p:cNvSpPr>
            <a:spLocks noChangeArrowheads="1"/>
          </p:cNvSpPr>
          <p:nvPr/>
        </p:nvSpPr>
        <p:spPr bwMode="auto">
          <a:xfrm rot="7717980">
            <a:off x="4406871" y="3941134"/>
            <a:ext cx="308372" cy="316583"/>
          </a:xfrm>
          <a:prstGeom prst="triangle">
            <a:avLst>
              <a:gd fmla="val 50000" name="adj"/>
            </a:avLst>
          </a:prstGeom>
          <a:solidFill>
            <a:schemeClr val="bg1">
              <a:alpha val="16000"/>
            </a:schemeClr>
          </a:solidFill>
          <a:ln>
            <a:noFill/>
          </a:ln>
        </p:spPr>
        <p:txBody>
          <a:bodyPr anchor="ctr" bIns="34281" lIns="68562" rIns="68562" tIns="34281"/>
          <a:lstStyle/>
          <a:p>
            <a:pPr algn="ctr"/>
            <a:endParaRPr altLang="zh-CN" lang="zh-CN">
              <a:solidFill>
                <a:srgbClr val="FFFFFF"/>
              </a:solidFill>
              <a:latin charset="-122" panose="02010509060101010101" pitchFamily="49" typeface="幼圆"/>
              <a:ea charset="-122" panose="02010509060101010101" pitchFamily="49" typeface="幼圆"/>
              <a:sym charset="-122" pitchFamily="2" typeface="宋体"/>
            </a:endParaRPr>
          </a:p>
        </p:txBody>
      </p:sp>
      <p:sp>
        <p:nvSpPr>
          <p:cNvPr id="78" name="等腰三角形 9"/>
          <p:cNvSpPr>
            <a:spLocks noChangeArrowheads="1"/>
          </p:cNvSpPr>
          <p:nvPr/>
        </p:nvSpPr>
        <p:spPr bwMode="auto">
          <a:xfrm rot="7717980">
            <a:off x="8124934" y="3938750"/>
            <a:ext cx="291703" cy="299920"/>
          </a:xfrm>
          <a:prstGeom prst="triangle">
            <a:avLst>
              <a:gd fmla="val 50000" name="adj"/>
            </a:avLst>
          </a:prstGeom>
          <a:solidFill>
            <a:schemeClr val="bg1">
              <a:alpha val="16000"/>
            </a:schemeClr>
          </a:solidFill>
          <a:ln>
            <a:noFill/>
          </a:ln>
        </p:spPr>
        <p:txBody>
          <a:bodyPr anchor="ctr" bIns="34281" lIns="68562" rIns="68562" tIns="34281"/>
          <a:lstStyle/>
          <a:p>
            <a:pPr algn="ctr"/>
            <a:endParaRPr altLang="zh-CN" lang="zh-CN">
              <a:solidFill>
                <a:srgbClr val="FFFFFF"/>
              </a:solidFill>
              <a:latin charset="-122" panose="02010509060101010101" pitchFamily="49" typeface="幼圆"/>
              <a:ea charset="-122" panose="02010509060101010101" pitchFamily="49" typeface="幼圆"/>
              <a:sym charset="-122" pitchFamily="2" typeface="宋体"/>
            </a:endParaRPr>
          </a:p>
        </p:txBody>
      </p:sp>
      <p:sp>
        <p:nvSpPr>
          <p:cNvPr id="79" name="等腰三角形 10"/>
          <p:cNvSpPr>
            <a:spLocks noChangeArrowheads="1"/>
          </p:cNvSpPr>
          <p:nvPr/>
        </p:nvSpPr>
        <p:spPr bwMode="auto">
          <a:xfrm rot="2750931">
            <a:off x="6246856" y="3891131"/>
            <a:ext cx="323850" cy="334435"/>
          </a:xfrm>
          <a:prstGeom prst="triangle">
            <a:avLst>
              <a:gd fmla="val 50000" name="adj"/>
            </a:avLst>
          </a:prstGeom>
          <a:solidFill>
            <a:schemeClr val="bg1">
              <a:alpha val="16000"/>
            </a:schemeClr>
          </a:solidFill>
          <a:ln>
            <a:noFill/>
          </a:ln>
        </p:spPr>
        <p:txBody>
          <a:bodyPr anchor="ctr" bIns="34281" lIns="68562" rIns="68562" tIns="34281"/>
          <a:lstStyle/>
          <a:p>
            <a:pPr algn="ctr"/>
            <a:endParaRPr altLang="zh-CN" lang="zh-CN">
              <a:solidFill>
                <a:srgbClr val="FFFFFF"/>
              </a:solidFill>
              <a:latin charset="-122" panose="02010509060101010101" pitchFamily="49" typeface="幼圆"/>
              <a:ea charset="-122" panose="02010509060101010101" pitchFamily="49" typeface="幼圆"/>
              <a:sym charset="-122" pitchFamily="2" typeface="宋体"/>
            </a:endParaRPr>
          </a:p>
        </p:txBody>
      </p:sp>
      <p:grpSp>
        <p:nvGrpSpPr>
          <p:cNvPr id="80" name="Group 8"/>
          <p:cNvGrpSpPr/>
          <p:nvPr/>
        </p:nvGrpSpPr>
        <p:grpSpPr>
          <a:xfrm>
            <a:off x="2850797" y="2480770"/>
            <a:ext cx="1575772" cy="1576388"/>
            <a:chExt cx="2101515" cy="2101515"/>
          </a:xfrm>
          <a:solidFill>
            <a:schemeClr val="bg1">
              <a:alpha val="80000"/>
            </a:schemeClr>
          </a:solidFill>
        </p:grpSpPr>
        <p:sp>
          <p:nvSpPr>
            <p:cNvPr id="81" name="椭圆 3"/>
            <p:cNvSpPr>
              <a:spLocks noChangeArrowheads="1"/>
            </p:cNvSpPr>
            <p:nvPr/>
          </p:nvSpPr>
          <p:spPr bwMode="auto">
            <a:xfrm>
              <a:off x="0" y="0"/>
              <a:ext cx="2101515" cy="2101515"/>
            </a:xfrm>
            <a:prstGeom prst="ellipse">
              <a:avLst/>
            </a:prstGeom>
            <a:grpFill/>
            <a:ln cmpd="sng" w="12700">
              <a:solidFill>
                <a:schemeClr val="tx1">
                  <a:lumMod val="85000"/>
                  <a:lumOff val="15000"/>
                </a:schemeClr>
              </a:solidFill>
              <a:miter lim="800000"/>
            </a:ln>
            <a:extLst/>
          </p:spPr>
          <p:txBody>
            <a:bodyPr anchor="ctr"/>
            <a:lstStyle/>
            <a:p>
              <a:endParaRPr altLang="zh-CN" lang="zh-CN">
                <a:ea charset="-122" panose="02010509060101010101" pitchFamily="49" typeface="幼圆"/>
                <a:sym charset="-122" pitchFamily="2" typeface="宋体"/>
              </a:endParaRPr>
            </a:p>
          </p:txBody>
        </p:sp>
        <p:sp>
          <p:nvSpPr>
            <p:cNvPr id="82" name="同心圆 11"/>
            <p:cNvSpPr>
              <a:spLocks noChangeArrowheads="1"/>
            </p:cNvSpPr>
            <p:nvPr/>
          </p:nvSpPr>
          <p:spPr bwMode="auto">
            <a:xfrm>
              <a:off x="79987" y="80731"/>
              <a:ext cx="1941540" cy="1941540"/>
            </a:xfrm>
            <a:custGeom>
              <a:gdLst>
                <a:gd fmla="+- 206 0 0" name="G0"/>
                <a:gd fmla="+- 21600 0 206" name="G1"/>
                <a:gd fmla="+- 21600 0 206" name="G2"/>
                <a:gd fmla="*/ G0 2929 10000" name="G3"/>
                <a:gd fmla="+- 21600 0 G3" name="G4"/>
                <a:gd fmla="+- 21600 0 G3" name="G5"/>
                <a:gd fmla="*/ 10800 w 21600" name="T0"/>
                <a:gd fmla="*/ 0 h 21600" name="T1"/>
                <a:gd fmla="*/ 3163 w 21600" name="T2"/>
                <a:gd fmla="*/ 3163 h 21600" name="T3"/>
                <a:gd fmla="*/ 0 w 21600" name="T4"/>
                <a:gd fmla="*/ 10800 h 21600" name="T5"/>
                <a:gd fmla="*/ 3163 w 21600" name="T6"/>
                <a:gd fmla="*/ 18437 h 21600" name="T7"/>
                <a:gd fmla="*/ 10800 w 21600" name="T8"/>
                <a:gd fmla="*/ 21600 h 21600" name="T9"/>
                <a:gd fmla="*/ 18437 w 21600" name="T10"/>
                <a:gd fmla="*/ 18437 h 21600" name="T11"/>
                <a:gd fmla="*/ 21600 w 21600" name="T12"/>
                <a:gd fmla="*/ 10800 h 21600" name="T13"/>
                <a:gd fmla="*/ 18437 w 21600" name="T14"/>
                <a:gd fmla="*/ 3163 h 21600" name="T15"/>
                <a:gd fmla="*/ 3163 w 21600" name="T16"/>
                <a:gd fmla="*/ 3163 h 21600" name="T17"/>
                <a:gd fmla="*/ 18437 w 21600" name="T18"/>
                <a:gd fmla="*/ 18437 h 21600" name="T19"/>
              </a:gdLst>
              <a:cxnLst>
                <a:cxn ang="0">
                  <a:pos x="T0" y="T1"/>
                </a:cxn>
                <a:cxn ang="0">
                  <a:pos x="T2" y="T3"/>
                </a:cxn>
                <a:cxn ang="0">
                  <a:pos x="T4" y="T5"/>
                </a:cxn>
                <a:cxn ang="0">
                  <a:pos x="T6" y="T7"/>
                </a:cxn>
                <a:cxn ang="0">
                  <a:pos x="T8" y="T9"/>
                </a:cxn>
                <a:cxn ang="0">
                  <a:pos x="T10" y="T11"/>
                </a:cxn>
                <a:cxn ang="0">
                  <a:pos x="T12" y="T13"/>
                </a:cxn>
                <a:cxn ang="0">
                  <a:pos x="T14" y="T15"/>
                </a:cxn>
              </a:cxnLst>
              <a:rect b="T19" l="T16" r="T18" t="T17"/>
              <a:pathLst>
                <a:path h="21600" w="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06" y="10800"/>
                  </a:moveTo>
                  <a:cubicBezTo>
                    <a:pt x="206" y="16651"/>
                    <a:pt x="4949" y="21394"/>
                    <a:pt x="10800" y="21394"/>
                  </a:cubicBezTo>
                  <a:cubicBezTo>
                    <a:pt x="16651" y="21394"/>
                    <a:pt x="21394" y="16651"/>
                    <a:pt x="21394" y="10800"/>
                  </a:cubicBezTo>
                  <a:cubicBezTo>
                    <a:pt x="21394" y="4949"/>
                    <a:pt x="16651" y="206"/>
                    <a:pt x="10800" y="206"/>
                  </a:cubicBezTo>
                  <a:cubicBezTo>
                    <a:pt x="4949" y="206"/>
                    <a:pt x="206" y="4949"/>
                    <a:pt x="206" y="10800"/>
                  </a:cubicBezTo>
                  <a:close/>
                </a:path>
              </a:pathLst>
            </a:custGeom>
            <a:grpFill/>
            <a:ln cmpd="sng" w="12700">
              <a:solidFill>
                <a:schemeClr val="tx1">
                  <a:lumMod val="85000"/>
                  <a:lumOff val="15000"/>
                </a:schemeClr>
              </a:solidFill>
              <a:miter lim="800000"/>
            </a:ln>
            <a:extLst/>
          </p:spPr>
          <p:txBody>
            <a:bodyPr anchor="ctr"/>
            <a:lstStyle/>
            <a:p>
              <a:endParaRPr altLang="zh-CN" lang="zh-CN">
                <a:ea charset="-122" panose="02010509060101010101" pitchFamily="49" typeface="幼圆"/>
                <a:sym charset="-122" pitchFamily="2" typeface="宋体"/>
              </a:endParaRPr>
            </a:p>
          </p:txBody>
        </p:sp>
      </p:grpSp>
      <p:sp>
        <p:nvSpPr>
          <p:cNvPr id="83" name="矩形 82"/>
          <p:cNvSpPr>
            <a:spLocks noChangeArrowheads="1"/>
          </p:cNvSpPr>
          <p:nvPr/>
        </p:nvSpPr>
        <p:spPr bwMode="auto">
          <a:xfrm>
            <a:off x="3034081" y="2951067"/>
            <a:ext cx="1209203" cy="73912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81" lIns="68562" rIns="68562" tIns="34281">
            <a:spAutoFit/>
          </a:bodyPr>
          <a:lstStyle/>
          <a:p>
            <a:pPr algn="ctr"/>
            <a:r>
              <a:rPr altLang="en-US" lang="zh-CN" sz="1100">
                <a:solidFill>
                  <a:schemeClr val="tx1">
                    <a:lumMod val="85000"/>
                    <a:lumOff val="15000"/>
                  </a:schemeClr>
                </a:solidFill>
                <a:latin charset="-122" panose="02010509060101010101" pitchFamily="49" typeface="幼圆"/>
                <a:ea charset="-122" panose="02010509060101010101" pitchFamily="49" typeface="幼圆"/>
                <a:sym charset="-122" panose="020b0503020204020204" pitchFamily="34" typeface="微软雅黑"/>
              </a:rPr>
              <a:t>单击添加内容文字单击添加段落文字单击添加段落文字。</a:t>
            </a:r>
          </a:p>
        </p:txBody>
      </p:sp>
      <p:grpSp>
        <p:nvGrpSpPr>
          <p:cNvPr id="84" name="Group 8"/>
          <p:cNvGrpSpPr/>
          <p:nvPr/>
        </p:nvGrpSpPr>
        <p:grpSpPr>
          <a:xfrm>
            <a:off x="4697925" y="3890470"/>
            <a:ext cx="1575772" cy="1576388"/>
            <a:chExt cx="2101515" cy="2101515"/>
          </a:xfrm>
          <a:solidFill>
            <a:schemeClr val="bg1">
              <a:alpha val="80000"/>
            </a:schemeClr>
          </a:solidFill>
        </p:grpSpPr>
        <p:sp>
          <p:nvSpPr>
            <p:cNvPr id="85" name="椭圆 3"/>
            <p:cNvSpPr>
              <a:spLocks noChangeArrowheads="1"/>
            </p:cNvSpPr>
            <p:nvPr/>
          </p:nvSpPr>
          <p:spPr bwMode="auto">
            <a:xfrm>
              <a:off x="0" y="0"/>
              <a:ext cx="2101515" cy="2101515"/>
            </a:xfrm>
            <a:prstGeom prst="ellipse">
              <a:avLst/>
            </a:prstGeom>
            <a:grpFill/>
            <a:ln cmpd="sng" w="12700">
              <a:solidFill>
                <a:schemeClr val="tx1">
                  <a:lumMod val="85000"/>
                  <a:lumOff val="15000"/>
                </a:schemeClr>
              </a:solidFill>
              <a:miter lim="800000"/>
            </a:ln>
            <a:extLst/>
          </p:spPr>
          <p:txBody>
            <a:bodyPr anchor="ctr"/>
            <a:lstStyle/>
            <a:p>
              <a:endParaRPr altLang="zh-CN" lang="zh-CN">
                <a:ea charset="-122" panose="02010509060101010101" pitchFamily="49" typeface="幼圆"/>
                <a:sym charset="-122" pitchFamily="2" typeface="宋体"/>
              </a:endParaRPr>
            </a:p>
          </p:txBody>
        </p:sp>
        <p:sp>
          <p:nvSpPr>
            <p:cNvPr id="86" name="同心圆 11"/>
            <p:cNvSpPr>
              <a:spLocks noChangeArrowheads="1"/>
            </p:cNvSpPr>
            <p:nvPr/>
          </p:nvSpPr>
          <p:spPr bwMode="auto">
            <a:xfrm>
              <a:off x="79987" y="80731"/>
              <a:ext cx="1941540" cy="1941540"/>
            </a:xfrm>
            <a:custGeom>
              <a:gdLst>
                <a:gd fmla="+- 206 0 0" name="G0"/>
                <a:gd fmla="+- 21600 0 206" name="G1"/>
                <a:gd fmla="+- 21600 0 206" name="G2"/>
                <a:gd fmla="*/ G0 2929 10000" name="G3"/>
                <a:gd fmla="+- 21600 0 G3" name="G4"/>
                <a:gd fmla="+- 21600 0 G3" name="G5"/>
                <a:gd fmla="*/ 10800 w 21600" name="T0"/>
                <a:gd fmla="*/ 0 h 21600" name="T1"/>
                <a:gd fmla="*/ 3163 w 21600" name="T2"/>
                <a:gd fmla="*/ 3163 h 21600" name="T3"/>
                <a:gd fmla="*/ 0 w 21600" name="T4"/>
                <a:gd fmla="*/ 10800 h 21600" name="T5"/>
                <a:gd fmla="*/ 3163 w 21600" name="T6"/>
                <a:gd fmla="*/ 18437 h 21600" name="T7"/>
                <a:gd fmla="*/ 10800 w 21600" name="T8"/>
                <a:gd fmla="*/ 21600 h 21600" name="T9"/>
                <a:gd fmla="*/ 18437 w 21600" name="T10"/>
                <a:gd fmla="*/ 18437 h 21600" name="T11"/>
                <a:gd fmla="*/ 21600 w 21600" name="T12"/>
                <a:gd fmla="*/ 10800 h 21600" name="T13"/>
                <a:gd fmla="*/ 18437 w 21600" name="T14"/>
                <a:gd fmla="*/ 3163 h 21600" name="T15"/>
                <a:gd fmla="*/ 3163 w 21600" name="T16"/>
                <a:gd fmla="*/ 3163 h 21600" name="T17"/>
                <a:gd fmla="*/ 18437 w 21600" name="T18"/>
                <a:gd fmla="*/ 18437 h 21600" name="T19"/>
              </a:gdLst>
              <a:cxnLst>
                <a:cxn ang="0">
                  <a:pos x="T0" y="T1"/>
                </a:cxn>
                <a:cxn ang="0">
                  <a:pos x="T2" y="T3"/>
                </a:cxn>
                <a:cxn ang="0">
                  <a:pos x="T4" y="T5"/>
                </a:cxn>
                <a:cxn ang="0">
                  <a:pos x="T6" y="T7"/>
                </a:cxn>
                <a:cxn ang="0">
                  <a:pos x="T8" y="T9"/>
                </a:cxn>
                <a:cxn ang="0">
                  <a:pos x="T10" y="T11"/>
                </a:cxn>
                <a:cxn ang="0">
                  <a:pos x="T12" y="T13"/>
                </a:cxn>
                <a:cxn ang="0">
                  <a:pos x="T14" y="T15"/>
                </a:cxn>
              </a:cxnLst>
              <a:rect b="T19" l="T16" r="T18" t="T17"/>
              <a:pathLst>
                <a:path h="21600" w="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06" y="10800"/>
                  </a:moveTo>
                  <a:cubicBezTo>
                    <a:pt x="206" y="16651"/>
                    <a:pt x="4949" y="21394"/>
                    <a:pt x="10800" y="21394"/>
                  </a:cubicBezTo>
                  <a:cubicBezTo>
                    <a:pt x="16651" y="21394"/>
                    <a:pt x="21394" y="16651"/>
                    <a:pt x="21394" y="10800"/>
                  </a:cubicBezTo>
                  <a:cubicBezTo>
                    <a:pt x="21394" y="4949"/>
                    <a:pt x="16651" y="206"/>
                    <a:pt x="10800" y="206"/>
                  </a:cubicBezTo>
                  <a:cubicBezTo>
                    <a:pt x="4949" y="206"/>
                    <a:pt x="206" y="4949"/>
                    <a:pt x="206" y="10800"/>
                  </a:cubicBezTo>
                  <a:close/>
                </a:path>
              </a:pathLst>
            </a:custGeom>
            <a:grpFill/>
            <a:ln cmpd="sng" w="12700">
              <a:solidFill>
                <a:schemeClr val="tx1">
                  <a:lumMod val="85000"/>
                  <a:lumOff val="15000"/>
                </a:schemeClr>
              </a:solidFill>
              <a:miter lim="800000"/>
            </a:ln>
            <a:extLst/>
          </p:spPr>
          <p:txBody>
            <a:bodyPr anchor="ctr"/>
            <a:lstStyle/>
            <a:p>
              <a:endParaRPr altLang="zh-CN" lang="zh-CN">
                <a:ea charset="-122" panose="02010509060101010101" pitchFamily="49" typeface="幼圆"/>
                <a:sym charset="-122" pitchFamily="2" typeface="宋体"/>
              </a:endParaRPr>
            </a:p>
          </p:txBody>
        </p:sp>
      </p:grpSp>
      <p:sp>
        <p:nvSpPr>
          <p:cNvPr id="87" name="矩形 86"/>
          <p:cNvSpPr>
            <a:spLocks noChangeArrowheads="1"/>
          </p:cNvSpPr>
          <p:nvPr/>
        </p:nvSpPr>
        <p:spPr bwMode="auto">
          <a:xfrm>
            <a:off x="4881209" y="4360767"/>
            <a:ext cx="1209203" cy="73912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81" lIns="68562" rIns="68562" tIns="34281">
            <a:spAutoFit/>
          </a:bodyPr>
          <a:lstStyle/>
          <a:p>
            <a:pPr algn="ctr"/>
            <a:r>
              <a:rPr altLang="en-US" lang="zh-CN" sz="1100">
                <a:solidFill>
                  <a:schemeClr val="tx1">
                    <a:lumMod val="85000"/>
                    <a:lumOff val="15000"/>
                  </a:schemeClr>
                </a:solidFill>
                <a:latin charset="-122" panose="02010509060101010101" pitchFamily="49" typeface="幼圆"/>
                <a:ea charset="-122" panose="02010509060101010101" pitchFamily="49" typeface="幼圆"/>
                <a:sym charset="-122" panose="020b0503020204020204" pitchFamily="34" typeface="微软雅黑"/>
              </a:rPr>
              <a:t>单击添加内容文字单击添加段落文字单击添加段落文字。</a:t>
            </a:r>
          </a:p>
        </p:txBody>
      </p:sp>
      <p:grpSp>
        <p:nvGrpSpPr>
          <p:cNvPr id="88" name="Group 8"/>
          <p:cNvGrpSpPr/>
          <p:nvPr/>
        </p:nvGrpSpPr>
        <p:grpSpPr>
          <a:xfrm>
            <a:off x="6545053" y="2671270"/>
            <a:ext cx="1575772" cy="1576388"/>
            <a:chExt cx="2101515" cy="2101515"/>
          </a:xfrm>
          <a:solidFill>
            <a:schemeClr val="bg1">
              <a:alpha val="80000"/>
            </a:schemeClr>
          </a:solidFill>
        </p:grpSpPr>
        <p:sp>
          <p:nvSpPr>
            <p:cNvPr id="89" name="椭圆 3"/>
            <p:cNvSpPr>
              <a:spLocks noChangeArrowheads="1"/>
            </p:cNvSpPr>
            <p:nvPr/>
          </p:nvSpPr>
          <p:spPr bwMode="auto">
            <a:xfrm>
              <a:off x="0" y="0"/>
              <a:ext cx="2101515" cy="2101515"/>
            </a:xfrm>
            <a:prstGeom prst="ellipse">
              <a:avLst/>
            </a:prstGeom>
            <a:grpFill/>
            <a:ln cmpd="sng" w="12700">
              <a:solidFill>
                <a:schemeClr val="tx1">
                  <a:lumMod val="85000"/>
                  <a:lumOff val="15000"/>
                </a:schemeClr>
              </a:solidFill>
              <a:miter lim="800000"/>
            </a:ln>
            <a:extLst/>
          </p:spPr>
          <p:txBody>
            <a:bodyPr anchor="ctr"/>
            <a:lstStyle/>
            <a:p>
              <a:endParaRPr altLang="zh-CN" lang="zh-CN">
                <a:ea charset="-122" panose="02010509060101010101" pitchFamily="49" typeface="幼圆"/>
                <a:sym charset="-122" pitchFamily="2" typeface="宋体"/>
              </a:endParaRPr>
            </a:p>
          </p:txBody>
        </p:sp>
        <p:sp>
          <p:nvSpPr>
            <p:cNvPr id="90" name="同心圆 11"/>
            <p:cNvSpPr>
              <a:spLocks noChangeArrowheads="1"/>
            </p:cNvSpPr>
            <p:nvPr/>
          </p:nvSpPr>
          <p:spPr bwMode="auto">
            <a:xfrm>
              <a:off x="79987" y="80731"/>
              <a:ext cx="1941540" cy="1941540"/>
            </a:xfrm>
            <a:custGeom>
              <a:gdLst>
                <a:gd fmla="+- 206 0 0" name="G0"/>
                <a:gd fmla="+- 21600 0 206" name="G1"/>
                <a:gd fmla="+- 21600 0 206" name="G2"/>
                <a:gd fmla="*/ G0 2929 10000" name="G3"/>
                <a:gd fmla="+- 21600 0 G3" name="G4"/>
                <a:gd fmla="+- 21600 0 G3" name="G5"/>
                <a:gd fmla="*/ 10800 w 21600" name="T0"/>
                <a:gd fmla="*/ 0 h 21600" name="T1"/>
                <a:gd fmla="*/ 3163 w 21600" name="T2"/>
                <a:gd fmla="*/ 3163 h 21600" name="T3"/>
                <a:gd fmla="*/ 0 w 21600" name="T4"/>
                <a:gd fmla="*/ 10800 h 21600" name="T5"/>
                <a:gd fmla="*/ 3163 w 21600" name="T6"/>
                <a:gd fmla="*/ 18437 h 21600" name="T7"/>
                <a:gd fmla="*/ 10800 w 21600" name="T8"/>
                <a:gd fmla="*/ 21600 h 21600" name="T9"/>
                <a:gd fmla="*/ 18437 w 21600" name="T10"/>
                <a:gd fmla="*/ 18437 h 21600" name="T11"/>
                <a:gd fmla="*/ 21600 w 21600" name="T12"/>
                <a:gd fmla="*/ 10800 h 21600" name="T13"/>
                <a:gd fmla="*/ 18437 w 21600" name="T14"/>
                <a:gd fmla="*/ 3163 h 21600" name="T15"/>
                <a:gd fmla="*/ 3163 w 21600" name="T16"/>
                <a:gd fmla="*/ 3163 h 21600" name="T17"/>
                <a:gd fmla="*/ 18437 w 21600" name="T18"/>
                <a:gd fmla="*/ 18437 h 21600" name="T19"/>
              </a:gdLst>
              <a:cxnLst>
                <a:cxn ang="0">
                  <a:pos x="T0" y="T1"/>
                </a:cxn>
                <a:cxn ang="0">
                  <a:pos x="T2" y="T3"/>
                </a:cxn>
                <a:cxn ang="0">
                  <a:pos x="T4" y="T5"/>
                </a:cxn>
                <a:cxn ang="0">
                  <a:pos x="T6" y="T7"/>
                </a:cxn>
                <a:cxn ang="0">
                  <a:pos x="T8" y="T9"/>
                </a:cxn>
                <a:cxn ang="0">
                  <a:pos x="T10" y="T11"/>
                </a:cxn>
                <a:cxn ang="0">
                  <a:pos x="T12" y="T13"/>
                </a:cxn>
                <a:cxn ang="0">
                  <a:pos x="T14" y="T15"/>
                </a:cxn>
              </a:cxnLst>
              <a:rect b="T19" l="T16" r="T18" t="T17"/>
              <a:pathLst>
                <a:path h="21600" w="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06" y="10800"/>
                  </a:moveTo>
                  <a:cubicBezTo>
                    <a:pt x="206" y="16651"/>
                    <a:pt x="4949" y="21394"/>
                    <a:pt x="10800" y="21394"/>
                  </a:cubicBezTo>
                  <a:cubicBezTo>
                    <a:pt x="16651" y="21394"/>
                    <a:pt x="21394" y="16651"/>
                    <a:pt x="21394" y="10800"/>
                  </a:cubicBezTo>
                  <a:cubicBezTo>
                    <a:pt x="21394" y="4949"/>
                    <a:pt x="16651" y="206"/>
                    <a:pt x="10800" y="206"/>
                  </a:cubicBezTo>
                  <a:cubicBezTo>
                    <a:pt x="4949" y="206"/>
                    <a:pt x="206" y="4949"/>
                    <a:pt x="206" y="10800"/>
                  </a:cubicBezTo>
                  <a:close/>
                </a:path>
              </a:pathLst>
            </a:custGeom>
            <a:grpFill/>
            <a:ln cmpd="sng" w="12700">
              <a:solidFill>
                <a:schemeClr val="tx1">
                  <a:lumMod val="85000"/>
                  <a:lumOff val="15000"/>
                </a:schemeClr>
              </a:solidFill>
              <a:miter lim="800000"/>
            </a:ln>
            <a:extLst/>
          </p:spPr>
          <p:txBody>
            <a:bodyPr anchor="ctr"/>
            <a:lstStyle/>
            <a:p>
              <a:endParaRPr altLang="zh-CN" lang="zh-CN">
                <a:ea charset="-122" panose="02010509060101010101" pitchFamily="49" typeface="幼圆"/>
                <a:sym charset="-122" pitchFamily="2" typeface="宋体"/>
              </a:endParaRPr>
            </a:p>
          </p:txBody>
        </p:sp>
      </p:grpSp>
      <p:sp>
        <p:nvSpPr>
          <p:cNvPr id="91" name="矩形 90"/>
          <p:cNvSpPr>
            <a:spLocks noChangeArrowheads="1"/>
          </p:cNvSpPr>
          <p:nvPr/>
        </p:nvSpPr>
        <p:spPr bwMode="auto">
          <a:xfrm>
            <a:off x="6728338" y="3141567"/>
            <a:ext cx="1209203" cy="73912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81" lIns="68562" rIns="68562" tIns="34281">
            <a:spAutoFit/>
          </a:bodyPr>
          <a:lstStyle/>
          <a:p>
            <a:pPr algn="ctr"/>
            <a:r>
              <a:rPr altLang="en-US" lang="zh-CN" sz="1100">
                <a:solidFill>
                  <a:schemeClr val="tx1">
                    <a:lumMod val="85000"/>
                    <a:lumOff val="15000"/>
                  </a:schemeClr>
                </a:solidFill>
                <a:latin charset="-122" panose="02010509060101010101" pitchFamily="49" typeface="幼圆"/>
                <a:ea charset="-122" panose="02010509060101010101" pitchFamily="49" typeface="幼圆"/>
                <a:sym charset="-122" panose="020b0503020204020204" pitchFamily="34" typeface="微软雅黑"/>
              </a:rPr>
              <a:t>单击添加内容文字单击添加段落文字单击添加段落文字。</a:t>
            </a:r>
          </a:p>
        </p:txBody>
      </p:sp>
      <p:grpSp>
        <p:nvGrpSpPr>
          <p:cNvPr id="92" name="Group 8"/>
          <p:cNvGrpSpPr/>
          <p:nvPr/>
        </p:nvGrpSpPr>
        <p:grpSpPr>
          <a:xfrm>
            <a:off x="8344575" y="3976195"/>
            <a:ext cx="1575772" cy="1576388"/>
            <a:chExt cx="2101515" cy="2101515"/>
          </a:xfrm>
          <a:solidFill>
            <a:schemeClr val="bg1">
              <a:alpha val="80000"/>
            </a:schemeClr>
          </a:solidFill>
        </p:grpSpPr>
        <p:sp>
          <p:nvSpPr>
            <p:cNvPr id="93" name="椭圆 3"/>
            <p:cNvSpPr>
              <a:spLocks noChangeArrowheads="1"/>
            </p:cNvSpPr>
            <p:nvPr/>
          </p:nvSpPr>
          <p:spPr bwMode="auto">
            <a:xfrm>
              <a:off x="0" y="0"/>
              <a:ext cx="2101515" cy="2101515"/>
            </a:xfrm>
            <a:prstGeom prst="ellipse">
              <a:avLst/>
            </a:prstGeom>
            <a:grpFill/>
            <a:ln cmpd="sng" w="12700">
              <a:solidFill>
                <a:schemeClr val="tx1">
                  <a:lumMod val="85000"/>
                  <a:lumOff val="15000"/>
                </a:schemeClr>
              </a:solidFill>
              <a:miter lim="800000"/>
            </a:ln>
            <a:extLst/>
          </p:spPr>
          <p:txBody>
            <a:bodyPr anchor="ctr"/>
            <a:lstStyle/>
            <a:p>
              <a:endParaRPr altLang="zh-CN" lang="zh-CN">
                <a:ea charset="-122" panose="02010509060101010101" pitchFamily="49" typeface="幼圆"/>
                <a:sym charset="-122" pitchFamily="2" typeface="宋体"/>
              </a:endParaRPr>
            </a:p>
          </p:txBody>
        </p:sp>
        <p:sp>
          <p:nvSpPr>
            <p:cNvPr id="94" name="同心圆 11"/>
            <p:cNvSpPr>
              <a:spLocks noChangeArrowheads="1"/>
            </p:cNvSpPr>
            <p:nvPr/>
          </p:nvSpPr>
          <p:spPr bwMode="auto">
            <a:xfrm>
              <a:off x="79987" y="80731"/>
              <a:ext cx="1941540" cy="1941540"/>
            </a:xfrm>
            <a:custGeom>
              <a:gdLst>
                <a:gd fmla="+- 206 0 0" name="G0"/>
                <a:gd fmla="+- 21600 0 206" name="G1"/>
                <a:gd fmla="+- 21600 0 206" name="G2"/>
                <a:gd fmla="*/ G0 2929 10000" name="G3"/>
                <a:gd fmla="+- 21600 0 G3" name="G4"/>
                <a:gd fmla="+- 21600 0 G3" name="G5"/>
                <a:gd fmla="*/ 10800 w 21600" name="T0"/>
                <a:gd fmla="*/ 0 h 21600" name="T1"/>
                <a:gd fmla="*/ 3163 w 21600" name="T2"/>
                <a:gd fmla="*/ 3163 h 21600" name="T3"/>
                <a:gd fmla="*/ 0 w 21600" name="T4"/>
                <a:gd fmla="*/ 10800 h 21600" name="T5"/>
                <a:gd fmla="*/ 3163 w 21600" name="T6"/>
                <a:gd fmla="*/ 18437 h 21600" name="T7"/>
                <a:gd fmla="*/ 10800 w 21600" name="T8"/>
                <a:gd fmla="*/ 21600 h 21600" name="T9"/>
                <a:gd fmla="*/ 18437 w 21600" name="T10"/>
                <a:gd fmla="*/ 18437 h 21600" name="T11"/>
                <a:gd fmla="*/ 21600 w 21600" name="T12"/>
                <a:gd fmla="*/ 10800 h 21600" name="T13"/>
                <a:gd fmla="*/ 18437 w 21600" name="T14"/>
                <a:gd fmla="*/ 3163 h 21600" name="T15"/>
                <a:gd fmla="*/ 3163 w 21600" name="T16"/>
                <a:gd fmla="*/ 3163 h 21600" name="T17"/>
                <a:gd fmla="*/ 18437 w 21600" name="T18"/>
                <a:gd fmla="*/ 18437 h 21600" name="T19"/>
              </a:gdLst>
              <a:cxnLst>
                <a:cxn ang="0">
                  <a:pos x="T0" y="T1"/>
                </a:cxn>
                <a:cxn ang="0">
                  <a:pos x="T2" y="T3"/>
                </a:cxn>
                <a:cxn ang="0">
                  <a:pos x="T4" y="T5"/>
                </a:cxn>
                <a:cxn ang="0">
                  <a:pos x="T6" y="T7"/>
                </a:cxn>
                <a:cxn ang="0">
                  <a:pos x="T8" y="T9"/>
                </a:cxn>
                <a:cxn ang="0">
                  <a:pos x="T10" y="T11"/>
                </a:cxn>
                <a:cxn ang="0">
                  <a:pos x="T12" y="T13"/>
                </a:cxn>
                <a:cxn ang="0">
                  <a:pos x="T14" y="T15"/>
                </a:cxn>
              </a:cxnLst>
              <a:rect b="T19" l="T16" r="T18" t="T17"/>
              <a:pathLst>
                <a:path h="21600" w="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06" y="10800"/>
                  </a:moveTo>
                  <a:cubicBezTo>
                    <a:pt x="206" y="16651"/>
                    <a:pt x="4949" y="21394"/>
                    <a:pt x="10800" y="21394"/>
                  </a:cubicBezTo>
                  <a:cubicBezTo>
                    <a:pt x="16651" y="21394"/>
                    <a:pt x="21394" y="16651"/>
                    <a:pt x="21394" y="10800"/>
                  </a:cubicBezTo>
                  <a:cubicBezTo>
                    <a:pt x="21394" y="4949"/>
                    <a:pt x="16651" y="206"/>
                    <a:pt x="10800" y="206"/>
                  </a:cubicBezTo>
                  <a:cubicBezTo>
                    <a:pt x="4949" y="206"/>
                    <a:pt x="206" y="4949"/>
                    <a:pt x="206" y="10800"/>
                  </a:cubicBezTo>
                  <a:close/>
                </a:path>
              </a:pathLst>
            </a:custGeom>
            <a:grpFill/>
            <a:ln cmpd="sng" w="12700">
              <a:solidFill>
                <a:schemeClr val="tx1">
                  <a:lumMod val="85000"/>
                  <a:lumOff val="15000"/>
                </a:schemeClr>
              </a:solidFill>
              <a:miter lim="800000"/>
            </a:ln>
            <a:extLst/>
          </p:spPr>
          <p:txBody>
            <a:bodyPr anchor="ctr"/>
            <a:lstStyle/>
            <a:p>
              <a:endParaRPr altLang="zh-CN" lang="zh-CN">
                <a:ea charset="-122" panose="02010509060101010101" pitchFamily="49" typeface="幼圆"/>
                <a:sym charset="-122" pitchFamily="2" typeface="宋体"/>
              </a:endParaRPr>
            </a:p>
          </p:txBody>
        </p:sp>
      </p:grpSp>
      <p:sp>
        <p:nvSpPr>
          <p:cNvPr id="95" name="矩形 94"/>
          <p:cNvSpPr>
            <a:spLocks noChangeArrowheads="1"/>
          </p:cNvSpPr>
          <p:nvPr/>
        </p:nvSpPr>
        <p:spPr bwMode="auto">
          <a:xfrm>
            <a:off x="8527860" y="4446492"/>
            <a:ext cx="1209203" cy="73912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81" lIns="68562" rIns="68562" tIns="34281">
            <a:spAutoFit/>
          </a:bodyPr>
          <a:lstStyle/>
          <a:p>
            <a:pPr algn="ctr"/>
            <a:r>
              <a:rPr altLang="en-US" lang="zh-CN" sz="1100">
                <a:solidFill>
                  <a:schemeClr val="tx1">
                    <a:lumMod val="85000"/>
                    <a:lumOff val="15000"/>
                  </a:schemeClr>
                </a:solidFill>
                <a:latin charset="-122" panose="02010509060101010101" pitchFamily="49" typeface="幼圆"/>
                <a:ea charset="-122" panose="02010509060101010101" pitchFamily="49" typeface="幼圆"/>
                <a:sym charset="-122" panose="020b0503020204020204" pitchFamily="34" typeface="微软雅黑"/>
              </a:rPr>
              <a:t>单击添加内容文字单击添加段落文字单击添加段落文字。</a:t>
            </a:r>
          </a:p>
        </p:txBody>
      </p:sp>
      <p:sp>
        <p:nvSpPr>
          <p:cNvPr id="96" name="椭圆 95"/>
          <p:cNvSpPr/>
          <p:nvPr/>
        </p:nvSpPr>
        <p:spPr bwMode="auto">
          <a:xfrm>
            <a:off x="2971995" y="2541329"/>
            <a:ext cx="387665" cy="387816"/>
          </a:xfrm>
          <a:prstGeom prst="ellipse">
            <a:avLst/>
          </a:prstGeom>
          <a:solidFill>
            <a:schemeClr val="bg1"/>
          </a:solidFill>
          <a:ln algn="ctr" cap="flat" cmpd="sng" w="9525">
            <a:solidFill>
              <a:schemeClr val="tx1">
                <a:lumMod val="85000"/>
                <a:lumOff val="15000"/>
              </a:schemeClr>
            </a:solidFill>
            <a:prstDash val="solid"/>
            <a:round/>
            <a:headEnd len="med" type="none" w="med"/>
            <a:tailEnd len="med" type="none" w="med"/>
          </a:ln>
          <a:effectLst/>
          <a:extLst/>
        </p:spPr>
        <p:txBody>
          <a:bodyPr anchor="t" anchorCtr="0" bIns="34281" compatLnSpc="1" lIns="68562" numCol="1" rIns="68562" rtlCol="0" tIns="34281" vert="horz" wrap="square">
            <a:prstTxWarp prst="textNoShape">
              <a:avLst/>
            </a:prstTxWarp>
          </a:bodyPr>
          <a:lstStyle/>
          <a:p>
            <a:pPr defTabSz="685617"/>
            <a:endParaRPr altLang="en-US" lang="zh-CN" sz="1300">
              <a:ea charset="-122" panose="02010509060101010101" pitchFamily="49" typeface="幼圆"/>
            </a:endParaRPr>
          </a:p>
        </p:txBody>
      </p:sp>
      <p:sp>
        <p:nvSpPr>
          <p:cNvPr id="97" name="TextBox 23"/>
          <p:cNvSpPr txBox="1"/>
          <p:nvPr/>
        </p:nvSpPr>
        <p:spPr>
          <a:xfrm>
            <a:off x="3039534" y="2562112"/>
            <a:ext cx="251424" cy="342882"/>
          </a:xfrm>
          <a:prstGeom prst="rect">
            <a:avLst/>
          </a:prstGeom>
          <a:noFill/>
        </p:spPr>
        <p:txBody>
          <a:bodyPr bIns="34281" lIns="68562" rIns="68562" rtlCol="0" tIns="34281" wrap="none">
            <a:spAutoFit/>
          </a:bodyPr>
          <a:lstStyle/>
          <a:p>
            <a:r>
              <a:rPr altLang="zh-CN" lang="en-US">
                <a:solidFill>
                  <a:schemeClr val="tx1">
                    <a:lumMod val="85000"/>
                    <a:lumOff val="15000"/>
                  </a:schemeClr>
                </a:solidFill>
                <a:latin charset="-122" panose="02010509060101010101" pitchFamily="49" typeface="幼圆"/>
                <a:ea charset="-122" panose="02010509060101010101" pitchFamily="49" typeface="幼圆"/>
              </a:rPr>
              <a:t>1</a:t>
            </a:r>
          </a:p>
        </p:txBody>
      </p:sp>
      <p:sp>
        <p:nvSpPr>
          <p:cNvPr id="98" name="椭圆 97"/>
          <p:cNvSpPr/>
          <p:nvPr/>
        </p:nvSpPr>
        <p:spPr bwMode="auto">
          <a:xfrm>
            <a:off x="4962569" y="3893125"/>
            <a:ext cx="387665" cy="387816"/>
          </a:xfrm>
          <a:prstGeom prst="ellipse">
            <a:avLst/>
          </a:prstGeom>
          <a:solidFill>
            <a:schemeClr val="bg1"/>
          </a:solidFill>
          <a:ln algn="ctr" cap="flat" cmpd="sng" w="9525">
            <a:solidFill>
              <a:schemeClr val="tx1">
                <a:lumMod val="85000"/>
                <a:lumOff val="15000"/>
              </a:schemeClr>
            </a:solidFill>
            <a:prstDash val="solid"/>
            <a:round/>
            <a:headEnd len="med" type="none" w="med"/>
            <a:tailEnd len="med" type="none" w="med"/>
          </a:ln>
          <a:effectLst/>
          <a:extLst/>
        </p:spPr>
        <p:txBody>
          <a:bodyPr anchor="t" anchorCtr="0" bIns="34281" compatLnSpc="1" lIns="68562" numCol="1" rIns="68562" rtlCol="0" tIns="34281" vert="horz" wrap="square">
            <a:prstTxWarp prst="textNoShape">
              <a:avLst/>
            </a:prstTxWarp>
          </a:bodyPr>
          <a:lstStyle/>
          <a:p>
            <a:pPr defTabSz="685617"/>
            <a:endParaRPr altLang="en-US" lang="zh-CN" sz="1300">
              <a:ea charset="-122" panose="02010509060101010101" pitchFamily="49" typeface="幼圆"/>
            </a:endParaRPr>
          </a:p>
        </p:txBody>
      </p:sp>
      <p:sp>
        <p:nvSpPr>
          <p:cNvPr id="99" name="TextBox 25"/>
          <p:cNvSpPr txBox="1"/>
          <p:nvPr/>
        </p:nvSpPr>
        <p:spPr>
          <a:xfrm>
            <a:off x="5030108" y="3913908"/>
            <a:ext cx="251424" cy="342882"/>
          </a:xfrm>
          <a:prstGeom prst="rect">
            <a:avLst/>
          </a:prstGeom>
          <a:noFill/>
        </p:spPr>
        <p:txBody>
          <a:bodyPr bIns="34281" lIns="68562" rIns="68562" rtlCol="0" tIns="34281" wrap="none">
            <a:spAutoFit/>
          </a:bodyPr>
          <a:lstStyle/>
          <a:p>
            <a:r>
              <a:rPr altLang="zh-CN" lang="en-US">
                <a:solidFill>
                  <a:schemeClr val="tx1">
                    <a:lumMod val="85000"/>
                    <a:lumOff val="15000"/>
                  </a:schemeClr>
                </a:solidFill>
                <a:latin charset="-122" panose="02010509060101010101" pitchFamily="49" typeface="幼圆"/>
                <a:ea charset="-122" panose="02010509060101010101" pitchFamily="49" typeface="幼圆"/>
              </a:rPr>
              <a:t>2</a:t>
            </a:r>
          </a:p>
        </p:txBody>
      </p:sp>
      <p:sp>
        <p:nvSpPr>
          <p:cNvPr id="100" name="椭圆 99"/>
          <p:cNvSpPr/>
          <p:nvPr/>
        </p:nvSpPr>
        <p:spPr bwMode="auto">
          <a:xfrm>
            <a:off x="6699863" y="2722304"/>
            <a:ext cx="387665" cy="387816"/>
          </a:xfrm>
          <a:prstGeom prst="ellipse">
            <a:avLst/>
          </a:prstGeom>
          <a:solidFill>
            <a:schemeClr val="bg1"/>
          </a:solidFill>
          <a:ln algn="ctr" cap="flat" cmpd="sng" w="9525">
            <a:solidFill>
              <a:schemeClr val="tx1">
                <a:lumMod val="85000"/>
                <a:lumOff val="15000"/>
              </a:schemeClr>
            </a:solidFill>
            <a:prstDash val="solid"/>
            <a:round/>
            <a:headEnd len="med" type="none" w="med"/>
            <a:tailEnd len="med" type="none" w="med"/>
          </a:ln>
          <a:effectLst/>
          <a:extLst/>
        </p:spPr>
        <p:txBody>
          <a:bodyPr anchor="t" anchorCtr="0" bIns="34281" compatLnSpc="1" lIns="68562" numCol="1" rIns="68562" rtlCol="0" tIns="34281" vert="horz" wrap="square">
            <a:prstTxWarp prst="textNoShape">
              <a:avLst/>
            </a:prstTxWarp>
          </a:bodyPr>
          <a:lstStyle/>
          <a:p>
            <a:pPr defTabSz="685617"/>
            <a:endParaRPr altLang="en-US" lang="zh-CN" sz="1300">
              <a:ea charset="-122" panose="02010509060101010101" pitchFamily="49" typeface="幼圆"/>
            </a:endParaRPr>
          </a:p>
        </p:txBody>
      </p:sp>
      <p:sp>
        <p:nvSpPr>
          <p:cNvPr id="101" name="TextBox 27"/>
          <p:cNvSpPr txBox="1"/>
          <p:nvPr/>
        </p:nvSpPr>
        <p:spPr>
          <a:xfrm>
            <a:off x="6767402" y="2743087"/>
            <a:ext cx="251424" cy="342882"/>
          </a:xfrm>
          <a:prstGeom prst="rect">
            <a:avLst/>
          </a:prstGeom>
          <a:noFill/>
        </p:spPr>
        <p:txBody>
          <a:bodyPr bIns="34281" lIns="68562" rIns="68562" rtlCol="0" tIns="34281" wrap="none">
            <a:spAutoFit/>
          </a:bodyPr>
          <a:lstStyle/>
          <a:p>
            <a:r>
              <a:rPr altLang="zh-CN" lang="en-US">
                <a:solidFill>
                  <a:schemeClr val="tx1">
                    <a:lumMod val="85000"/>
                    <a:lumOff val="15000"/>
                  </a:schemeClr>
                </a:solidFill>
                <a:latin charset="-122" panose="02010509060101010101" pitchFamily="49" typeface="幼圆"/>
                <a:ea charset="-122" panose="02010509060101010101" pitchFamily="49" typeface="幼圆"/>
              </a:rPr>
              <a:t>3</a:t>
            </a:r>
          </a:p>
        </p:txBody>
      </p:sp>
      <p:sp>
        <p:nvSpPr>
          <p:cNvPr id="102" name="椭圆 101"/>
          <p:cNvSpPr/>
          <p:nvPr/>
        </p:nvSpPr>
        <p:spPr bwMode="auto">
          <a:xfrm>
            <a:off x="8538571" y="4053750"/>
            <a:ext cx="387665" cy="387816"/>
          </a:xfrm>
          <a:prstGeom prst="ellipse">
            <a:avLst/>
          </a:prstGeom>
          <a:solidFill>
            <a:schemeClr val="bg1"/>
          </a:solidFill>
          <a:ln algn="ctr" cap="flat" cmpd="sng" w="9525">
            <a:solidFill>
              <a:schemeClr val="tx1">
                <a:lumMod val="85000"/>
                <a:lumOff val="15000"/>
              </a:schemeClr>
            </a:solidFill>
            <a:prstDash val="solid"/>
            <a:round/>
            <a:headEnd len="med" type="none" w="med"/>
            <a:tailEnd len="med" type="none" w="med"/>
          </a:ln>
          <a:effectLst/>
          <a:extLst/>
        </p:spPr>
        <p:txBody>
          <a:bodyPr anchor="t" anchorCtr="0" bIns="34281" compatLnSpc="1" lIns="68562" numCol="1" rIns="68562" rtlCol="0" tIns="34281" vert="horz" wrap="square">
            <a:prstTxWarp prst="textNoShape">
              <a:avLst/>
            </a:prstTxWarp>
          </a:bodyPr>
          <a:lstStyle/>
          <a:p>
            <a:pPr defTabSz="685617"/>
            <a:endParaRPr altLang="en-US" lang="zh-CN" sz="1300">
              <a:ea charset="-122" panose="02010509060101010101" pitchFamily="49" typeface="幼圆"/>
            </a:endParaRPr>
          </a:p>
        </p:txBody>
      </p:sp>
      <p:sp>
        <p:nvSpPr>
          <p:cNvPr id="103" name="TextBox 29"/>
          <p:cNvSpPr txBox="1"/>
          <p:nvPr/>
        </p:nvSpPr>
        <p:spPr>
          <a:xfrm>
            <a:off x="8606110" y="4074534"/>
            <a:ext cx="251424" cy="342882"/>
          </a:xfrm>
          <a:prstGeom prst="rect">
            <a:avLst/>
          </a:prstGeom>
          <a:noFill/>
        </p:spPr>
        <p:txBody>
          <a:bodyPr bIns="34281" lIns="68562" rIns="68562" rtlCol="0" tIns="34281" wrap="none">
            <a:spAutoFit/>
          </a:bodyPr>
          <a:lstStyle/>
          <a:p>
            <a:r>
              <a:rPr altLang="zh-CN" lang="en-US">
                <a:solidFill>
                  <a:schemeClr val="tx1">
                    <a:lumMod val="85000"/>
                    <a:lumOff val="15000"/>
                  </a:schemeClr>
                </a:solidFill>
                <a:latin charset="-122" panose="02010509060101010101" pitchFamily="49" typeface="幼圆"/>
                <a:ea charset="-122" panose="02010509060101010101" pitchFamily="49" typeface="幼圆"/>
              </a:rPr>
              <a:t>4</a:t>
            </a:r>
          </a:p>
        </p:txBody>
      </p:sp>
      <p:sp>
        <p:nvSpPr>
          <p:cNvPr id="104" name="椭圆 103"/>
          <p:cNvSpPr/>
          <p:nvPr/>
        </p:nvSpPr>
        <p:spPr bwMode="auto">
          <a:xfrm>
            <a:off x="2663254" y="4535734"/>
            <a:ext cx="957033" cy="957407"/>
          </a:xfrm>
          <a:prstGeom prst="ellipse">
            <a:avLst/>
          </a:prstGeom>
          <a:solidFill>
            <a:schemeClr val="bg1">
              <a:alpha val="16000"/>
            </a:schemeClr>
          </a:solidFill>
          <a:ln algn="ctr" cap="flat" cmpd="sng" w="9525">
            <a:noFill/>
            <a:prstDash val="solid"/>
            <a:round/>
            <a:headEnd len="med" type="none" w="med"/>
            <a:tailEnd len="med" type="none" w="med"/>
          </a:ln>
          <a:effectLst/>
          <a:extLst/>
        </p:spPr>
        <p:txBody>
          <a:bodyPr anchor="t" anchorCtr="0" bIns="34281" compatLnSpc="1" lIns="68562" numCol="1" rIns="68562" rtlCol="0" tIns="34281" vert="horz" wrap="square">
            <a:prstTxWarp prst="textNoShape">
              <a:avLst/>
            </a:prstTxWarp>
          </a:bodyPr>
          <a:lstStyle/>
          <a:p>
            <a:pPr defTabSz="685617"/>
            <a:endParaRPr altLang="en-US" lang="zh-CN" sz="1300">
              <a:ea charset="-122" panose="02010509060101010101" pitchFamily="49" typeface="幼圆"/>
            </a:endParaRPr>
          </a:p>
        </p:txBody>
      </p:sp>
      <p:sp>
        <p:nvSpPr>
          <p:cNvPr id="105" name="椭圆 104"/>
          <p:cNvSpPr/>
          <p:nvPr/>
        </p:nvSpPr>
        <p:spPr bwMode="auto">
          <a:xfrm>
            <a:off x="4618885" y="2626597"/>
            <a:ext cx="866926" cy="867265"/>
          </a:xfrm>
          <a:prstGeom prst="ellipse">
            <a:avLst/>
          </a:prstGeom>
          <a:blipFill>
            <a:blip r:embed="rId4"/>
            <a:stretch>
              <a:fillRect/>
            </a:stretch>
          </a:blipFill>
          <a:ln algn="ctr" cap="flat" cmpd="sng" w="9525">
            <a:noFill/>
            <a:prstDash val="solid"/>
            <a:round/>
            <a:headEnd len="med" type="none" w="med"/>
            <a:tailEnd len="med" type="none" w="med"/>
          </a:ln>
          <a:effectLst/>
          <a:extLst/>
        </p:spPr>
        <p:txBody>
          <a:bodyPr anchor="t" anchorCtr="0" bIns="34281" compatLnSpc="1" lIns="68562" numCol="1" rIns="68562" rtlCol="0" tIns="34281" vert="horz" wrap="square">
            <a:prstTxWarp prst="textNoShape">
              <a:avLst/>
            </a:prstTxWarp>
          </a:bodyPr>
          <a:lstStyle/>
          <a:p>
            <a:pPr defTabSz="685617"/>
            <a:endParaRPr altLang="en-US" lang="zh-CN" sz="1300">
              <a:ea charset="-122" panose="02010509060101010101" pitchFamily="49" typeface="幼圆"/>
            </a:endParaRPr>
          </a:p>
        </p:txBody>
      </p:sp>
      <p:sp>
        <p:nvSpPr>
          <p:cNvPr id="106" name="椭圆 105"/>
          <p:cNvSpPr/>
          <p:nvPr/>
        </p:nvSpPr>
        <p:spPr bwMode="auto">
          <a:xfrm>
            <a:off x="5675492" y="3200522"/>
            <a:ext cx="308212" cy="308333"/>
          </a:xfrm>
          <a:prstGeom prst="ellipse">
            <a:avLst/>
          </a:prstGeom>
          <a:solidFill>
            <a:schemeClr val="bg1">
              <a:alpha val="16000"/>
            </a:schemeClr>
          </a:solidFill>
          <a:ln algn="ctr" cap="flat" cmpd="sng" w="9525">
            <a:noFill/>
            <a:prstDash val="solid"/>
            <a:round/>
            <a:headEnd len="med" type="none" w="med"/>
            <a:tailEnd len="med" type="none" w="med"/>
          </a:ln>
          <a:effectLst/>
          <a:extLst/>
        </p:spPr>
        <p:txBody>
          <a:bodyPr anchor="t" anchorCtr="0" bIns="34281" compatLnSpc="1" lIns="68562" numCol="1" rIns="68562" rtlCol="0" tIns="34281" vert="horz" wrap="square">
            <a:prstTxWarp prst="textNoShape">
              <a:avLst/>
            </a:prstTxWarp>
          </a:bodyPr>
          <a:lstStyle/>
          <a:p>
            <a:pPr defTabSz="685617"/>
            <a:endParaRPr altLang="en-US" lang="zh-CN" sz="1300">
              <a:ea charset="-122" panose="02010509060101010101" pitchFamily="49" typeface="幼圆"/>
            </a:endParaRPr>
          </a:p>
        </p:txBody>
      </p:sp>
      <p:sp>
        <p:nvSpPr>
          <p:cNvPr id="107" name="椭圆 106"/>
          <p:cNvSpPr/>
          <p:nvPr/>
        </p:nvSpPr>
        <p:spPr bwMode="auto">
          <a:xfrm>
            <a:off x="3854227" y="4244575"/>
            <a:ext cx="308212" cy="308333"/>
          </a:xfrm>
          <a:prstGeom prst="ellipse">
            <a:avLst/>
          </a:prstGeom>
          <a:solidFill>
            <a:schemeClr val="bg1">
              <a:alpha val="16000"/>
            </a:schemeClr>
          </a:solidFill>
          <a:ln algn="ctr" cap="flat" cmpd="sng" w="9525">
            <a:noFill/>
            <a:prstDash val="solid"/>
            <a:round/>
            <a:headEnd len="med" type="none" w="med"/>
            <a:tailEnd len="med" type="none" w="med"/>
          </a:ln>
          <a:effectLst/>
          <a:extLst/>
        </p:spPr>
        <p:txBody>
          <a:bodyPr anchor="t" anchorCtr="0" bIns="34281" compatLnSpc="1" lIns="68562" numCol="1" rIns="68562" rtlCol="0" tIns="34281" vert="horz" wrap="square">
            <a:prstTxWarp prst="textNoShape">
              <a:avLst/>
            </a:prstTxWarp>
          </a:bodyPr>
          <a:lstStyle/>
          <a:p>
            <a:pPr defTabSz="685617"/>
            <a:endParaRPr altLang="en-US" lang="zh-CN" sz="1300">
              <a:ea charset="-122" panose="02010509060101010101" pitchFamily="49" typeface="幼圆"/>
            </a:endParaRPr>
          </a:p>
        </p:txBody>
      </p:sp>
      <p:sp>
        <p:nvSpPr>
          <p:cNvPr id="108" name="椭圆 107"/>
          <p:cNvSpPr/>
          <p:nvPr/>
        </p:nvSpPr>
        <p:spPr bwMode="auto">
          <a:xfrm>
            <a:off x="3114213" y="4216021"/>
            <a:ext cx="203388" cy="203468"/>
          </a:xfrm>
          <a:prstGeom prst="ellipse">
            <a:avLst/>
          </a:prstGeom>
          <a:solidFill>
            <a:schemeClr val="bg1">
              <a:alpha val="16000"/>
            </a:schemeClr>
          </a:solidFill>
          <a:ln algn="ctr" cap="flat" cmpd="sng" w="9525">
            <a:noFill/>
            <a:prstDash val="solid"/>
            <a:round/>
            <a:headEnd len="med" type="none" w="med"/>
            <a:tailEnd len="med" type="none" w="med"/>
          </a:ln>
          <a:effectLst/>
          <a:extLst/>
        </p:spPr>
        <p:txBody>
          <a:bodyPr anchor="t" anchorCtr="0" bIns="34281" compatLnSpc="1" lIns="68562" numCol="1" rIns="68562" rtlCol="0" tIns="34281" vert="horz" wrap="square">
            <a:prstTxWarp prst="textNoShape">
              <a:avLst/>
            </a:prstTxWarp>
          </a:bodyPr>
          <a:lstStyle/>
          <a:p>
            <a:pPr defTabSz="685617"/>
            <a:endParaRPr altLang="en-US" lang="zh-CN" sz="1300">
              <a:ea charset="-122" panose="02010509060101010101" pitchFamily="49" typeface="幼圆"/>
            </a:endParaRPr>
          </a:p>
        </p:txBody>
      </p:sp>
      <p:sp>
        <p:nvSpPr>
          <p:cNvPr id="109" name="椭圆 108"/>
          <p:cNvSpPr/>
          <p:nvPr/>
        </p:nvSpPr>
        <p:spPr bwMode="auto">
          <a:xfrm>
            <a:off x="6904526" y="4764389"/>
            <a:ext cx="1371680" cy="1372216"/>
          </a:xfrm>
          <a:prstGeom prst="ellipse">
            <a:avLst/>
          </a:prstGeom>
          <a:blipFill>
            <a:blip r:embed="rId5"/>
            <a:stretch>
              <a:fillRect/>
            </a:stretch>
          </a:blipFill>
          <a:ln algn="ctr" cap="flat" cmpd="sng" w="9525">
            <a:noFill/>
            <a:prstDash val="solid"/>
            <a:round/>
            <a:headEnd len="med" type="none" w="med"/>
            <a:tailEnd len="med" type="none" w="med"/>
          </a:ln>
          <a:effectLst/>
          <a:extLst/>
        </p:spPr>
        <p:txBody>
          <a:bodyPr anchor="t" anchorCtr="0" bIns="34281" compatLnSpc="1" lIns="68562" numCol="1" rIns="68562" rtlCol="0" tIns="34281" vert="horz" wrap="square">
            <a:prstTxWarp prst="textNoShape">
              <a:avLst/>
            </a:prstTxWarp>
          </a:bodyPr>
          <a:lstStyle/>
          <a:p>
            <a:pPr defTabSz="685617"/>
            <a:endParaRPr altLang="en-US" lang="zh-CN" sz="1300">
              <a:ea charset="-122" panose="02010509060101010101" pitchFamily="49" typeface="幼圆"/>
            </a:endParaRPr>
          </a:p>
        </p:txBody>
      </p:sp>
      <p:sp>
        <p:nvSpPr>
          <p:cNvPr id="110" name="椭圆 109"/>
          <p:cNvSpPr/>
          <p:nvPr/>
        </p:nvSpPr>
        <p:spPr bwMode="auto">
          <a:xfrm>
            <a:off x="9103981" y="3205770"/>
            <a:ext cx="302966" cy="303085"/>
          </a:xfrm>
          <a:prstGeom prst="ellipse">
            <a:avLst/>
          </a:prstGeom>
          <a:solidFill>
            <a:schemeClr val="bg1">
              <a:alpha val="16000"/>
            </a:schemeClr>
          </a:solidFill>
          <a:ln algn="ctr" cap="flat" cmpd="sng" w="9525">
            <a:noFill/>
            <a:prstDash val="solid"/>
            <a:round/>
            <a:headEnd len="med" type="none" w="med"/>
            <a:tailEnd len="med" type="none" w="med"/>
          </a:ln>
          <a:effectLst/>
          <a:extLst/>
        </p:spPr>
        <p:txBody>
          <a:bodyPr anchor="t" anchorCtr="0" bIns="34281" compatLnSpc="1" lIns="68562" numCol="1" rIns="68562" rtlCol="0" tIns="34281" vert="horz" wrap="square">
            <a:prstTxWarp prst="textNoShape">
              <a:avLst/>
            </a:prstTxWarp>
          </a:bodyPr>
          <a:lstStyle/>
          <a:p>
            <a:pPr defTabSz="685617"/>
            <a:endParaRPr altLang="en-US" lang="zh-CN" sz="1300">
              <a:ea charset="-122" panose="02010509060101010101" pitchFamily="49" typeface="幼圆"/>
            </a:endParaRPr>
          </a:p>
        </p:txBody>
      </p:sp>
      <p:sp>
        <p:nvSpPr>
          <p:cNvPr id="111" name="椭圆 110"/>
          <p:cNvSpPr/>
          <p:nvPr/>
        </p:nvSpPr>
        <p:spPr bwMode="auto">
          <a:xfrm>
            <a:off x="8520766" y="3501252"/>
            <a:ext cx="222468" cy="222555"/>
          </a:xfrm>
          <a:prstGeom prst="ellipse">
            <a:avLst/>
          </a:prstGeom>
          <a:solidFill>
            <a:schemeClr val="bg1">
              <a:alpha val="16000"/>
            </a:schemeClr>
          </a:solidFill>
          <a:ln algn="ctr" cap="flat" cmpd="sng" w="9525">
            <a:noFill/>
            <a:prstDash val="solid"/>
            <a:round/>
            <a:headEnd len="med" type="none" w="med"/>
            <a:tailEnd len="med" type="none" w="med"/>
          </a:ln>
          <a:effectLst/>
          <a:extLst/>
        </p:spPr>
        <p:txBody>
          <a:bodyPr anchor="t" anchorCtr="0" bIns="34281" compatLnSpc="1" lIns="68562" numCol="1" rIns="68562" rtlCol="0" tIns="34281" vert="horz" wrap="square">
            <a:prstTxWarp prst="textNoShape">
              <a:avLst/>
            </a:prstTxWarp>
          </a:bodyPr>
          <a:lstStyle/>
          <a:p>
            <a:pPr defTabSz="685617"/>
            <a:endParaRPr altLang="en-US" lang="zh-CN" sz="1300">
              <a:ea charset="-122" panose="02010509060101010101" pitchFamily="49" typeface="幼圆"/>
            </a:endParaRPr>
          </a:p>
        </p:txBody>
      </p:sp>
      <p:sp>
        <p:nvSpPr>
          <p:cNvPr id="112" name="椭圆 111"/>
          <p:cNvSpPr/>
          <p:nvPr/>
        </p:nvSpPr>
        <p:spPr bwMode="auto">
          <a:xfrm>
            <a:off x="8406170" y="2671271"/>
            <a:ext cx="406041" cy="406200"/>
          </a:xfrm>
          <a:prstGeom prst="ellipse">
            <a:avLst/>
          </a:prstGeom>
          <a:solidFill>
            <a:schemeClr val="bg1">
              <a:alpha val="16000"/>
            </a:schemeClr>
          </a:solidFill>
          <a:ln algn="ctr" cap="flat" cmpd="sng" w="9525">
            <a:noFill/>
            <a:prstDash val="solid"/>
            <a:round/>
            <a:headEnd len="med" type="none" w="med"/>
            <a:tailEnd len="med" type="none" w="med"/>
          </a:ln>
          <a:effectLst/>
          <a:extLst/>
        </p:spPr>
        <p:txBody>
          <a:bodyPr anchor="t" anchorCtr="0" bIns="34281" compatLnSpc="1" lIns="68562" numCol="1" rIns="68562" rtlCol="0" tIns="34281" vert="horz" wrap="square">
            <a:prstTxWarp prst="textNoShape">
              <a:avLst/>
            </a:prstTxWarp>
          </a:bodyPr>
          <a:lstStyle/>
          <a:p>
            <a:pPr defTabSz="685617"/>
            <a:endParaRPr altLang="en-US" lang="zh-CN" sz="1300">
              <a:ea charset="-122" panose="02010509060101010101" pitchFamily="49" typeface="幼圆"/>
            </a:endParaRPr>
          </a:p>
        </p:txBody>
      </p:sp>
      <p:sp>
        <p:nvSpPr>
          <p:cNvPr id="113" name="椭圆 112"/>
          <p:cNvSpPr/>
          <p:nvPr/>
        </p:nvSpPr>
        <p:spPr bwMode="auto">
          <a:xfrm>
            <a:off x="6760506" y="4422428"/>
            <a:ext cx="302966" cy="303085"/>
          </a:xfrm>
          <a:prstGeom prst="ellipse">
            <a:avLst/>
          </a:prstGeom>
          <a:solidFill>
            <a:schemeClr val="bg1">
              <a:alpha val="16000"/>
            </a:schemeClr>
          </a:solidFill>
          <a:ln algn="ctr" cap="flat" cmpd="sng" w="9525">
            <a:noFill/>
            <a:prstDash val="solid"/>
            <a:round/>
            <a:headEnd len="med" type="none" w="med"/>
            <a:tailEnd len="med" type="none" w="med"/>
          </a:ln>
          <a:effectLst/>
          <a:extLst/>
        </p:spPr>
        <p:txBody>
          <a:bodyPr anchor="t" anchorCtr="0" bIns="34281" compatLnSpc="1" lIns="68562" numCol="1" rIns="68562" rtlCol="0" tIns="34281" vert="horz" wrap="square">
            <a:prstTxWarp prst="textNoShape">
              <a:avLst/>
            </a:prstTxWarp>
          </a:bodyPr>
          <a:lstStyle/>
          <a:p>
            <a:pPr defTabSz="685617"/>
            <a:endParaRPr altLang="en-US" lang="zh-CN" sz="1300">
              <a:ea charset="-122" panose="02010509060101010101" pitchFamily="49" typeface="幼圆"/>
            </a:endParaRPr>
          </a:p>
        </p:txBody>
      </p:sp>
      <p:sp>
        <p:nvSpPr>
          <p:cNvPr id="114" name="椭圆 113"/>
          <p:cNvSpPr/>
          <p:nvPr/>
        </p:nvSpPr>
        <p:spPr bwMode="auto">
          <a:xfrm>
            <a:off x="6617104" y="4993049"/>
            <a:ext cx="222468" cy="222555"/>
          </a:xfrm>
          <a:prstGeom prst="ellipse">
            <a:avLst/>
          </a:prstGeom>
          <a:solidFill>
            <a:schemeClr val="bg1">
              <a:alpha val="16000"/>
            </a:schemeClr>
          </a:solidFill>
          <a:ln algn="ctr" cap="flat" cmpd="sng" w="9525">
            <a:noFill/>
            <a:prstDash val="solid"/>
            <a:round/>
            <a:headEnd len="med" type="none" w="med"/>
            <a:tailEnd len="med" type="none" w="med"/>
          </a:ln>
          <a:effectLst/>
          <a:extLst/>
        </p:spPr>
        <p:txBody>
          <a:bodyPr anchor="t" anchorCtr="0" bIns="34281" compatLnSpc="1" lIns="68562" numCol="1" rIns="68562" rtlCol="0" tIns="34281" vert="horz" wrap="square">
            <a:prstTxWarp prst="textNoShape">
              <a:avLst/>
            </a:prstTxWarp>
          </a:bodyPr>
          <a:lstStyle/>
          <a:p>
            <a:pPr defTabSz="685617"/>
            <a:endParaRPr altLang="en-US" lang="zh-CN" sz="1300">
              <a:ea charset="-122" panose="02010509060101010101" pitchFamily="49" typeface="幼圆"/>
            </a:endParaRPr>
          </a:p>
        </p:txBody>
      </p:sp>
      <p:sp>
        <p:nvSpPr>
          <p:cNvPr id="115" name="椭圆 114"/>
          <p:cNvSpPr/>
          <p:nvPr/>
        </p:nvSpPr>
        <p:spPr bwMode="auto">
          <a:xfrm>
            <a:off x="9820208" y="5805669"/>
            <a:ext cx="302966" cy="303085"/>
          </a:xfrm>
          <a:prstGeom prst="ellipse">
            <a:avLst/>
          </a:prstGeom>
          <a:solidFill>
            <a:schemeClr val="bg1">
              <a:alpha val="16000"/>
            </a:schemeClr>
          </a:solidFill>
          <a:ln algn="ctr" cap="flat" cmpd="sng" w="9525">
            <a:noFill/>
            <a:prstDash val="solid"/>
            <a:round/>
            <a:headEnd len="med" type="none" w="med"/>
            <a:tailEnd len="med" type="none" w="med"/>
          </a:ln>
          <a:effectLst/>
          <a:extLst/>
        </p:spPr>
        <p:txBody>
          <a:bodyPr anchor="t" anchorCtr="0" bIns="34281" compatLnSpc="1" lIns="68562" numCol="1" rIns="68562" rtlCol="0" tIns="34281" vert="horz" wrap="square">
            <a:prstTxWarp prst="textNoShape">
              <a:avLst/>
            </a:prstTxWarp>
          </a:bodyPr>
          <a:lstStyle/>
          <a:p>
            <a:pPr defTabSz="685617"/>
            <a:endParaRPr altLang="en-US" lang="zh-CN" sz="1300">
              <a:ea charset="-122" panose="02010509060101010101" pitchFamily="49" typeface="幼圆"/>
            </a:endParaRPr>
          </a:p>
        </p:txBody>
      </p:sp>
    </p:spTree>
    <p:custDataLst>
      <p:tags r:id="rId6"/>
    </p:custDataLst>
    <p:extLst>
      <p:ext uri="{BB962C8B-B14F-4D97-AF65-F5344CB8AC3E}">
        <p14:creationId val="3835904250"/>
      </p:ext>
    </p:extLst>
  </p:cSld>
  <p:clrMapOvr>
    <a:masterClrMapping/>
  </p:clrMapOvr>
  <mc:AlternateContent>
    <mc:Choice Requires="p14">
      <p:transition p14:dur="1500" spd="slow">
        <p14:window dir="vert"/>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53" presetSubtype="0">
                                  <p:stCondLst>
                                    <p:cond delay="0"/>
                                  </p:stCondLst>
                                  <p:childTnLst>
                                    <p:set>
                                      <p:cBhvr>
                                        <p:cTn dur="1" fill="hold" id="6">
                                          <p:stCondLst>
                                            <p:cond delay="0"/>
                                          </p:stCondLst>
                                        </p:cTn>
                                        <p:tgtEl>
                                          <p:spTgt spid="80"/>
                                        </p:tgtEl>
                                        <p:attrNameLst>
                                          <p:attrName>style.visibility</p:attrName>
                                        </p:attrNameLst>
                                      </p:cBhvr>
                                      <p:to>
                                        <p:strVal val="visible"/>
                                      </p:to>
                                    </p:set>
                                    <p:anim calcmode="lin" valueType="num">
                                      <p:cBhvr>
                                        <p:cTn dur="500" fill="hold" id="7"/>
                                        <p:tgtEl>
                                          <p:spTgt spid="80"/>
                                        </p:tgtEl>
                                        <p:attrNameLst>
                                          <p:attrName>ppt_w</p:attrName>
                                        </p:attrNameLst>
                                      </p:cBhvr>
                                      <p:tavLst>
                                        <p:tav tm="0">
                                          <p:val>
                                            <p:fltVal val="0"/>
                                          </p:val>
                                        </p:tav>
                                        <p:tav tm="100000">
                                          <p:val>
                                            <p:strVal val="#ppt_w"/>
                                          </p:val>
                                        </p:tav>
                                      </p:tavLst>
                                    </p:anim>
                                    <p:anim calcmode="lin" valueType="num">
                                      <p:cBhvr>
                                        <p:cTn dur="500" fill="hold" id="8"/>
                                        <p:tgtEl>
                                          <p:spTgt spid="80"/>
                                        </p:tgtEl>
                                        <p:attrNameLst>
                                          <p:attrName>ppt_h</p:attrName>
                                        </p:attrNameLst>
                                      </p:cBhvr>
                                      <p:tavLst>
                                        <p:tav tm="0">
                                          <p:val>
                                            <p:fltVal val="0"/>
                                          </p:val>
                                        </p:tav>
                                        <p:tav tm="100000">
                                          <p:val>
                                            <p:strVal val="#ppt_h"/>
                                          </p:val>
                                        </p:tav>
                                      </p:tavLst>
                                    </p:anim>
                                    <p:animEffect filter="fade" transition="in">
                                      <p:cBhvr>
                                        <p:cTn dur="500" id="9"/>
                                        <p:tgtEl>
                                          <p:spTgt spid="80"/>
                                        </p:tgtEl>
                                      </p:cBhvr>
                                    </p:animEffect>
                                  </p:childTnLst>
                                </p:cTn>
                              </p:par>
                              <p:par>
                                <p:cTn fill="hold" grpId="0" id="10" nodeType="withEffect" presetClass="entr" presetID="53" presetSubtype="0">
                                  <p:stCondLst>
                                    <p:cond delay="0"/>
                                  </p:stCondLst>
                                  <p:childTnLst>
                                    <p:set>
                                      <p:cBhvr>
                                        <p:cTn dur="1" fill="hold" id="11">
                                          <p:stCondLst>
                                            <p:cond delay="0"/>
                                          </p:stCondLst>
                                        </p:cTn>
                                        <p:tgtEl>
                                          <p:spTgt spid="83"/>
                                        </p:tgtEl>
                                        <p:attrNameLst>
                                          <p:attrName>style.visibility</p:attrName>
                                        </p:attrNameLst>
                                      </p:cBhvr>
                                      <p:to>
                                        <p:strVal val="visible"/>
                                      </p:to>
                                    </p:set>
                                    <p:anim calcmode="lin" valueType="num">
                                      <p:cBhvr>
                                        <p:cTn dur="500" fill="hold" id="12"/>
                                        <p:tgtEl>
                                          <p:spTgt spid="83"/>
                                        </p:tgtEl>
                                        <p:attrNameLst>
                                          <p:attrName>ppt_w</p:attrName>
                                        </p:attrNameLst>
                                      </p:cBhvr>
                                      <p:tavLst>
                                        <p:tav tm="0">
                                          <p:val>
                                            <p:fltVal val="0"/>
                                          </p:val>
                                        </p:tav>
                                        <p:tav tm="100000">
                                          <p:val>
                                            <p:strVal val="#ppt_w"/>
                                          </p:val>
                                        </p:tav>
                                      </p:tavLst>
                                    </p:anim>
                                    <p:anim calcmode="lin" valueType="num">
                                      <p:cBhvr>
                                        <p:cTn dur="500" fill="hold" id="13"/>
                                        <p:tgtEl>
                                          <p:spTgt spid="83"/>
                                        </p:tgtEl>
                                        <p:attrNameLst>
                                          <p:attrName>ppt_h</p:attrName>
                                        </p:attrNameLst>
                                      </p:cBhvr>
                                      <p:tavLst>
                                        <p:tav tm="0">
                                          <p:val>
                                            <p:fltVal val="0"/>
                                          </p:val>
                                        </p:tav>
                                        <p:tav tm="100000">
                                          <p:val>
                                            <p:strVal val="#ppt_h"/>
                                          </p:val>
                                        </p:tav>
                                      </p:tavLst>
                                    </p:anim>
                                    <p:animEffect filter="fade" transition="in">
                                      <p:cBhvr>
                                        <p:cTn dur="500" id="14"/>
                                        <p:tgtEl>
                                          <p:spTgt spid="83"/>
                                        </p:tgtEl>
                                      </p:cBhvr>
                                    </p:animEffect>
                                  </p:childTnLst>
                                </p:cTn>
                              </p:par>
                            </p:childTnLst>
                          </p:cTn>
                        </p:par>
                        <p:par>
                          <p:cTn fill="hold" id="15" nodeType="afterGroup">
                            <p:stCondLst>
                              <p:cond delay="500"/>
                            </p:stCondLst>
                            <p:childTnLst>
                              <p:par>
                                <p:cTn fill="hold" grpId="0" id="16" nodeType="afterEffect" presetClass="entr" presetID="53" presetSubtype="0">
                                  <p:stCondLst>
                                    <p:cond delay="100"/>
                                  </p:stCondLst>
                                  <p:childTnLst>
                                    <p:set>
                                      <p:cBhvr>
                                        <p:cTn dur="1" fill="hold" id="17">
                                          <p:stCondLst>
                                            <p:cond delay="0"/>
                                          </p:stCondLst>
                                        </p:cTn>
                                        <p:tgtEl>
                                          <p:spTgt spid="107"/>
                                        </p:tgtEl>
                                        <p:attrNameLst>
                                          <p:attrName>style.visibility</p:attrName>
                                        </p:attrNameLst>
                                      </p:cBhvr>
                                      <p:to>
                                        <p:strVal val="visible"/>
                                      </p:to>
                                    </p:set>
                                    <p:anim calcmode="lin" valueType="num">
                                      <p:cBhvr>
                                        <p:cTn dur="500" fill="hold" id="18"/>
                                        <p:tgtEl>
                                          <p:spTgt spid="107"/>
                                        </p:tgtEl>
                                        <p:attrNameLst>
                                          <p:attrName>ppt_w</p:attrName>
                                        </p:attrNameLst>
                                      </p:cBhvr>
                                      <p:tavLst>
                                        <p:tav tm="0">
                                          <p:val>
                                            <p:fltVal val="0"/>
                                          </p:val>
                                        </p:tav>
                                        <p:tav tm="100000">
                                          <p:val>
                                            <p:strVal val="#ppt_w"/>
                                          </p:val>
                                        </p:tav>
                                      </p:tavLst>
                                    </p:anim>
                                    <p:anim calcmode="lin" valueType="num">
                                      <p:cBhvr>
                                        <p:cTn dur="500" fill="hold" id="19"/>
                                        <p:tgtEl>
                                          <p:spTgt spid="107"/>
                                        </p:tgtEl>
                                        <p:attrNameLst>
                                          <p:attrName>ppt_h</p:attrName>
                                        </p:attrNameLst>
                                      </p:cBhvr>
                                      <p:tavLst>
                                        <p:tav tm="0">
                                          <p:val>
                                            <p:fltVal val="0"/>
                                          </p:val>
                                        </p:tav>
                                        <p:tav tm="100000">
                                          <p:val>
                                            <p:strVal val="#ppt_h"/>
                                          </p:val>
                                        </p:tav>
                                      </p:tavLst>
                                    </p:anim>
                                    <p:animEffect filter="fade" transition="in">
                                      <p:cBhvr>
                                        <p:cTn dur="500" id="20"/>
                                        <p:tgtEl>
                                          <p:spTgt spid="107"/>
                                        </p:tgtEl>
                                      </p:cBhvr>
                                    </p:animEffect>
                                  </p:childTnLst>
                                </p:cTn>
                              </p:par>
                              <p:par>
                                <p:cTn fill="hold" grpId="0" id="21" nodeType="withEffect" presetClass="entr" presetID="53" presetSubtype="0">
                                  <p:stCondLst>
                                    <p:cond delay="0"/>
                                  </p:stCondLst>
                                  <p:childTnLst>
                                    <p:set>
                                      <p:cBhvr>
                                        <p:cTn dur="1" fill="hold" id="22">
                                          <p:stCondLst>
                                            <p:cond delay="0"/>
                                          </p:stCondLst>
                                        </p:cTn>
                                        <p:tgtEl>
                                          <p:spTgt spid="106"/>
                                        </p:tgtEl>
                                        <p:attrNameLst>
                                          <p:attrName>style.visibility</p:attrName>
                                        </p:attrNameLst>
                                      </p:cBhvr>
                                      <p:to>
                                        <p:strVal val="visible"/>
                                      </p:to>
                                    </p:set>
                                    <p:anim calcmode="lin" valueType="num">
                                      <p:cBhvr>
                                        <p:cTn dur="500" fill="hold" id="23"/>
                                        <p:tgtEl>
                                          <p:spTgt spid="106"/>
                                        </p:tgtEl>
                                        <p:attrNameLst>
                                          <p:attrName>ppt_w</p:attrName>
                                        </p:attrNameLst>
                                      </p:cBhvr>
                                      <p:tavLst>
                                        <p:tav tm="0">
                                          <p:val>
                                            <p:fltVal val="0"/>
                                          </p:val>
                                        </p:tav>
                                        <p:tav tm="100000">
                                          <p:val>
                                            <p:strVal val="#ppt_w"/>
                                          </p:val>
                                        </p:tav>
                                      </p:tavLst>
                                    </p:anim>
                                    <p:anim calcmode="lin" valueType="num">
                                      <p:cBhvr>
                                        <p:cTn dur="500" fill="hold" id="24"/>
                                        <p:tgtEl>
                                          <p:spTgt spid="106"/>
                                        </p:tgtEl>
                                        <p:attrNameLst>
                                          <p:attrName>ppt_h</p:attrName>
                                        </p:attrNameLst>
                                      </p:cBhvr>
                                      <p:tavLst>
                                        <p:tav tm="0">
                                          <p:val>
                                            <p:fltVal val="0"/>
                                          </p:val>
                                        </p:tav>
                                        <p:tav tm="100000">
                                          <p:val>
                                            <p:strVal val="#ppt_h"/>
                                          </p:val>
                                        </p:tav>
                                      </p:tavLst>
                                    </p:anim>
                                    <p:animEffect filter="fade" transition="in">
                                      <p:cBhvr>
                                        <p:cTn dur="500" id="25"/>
                                        <p:tgtEl>
                                          <p:spTgt spid="106"/>
                                        </p:tgtEl>
                                      </p:cBhvr>
                                    </p:animEffect>
                                  </p:childTnLst>
                                </p:cTn>
                              </p:par>
                              <p:par>
                                <p:cTn fill="hold" grpId="0" id="26" nodeType="withEffect" presetClass="entr" presetID="53" presetSubtype="0">
                                  <p:stCondLst>
                                    <p:cond delay="200"/>
                                  </p:stCondLst>
                                  <p:childTnLst>
                                    <p:set>
                                      <p:cBhvr>
                                        <p:cTn dur="1" fill="hold" id="27">
                                          <p:stCondLst>
                                            <p:cond delay="0"/>
                                          </p:stCondLst>
                                        </p:cTn>
                                        <p:tgtEl>
                                          <p:spTgt spid="109"/>
                                        </p:tgtEl>
                                        <p:attrNameLst>
                                          <p:attrName>style.visibility</p:attrName>
                                        </p:attrNameLst>
                                      </p:cBhvr>
                                      <p:to>
                                        <p:strVal val="visible"/>
                                      </p:to>
                                    </p:set>
                                    <p:anim calcmode="lin" valueType="num">
                                      <p:cBhvr>
                                        <p:cTn dur="500" fill="hold" id="28"/>
                                        <p:tgtEl>
                                          <p:spTgt spid="109"/>
                                        </p:tgtEl>
                                        <p:attrNameLst>
                                          <p:attrName>ppt_w</p:attrName>
                                        </p:attrNameLst>
                                      </p:cBhvr>
                                      <p:tavLst>
                                        <p:tav tm="0">
                                          <p:val>
                                            <p:fltVal val="0"/>
                                          </p:val>
                                        </p:tav>
                                        <p:tav tm="100000">
                                          <p:val>
                                            <p:strVal val="#ppt_w"/>
                                          </p:val>
                                        </p:tav>
                                      </p:tavLst>
                                    </p:anim>
                                    <p:anim calcmode="lin" valueType="num">
                                      <p:cBhvr>
                                        <p:cTn dur="500" fill="hold" id="29"/>
                                        <p:tgtEl>
                                          <p:spTgt spid="109"/>
                                        </p:tgtEl>
                                        <p:attrNameLst>
                                          <p:attrName>ppt_h</p:attrName>
                                        </p:attrNameLst>
                                      </p:cBhvr>
                                      <p:tavLst>
                                        <p:tav tm="0">
                                          <p:val>
                                            <p:fltVal val="0"/>
                                          </p:val>
                                        </p:tav>
                                        <p:tav tm="100000">
                                          <p:val>
                                            <p:strVal val="#ppt_h"/>
                                          </p:val>
                                        </p:tav>
                                      </p:tavLst>
                                    </p:anim>
                                    <p:animEffect filter="fade" transition="in">
                                      <p:cBhvr>
                                        <p:cTn dur="500" id="30"/>
                                        <p:tgtEl>
                                          <p:spTgt spid="109"/>
                                        </p:tgtEl>
                                      </p:cBhvr>
                                    </p:animEffect>
                                  </p:childTnLst>
                                </p:cTn>
                              </p:par>
                              <p:par>
                                <p:cTn fill="hold" grpId="0" id="31" nodeType="withEffect" presetClass="entr" presetID="53" presetSubtype="0">
                                  <p:stCondLst>
                                    <p:cond delay="300"/>
                                  </p:stCondLst>
                                  <p:childTnLst>
                                    <p:set>
                                      <p:cBhvr>
                                        <p:cTn dur="1" fill="hold" id="32">
                                          <p:stCondLst>
                                            <p:cond delay="0"/>
                                          </p:stCondLst>
                                        </p:cTn>
                                        <p:tgtEl>
                                          <p:spTgt spid="112"/>
                                        </p:tgtEl>
                                        <p:attrNameLst>
                                          <p:attrName>style.visibility</p:attrName>
                                        </p:attrNameLst>
                                      </p:cBhvr>
                                      <p:to>
                                        <p:strVal val="visible"/>
                                      </p:to>
                                    </p:set>
                                    <p:anim calcmode="lin" valueType="num">
                                      <p:cBhvr>
                                        <p:cTn dur="800" fill="hold" id="33"/>
                                        <p:tgtEl>
                                          <p:spTgt spid="112"/>
                                        </p:tgtEl>
                                        <p:attrNameLst>
                                          <p:attrName>ppt_w</p:attrName>
                                        </p:attrNameLst>
                                      </p:cBhvr>
                                      <p:tavLst>
                                        <p:tav tm="0">
                                          <p:val>
                                            <p:fltVal val="0"/>
                                          </p:val>
                                        </p:tav>
                                        <p:tav tm="100000">
                                          <p:val>
                                            <p:strVal val="#ppt_w"/>
                                          </p:val>
                                        </p:tav>
                                      </p:tavLst>
                                    </p:anim>
                                    <p:anim calcmode="lin" valueType="num">
                                      <p:cBhvr>
                                        <p:cTn dur="800" fill="hold" id="34"/>
                                        <p:tgtEl>
                                          <p:spTgt spid="112"/>
                                        </p:tgtEl>
                                        <p:attrNameLst>
                                          <p:attrName>ppt_h</p:attrName>
                                        </p:attrNameLst>
                                      </p:cBhvr>
                                      <p:tavLst>
                                        <p:tav tm="0">
                                          <p:val>
                                            <p:fltVal val="0"/>
                                          </p:val>
                                        </p:tav>
                                        <p:tav tm="100000">
                                          <p:val>
                                            <p:strVal val="#ppt_h"/>
                                          </p:val>
                                        </p:tav>
                                      </p:tavLst>
                                    </p:anim>
                                    <p:animEffect filter="fade" transition="in">
                                      <p:cBhvr>
                                        <p:cTn dur="800" id="35"/>
                                        <p:tgtEl>
                                          <p:spTgt spid="112"/>
                                        </p:tgtEl>
                                      </p:cBhvr>
                                    </p:animEffect>
                                  </p:childTnLst>
                                </p:cTn>
                              </p:par>
                              <p:par>
                                <p:cTn fill="hold" grpId="0" id="36" nodeType="withEffect" presetClass="entr" presetID="53" presetSubtype="0">
                                  <p:stCondLst>
                                    <p:cond delay="0"/>
                                  </p:stCondLst>
                                  <p:childTnLst>
                                    <p:set>
                                      <p:cBhvr>
                                        <p:cTn dur="1" fill="hold" id="37">
                                          <p:stCondLst>
                                            <p:cond delay="0"/>
                                          </p:stCondLst>
                                        </p:cTn>
                                        <p:tgtEl>
                                          <p:spTgt spid="91"/>
                                        </p:tgtEl>
                                        <p:attrNameLst>
                                          <p:attrName>style.visibility</p:attrName>
                                        </p:attrNameLst>
                                      </p:cBhvr>
                                      <p:to>
                                        <p:strVal val="visible"/>
                                      </p:to>
                                    </p:set>
                                    <p:anim calcmode="lin" valueType="num">
                                      <p:cBhvr>
                                        <p:cTn dur="500" fill="hold" id="38"/>
                                        <p:tgtEl>
                                          <p:spTgt spid="91"/>
                                        </p:tgtEl>
                                        <p:attrNameLst>
                                          <p:attrName>ppt_w</p:attrName>
                                        </p:attrNameLst>
                                      </p:cBhvr>
                                      <p:tavLst>
                                        <p:tav tm="0">
                                          <p:val>
                                            <p:fltVal val="0"/>
                                          </p:val>
                                        </p:tav>
                                        <p:tav tm="100000">
                                          <p:val>
                                            <p:strVal val="#ppt_w"/>
                                          </p:val>
                                        </p:tav>
                                      </p:tavLst>
                                    </p:anim>
                                    <p:anim calcmode="lin" valueType="num">
                                      <p:cBhvr>
                                        <p:cTn dur="500" fill="hold" id="39"/>
                                        <p:tgtEl>
                                          <p:spTgt spid="91"/>
                                        </p:tgtEl>
                                        <p:attrNameLst>
                                          <p:attrName>ppt_h</p:attrName>
                                        </p:attrNameLst>
                                      </p:cBhvr>
                                      <p:tavLst>
                                        <p:tav tm="0">
                                          <p:val>
                                            <p:fltVal val="0"/>
                                          </p:val>
                                        </p:tav>
                                        <p:tav tm="100000">
                                          <p:val>
                                            <p:strVal val="#ppt_h"/>
                                          </p:val>
                                        </p:tav>
                                      </p:tavLst>
                                    </p:anim>
                                    <p:animEffect filter="fade" transition="in">
                                      <p:cBhvr>
                                        <p:cTn dur="500" id="40"/>
                                        <p:tgtEl>
                                          <p:spTgt spid="91"/>
                                        </p:tgtEl>
                                      </p:cBhvr>
                                    </p:animEffect>
                                  </p:childTnLst>
                                </p:cTn>
                              </p:par>
                              <p:par>
                                <p:cTn fill="hold" id="41" nodeType="withEffect" presetClass="entr" presetID="53" presetSubtype="0">
                                  <p:stCondLst>
                                    <p:cond delay="0"/>
                                  </p:stCondLst>
                                  <p:childTnLst>
                                    <p:set>
                                      <p:cBhvr>
                                        <p:cTn dur="1" fill="hold" id="42">
                                          <p:stCondLst>
                                            <p:cond delay="0"/>
                                          </p:stCondLst>
                                        </p:cTn>
                                        <p:tgtEl>
                                          <p:spTgt spid="88"/>
                                        </p:tgtEl>
                                        <p:attrNameLst>
                                          <p:attrName>style.visibility</p:attrName>
                                        </p:attrNameLst>
                                      </p:cBhvr>
                                      <p:to>
                                        <p:strVal val="visible"/>
                                      </p:to>
                                    </p:set>
                                    <p:anim calcmode="lin" valueType="num">
                                      <p:cBhvr>
                                        <p:cTn dur="500" fill="hold" id="43"/>
                                        <p:tgtEl>
                                          <p:spTgt spid="88"/>
                                        </p:tgtEl>
                                        <p:attrNameLst>
                                          <p:attrName>ppt_w</p:attrName>
                                        </p:attrNameLst>
                                      </p:cBhvr>
                                      <p:tavLst>
                                        <p:tav tm="0">
                                          <p:val>
                                            <p:fltVal val="0"/>
                                          </p:val>
                                        </p:tav>
                                        <p:tav tm="100000">
                                          <p:val>
                                            <p:strVal val="#ppt_w"/>
                                          </p:val>
                                        </p:tav>
                                      </p:tavLst>
                                    </p:anim>
                                    <p:anim calcmode="lin" valueType="num">
                                      <p:cBhvr>
                                        <p:cTn dur="500" fill="hold" id="44"/>
                                        <p:tgtEl>
                                          <p:spTgt spid="88"/>
                                        </p:tgtEl>
                                        <p:attrNameLst>
                                          <p:attrName>ppt_h</p:attrName>
                                        </p:attrNameLst>
                                      </p:cBhvr>
                                      <p:tavLst>
                                        <p:tav tm="0">
                                          <p:val>
                                            <p:fltVal val="0"/>
                                          </p:val>
                                        </p:tav>
                                        <p:tav tm="100000">
                                          <p:val>
                                            <p:strVal val="#ppt_h"/>
                                          </p:val>
                                        </p:tav>
                                      </p:tavLst>
                                    </p:anim>
                                    <p:animEffect filter="fade" transition="in">
                                      <p:cBhvr>
                                        <p:cTn dur="500" id="45"/>
                                        <p:tgtEl>
                                          <p:spTgt spid="88"/>
                                        </p:tgtEl>
                                      </p:cBhvr>
                                    </p:animEffect>
                                  </p:childTnLst>
                                </p:cTn>
                              </p:par>
                              <p:par>
                                <p:cTn fill="hold" grpId="0" id="46" nodeType="withEffect" presetClass="entr" presetID="53" presetSubtype="0">
                                  <p:stCondLst>
                                    <p:cond delay="200"/>
                                  </p:stCondLst>
                                  <p:childTnLst>
                                    <p:set>
                                      <p:cBhvr>
                                        <p:cTn dur="1" fill="hold" id="47">
                                          <p:stCondLst>
                                            <p:cond delay="0"/>
                                          </p:stCondLst>
                                        </p:cTn>
                                        <p:tgtEl>
                                          <p:spTgt spid="104"/>
                                        </p:tgtEl>
                                        <p:attrNameLst>
                                          <p:attrName>style.visibility</p:attrName>
                                        </p:attrNameLst>
                                      </p:cBhvr>
                                      <p:to>
                                        <p:strVal val="visible"/>
                                      </p:to>
                                    </p:set>
                                    <p:anim calcmode="lin" valueType="num">
                                      <p:cBhvr>
                                        <p:cTn dur="300" fill="hold" id="48"/>
                                        <p:tgtEl>
                                          <p:spTgt spid="104"/>
                                        </p:tgtEl>
                                        <p:attrNameLst>
                                          <p:attrName>ppt_w</p:attrName>
                                        </p:attrNameLst>
                                      </p:cBhvr>
                                      <p:tavLst>
                                        <p:tav tm="0">
                                          <p:val>
                                            <p:fltVal val="0"/>
                                          </p:val>
                                        </p:tav>
                                        <p:tav tm="100000">
                                          <p:val>
                                            <p:strVal val="#ppt_w"/>
                                          </p:val>
                                        </p:tav>
                                      </p:tavLst>
                                    </p:anim>
                                    <p:anim calcmode="lin" valueType="num">
                                      <p:cBhvr>
                                        <p:cTn dur="300" fill="hold" id="49"/>
                                        <p:tgtEl>
                                          <p:spTgt spid="104"/>
                                        </p:tgtEl>
                                        <p:attrNameLst>
                                          <p:attrName>ppt_h</p:attrName>
                                        </p:attrNameLst>
                                      </p:cBhvr>
                                      <p:tavLst>
                                        <p:tav tm="0">
                                          <p:val>
                                            <p:fltVal val="0"/>
                                          </p:val>
                                        </p:tav>
                                        <p:tav tm="100000">
                                          <p:val>
                                            <p:strVal val="#ppt_h"/>
                                          </p:val>
                                        </p:tav>
                                      </p:tavLst>
                                    </p:anim>
                                    <p:animEffect filter="fade" transition="in">
                                      <p:cBhvr>
                                        <p:cTn dur="300" id="50"/>
                                        <p:tgtEl>
                                          <p:spTgt spid="104"/>
                                        </p:tgtEl>
                                      </p:cBhvr>
                                    </p:animEffect>
                                  </p:childTnLst>
                                </p:cTn>
                              </p:par>
                              <p:par>
                                <p:cTn fill="hold" grpId="0" id="51" nodeType="withEffect" presetClass="entr" presetID="53" presetSubtype="0">
                                  <p:stCondLst>
                                    <p:cond delay="200"/>
                                  </p:stCondLst>
                                  <p:childTnLst>
                                    <p:set>
                                      <p:cBhvr>
                                        <p:cTn dur="1" fill="hold" id="52">
                                          <p:stCondLst>
                                            <p:cond delay="0"/>
                                          </p:stCondLst>
                                        </p:cTn>
                                        <p:tgtEl>
                                          <p:spTgt spid="115"/>
                                        </p:tgtEl>
                                        <p:attrNameLst>
                                          <p:attrName>style.visibility</p:attrName>
                                        </p:attrNameLst>
                                      </p:cBhvr>
                                      <p:to>
                                        <p:strVal val="visible"/>
                                      </p:to>
                                    </p:set>
                                    <p:anim calcmode="lin" valueType="num">
                                      <p:cBhvr>
                                        <p:cTn dur="500" fill="hold" id="53"/>
                                        <p:tgtEl>
                                          <p:spTgt spid="115"/>
                                        </p:tgtEl>
                                        <p:attrNameLst>
                                          <p:attrName>ppt_w</p:attrName>
                                        </p:attrNameLst>
                                      </p:cBhvr>
                                      <p:tavLst>
                                        <p:tav tm="0">
                                          <p:val>
                                            <p:fltVal val="0"/>
                                          </p:val>
                                        </p:tav>
                                        <p:tav tm="100000">
                                          <p:val>
                                            <p:strVal val="#ppt_w"/>
                                          </p:val>
                                        </p:tav>
                                      </p:tavLst>
                                    </p:anim>
                                    <p:anim calcmode="lin" valueType="num">
                                      <p:cBhvr>
                                        <p:cTn dur="500" fill="hold" id="54"/>
                                        <p:tgtEl>
                                          <p:spTgt spid="115"/>
                                        </p:tgtEl>
                                        <p:attrNameLst>
                                          <p:attrName>ppt_h</p:attrName>
                                        </p:attrNameLst>
                                      </p:cBhvr>
                                      <p:tavLst>
                                        <p:tav tm="0">
                                          <p:val>
                                            <p:fltVal val="0"/>
                                          </p:val>
                                        </p:tav>
                                        <p:tav tm="100000">
                                          <p:val>
                                            <p:strVal val="#ppt_h"/>
                                          </p:val>
                                        </p:tav>
                                      </p:tavLst>
                                    </p:anim>
                                    <p:animEffect filter="fade" transition="in">
                                      <p:cBhvr>
                                        <p:cTn dur="500" id="55"/>
                                        <p:tgtEl>
                                          <p:spTgt spid="115"/>
                                        </p:tgtEl>
                                      </p:cBhvr>
                                    </p:animEffect>
                                  </p:childTnLst>
                                </p:cTn>
                              </p:par>
                            </p:childTnLst>
                          </p:cTn>
                        </p:par>
                        <p:par>
                          <p:cTn fill="hold" id="56" nodeType="afterGroup">
                            <p:stCondLst>
                              <p:cond delay="1600"/>
                            </p:stCondLst>
                            <p:childTnLst>
                              <p:par>
                                <p:cTn fill="hold" grpId="0" id="57" nodeType="afterEffect" presetClass="entr" presetID="53" presetSubtype="0">
                                  <p:stCondLst>
                                    <p:cond delay="200"/>
                                  </p:stCondLst>
                                  <p:childTnLst>
                                    <p:set>
                                      <p:cBhvr>
                                        <p:cTn dur="1" fill="hold" id="58">
                                          <p:stCondLst>
                                            <p:cond delay="0"/>
                                          </p:stCondLst>
                                        </p:cTn>
                                        <p:tgtEl>
                                          <p:spTgt spid="111"/>
                                        </p:tgtEl>
                                        <p:attrNameLst>
                                          <p:attrName>style.visibility</p:attrName>
                                        </p:attrNameLst>
                                      </p:cBhvr>
                                      <p:to>
                                        <p:strVal val="visible"/>
                                      </p:to>
                                    </p:set>
                                    <p:anim calcmode="lin" valueType="num">
                                      <p:cBhvr>
                                        <p:cTn dur="500" fill="hold" id="59"/>
                                        <p:tgtEl>
                                          <p:spTgt spid="111"/>
                                        </p:tgtEl>
                                        <p:attrNameLst>
                                          <p:attrName>ppt_w</p:attrName>
                                        </p:attrNameLst>
                                      </p:cBhvr>
                                      <p:tavLst>
                                        <p:tav tm="0">
                                          <p:val>
                                            <p:fltVal val="0"/>
                                          </p:val>
                                        </p:tav>
                                        <p:tav tm="100000">
                                          <p:val>
                                            <p:strVal val="#ppt_w"/>
                                          </p:val>
                                        </p:tav>
                                      </p:tavLst>
                                    </p:anim>
                                    <p:anim calcmode="lin" valueType="num">
                                      <p:cBhvr>
                                        <p:cTn dur="500" fill="hold" id="60"/>
                                        <p:tgtEl>
                                          <p:spTgt spid="111"/>
                                        </p:tgtEl>
                                        <p:attrNameLst>
                                          <p:attrName>ppt_h</p:attrName>
                                        </p:attrNameLst>
                                      </p:cBhvr>
                                      <p:tavLst>
                                        <p:tav tm="0">
                                          <p:val>
                                            <p:fltVal val="0"/>
                                          </p:val>
                                        </p:tav>
                                        <p:tav tm="100000">
                                          <p:val>
                                            <p:strVal val="#ppt_h"/>
                                          </p:val>
                                        </p:tav>
                                      </p:tavLst>
                                    </p:anim>
                                    <p:animEffect filter="fade" transition="in">
                                      <p:cBhvr>
                                        <p:cTn dur="500" id="61"/>
                                        <p:tgtEl>
                                          <p:spTgt spid="111"/>
                                        </p:tgtEl>
                                      </p:cBhvr>
                                    </p:animEffect>
                                  </p:childTnLst>
                                </p:cTn>
                              </p:par>
                              <p:par>
                                <p:cTn fill="hold" grpId="0" id="62" nodeType="withEffect" presetClass="entr" presetID="53" presetSubtype="0">
                                  <p:stCondLst>
                                    <p:cond delay="0"/>
                                  </p:stCondLst>
                                  <p:childTnLst>
                                    <p:set>
                                      <p:cBhvr>
                                        <p:cTn dur="1" fill="hold" id="63">
                                          <p:stCondLst>
                                            <p:cond delay="0"/>
                                          </p:stCondLst>
                                        </p:cTn>
                                        <p:tgtEl>
                                          <p:spTgt spid="110"/>
                                        </p:tgtEl>
                                        <p:attrNameLst>
                                          <p:attrName>style.visibility</p:attrName>
                                        </p:attrNameLst>
                                      </p:cBhvr>
                                      <p:to>
                                        <p:strVal val="visible"/>
                                      </p:to>
                                    </p:set>
                                    <p:anim calcmode="lin" valueType="num">
                                      <p:cBhvr>
                                        <p:cTn dur="600" fill="hold" id="64"/>
                                        <p:tgtEl>
                                          <p:spTgt spid="110"/>
                                        </p:tgtEl>
                                        <p:attrNameLst>
                                          <p:attrName>ppt_w</p:attrName>
                                        </p:attrNameLst>
                                      </p:cBhvr>
                                      <p:tavLst>
                                        <p:tav tm="0">
                                          <p:val>
                                            <p:fltVal val="0"/>
                                          </p:val>
                                        </p:tav>
                                        <p:tav tm="100000">
                                          <p:val>
                                            <p:strVal val="#ppt_w"/>
                                          </p:val>
                                        </p:tav>
                                      </p:tavLst>
                                    </p:anim>
                                    <p:anim calcmode="lin" valueType="num">
                                      <p:cBhvr>
                                        <p:cTn dur="600" fill="hold" id="65"/>
                                        <p:tgtEl>
                                          <p:spTgt spid="110"/>
                                        </p:tgtEl>
                                        <p:attrNameLst>
                                          <p:attrName>ppt_h</p:attrName>
                                        </p:attrNameLst>
                                      </p:cBhvr>
                                      <p:tavLst>
                                        <p:tav tm="0">
                                          <p:val>
                                            <p:fltVal val="0"/>
                                          </p:val>
                                        </p:tav>
                                        <p:tav tm="100000">
                                          <p:val>
                                            <p:strVal val="#ppt_h"/>
                                          </p:val>
                                        </p:tav>
                                      </p:tavLst>
                                    </p:anim>
                                    <p:animEffect filter="fade" transition="in">
                                      <p:cBhvr>
                                        <p:cTn dur="600" id="66"/>
                                        <p:tgtEl>
                                          <p:spTgt spid="110"/>
                                        </p:tgtEl>
                                      </p:cBhvr>
                                    </p:animEffect>
                                  </p:childTnLst>
                                </p:cTn>
                              </p:par>
                              <p:par>
                                <p:cTn fill="hold" grpId="0" id="67" nodeType="withEffect" presetClass="entr" presetID="53" presetSubtype="0">
                                  <p:stCondLst>
                                    <p:cond delay="0"/>
                                  </p:stCondLst>
                                  <p:childTnLst>
                                    <p:set>
                                      <p:cBhvr>
                                        <p:cTn dur="1" fill="hold" id="68">
                                          <p:stCondLst>
                                            <p:cond delay="0"/>
                                          </p:stCondLst>
                                        </p:cTn>
                                        <p:tgtEl>
                                          <p:spTgt spid="113"/>
                                        </p:tgtEl>
                                        <p:attrNameLst>
                                          <p:attrName>style.visibility</p:attrName>
                                        </p:attrNameLst>
                                      </p:cBhvr>
                                      <p:to>
                                        <p:strVal val="visible"/>
                                      </p:to>
                                    </p:set>
                                    <p:anim calcmode="lin" valueType="num">
                                      <p:cBhvr>
                                        <p:cTn dur="500" fill="hold" id="69"/>
                                        <p:tgtEl>
                                          <p:spTgt spid="113"/>
                                        </p:tgtEl>
                                        <p:attrNameLst>
                                          <p:attrName>ppt_w</p:attrName>
                                        </p:attrNameLst>
                                      </p:cBhvr>
                                      <p:tavLst>
                                        <p:tav tm="0">
                                          <p:val>
                                            <p:fltVal val="0"/>
                                          </p:val>
                                        </p:tav>
                                        <p:tav tm="100000">
                                          <p:val>
                                            <p:strVal val="#ppt_w"/>
                                          </p:val>
                                        </p:tav>
                                      </p:tavLst>
                                    </p:anim>
                                    <p:anim calcmode="lin" valueType="num">
                                      <p:cBhvr>
                                        <p:cTn dur="500" fill="hold" id="70"/>
                                        <p:tgtEl>
                                          <p:spTgt spid="113"/>
                                        </p:tgtEl>
                                        <p:attrNameLst>
                                          <p:attrName>ppt_h</p:attrName>
                                        </p:attrNameLst>
                                      </p:cBhvr>
                                      <p:tavLst>
                                        <p:tav tm="0">
                                          <p:val>
                                            <p:fltVal val="0"/>
                                          </p:val>
                                        </p:tav>
                                        <p:tav tm="100000">
                                          <p:val>
                                            <p:strVal val="#ppt_h"/>
                                          </p:val>
                                        </p:tav>
                                      </p:tavLst>
                                    </p:anim>
                                    <p:animEffect filter="fade" transition="in">
                                      <p:cBhvr>
                                        <p:cTn dur="500" id="71"/>
                                        <p:tgtEl>
                                          <p:spTgt spid="113"/>
                                        </p:tgtEl>
                                      </p:cBhvr>
                                    </p:animEffect>
                                  </p:childTnLst>
                                </p:cTn>
                              </p:par>
                              <p:par>
                                <p:cTn fill="hold" grpId="0" id="72" nodeType="withEffect" presetClass="entr" presetID="53" presetSubtype="0">
                                  <p:stCondLst>
                                    <p:cond delay="200"/>
                                  </p:stCondLst>
                                  <p:childTnLst>
                                    <p:set>
                                      <p:cBhvr>
                                        <p:cTn dur="1" fill="hold" id="73">
                                          <p:stCondLst>
                                            <p:cond delay="0"/>
                                          </p:stCondLst>
                                        </p:cTn>
                                        <p:tgtEl>
                                          <p:spTgt spid="114"/>
                                        </p:tgtEl>
                                        <p:attrNameLst>
                                          <p:attrName>style.visibility</p:attrName>
                                        </p:attrNameLst>
                                      </p:cBhvr>
                                      <p:to>
                                        <p:strVal val="visible"/>
                                      </p:to>
                                    </p:set>
                                    <p:anim calcmode="lin" valueType="num">
                                      <p:cBhvr>
                                        <p:cTn dur="500" fill="hold" id="74"/>
                                        <p:tgtEl>
                                          <p:spTgt spid="114"/>
                                        </p:tgtEl>
                                        <p:attrNameLst>
                                          <p:attrName>ppt_w</p:attrName>
                                        </p:attrNameLst>
                                      </p:cBhvr>
                                      <p:tavLst>
                                        <p:tav tm="0">
                                          <p:val>
                                            <p:fltVal val="0"/>
                                          </p:val>
                                        </p:tav>
                                        <p:tav tm="100000">
                                          <p:val>
                                            <p:strVal val="#ppt_w"/>
                                          </p:val>
                                        </p:tav>
                                      </p:tavLst>
                                    </p:anim>
                                    <p:anim calcmode="lin" valueType="num">
                                      <p:cBhvr>
                                        <p:cTn dur="500" fill="hold" id="75"/>
                                        <p:tgtEl>
                                          <p:spTgt spid="114"/>
                                        </p:tgtEl>
                                        <p:attrNameLst>
                                          <p:attrName>ppt_h</p:attrName>
                                        </p:attrNameLst>
                                      </p:cBhvr>
                                      <p:tavLst>
                                        <p:tav tm="0">
                                          <p:val>
                                            <p:fltVal val="0"/>
                                          </p:val>
                                        </p:tav>
                                        <p:tav tm="100000">
                                          <p:val>
                                            <p:strVal val="#ppt_h"/>
                                          </p:val>
                                        </p:tav>
                                      </p:tavLst>
                                    </p:anim>
                                    <p:animEffect filter="fade" transition="in">
                                      <p:cBhvr>
                                        <p:cTn dur="500" id="76"/>
                                        <p:tgtEl>
                                          <p:spTgt spid="114"/>
                                        </p:tgtEl>
                                      </p:cBhvr>
                                    </p:animEffect>
                                  </p:childTnLst>
                                </p:cTn>
                              </p:par>
                            </p:childTnLst>
                          </p:cTn>
                        </p:par>
                        <p:par>
                          <p:cTn fill="hold" id="77" nodeType="afterGroup">
                            <p:stCondLst>
                              <p:cond delay="2300"/>
                            </p:stCondLst>
                            <p:childTnLst>
                              <p:par>
                                <p:cTn fill="hold" grpId="0" id="78" nodeType="afterEffect" presetClass="entr" presetID="53" presetSubtype="0">
                                  <p:stCondLst>
                                    <p:cond delay="0"/>
                                  </p:stCondLst>
                                  <p:childTnLst>
                                    <p:set>
                                      <p:cBhvr>
                                        <p:cTn dur="1" fill="hold" id="79">
                                          <p:stCondLst>
                                            <p:cond delay="0"/>
                                          </p:stCondLst>
                                        </p:cTn>
                                        <p:tgtEl>
                                          <p:spTgt spid="105"/>
                                        </p:tgtEl>
                                        <p:attrNameLst>
                                          <p:attrName>style.visibility</p:attrName>
                                        </p:attrNameLst>
                                      </p:cBhvr>
                                      <p:to>
                                        <p:strVal val="visible"/>
                                      </p:to>
                                    </p:set>
                                    <p:anim calcmode="lin" valueType="num">
                                      <p:cBhvr>
                                        <p:cTn dur="500" fill="hold" id="80"/>
                                        <p:tgtEl>
                                          <p:spTgt spid="105"/>
                                        </p:tgtEl>
                                        <p:attrNameLst>
                                          <p:attrName>ppt_w</p:attrName>
                                        </p:attrNameLst>
                                      </p:cBhvr>
                                      <p:tavLst>
                                        <p:tav tm="0">
                                          <p:val>
                                            <p:fltVal val="0"/>
                                          </p:val>
                                        </p:tav>
                                        <p:tav tm="100000">
                                          <p:val>
                                            <p:strVal val="#ppt_w"/>
                                          </p:val>
                                        </p:tav>
                                      </p:tavLst>
                                    </p:anim>
                                    <p:anim calcmode="lin" valueType="num">
                                      <p:cBhvr>
                                        <p:cTn dur="500" fill="hold" id="81"/>
                                        <p:tgtEl>
                                          <p:spTgt spid="105"/>
                                        </p:tgtEl>
                                        <p:attrNameLst>
                                          <p:attrName>ppt_h</p:attrName>
                                        </p:attrNameLst>
                                      </p:cBhvr>
                                      <p:tavLst>
                                        <p:tav tm="0">
                                          <p:val>
                                            <p:fltVal val="0"/>
                                          </p:val>
                                        </p:tav>
                                        <p:tav tm="100000">
                                          <p:val>
                                            <p:strVal val="#ppt_h"/>
                                          </p:val>
                                        </p:tav>
                                      </p:tavLst>
                                    </p:anim>
                                    <p:animEffect filter="fade" transition="in">
                                      <p:cBhvr>
                                        <p:cTn dur="500" id="82"/>
                                        <p:tgtEl>
                                          <p:spTgt spid="105"/>
                                        </p:tgtEl>
                                      </p:cBhvr>
                                    </p:animEffect>
                                  </p:childTnLst>
                                </p:cTn>
                              </p:par>
                              <p:par>
                                <p:cTn fill="hold" grpId="0" id="83" nodeType="withEffect" presetClass="entr" presetID="53" presetSubtype="0">
                                  <p:stCondLst>
                                    <p:cond delay="0"/>
                                  </p:stCondLst>
                                  <p:childTnLst>
                                    <p:set>
                                      <p:cBhvr>
                                        <p:cTn dur="1" fill="hold" id="84">
                                          <p:stCondLst>
                                            <p:cond delay="0"/>
                                          </p:stCondLst>
                                        </p:cTn>
                                        <p:tgtEl>
                                          <p:spTgt spid="108"/>
                                        </p:tgtEl>
                                        <p:attrNameLst>
                                          <p:attrName>style.visibility</p:attrName>
                                        </p:attrNameLst>
                                      </p:cBhvr>
                                      <p:to>
                                        <p:strVal val="visible"/>
                                      </p:to>
                                    </p:set>
                                    <p:anim calcmode="lin" valueType="num">
                                      <p:cBhvr>
                                        <p:cTn dur="300" fill="hold" id="85"/>
                                        <p:tgtEl>
                                          <p:spTgt spid="108"/>
                                        </p:tgtEl>
                                        <p:attrNameLst>
                                          <p:attrName>ppt_w</p:attrName>
                                        </p:attrNameLst>
                                      </p:cBhvr>
                                      <p:tavLst>
                                        <p:tav tm="0">
                                          <p:val>
                                            <p:fltVal val="0"/>
                                          </p:val>
                                        </p:tav>
                                        <p:tav tm="100000">
                                          <p:val>
                                            <p:strVal val="#ppt_w"/>
                                          </p:val>
                                        </p:tav>
                                      </p:tavLst>
                                    </p:anim>
                                    <p:anim calcmode="lin" valueType="num">
                                      <p:cBhvr>
                                        <p:cTn dur="300" fill="hold" id="86"/>
                                        <p:tgtEl>
                                          <p:spTgt spid="108"/>
                                        </p:tgtEl>
                                        <p:attrNameLst>
                                          <p:attrName>ppt_h</p:attrName>
                                        </p:attrNameLst>
                                      </p:cBhvr>
                                      <p:tavLst>
                                        <p:tav tm="0">
                                          <p:val>
                                            <p:fltVal val="0"/>
                                          </p:val>
                                        </p:tav>
                                        <p:tav tm="100000">
                                          <p:val>
                                            <p:strVal val="#ppt_h"/>
                                          </p:val>
                                        </p:tav>
                                      </p:tavLst>
                                    </p:anim>
                                    <p:animEffect filter="fade" transition="in">
                                      <p:cBhvr>
                                        <p:cTn dur="300" id="87"/>
                                        <p:tgtEl>
                                          <p:spTgt spid="108"/>
                                        </p:tgtEl>
                                      </p:cBhvr>
                                    </p:animEffect>
                                  </p:childTnLst>
                                </p:cTn>
                              </p:par>
                            </p:childTnLst>
                          </p:cTn>
                        </p:par>
                        <p:par>
                          <p:cTn fill="hold" id="88" nodeType="afterGroup">
                            <p:stCondLst>
                              <p:cond delay="2800"/>
                            </p:stCondLst>
                            <p:childTnLst>
                              <p:par>
                                <p:cTn fill="hold" grpId="0" id="89" nodeType="afterEffect" presetClass="entr" presetID="53" presetSubtype="0">
                                  <p:stCondLst>
                                    <p:cond delay="0"/>
                                  </p:stCondLst>
                                  <p:childTnLst>
                                    <p:set>
                                      <p:cBhvr>
                                        <p:cTn dur="1" fill="hold" id="90">
                                          <p:stCondLst>
                                            <p:cond delay="0"/>
                                          </p:stCondLst>
                                        </p:cTn>
                                        <p:tgtEl>
                                          <p:spTgt spid="87"/>
                                        </p:tgtEl>
                                        <p:attrNameLst>
                                          <p:attrName>style.visibility</p:attrName>
                                        </p:attrNameLst>
                                      </p:cBhvr>
                                      <p:to>
                                        <p:strVal val="visible"/>
                                      </p:to>
                                    </p:set>
                                    <p:anim calcmode="lin" valueType="num">
                                      <p:cBhvr>
                                        <p:cTn dur="400" fill="hold" id="91"/>
                                        <p:tgtEl>
                                          <p:spTgt spid="87"/>
                                        </p:tgtEl>
                                        <p:attrNameLst>
                                          <p:attrName>ppt_w</p:attrName>
                                        </p:attrNameLst>
                                      </p:cBhvr>
                                      <p:tavLst>
                                        <p:tav tm="0">
                                          <p:val>
                                            <p:fltVal val="0"/>
                                          </p:val>
                                        </p:tav>
                                        <p:tav tm="100000">
                                          <p:val>
                                            <p:strVal val="#ppt_w"/>
                                          </p:val>
                                        </p:tav>
                                      </p:tavLst>
                                    </p:anim>
                                    <p:anim calcmode="lin" valueType="num">
                                      <p:cBhvr>
                                        <p:cTn dur="400" fill="hold" id="92"/>
                                        <p:tgtEl>
                                          <p:spTgt spid="87"/>
                                        </p:tgtEl>
                                        <p:attrNameLst>
                                          <p:attrName>ppt_h</p:attrName>
                                        </p:attrNameLst>
                                      </p:cBhvr>
                                      <p:tavLst>
                                        <p:tav tm="0">
                                          <p:val>
                                            <p:fltVal val="0"/>
                                          </p:val>
                                        </p:tav>
                                        <p:tav tm="100000">
                                          <p:val>
                                            <p:strVal val="#ppt_h"/>
                                          </p:val>
                                        </p:tav>
                                      </p:tavLst>
                                    </p:anim>
                                    <p:animEffect filter="fade" transition="in">
                                      <p:cBhvr>
                                        <p:cTn dur="400" id="93"/>
                                        <p:tgtEl>
                                          <p:spTgt spid="87"/>
                                        </p:tgtEl>
                                      </p:cBhvr>
                                    </p:animEffect>
                                  </p:childTnLst>
                                </p:cTn>
                              </p:par>
                              <p:par>
                                <p:cTn fill="hold" id="94" nodeType="withEffect" presetClass="entr" presetID="53" presetSubtype="0">
                                  <p:stCondLst>
                                    <p:cond delay="0"/>
                                  </p:stCondLst>
                                  <p:childTnLst>
                                    <p:set>
                                      <p:cBhvr>
                                        <p:cTn dur="1" fill="hold" id="95">
                                          <p:stCondLst>
                                            <p:cond delay="0"/>
                                          </p:stCondLst>
                                        </p:cTn>
                                        <p:tgtEl>
                                          <p:spTgt spid="84"/>
                                        </p:tgtEl>
                                        <p:attrNameLst>
                                          <p:attrName>style.visibility</p:attrName>
                                        </p:attrNameLst>
                                      </p:cBhvr>
                                      <p:to>
                                        <p:strVal val="visible"/>
                                      </p:to>
                                    </p:set>
                                    <p:anim calcmode="lin" valueType="num">
                                      <p:cBhvr>
                                        <p:cTn dur="400" fill="hold" id="96"/>
                                        <p:tgtEl>
                                          <p:spTgt spid="84"/>
                                        </p:tgtEl>
                                        <p:attrNameLst>
                                          <p:attrName>ppt_w</p:attrName>
                                        </p:attrNameLst>
                                      </p:cBhvr>
                                      <p:tavLst>
                                        <p:tav tm="0">
                                          <p:val>
                                            <p:fltVal val="0"/>
                                          </p:val>
                                        </p:tav>
                                        <p:tav tm="100000">
                                          <p:val>
                                            <p:strVal val="#ppt_w"/>
                                          </p:val>
                                        </p:tav>
                                      </p:tavLst>
                                    </p:anim>
                                    <p:anim calcmode="lin" valueType="num">
                                      <p:cBhvr>
                                        <p:cTn dur="400" fill="hold" id="97"/>
                                        <p:tgtEl>
                                          <p:spTgt spid="84"/>
                                        </p:tgtEl>
                                        <p:attrNameLst>
                                          <p:attrName>ppt_h</p:attrName>
                                        </p:attrNameLst>
                                      </p:cBhvr>
                                      <p:tavLst>
                                        <p:tav tm="0">
                                          <p:val>
                                            <p:fltVal val="0"/>
                                          </p:val>
                                        </p:tav>
                                        <p:tav tm="100000">
                                          <p:val>
                                            <p:strVal val="#ppt_h"/>
                                          </p:val>
                                        </p:tav>
                                      </p:tavLst>
                                    </p:anim>
                                    <p:animEffect filter="fade" transition="in">
                                      <p:cBhvr>
                                        <p:cTn dur="400" id="98"/>
                                        <p:tgtEl>
                                          <p:spTgt spid="84"/>
                                        </p:tgtEl>
                                      </p:cBhvr>
                                    </p:animEffect>
                                  </p:childTnLst>
                                </p:cTn>
                              </p:par>
                            </p:childTnLst>
                          </p:cTn>
                        </p:par>
                        <p:par>
                          <p:cTn fill="hold" id="99" nodeType="afterGroup">
                            <p:stCondLst>
                              <p:cond delay="3200"/>
                            </p:stCondLst>
                            <p:childTnLst>
                              <p:par>
                                <p:cTn fill="hold" grpId="0" id="100" nodeType="afterEffect" presetClass="entr" presetID="53" presetSubtype="0">
                                  <p:stCondLst>
                                    <p:cond delay="0"/>
                                  </p:stCondLst>
                                  <p:childTnLst>
                                    <p:set>
                                      <p:cBhvr>
                                        <p:cTn dur="1" fill="hold" id="101">
                                          <p:stCondLst>
                                            <p:cond delay="0"/>
                                          </p:stCondLst>
                                        </p:cTn>
                                        <p:tgtEl>
                                          <p:spTgt spid="95"/>
                                        </p:tgtEl>
                                        <p:attrNameLst>
                                          <p:attrName>style.visibility</p:attrName>
                                        </p:attrNameLst>
                                      </p:cBhvr>
                                      <p:to>
                                        <p:strVal val="visible"/>
                                      </p:to>
                                    </p:set>
                                    <p:anim calcmode="lin" valueType="num">
                                      <p:cBhvr>
                                        <p:cTn dur="600" fill="hold" id="102"/>
                                        <p:tgtEl>
                                          <p:spTgt spid="95"/>
                                        </p:tgtEl>
                                        <p:attrNameLst>
                                          <p:attrName>ppt_w</p:attrName>
                                        </p:attrNameLst>
                                      </p:cBhvr>
                                      <p:tavLst>
                                        <p:tav tm="0">
                                          <p:val>
                                            <p:fltVal val="0"/>
                                          </p:val>
                                        </p:tav>
                                        <p:tav tm="100000">
                                          <p:val>
                                            <p:strVal val="#ppt_w"/>
                                          </p:val>
                                        </p:tav>
                                      </p:tavLst>
                                    </p:anim>
                                    <p:anim calcmode="lin" valueType="num">
                                      <p:cBhvr>
                                        <p:cTn dur="600" fill="hold" id="103"/>
                                        <p:tgtEl>
                                          <p:spTgt spid="95"/>
                                        </p:tgtEl>
                                        <p:attrNameLst>
                                          <p:attrName>ppt_h</p:attrName>
                                        </p:attrNameLst>
                                      </p:cBhvr>
                                      <p:tavLst>
                                        <p:tav tm="0">
                                          <p:val>
                                            <p:fltVal val="0"/>
                                          </p:val>
                                        </p:tav>
                                        <p:tav tm="100000">
                                          <p:val>
                                            <p:strVal val="#ppt_h"/>
                                          </p:val>
                                        </p:tav>
                                      </p:tavLst>
                                    </p:anim>
                                    <p:animEffect filter="fade" transition="in">
                                      <p:cBhvr>
                                        <p:cTn dur="600" id="104"/>
                                        <p:tgtEl>
                                          <p:spTgt spid="95"/>
                                        </p:tgtEl>
                                      </p:cBhvr>
                                    </p:animEffect>
                                  </p:childTnLst>
                                </p:cTn>
                              </p:par>
                              <p:par>
                                <p:cTn fill="hold" id="105" nodeType="withEffect" presetClass="entr" presetID="53" presetSubtype="0">
                                  <p:stCondLst>
                                    <p:cond delay="200"/>
                                  </p:stCondLst>
                                  <p:childTnLst>
                                    <p:set>
                                      <p:cBhvr>
                                        <p:cTn dur="1" fill="hold" id="106">
                                          <p:stCondLst>
                                            <p:cond delay="0"/>
                                          </p:stCondLst>
                                        </p:cTn>
                                        <p:tgtEl>
                                          <p:spTgt spid="92"/>
                                        </p:tgtEl>
                                        <p:attrNameLst>
                                          <p:attrName>style.visibility</p:attrName>
                                        </p:attrNameLst>
                                      </p:cBhvr>
                                      <p:to>
                                        <p:strVal val="visible"/>
                                      </p:to>
                                    </p:set>
                                    <p:anim calcmode="lin" valueType="num">
                                      <p:cBhvr>
                                        <p:cTn dur="600" fill="hold" id="107"/>
                                        <p:tgtEl>
                                          <p:spTgt spid="92"/>
                                        </p:tgtEl>
                                        <p:attrNameLst>
                                          <p:attrName>ppt_w</p:attrName>
                                        </p:attrNameLst>
                                      </p:cBhvr>
                                      <p:tavLst>
                                        <p:tav tm="0">
                                          <p:val>
                                            <p:fltVal val="0"/>
                                          </p:val>
                                        </p:tav>
                                        <p:tav tm="100000">
                                          <p:val>
                                            <p:strVal val="#ppt_w"/>
                                          </p:val>
                                        </p:tav>
                                      </p:tavLst>
                                    </p:anim>
                                    <p:anim calcmode="lin" valueType="num">
                                      <p:cBhvr>
                                        <p:cTn dur="600" fill="hold" id="108"/>
                                        <p:tgtEl>
                                          <p:spTgt spid="92"/>
                                        </p:tgtEl>
                                        <p:attrNameLst>
                                          <p:attrName>ppt_h</p:attrName>
                                        </p:attrNameLst>
                                      </p:cBhvr>
                                      <p:tavLst>
                                        <p:tav tm="0">
                                          <p:val>
                                            <p:fltVal val="0"/>
                                          </p:val>
                                        </p:tav>
                                        <p:tav tm="100000">
                                          <p:val>
                                            <p:strVal val="#ppt_h"/>
                                          </p:val>
                                        </p:tav>
                                      </p:tavLst>
                                    </p:anim>
                                    <p:animEffect filter="fade" transition="in">
                                      <p:cBhvr>
                                        <p:cTn dur="600" id="109"/>
                                        <p:tgtEl>
                                          <p:spTgt spid="92"/>
                                        </p:tgtEl>
                                      </p:cBhvr>
                                    </p:animEffect>
                                  </p:childTnLst>
                                </p:cTn>
                              </p:par>
                            </p:childTnLst>
                          </p:cTn>
                        </p:par>
                        <p:par>
                          <p:cTn fill="hold" id="110" nodeType="afterGroup">
                            <p:stCondLst>
                              <p:cond delay="4000"/>
                            </p:stCondLst>
                            <p:childTnLst>
                              <p:par>
                                <p:cTn fill="hold" grpId="0" id="111" nodeType="afterEffect" presetClass="entr" presetID="52" presetSubtype="0">
                                  <p:stCondLst>
                                    <p:cond delay="0"/>
                                  </p:stCondLst>
                                  <p:childTnLst>
                                    <p:set>
                                      <p:cBhvr>
                                        <p:cTn dur="1" fill="hold" id="112">
                                          <p:stCondLst>
                                            <p:cond delay="0"/>
                                          </p:stCondLst>
                                        </p:cTn>
                                        <p:tgtEl>
                                          <p:spTgt spid="96"/>
                                        </p:tgtEl>
                                        <p:attrNameLst>
                                          <p:attrName>style.visibility</p:attrName>
                                        </p:attrNameLst>
                                      </p:cBhvr>
                                      <p:to>
                                        <p:strVal val="visible"/>
                                      </p:to>
                                    </p:set>
                                    <p:animScale>
                                      <p:cBhvr>
                                        <p:cTn decel="50000" dur="1000" fill="hold" id="113">
                                          <p:stCondLst>
                                            <p:cond delay="0"/>
                                          </p:stCondLst>
                                        </p:cTn>
                                        <p:tgtEl>
                                          <p:spTgt spid="96"/>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114">
                                          <p:stCondLst>
                                            <p:cond delay="0"/>
                                          </p:stCondLst>
                                        </p:cTn>
                                        <p:tgtEl>
                                          <p:spTgt spid="96"/>
                                        </p:tgtEl>
                                        <p:attrNameLst>
                                          <p:attrName>ppt_x</p:attrName>
                                          <p:attrName>ppt_y</p:attrName>
                                        </p:attrNameLst>
                                      </p:cBhvr>
                                    </p:animMotion>
                                    <p:animEffect filter="fade" transition="in">
                                      <p:cBhvr>
                                        <p:cTn dur="1000" id="115"/>
                                        <p:tgtEl>
                                          <p:spTgt spid="96"/>
                                        </p:tgtEl>
                                      </p:cBhvr>
                                    </p:animEffect>
                                  </p:childTnLst>
                                </p:cTn>
                              </p:par>
                              <p:par>
                                <p:cTn fill="hold" grpId="0" id="116" nodeType="withEffect" presetClass="entr" presetID="52" presetSubtype="0">
                                  <p:stCondLst>
                                    <p:cond delay="0"/>
                                  </p:stCondLst>
                                  <p:childTnLst>
                                    <p:set>
                                      <p:cBhvr>
                                        <p:cTn dur="1" fill="hold" id="117">
                                          <p:stCondLst>
                                            <p:cond delay="0"/>
                                          </p:stCondLst>
                                        </p:cTn>
                                        <p:tgtEl>
                                          <p:spTgt spid="97"/>
                                        </p:tgtEl>
                                        <p:attrNameLst>
                                          <p:attrName>style.visibility</p:attrName>
                                        </p:attrNameLst>
                                      </p:cBhvr>
                                      <p:to>
                                        <p:strVal val="visible"/>
                                      </p:to>
                                    </p:set>
                                    <p:animScale>
                                      <p:cBhvr>
                                        <p:cTn decel="50000" dur="1000" fill="hold" id="118">
                                          <p:stCondLst>
                                            <p:cond delay="0"/>
                                          </p:stCondLst>
                                        </p:cTn>
                                        <p:tgtEl>
                                          <p:spTgt spid="97"/>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119">
                                          <p:stCondLst>
                                            <p:cond delay="0"/>
                                          </p:stCondLst>
                                        </p:cTn>
                                        <p:tgtEl>
                                          <p:spTgt spid="97"/>
                                        </p:tgtEl>
                                        <p:attrNameLst>
                                          <p:attrName>ppt_x</p:attrName>
                                          <p:attrName>ppt_y</p:attrName>
                                        </p:attrNameLst>
                                      </p:cBhvr>
                                    </p:animMotion>
                                    <p:animEffect filter="fade" transition="in">
                                      <p:cBhvr>
                                        <p:cTn dur="1000" id="120"/>
                                        <p:tgtEl>
                                          <p:spTgt spid="97"/>
                                        </p:tgtEl>
                                      </p:cBhvr>
                                    </p:animEffect>
                                  </p:childTnLst>
                                </p:cTn>
                              </p:par>
                              <p:par>
                                <p:cTn fill="hold" grpId="0" id="121" nodeType="withEffect" presetClass="entr" presetID="52" presetSubtype="0">
                                  <p:stCondLst>
                                    <p:cond delay="200"/>
                                  </p:stCondLst>
                                  <p:childTnLst>
                                    <p:set>
                                      <p:cBhvr>
                                        <p:cTn dur="1" fill="hold" id="122">
                                          <p:stCondLst>
                                            <p:cond delay="0"/>
                                          </p:stCondLst>
                                        </p:cTn>
                                        <p:tgtEl>
                                          <p:spTgt spid="99"/>
                                        </p:tgtEl>
                                        <p:attrNameLst>
                                          <p:attrName>style.visibility</p:attrName>
                                        </p:attrNameLst>
                                      </p:cBhvr>
                                      <p:to>
                                        <p:strVal val="visible"/>
                                      </p:to>
                                    </p:set>
                                    <p:animScale>
                                      <p:cBhvr>
                                        <p:cTn decel="50000" dur="1000" fill="hold" id="123">
                                          <p:stCondLst>
                                            <p:cond delay="0"/>
                                          </p:stCondLst>
                                        </p:cTn>
                                        <p:tgtEl>
                                          <p:spTgt spid="99"/>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124">
                                          <p:stCondLst>
                                            <p:cond delay="0"/>
                                          </p:stCondLst>
                                        </p:cTn>
                                        <p:tgtEl>
                                          <p:spTgt spid="99"/>
                                        </p:tgtEl>
                                        <p:attrNameLst>
                                          <p:attrName>ppt_x</p:attrName>
                                          <p:attrName>ppt_y</p:attrName>
                                        </p:attrNameLst>
                                      </p:cBhvr>
                                    </p:animMotion>
                                    <p:animEffect filter="fade" transition="in">
                                      <p:cBhvr>
                                        <p:cTn dur="1000" id="125"/>
                                        <p:tgtEl>
                                          <p:spTgt spid="99"/>
                                        </p:tgtEl>
                                      </p:cBhvr>
                                    </p:animEffect>
                                  </p:childTnLst>
                                </p:cTn>
                              </p:par>
                              <p:par>
                                <p:cTn fill="hold" grpId="0" id="126" nodeType="withEffect" presetClass="entr" presetID="52" presetSubtype="0">
                                  <p:stCondLst>
                                    <p:cond delay="200"/>
                                  </p:stCondLst>
                                  <p:childTnLst>
                                    <p:set>
                                      <p:cBhvr>
                                        <p:cTn dur="1" fill="hold" id="127">
                                          <p:stCondLst>
                                            <p:cond delay="0"/>
                                          </p:stCondLst>
                                        </p:cTn>
                                        <p:tgtEl>
                                          <p:spTgt spid="98"/>
                                        </p:tgtEl>
                                        <p:attrNameLst>
                                          <p:attrName>style.visibility</p:attrName>
                                        </p:attrNameLst>
                                      </p:cBhvr>
                                      <p:to>
                                        <p:strVal val="visible"/>
                                      </p:to>
                                    </p:set>
                                    <p:animScale>
                                      <p:cBhvr>
                                        <p:cTn decel="50000" dur="1000" fill="hold" id="128">
                                          <p:stCondLst>
                                            <p:cond delay="0"/>
                                          </p:stCondLst>
                                        </p:cTn>
                                        <p:tgtEl>
                                          <p:spTgt spid="98"/>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129">
                                          <p:stCondLst>
                                            <p:cond delay="0"/>
                                          </p:stCondLst>
                                        </p:cTn>
                                        <p:tgtEl>
                                          <p:spTgt spid="98"/>
                                        </p:tgtEl>
                                        <p:attrNameLst>
                                          <p:attrName>ppt_x</p:attrName>
                                          <p:attrName>ppt_y</p:attrName>
                                        </p:attrNameLst>
                                      </p:cBhvr>
                                    </p:animMotion>
                                    <p:animEffect filter="fade" transition="in">
                                      <p:cBhvr>
                                        <p:cTn dur="1000" id="130"/>
                                        <p:tgtEl>
                                          <p:spTgt spid="98"/>
                                        </p:tgtEl>
                                      </p:cBhvr>
                                    </p:animEffect>
                                  </p:childTnLst>
                                </p:cTn>
                              </p:par>
                              <p:par>
                                <p:cTn fill="hold" grpId="0" id="131" nodeType="withEffect" presetClass="entr" presetID="52" presetSubtype="0">
                                  <p:stCondLst>
                                    <p:cond delay="400"/>
                                  </p:stCondLst>
                                  <p:childTnLst>
                                    <p:set>
                                      <p:cBhvr>
                                        <p:cTn dur="1" fill="hold" id="132">
                                          <p:stCondLst>
                                            <p:cond delay="0"/>
                                          </p:stCondLst>
                                        </p:cTn>
                                        <p:tgtEl>
                                          <p:spTgt spid="101"/>
                                        </p:tgtEl>
                                        <p:attrNameLst>
                                          <p:attrName>style.visibility</p:attrName>
                                        </p:attrNameLst>
                                      </p:cBhvr>
                                      <p:to>
                                        <p:strVal val="visible"/>
                                      </p:to>
                                    </p:set>
                                    <p:animScale>
                                      <p:cBhvr>
                                        <p:cTn decel="50000" dur="1000" fill="hold" id="133">
                                          <p:stCondLst>
                                            <p:cond delay="0"/>
                                          </p:stCondLst>
                                        </p:cTn>
                                        <p:tgtEl>
                                          <p:spTgt spid="101"/>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134">
                                          <p:stCondLst>
                                            <p:cond delay="0"/>
                                          </p:stCondLst>
                                        </p:cTn>
                                        <p:tgtEl>
                                          <p:spTgt spid="101"/>
                                        </p:tgtEl>
                                        <p:attrNameLst>
                                          <p:attrName>ppt_x</p:attrName>
                                          <p:attrName>ppt_y</p:attrName>
                                        </p:attrNameLst>
                                      </p:cBhvr>
                                    </p:animMotion>
                                    <p:animEffect filter="fade" transition="in">
                                      <p:cBhvr>
                                        <p:cTn dur="1000" id="135"/>
                                        <p:tgtEl>
                                          <p:spTgt spid="101"/>
                                        </p:tgtEl>
                                      </p:cBhvr>
                                    </p:animEffect>
                                  </p:childTnLst>
                                </p:cTn>
                              </p:par>
                              <p:par>
                                <p:cTn fill="hold" grpId="0" id="136" nodeType="withEffect" presetClass="entr" presetID="52" presetSubtype="0">
                                  <p:stCondLst>
                                    <p:cond delay="400"/>
                                  </p:stCondLst>
                                  <p:childTnLst>
                                    <p:set>
                                      <p:cBhvr>
                                        <p:cTn dur="1" fill="hold" id="137">
                                          <p:stCondLst>
                                            <p:cond delay="0"/>
                                          </p:stCondLst>
                                        </p:cTn>
                                        <p:tgtEl>
                                          <p:spTgt spid="100"/>
                                        </p:tgtEl>
                                        <p:attrNameLst>
                                          <p:attrName>style.visibility</p:attrName>
                                        </p:attrNameLst>
                                      </p:cBhvr>
                                      <p:to>
                                        <p:strVal val="visible"/>
                                      </p:to>
                                    </p:set>
                                    <p:animScale>
                                      <p:cBhvr>
                                        <p:cTn decel="50000" dur="1000" fill="hold" id="138">
                                          <p:stCondLst>
                                            <p:cond delay="0"/>
                                          </p:stCondLst>
                                        </p:cTn>
                                        <p:tgtEl>
                                          <p:spTgt spid="100"/>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139">
                                          <p:stCondLst>
                                            <p:cond delay="0"/>
                                          </p:stCondLst>
                                        </p:cTn>
                                        <p:tgtEl>
                                          <p:spTgt spid="100"/>
                                        </p:tgtEl>
                                        <p:attrNameLst>
                                          <p:attrName>ppt_x</p:attrName>
                                          <p:attrName>ppt_y</p:attrName>
                                        </p:attrNameLst>
                                      </p:cBhvr>
                                    </p:animMotion>
                                    <p:animEffect filter="fade" transition="in">
                                      <p:cBhvr>
                                        <p:cTn dur="1000" id="140"/>
                                        <p:tgtEl>
                                          <p:spTgt spid="100"/>
                                        </p:tgtEl>
                                      </p:cBhvr>
                                    </p:animEffect>
                                  </p:childTnLst>
                                </p:cTn>
                              </p:par>
                              <p:par>
                                <p:cTn fill="hold" grpId="0" id="141" nodeType="withEffect" presetClass="entr" presetID="52" presetSubtype="0">
                                  <p:stCondLst>
                                    <p:cond delay="600"/>
                                  </p:stCondLst>
                                  <p:childTnLst>
                                    <p:set>
                                      <p:cBhvr>
                                        <p:cTn dur="1" fill="hold" id="142">
                                          <p:stCondLst>
                                            <p:cond delay="0"/>
                                          </p:stCondLst>
                                        </p:cTn>
                                        <p:tgtEl>
                                          <p:spTgt spid="103"/>
                                        </p:tgtEl>
                                        <p:attrNameLst>
                                          <p:attrName>style.visibility</p:attrName>
                                        </p:attrNameLst>
                                      </p:cBhvr>
                                      <p:to>
                                        <p:strVal val="visible"/>
                                      </p:to>
                                    </p:set>
                                    <p:animScale>
                                      <p:cBhvr>
                                        <p:cTn decel="50000" dur="1000" fill="hold" id="143">
                                          <p:stCondLst>
                                            <p:cond delay="0"/>
                                          </p:stCondLst>
                                        </p:cTn>
                                        <p:tgtEl>
                                          <p:spTgt spid="103"/>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144">
                                          <p:stCondLst>
                                            <p:cond delay="0"/>
                                          </p:stCondLst>
                                        </p:cTn>
                                        <p:tgtEl>
                                          <p:spTgt spid="103"/>
                                        </p:tgtEl>
                                        <p:attrNameLst>
                                          <p:attrName>ppt_x</p:attrName>
                                          <p:attrName>ppt_y</p:attrName>
                                        </p:attrNameLst>
                                      </p:cBhvr>
                                    </p:animMotion>
                                    <p:animEffect filter="fade" transition="in">
                                      <p:cBhvr>
                                        <p:cTn dur="1000" id="145"/>
                                        <p:tgtEl>
                                          <p:spTgt spid="103"/>
                                        </p:tgtEl>
                                      </p:cBhvr>
                                    </p:animEffect>
                                  </p:childTnLst>
                                </p:cTn>
                              </p:par>
                              <p:par>
                                <p:cTn fill="hold" grpId="0" id="146" nodeType="withEffect" presetClass="entr" presetID="52" presetSubtype="0">
                                  <p:stCondLst>
                                    <p:cond delay="600"/>
                                  </p:stCondLst>
                                  <p:childTnLst>
                                    <p:set>
                                      <p:cBhvr>
                                        <p:cTn dur="1" fill="hold" id="147">
                                          <p:stCondLst>
                                            <p:cond delay="0"/>
                                          </p:stCondLst>
                                        </p:cTn>
                                        <p:tgtEl>
                                          <p:spTgt spid="102"/>
                                        </p:tgtEl>
                                        <p:attrNameLst>
                                          <p:attrName>style.visibility</p:attrName>
                                        </p:attrNameLst>
                                      </p:cBhvr>
                                      <p:to>
                                        <p:strVal val="visible"/>
                                      </p:to>
                                    </p:set>
                                    <p:animScale>
                                      <p:cBhvr>
                                        <p:cTn decel="50000" dur="1000" fill="hold" id="148">
                                          <p:stCondLst>
                                            <p:cond delay="0"/>
                                          </p:stCondLst>
                                        </p:cTn>
                                        <p:tgtEl>
                                          <p:spTgt spid="102"/>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149">
                                          <p:stCondLst>
                                            <p:cond delay="0"/>
                                          </p:stCondLst>
                                        </p:cTn>
                                        <p:tgtEl>
                                          <p:spTgt spid="102"/>
                                        </p:tgtEl>
                                        <p:attrNameLst>
                                          <p:attrName>ppt_x</p:attrName>
                                          <p:attrName>ppt_y</p:attrName>
                                        </p:attrNameLst>
                                      </p:cBhvr>
                                    </p:animMotion>
                                    <p:animEffect filter="fade" transition="in">
                                      <p:cBhvr>
                                        <p:cTn dur="1000" id="150"/>
                                        <p:tgtEl>
                                          <p:spTgt spid="102"/>
                                        </p:tgtEl>
                                      </p:cBhvr>
                                    </p:animEffect>
                                  </p:childTnLst>
                                </p:cTn>
                              </p:par>
                            </p:childTnLst>
                          </p:cTn>
                        </p:par>
                        <p:par>
                          <p:cTn fill="hold" id="151" nodeType="afterGroup">
                            <p:stCondLst>
                              <p:cond delay="5600"/>
                            </p:stCondLst>
                            <p:childTnLst>
                              <p:par>
                                <p:cTn fill="hold" grpId="0" id="152" nodeType="afterEffect" presetClass="entr" presetID="2" presetSubtype="9">
                                  <p:stCondLst>
                                    <p:cond delay="0"/>
                                  </p:stCondLst>
                                  <p:childTnLst>
                                    <p:set>
                                      <p:cBhvr>
                                        <p:cTn dur="1" fill="hold" id="153">
                                          <p:stCondLst>
                                            <p:cond delay="0"/>
                                          </p:stCondLst>
                                        </p:cTn>
                                        <p:tgtEl>
                                          <p:spTgt spid="77"/>
                                        </p:tgtEl>
                                        <p:attrNameLst>
                                          <p:attrName>style.visibility</p:attrName>
                                        </p:attrNameLst>
                                      </p:cBhvr>
                                      <p:to>
                                        <p:strVal val="visible"/>
                                      </p:to>
                                    </p:set>
                                    <p:anim calcmode="lin" valueType="num">
                                      <p:cBhvr additive="base">
                                        <p:cTn dur="500" fill="hold" id="154"/>
                                        <p:tgtEl>
                                          <p:spTgt spid="77"/>
                                        </p:tgtEl>
                                        <p:attrNameLst>
                                          <p:attrName>ppt_x</p:attrName>
                                        </p:attrNameLst>
                                      </p:cBhvr>
                                      <p:tavLst>
                                        <p:tav tm="0">
                                          <p:val>
                                            <p:strVal val="0-#ppt_w/2"/>
                                          </p:val>
                                        </p:tav>
                                        <p:tav tm="100000">
                                          <p:val>
                                            <p:strVal val="#ppt_x"/>
                                          </p:val>
                                        </p:tav>
                                      </p:tavLst>
                                    </p:anim>
                                    <p:anim calcmode="lin" valueType="num">
                                      <p:cBhvr additive="base">
                                        <p:cTn dur="500" fill="hold" id="155"/>
                                        <p:tgtEl>
                                          <p:spTgt spid="77"/>
                                        </p:tgtEl>
                                        <p:attrNameLst>
                                          <p:attrName>ppt_y</p:attrName>
                                        </p:attrNameLst>
                                      </p:cBhvr>
                                      <p:tavLst>
                                        <p:tav tm="0">
                                          <p:val>
                                            <p:strVal val="0-#ppt_h/2"/>
                                          </p:val>
                                        </p:tav>
                                        <p:tav tm="100000">
                                          <p:val>
                                            <p:strVal val="#ppt_y"/>
                                          </p:val>
                                        </p:tav>
                                      </p:tavLst>
                                    </p:anim>
                                  </p:childTnLst>
                                </p:cTn>
                              </p:par>
                            </p:childTnLst>
                          </p:cTn>
                        </p:par>
                        <p:par>
                          <p:cTn fill="hold" id="156" nodeType="afterGroup">
                            <p:stCondLst>
                              <p:cond delay="6100"/>
                            </p:stCondLst>
                            <p:childTnLst>
                              <p:par>
                                <p:cTn fill="hold" grpId="0" id="157" nodeType="afterEffect" presetClass="entr" presetID="2" presetSubtype="12">
                                  <p:stCondLst>
                                    <p:cond delay="0"/>
                                  </p:stCondLst>
                                  <p:childTnLst>
                                    <p:set>
                                      <p:cBhvr>
                                        <p:cTn dur="1" fill="hold" id="158">
                                          <p:stCondLst>
                                            <p:cond delay="0"/>
                                          </p:stCondLst>
                                        </p:cTn>
                                        <p:tgtEl>
                                          <p:spTgt spid="79"/>
                                        </p:tgtEl>
                                        <p:attrNameLst>
                                          <p:attrName>style.visibility</p:attrName>
                                        </p:attrNameLst>
                                      </p:cBhvr>
                                      <p:to>
                                        <p:strVal val="visible"/>
                                      </p:to>
                                    </p:set>
                                    <p:anim calcmode="lin" valueType="num">
                                      <p:cBhvr additive="base">
                                        <p:cTn dur="500" fill="hold" id="159"/>
                                        <p:tgtEl>
                                          <p:spTgt spid="79"/>
                                        </p:tgtEl>
                                        <p:attrNameLst>
                                          <p:attrName>ppt_x</p:attrName>
                                        </p:attrNameLst>
                                      </p:cBhvr>
                                      <p:tavLst>
                                        <p:tav tm="0">
                                          <p:val>
                                            <p:strVal val="0-#ppt_w/2"/>
                                          </p:val>
                                        </p:tav>
                                        <p:tav tm="100000">
                                          <p:val>
                                            <p:strVal val="#ppt_x"/>
                                          </p:val>
                                        </p:tav>
                                      </p:tavLst>
                                    </p:anim>
                                    <p:anim calcmode="lin" valueType="num">
                                      <p:cBhvr additive="base">
                                        <p:cTn dur="500" fill="hold" id="160"/>
                                        <p:tgtEl>
                                          <p:spTgt spid="79"/>
                                        </p:tgtEl>
                                        <p:attrNameLst>
                                          <p:attrName>ppt_y</p:attrName>
                                        </p:attrNameLst>
                                      </p:cBhvr>
                                      <p:tavLst>
                                        <p:tav tm="0">
                                          <p:val>
                                            <p:strVal val="1+#ppt_h/2"/>
                                          </p:val>
                                        </p:tav>
                                        <p:tav tm="100000">
                                          <p:val>
                                            <p:strVal val="#ppt_y"/>
                                          </p:val>
                                        </p:tav>
                                      </p:tavLst>
                                    </p:anim>
                                  </p:childTnLst>
                                </p:cTn>
                              </p:par>
                            </p:childTnLst>
                          </p:cTn>
                        </p:par>
                        <p:par>
                          <p:cTn fill="hold" id="161" nodeType="afterGroup">
                            <p:stCondLst>
                              <p:cond delay="6600"/>
                            </p:stCondLst>
                            <p:childTnLst>
                              <p:par>
                                <p:cTn fill="hold" grpId="0" id="162" nodeType="afterEffect" presetClass="entr" presetID="2" presetSubtype="9">
                                  <p:stCondLst>
                                    <p:cond delay="0"/>
                                  </p:stCondLst>
                                  <p:childTnLst>
                                    <p:set>
                                      <p:cBhvr>
                                        <p:cTn dur="1" fill="hold" id="163">
                                          <p:stCondLst>
                                            <p:cond delay="0"/>
                                          </p:stCondLst>
                                        </p:cTn>
                                        <p:tgtEl>
                                          <p:spTgt spid="78"/>
                                        </p:tgtEl>
                                        <p:attrNameLst>
                                          <p:attrName>style.visibility</p:attrName>
                                        </p:attrNameLst>
                                      </p:cBhvr>
                                      <p:to>
                                        <p:strVal val="visible"/>
                                      </p:to>
                                    </p:set>
                                    <p:anim calcmode="lin" valueType="num">
                                      <p:cBhvr additive="base">
                                        <p:cTn dur="500" fill="hold" id="164"/>
                                        <p:tgtEl>
                                          <p:spTgt spid="78"/>
                                        </p:tgtEl>
                                        <p:attrNameLst>
                                          <p:attrName>ppt_x</p:attrName>
                                        </p:attrNameLst>
                                      </p:cBhvr>
                                      <p:tavLst>
                                        <p:tav tm="0">
                                          <p:val>
                                            <p:strVal val="0-#ppt_w/2"/>
                                          </p:val>
                                        </p:tav>
                                        <p:tav tm="100000">
                                          <p:val>
                                            <p:strVal val="#ppt_x"/>
                                          </p:val>
                                        </p:tav>
                                      </p:tavLst>
                                    </p:anim>
                                    <p:anim calcmode="lin" valueType="num">
                                      <p:cBhvr additive="base">
                                        <p:cTn dur="500" fill="hold" id="165"/>
                                        <p:tgtEl>
                                          <p:spTgt spid="78"/>
                                        </p:tgtEl>
                                        <p:attrNameLst>
                                          <p:attrName>ppt_y</p:attrName>
                                        </p:attrNameLst>
                                      </p:cBhvr>
                                      <p:tavLst>
                                        <p:tav tm="0">
                                          <p:val>
                                            <p:strVal val="0-#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77"/>
      <p:bldP grpId="0" spid="78"/>
      <p:bldP grpId="0" spid="79"/>
      <p:bldP grpId="0" spid="83"/>
      <p:bldP grpId="0" spid="87"/>
      <p:bldP grpId="0" spid="91"/>
      <p:bldP grpId="0" spid="95"/>
      <p:bldP grpId="0" spid="96"/>
      <p:bldP grpId="0" spid="97"/>
      <p:bldP grpId="0" spid="98"/>
      <p:bldP grpId="0" spid="99"/>
      <p:bldP grpId="0" spid="100"/>
      <p:bldP grpId="0" spid="101"/>
      <p:bldP grpId="0" spid="102"/>
      <p:bldP grpId="0" spid="103"/>
      <p:bldP grpId="0" spid="104"/>
      <p:bldP grpId="0" spid="105"/>
      <p:bldP grpId="0" spid="106"/>
      <p:bldP grpId="0" spid="107"/>
      <p:bldP grpId="0" spid="108"/>
      <p:bldP grpId="0" spid="109"/>
      <p:bldP grpId="0" spid="110"/>
      <p:bldP grpId="0" spid="111"/>
      <p:bldP grpId="0" spid="112"/>
      <p:bldP grpId="0" spid="113"/>
      <p:bldP grpId="0" spid="114"/>
      <p:bldP grpId="0" spid="115"/>
    </p:bldLst>
  </p:timing>
</p:sld>
</file>

<file path=ppt/slides/slide2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10" name="组合 9"/>
          <p:cNvGrpSpPr/>
          <p:nvPr/>
        </p:nvGrpSpPr>
        <p:grpSpPr>
          <a:xfrm>
            <a:off x="0" y="-704344"/>
            <a:ext cx="9140061" cy="2875208"/>
            <a:chOff x="0" y="-704344"/>
            <a:chExt cx="9140061" cy="2875208"/>
          </a:xfrm>
        </p:grpSpPr>
        <p:grpSp>
          <p:nvGrpSpPr>
            <p:cNvPr id="4" name="组合 3"/>
            <p:cNvGrpSpPr/>
            <p:nvPr/>
          </p:nvGrpSpPr>
          <p:grpSpPr>
            <a:xfrm>
              <a:off x="0" y="-488131"/>
              <a:ext cx="2392916" cy="2204722"/>
              <a:chOff x="1444172" y="591989"/>
              <a:chExt cx="5705283" cy="5256584"/>
            </a:xfrm>
          </p:grpSpPr>
          <p:sp>
            <p:nvSpPr>
              <p:cNvPr id="64" name="任意多边形: 形状 63"/>
              <p:cNvSpPr/>
              <p:nvPr/>
            </p:nvSpPr>
            <p:spPr>
              <a:xfrm>
                <a:off x="1901872" y="2405577"/>
                <a:ext cx="3592285" cy="3442996"/>
              </a:xfrm>
              <a:custGeom>
                <a:gdLst>
                  <a:gd fmla="*/ 0 w 3592285" name="connsiteX0"/>
                  <a:gd fmla="*/ 699796 h 3442996" name="connsiteY0"/>
                  <a:gd fmla="*/ 3592285 w 3592285" name="connsiteX1"/>
                  <a:gd fmla="*/ 0 h 3442996" name="connsiteY1"/>
                  <a:gd fmla="*/ 2425959 w 3592285" name="connsiteX2"/>
                  <a:gd fmla="*/ 3442996 h 3442996" name="connsiteY2"/>
                  <a:gd fmla="*/ 0 w 3592285" name="connsiteX3"/>
                  <a:gd fmla="*/ 699796 h 3442996" name="connsiteY3"/>
                </a:gdLst>
                <a:cxnLst>
                  <a:cxn ang="0">
                    <a:pos x="connsiteX0" y="connsiteY0"/>
                  </a:cxn>
                  <a:cxn ang="0">
                    <a:pos x="connsiteX1" y="connsiteY1"/>
                  </a:cxn>
                  <a:cxn ang="0">
                    <a:pos x="connsiteX2" y="connsiteY2"/>
                  </a:cxn>
                  <a:cxn ang="0">
                    <a:pos x="connsiteX3" y="connsiteY3"/>
                  </a:cxn>
                </a:cxnLst>
                <a:rect b="b" l="l" r="r" t="t"/>
                <a:pathLst>
                  <a:path h="3442996" w="3592285">
                    <a:moveTo>
                      <a:pt x="0" y="699796"/>
                    </a:moveTo>
                    <a:lnTo>
                      <a:pt x="3592285" y="0"/>
                    </a:lnTo>
                    <a:lnTo>
                      <a:pt x="2425959" y="3442996"/>
                    </a:lnTo>
                    <a:lnTo>
                      <a:pt x="0" y="699796"/>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10509060101010101" pitchFamily="49" typeface="幼圆"/>
                </a:endParaRPr>
              </a:p>
            </p:txBody>
          </p:sp>
          <p:sp>
            <p:nvSpPr>
              <p:cNvPr id="65" name="任意多边形: 形状 64"/>
              <p:cNvSpPr/>
              <p:nvPr/>
            </p:nvSpPr>
            <p:spPr>
              <a:xfrm>
                <a:off x="3403842" y="2049069"/>
                <a:ext cx="1270001" cy="965200"/>
              </a:xfrm>
              <a:custGeom>
                <a:gdLst>
                  <a:gd fmla="*/ 0 w 1270000" name="connsiteX0"/>
                  <a:gd fmla="*/ 965200 h 965200" name="connsiteY0"/>
                  <a:gd fmla="*/ 1035050 w 1270000" name="connsiteX1"/>
                  <a:gd fmla="*/ 0 h 965200" name="connsiteY1"/>
                  <a:gd fmla="*/ 1270000 w 1270000" name="connsiteX2"/>
                  <a:gd fmla="*/ 933450 h 965200" name="connsiteY2"/>
                </a:gdLst>
                <a:cxnLst>
                  <a:cxn ang="0">
                    <a:pos x="connsiteX0" y="connsiteY0"/>
                  </a:cxn>
                  <a:cxn ang="0">
                    <a:pos x="connsiteX1" y="connsiteY1"/>
                  </a:cxn>
                  <a:cxn ang="0">
                    <a:pos x="connsiteX2" y="connsiteY2"/>
                  </a:cxn>
                </a:cxnLst>
                <a:rect b="b" l="l" r="r" t="t"/>
                <a:pathLst>
                  <a:path h="965200" w="1270000">
                    <a:moveTo>
                      <a:pt x="0" y="965200"/>
                    </a:moveTo>
                    <a:lnTo>
                      <a:pt x="1035050" y="0"/>
                    </a:lnTo>
                    <a:lnTo>
                      <a:pt x="1270000" y="933450"/>
                    </a:lnTo>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10509060101010101" pitchFamily="49" typeface="幼圆"/>
                </a:endParaRPr>
              </a:p>
            </p:txBody>
          </p:sp>
          <p:sp>
            <p:nvSpPr>
              <p:cNvPr id="66" name="任意多边形: 形状 65"/>
              <p:cNvSpPr/>
              <p:nvPr/>
            </p:nvSpPr>
            <p:spPr>
              <a:xfrm>
                <a:off x="1835390" y="3792146"/>
                <a:ext cx="3457575" cy="1752599"/>
              </a:xfrm>
              <a:custGeom>
                <a:gdLst>
                  <a:gd fmla="*/ 733425 w 3457575" name="connsiteX0"/>
                  <a:gd fmla="*/ 0 h 1752600" name="connsiteY0"/>
                  <a:gd fmla="*/ 0 w 3457575" name="connsiteX1"/>
                  <a:gd fmla="*/ 733425 h 1752600" name="connsiteY1"/>
                  <a:gd fmla="*/ 3457575 w 3457575" name="connsiteX2"/>
                  <a:gd fmla="*/ 1752600 h 1752600" name="connsiteY2"/>
                  <a:gd fmla="*/ 3305175 w 3457575" name="connsiteX3"/>
                  <a:gd fmla="*/ 1114425 h 1752600" name="connsiteY3"/>
                </a:gdLst>
                <a:cxnLst>
                  <a:cxn ang="0">
                    <a:pos x="connsiteX0" y="connsiteY0"/>
                  </a:cxn>
                  <a:cxn ang="0">
                    <a:pos x="connsiteX1" y="connsiteY1"/>
                  </a:cxn>
                  <a:cxn ang="0">
                    <a:pos x="connsiteX2" y="connsiteY2"/>
                  </a:cxn>
                  <a:cxn ang="0">
                    <a:pos x="connsiteX3" y="connsiteY3"/>
                  </a:cxn>
                </a:cxnLst>
                <a:rect b="b" l="l" r="r" t="t"/>
                <a:pathLst>
                  <a:path h="1752600" w="3457575">
                    <a:moveTo>
                      <a:pt x="733425" y="0"/>
                    </a:moveTo>
                    <a:lnTo>
                      <a:pt x="0" y="733425"/>
                    </a:lnTo>
                    <a:lnTo>
                      <a:pt x="3457575" y="1752600"/>
                    </a:lnTo>
                    <a:lnTo>
                      <a:pt x="3305175" y="1114425"/>
                    </a:lnTo>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10509060101010101" pitchFamily="49" typeface="幼圆"/>
                </a:endParaRPr>
              </a:p>
            </p:txBody>
          </p:sp>
          <p:cxnSp>
            <p:nvCxnSpPr>
              <p:cNvPr id="67" name="直接连接符 66"/>
              <p:cNvCxnSpPr/>
              <p:nvPr/>
            </p:nvCxnSpPr>
            <p:spPr>
              <a:xfrm flipH="1">
                <a:off x="4768373" y="4533062"/>
                <a:ext cx="720081" cy="72008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直接连接符 68"/>
              <p:cNvCxnSpPr/>
              <p:nvPr/>
            </p:nvCxnSpPr>
            <p:spPr>
              <a:xfrm flipH="1">
                <a:off x="1444172" y="4029005"/>
                <a:ext cx="1668016" cy="158417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70" name="任意多边形: 形状 69"/>
              <p:cNvSpPr/>
              <p:nvPr/>
            </p:nvSpPr>
            <p:spPr>
              <a:xfrm>
                <a:off x="4121391" y="2201470"/>
                <a:ext cx="374650" cy="368301"/>
              </a:xfrm>
              <a:custGeom>
                <a:gdLst>
                  <a:gd fmla="*/ 0 w 374650" name="connsiteX0"/>
                  <a:gd fmla="*/ 260350 h 368300" name="connsiteY0"/>
                  <a:gd fmla="*/ 279400 w 374650" name="connsiteX1"/>
                  <a:gd fmla="*/ 0 h 368300" name="connsiteY1"/>
                  <a:gd fmla="*/ 374650 w 374650" name="connsiteX2"/>
                  <a:gd fmla="*/ 368300 h 368300" name="connsiteY2"/>
                  <a:gd fmla="*/ 0 w 374650" name="connsiteX3"/>
                  <a:gd fmla="*/ 260350 h 368300" name="connsiteY3"/>
                </a:gdLst>
                <a:cxnLst>
                  <a:cxn ang="0">
                    <a:pos x="connsiteX0" y="connsiteY0"/>
                  </a:cxn>
                  <a:cxn ang="0">
                    <a:pos x="connsiteX1" y="connsiteY1"/>
                  </a:cxn>
                  <a:cxn ang="0">
                    <a:pos x="connsiteX2" y="connsiteY2"/>
                  </a:cxn>
                  <a:cxn ang="0">
                    <a:pos x="connsiteX3" y="connsiteY3"/>
                  </a:cxn>
                </a:cxnLst>
                <a:rect b="b" l="l" r="r" t="t"/>
                <a:pathLst>
                  <a:path h="368300" w="374650">
                    <a:moveTo>
                      <a:pt x="0" y="260350"/>
                    </a:moveTo>
                    <a:lnTo>
                      <a:pt x="279400" y="0"/>
                    </a:lnTo>
                    <a:lnTo>
                      <a:pt x="374650" y="368300"/>
                    </a:lnTo>
                    <a:lnTo>
                      <a:pt x="0" y="26035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10509060101010101" pitchFamily="49" typeface="幼圆"/>
                </a:endParaRPr>
              </a:p>
            </p:txBody>
          </p:sp>
          <p:cxnSp>
            <p:nvCxnSpPr>
              <p:cNvPr id="72" name="直接连接符 71"/>
              <p:cNvCxnSpPr/>
              <p:nvPr/>
            </p:nvCxnSpPr>
            <p:spPr>
              <a:xfrm flipH="1">
                <a:off x="4678659" y="591989"/>
                <a:ext cx="2470796" cy="239218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6" name="直接连接符 5"/>
            <p:cNvCxnSpPr/>
            <p:nvPr/>
          </p:nvCxnSpPr>
          <p:spPr>
            <a:xfrm>
              <a:off x="1696257" y="1164838"/>
              <a:ext cx="689335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7" name="矩形 6"/>
            <p:cNvSpPr/>
            <p:nvPr/>
          </p:nvSpPr>
          <p:spPr>
            <a:xfrm>
              <a:off x="2252911" y="572825"/>
              <a:ext cx="1605280" cy="518160"/>
            </a:xfrm>
            <a:prstGeom prst="rect">
              <a:avLst/>
            </a:prstGeom>
          </p:spPr>
          <p:txBody>
            <a:bodyPr wrap="none">
              <a:spAutoFit/>
            </a:bodyPr>
            <a:lstStyle/>
            <a:p>
              <a:r>
                <a:rPr altLang="en-US" lang="zh-CN" sz="2800">
                  <a:solidFill>
                    <a:schemeClr val="bg1"/>
                  </a:solidFill>
                  <a:latin charset="-122" panose="02010509060101010101" pitchFamily="49" typeface="幼圆"/>
                  <a:ea charset="-122" panose="02010509060101010101" pitchFamily="49" typeface="幼圆"/>
                </a:rPr>
                <a:t>输入标题</a:t>
              </a:r>
            </a:p>
          </p:txBody>
        </p:sp>
        <p:sp>
          <p:nvSpPr>
            <p:cNvPr id="9" name="椭圆 8"/>
            <p:cNvSpPr/>
            <p:nvPr/>
          </p:nvSpPr>
          <p:spPr>
            <a:xfrm>
              <a:off x="8589615" y="1056826"/>
              <a:ext cx="216024" cy="216024"/>
            </a:xfrm>
            <a:prstGeom prst="ellipse">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10509060101010101" pitchFamily="49" typeface="幼圆"/>
              </a:endParaRPr>
            </a:p>
          </p:txBody>
        </p:sp>
        <p:pic>
          <p:nvPicPr>
            <p:cNvPr id="75" name="图片 74"/>
            <p:cNvPicPr>
              <a:picLocks noChangeAspect="1"/>
            </p:cNvPicPr>
            <p:nvPr/>
          </p:nvPicPr>
          <p:blipFill>
            <a:blip r:embed="rId3">
              <a:extLst>
                <a:ext uri="{28A0092B-C50C-407E-A947-70E740481C1C}">
                  <a14:useLocalDpi val="0"/>
                </a:ext>
              </a:extLst>
            </a:blip>
            <a:stretch>
              <a:fillRect/>
            </a:stretch>
          </p:blipFill>
          <p:spPr>
            <a:xfrm rot="506853">
              <a:off x="4028581" y="-704344"/>
              <a:ext cx="5111480" cy="2875208"/>
            </a:xfrm>
            <a:prstGeom prst="rect">
              <a:avLst/>
            </a:prstGeom>
          </p:spPr>
        </p:pic>
      </p:grpSp>
      <p:sp>
        <p:nvSpPr>
          <p:cNvPr id="54" name="等腰三角形 2"/>
          <p:cNvSpPr/>
          <p:nvPr/>
        </p:nvSpPr>
        <p:spPr bwMode="auto">
          <a:xfrm rot="3036074">
            <a:off x="6378240" y="2845974"/>
            <a:ext cx="1342127" cy="1552305"/>
          </a:xfrm>
          <a:custGeom>
            <a:rect b="b" l="l" r="r" t="t"/>
            <a:pathLst>
              <a:path h="1333073" w="1152128">
                <a:moveTo>
                  <a:pt x="576064" y="0"/>
                </a:moveTo>
                <a:lnTo>
                  <a:pt x="687529" y="192182"/>
                </a:lnTo>
                <a:cubicBezTo>
                  <a:pt x="952381" y="243689"/>
                  <a:pt x="1152128" y="477023"/>
                  <a:pt x="1152128" y="757009"/>
                </a:cubicBezTo>
                <a:cubicBezTo>
                  <a:pt x="1152128" y="1075160"/>
                  <a:pt x="894215" y="1333073"/>
                  <a:pt x="576064" y="1333073"/>
                </a:cubicBezTo>
                <a:cubicBezTo>
                  <a:pt x="257913" y="1333073"/>
                  <a:pt x="0" y="1075160"/>
                  <a:pt x="0" y="757009"/>
                </a:cubicBezTo>
                <a:cubicBezTo>
                  <a:pt x="0" y="477023"/>
                  <a:pt x="199747" y="243689"/>
                  <a:pt x="464599" y="192182"/>
                </a:cubicBezTo>
                <a:close/>
              </a:path>
            </a:pathLst>
          </a:custGeom>
          <a:solidFill>
            <a:schemeClr val="bg1">
              <a:alpha val="80000"/>
            </a:schemeClr>
          </a:solidFill>
          <a:ln cmpd="sng" w="12700">
            <a:noFill/>
            <a:miter lim="800000"/>
          </a:ln>
          <a:extLst/>
        </p:spPr>
        <p:txBody>
          <a:bodyPr anchor="ctr"/>
          <a:lstStyle/>
          <a:p>
            <a:endParaRPr altLang="en-US" lang="zh-CN">
              <a:latin charset="-122" panose="02010509060101010101" pitchFamily="49" typeface="幼圆"/>
              <a:ea charset="-122" panose="02010509060101010101" pitchFamily="49" typeface="幼圆"/>
            </a:endParaRPr>
          </a:p>
        </p:txBody>
      </p:sp>
      <p:sp>
        <p:nvSpPr>
          <p:cNvPr id="55" name="TextBox 3"/>
          <p:cNvSpPr txBox="1"/>
          <p:nvPr/>
        </p:nvSpPr>
        <p:spPr>
          <a:xfrm>
            <a:off x="6597706" y="3449790"/>
            <a:ext cx="812356" cy="466093"/>
          </a:xfrm>
          <a:prstGeom prst="rect">
            <a:avLst/>
          </a:prstGeom>
          <a:noFill/>
          <a:ln>
            <a:noFill/>
          </a:ln>
        </p:spPr>
        <p:txBody>
          <a:bodyPr anchor="ctr" bIns="34281" lIns="68562" rIns="68562" tIns="34281" wrap="none"/>
          <a:lstStyle>
            <a:defPPr>
              <a:defRPr lang="zh-CN"/>
            </a:defPPr>
            <a:lvl1pPr algn="ctr">
              <a:defRPr kern="0" sz="2000">
                <a:solidFill>
                  <a:srgbClr val="FFFFFF"/>
                </a:solidFill>
                <a:latin charset="-122" panose="020b0503020204020204" pitchFamily="34" typeface="微软雅黑"/>
                <a:ea charset="-122" panose="020b0503020204020204" pitchFamily="34" typeface="微软雅黑"/>
              </a:defRPr>
            </a:lvl1pPr>
          </a:lstStyle>
          <a:p>
            <a:r>
              <a:rPr altLang="en-US" lang="zh-CN" sz="1600">
                <a:solidFill>
                  <a:schemeClr val="tx1">
                    <a:lumMod val="85000"/>
                    <a:lumOff val="15000"/>
                  </a:schemeClr>
                </a:solidFill>
                <a:latin charset="-122" panose="02010509060101010101" pitchFamily="49" typeface="幼圆"/>
                <a:ea charset="-122" panose="02010509060101010101" pitchFamily="49" typeface="幼圆"/>
              </a:rPr>
              <a:t>成功项目二</a:t>
            </a:r>
          </a:p>
        </p:txBody>
      </p:sp>
      <p:sp>
        <p:nvSpPr>
          <p:cNvPr id="56" name="等腰三角形 2"/>
          <p:cNvSpPr/>
          <p:nvPr/>
        </p:nvSpPr>
        <p:spPr bwMode="auto">
          <a:xfrm rot="8763501">
            <a:off x="5520053" y="3788645"/>
            <a:ext cx="1341602" cy="1552911"/>
          </a:xfrm>
          <a:custGeom>
            <a:rect b="b" l="l" r="r" t="t"/>
            <a:pathLst>
              <a:path h="1333073" w="1152128">
                <a:moveTo>
                  <a:pt x="576064" y="0"/>
                </a:moveTo>
                <a:lnTo>
                  <a:pt x="687529" y="192182"/>
                </a:lnTo>
                <a:cubicBezTo>
                  <a:pt x="952381" y="243689"/>
                  <a:pt x="1152128" y="477023"/>
                  <a:pt x="1152128" y="757009"/>
                </a:cubicBezTo>
                <a:cubicBezTo>
                  <a:pt x="1152128" y="1075160"/>
                  <a:pt x="894215" y="1333073"/>
                  <a:pt x="576064" y="1333073"/>
                </a:cubicBezTo>
                <a:cubicBezTo>
                  <a:pt x="257913" y="1333073"/>
                  <a:pt x="0" y="1075160"/>
                  <a:pt x="0" y="757009"/>
                </a:cubicBezTo>
                <a:cubicBezTo>
                  <a:pt x="0" y="477023"/>
                  <a:pt x="199747" y="243689"/>
                  <a:pt x="464599" y="192182"/>
                </a:cubicBezTo>
                <a:close/>
              </a:path>
            </a:pathLst>
          </a:custGeom>
          <a:solidFill>
            <a:schemeClr val="bg1">
              <a:alpha val="80000"/>
            </a:schemeClr>
          </a:solidFill>
          <a:ln cmpd="sng" w="12700">
            <a:noFill/>
            <a:miter lim="800000"/>
          </a:ln>
          <a:extLst/>
        </p:spPr>
        <p:txBody>
          <a:bodyPr anchor="ctr"/>
          <a:lstStyle/>
          <a:p>
            <a:endParaRPr altLang="en-US" lang="zh-CN">
              <a:latin charset="-122" panose="02010509060101010101" pitchFamily="49" typeface="幼圆"/>
              <a:ea charset="-122" panose="02010509060101010101" pitchFamily="49" typeface="幼圆"/>
            </a:endParaRPr>
          </a:p>
        </p:txBody>
      </p:sp>
      <p:sp>
        <p:nvSpPr>
          <p:cNvPr id="57" name="TextBox 6"/>
          <p:cNvSpPr txBox="1"/>
          <p:nvPr/>
        </p:nvSpPr>
        <p:spPr>
          <a:xfrm>
            <a:off x="5707649" y="4326251"/>
            <a:ext cx="812356" cy="466093"/>
          </a:xfrm>
          <a:prstGeom prst="rect">
            <a:avLst/>
          </a:prstGeom>
          <a:noFill/>
          <a:ln>
            <a:noFill/>
          </a:ln>
        </p:spPr>
        <p:txBody>
          <a:bodyPr anchor="ctr" bIns="34281" lIns="68562" rIns="68562" tIns="34281" wrap="none"/>
          <a:lstStyle>
            <a:defPPr>
              <a:defRPr lang="zh-CN"/>
            </a:defPPr>
            <a:lvl1pPr algn="ctr">
              <a:defRPr kern="0" sz="2000">
                <a:solidFill>
                  <a:srgbClr val="FFFFFF"/>
                </a:solidFill>
                <a:latin charset="-122" panose="020b0503020204020204" pitchFamily="34" typeface="微软雅黑"/>
                <a:ea charset="-122" panose="020b0503020204020204" pitchFamily="34" typeface="微软雅黑"/>
              </a:defRPr>
            </a:lvl1pPr>
          </a:lstStyle>
          <a:p>
            <a:r>
              <a:rPr altLang="en-US" lang="zh-CN" sz="1600">
                <a:solidFill>
                  <a:schemeClr val="tx1">
                    <a:lumMod val="85000"/>
                    <a:lumOff val="15000"/>
                  </a:schemeClr>
                </a:solidFill>
                <a:latin charset="-122" panose="02010509060101010101" pitchFamily="49" typeface="幼圆"/>
                <a:ea charset="-122" panose="02010509060101010101" pitchFamily="49" typeface="幼圆"/>
              </a:rPr>
              <a:t>成功项目三</a:t>
            </a:r>
          </a:p>
        </p:txBody>
      </p:sp>
      <p:sp>
        <p:nvSpPr>
          <p:cNvPr id="58" name="等腰三角形 2"/>
          <p:cNvSpPr/>
          <p:nvPr/>
        </p:nvSpPr>
        <p:spPr bwMode="auto">
          <a:xfrm rot="16474576">
            <a:off x="5126371" y="2525114"/>
            <a:ext cx="1342127" cy="1552305"/>
          </a:xfrm>
          <a:custGeom>
            <a:rect b="b" l="l" r="r" t="t"/>
            <a:pathLst>
              <a:path h="1333073" w="1152128">
                <a:moveTo>
                  <a:pt x="576064" y="0"/>
                </a:moveTo>
                <a:lnTo>
                  <a:pt x="687529" y="192182"/>
                </a:lnTo>
                <a:cubicBezTo>
                  <a:pt x="952381" y="243689"/>
                  <a:pt x="1152128" y="477023"/>
                  <a:pt x="1152128" y="757009"/>
                </a:cubicBezTo>
                <a:cubicBezTo>
                  <a:pt x="1152128" y="1075160"/>
                  <a:pt x="894215" y="1333073"/>
                  <a:pt x="576064" y="1333073"/>
                </a:cubicBezTo>
                <a:cubicBezTo>
                  <a:pt x="257913" y="1333073"/>
                  <a:pt x="0" y="1075160"/>
                  <a:pt x="0" y="757009"/>
                </a:cubicBezTo>
                <a:cubicBezTo>
                  <a:pt x="0" y="477023"/>
                  <a:pt x="199747" y="243689"/>
                  <a:pt x="464599" y="192182"/>
                </a:cubicBezTo>
                <a:close/>
              </a:path>
            </a:pathLst>
          </a:custGeom>
          <a:solidFill>
            <a:schemeClr val="bg1">
              <a:alpha val="80000"/>
            </a:schemeClr>
          </a:solidFill>
          <a:ln cmpd="sng" w="12700">
            <a:noFill/>
            <a:miter lim="800000"/>
          </a:ln>
          <a:extLst/>
        </p:spPr>
        <p:txBody>
          <a:bodyPr anchor="ctr"/>
          <a:lstStyle/>
          <a:p>
            <a:endParaRPr altLang="en-US" lang="zh-CN">
              <a:latin charset="-122" panose="02010509060101010101" pitchFamily="49" typeface="幼圆"/>
              <a:ea charset="-122" panose="02010509060101010101" pitchFamily="49" typeface="幼圆"/>
            </a:endParaRPr>
          </a:p>
        </p:txBody>
      </p:sp>
      <p:sp>
        <p:nvSpPr>
          <p:cNvPr id="59" name="TextBox 8"/>
          <p:cNvSpPr txBox="1"/>
          <p:nvPr/>
        </p:nvSpPr>
        <p:spPr>
          <a:xfrm>
            <a:off x="5502759" y="3040215"/>
            <a:ext cx="812356" cy="466093"/>
          </a:xfrm>
          <a:prstGeom prst="rect">
            <a:avLst/>
          </a:prstGeom>
          <a:noFill/>
          <a:ln>
            <a:noFill/>
          </a:ln>
        </p:spPr>
        <p:txBody>
          <a:bodyPr anchor="ctr" bIns="34281" lIns="68562" rIns="68562" tIns="34281" wrap="none"/>
          <a:lstStyle>
            <a:defPPr>
              <a:defRPr lang="zh-CN"/>
            </a:defPPr>
            <a:lvl1pPr algn="ctr">
              <a:defRPr kern="0" sz="2000">
                <a:solidFill>
                  <a:srgbClr val="FFFFFF"/>
                </a:solidFill>
                <a:latin charset="-122" panose="020b0503020204020204" pitchFamily="34" typeface="微软雅黑"/>
                <a:ea charset="-122" panose="020b0503020204020204" pitchFamily="34" typeface="微软雅黑"/>
              </a:defRPr>
            </a:lvl1pPr>
          </a:lstStyle>
          <a:p>
            <a:r>
              <a:rPr altLang="en-US" lang="zh-CN" sz="1600">
                <a:solidFill>
                  <a:schemeClr val="tx1">
                    <a:lumMod val="85000"/>
                    <a:lumOff val="15000"/>
                  </a:schemeClr>
                </a:solidFill>
                <a:latin charset="-122" panose="02010509060101010101" pitchFamily="49" typeface="幼圆"/>
                <a:ea charset="-122" panose="02010509060101010101" pitchFamily="49" typeface="幼圆"/>
              </a:rPr>
              <a:t>成功项目一</a:t>
            </a:r>
          </a:p>
        </p:txBody>
      </p:sp>
      <p:sp>
        <p:nvSpPr>
          <p:cNvPr id="60" name="TextBox 9"/>
          <p:cNvSpPr txBox="1"/>
          <p:nvPr/>
        </p:nvSpPr>
        <p:spPr>
          <a:xfrm>
            <a:off x="2895660" y="2450964"/>
            <a:ext cx="1381724" cy="281922"/>
          </a:xfrm>
          <a:prstGeom prst="rect">
            <a:avLst/>
          </a:prstGeom>
          <a:noFill/>
        </p:spPr>
        <p:txBody>
          <a:bodyPr bIns="34281" lIns="68562" rIns="68562" rtlCol="0" tIns="34281" wrap="none">
            <a:spAutoFit/>
          </a:bodyPr>
          <a:lstStyle/>
          <a:p>
            <a:r>
              <a:rPr altLang="zh-CN" lang="en-US" sz="1400">
                <a:solidFill>
                  <a:schemeClr val="bg1"/>
                </a:solidFill>
                <a:latin charset="-122" panose="02010509060101010101" pitchFamily="49" typeface="幼圆"/>
                <a:ea charset="-122" panose="02010509060101010101" pitchFamily="49" typeface="幼圆"/>
              </a:rPr>
              <a:t>■请输入您标题</a:t>
            </a:r>
          </a:p>
        </p:txBody>
      </p:sp>
      <p:sp>
        <p:nvSpPr>
          <p:cNvPr id="61" name="TextBox 10"/>
          <p:cNvSpPr txBox="1"/>
          <p:nvPr/>
        </p:nvSpPr>
        <p:spPr>
          <a:xfrm>
            <a:off x="2895660" y="2718163"/>
            <a:ext cx="2074576" cy="603486"/>
          </a:xfrm>
          <a:prstGeom prst="rect">
            <a:avLst/>
          </a:prstGeom>
          <a:noFill/>
        </p:spPr>
        <p:txBody>
          <a:bodyPr bIns="34281" lIns="68562" rIns="68562" rtlCol="0" tIns="34281" wrap="square">
            <a:spAutoFit/>
          </a:bodyPr>
          <a:lstStyle/>
          <a:p>
            <a:pPr>
              <a:lnSpc>
                <a:spcPct val="130000"/>
              </a:lnSpc>
            </a:pPr>
            <a:r>
              <a:rPr altLang="en-US" lang="zh-CN" sz="900">
                <a:solidFill>
                  <a:schemeClr val="bg1"/>
                </a:solidFill>
                <a:latin charset="-122" panose="02010509060101010101" pitchFamily="49" typeface="幼圆"/>
                <a:ea charset="-122" panose="02010509060101010101" pitchFamily="49" typeface="幼圆"/>
              </a:rPr>
              <a:t>您的内容打在这里，或者通过复制您的文本后，在此框中选择粘贴，并选择只保留文字。</a:t>
            </a:r>
          </a:p>
        </p:txBody>
      </p:sp>
      <p:sp>
        <p:nvSpPr>
          <p:cNvPr id="62" name="TextBox 11"/>
          <p:cNvSpPr txBox="1"/>
          <p:nvPr/>
        </p:nvSpPr>
        <p:spPr>
          <a:xfrm>
            <a:off x="7932769" y="2214107"/>
            <a:ext cx="1381724" cy="281922"/>
          </a:xfrm>
          <a:prstGeom prst="rect">
            <a:avLst/>
          </a:prstGeom>
          <a:noFill/>
        </p:spPr>
        <p:txBody>
          <a:bodyPr bIns="34281" lIns="68562" rIns="68562" rtlCol="0" tIns="34281" wrap="none">
            <a:spAutoFit/>
          </a:bodyPr>
          <a:lstStyle/>
          <a:p>
            <a:r>
              <a:rPr altLang="zh-CN" lang="en-US" sz="1400">
                <a:solidFill>
                  <a:schemeClr val="bg1"/>
                </a:solidFill>
                <a:latin charset="-122" panose="02010509060101010101" pitchFamily="49" typeface="幼圆"/>
                <a:ea charset="-122" panose="02010509060101010101" pitchFamily="49" typeface="幼圆"/>
              </a:rPr>
              <a:t>■请输入您标题</a:t>
            </a:r>
          </a:p>
        </p:txBody>
      </p:sp>
      <p:sp>
        <p:nvSpPr>
          <p:cNvPr id="63" name="TextBox 12"/>
          <p:cNvSpPr txBox="1"/>
          <p:nvPr/>
        </p:nvSpPr>
        <p:spPr>
          <a:xfrm>
            <a:off x="7932770" y="3678107"/>
            <a:ext cx="2074576" cy="603486"/>
          </a:xfrm>
          <a:prstGeom prst="rect">
            <a:avLst/>
          </a:prstGeom>
          <a:noFill/>
        </p:spPr>
        <p:txBody>
          <a:bodyPr bIns="34281" lIns="68562" rIns="68562" rtlCol="0" tIns="34281" wrap="square">
            <a:spAutoFit/>
          </a:bodyPr>
          <a:lstStyle/>
          <a:p>
            <a:pPr>
              <a:lnSpc>
                <a:spcPct val="130000"/>
              </a:lnSpc>
            </a:pPr>
            <a:r>
              <a:rPr altLang="en-US" lang="zh-CN" sz="900">
                <a:solidFill>
                  <a:schemeClr val="bg1"/>
                </a:solidFill>
                <a:latin charset="-122" panose="02010509060101010101" pitchFamily="49" typeface="幼圆"/>
                <a:ea charset="-122" panose="02010509060101010101" pitchFamily="49" typeface="幼圆"/>
              </a:rPr>
              <a:t>您的内容打在这里，或者通过复制您的文本后，在此框中选择粘贴，并选择只保留文字。</a:t>
            </a:r>
          </a:p>
        </p:txBody>
      </p:sp>
      <p:sp>
        <p:nvSpPr>
          <p:cNvPr id="68" name="TextBox 13"/>
          <p:cNvSpPr txBox="1"/>
          <p:nvPr/>
        </p:nvSpPr>
        <p:spPr>
          <a:xfrm>
            <a:off x="3783304" y="5209043"/>
            <a:ext cx="1381724" cy="281922"/>
          </a:xfrm>
          <a:prstGeom prst="rect">
            <a:avLst/>
          </a:prstGeom>
          <a:noFill/>
        </p:spPr>
        <p:txBody>
          <a:bodyPr bIns="34281" lIns="68562" rIns="68562" rtlCol="0" tIns="34281" wrap="none">
            <a:spAutoFit/>
          </a:bodyPr>
          <a:lstStyle/>
          <a:p>
            <a:r>
              <a:rPr altLang="zh-CN" lang="en-US" sz="1400">
                <a:solidFill>
                  <a:schemeClr val="bg1"/>
                </a:solidFill>
                <a:latin charset="-122" panose="02010509060101010101" pitchFamily="49" typeface="幼圆"/>
                <a:ea charset="-122" panose="02010509060101010101" pitchFamily="49" typeface="幼圆"/>
              </a:rPr>
              <a:t>■请输入您标题</a:t>
            </a:r>
          </a:p>
        </p:txBody>
      </p:sp>
      <p:sp>
        <p:nvSpPr>
          <p:cNvPr id="71" name="TextBox 14"/>
          <p:cNvSpPr txBox="1"/>
          <p:nvPr/>
        </p:nvSpPr>
        <p:spPr>
          <a:xfrm>
            <a:off x="3783304" y="5476241"/>
            <a:ext cx="3320861" cy="425178"/>
          </a:xfrm>
          <a:prstGeom prst="rect">
            <a:avLst/>
          </a:prstGeom>
          <a:noFill/>
        </p:spPr>
        <p:txBody>
          <a:bodyPr bIns="34281" lIns="68562" rIns="68562" rtlCol="0" tIns="34281" wrap="square">
            <a:spAutoFit/>
          </a:bodyPr>
          <a:lstStyle/>
          <a:p>
            <a:pPr>
              <a:lnSpc>
                <a:spcPct val="130000"/>
              </a:lnSpc>
            </a:pPr>
            <a:r>
              <a:rPr altLang="en-US" lang="zh-CN" sz="900">
                <a:solidFill>
                  <a:schemeClr val="bg1"/>
                </a:solidFill>
                <a:latin charset="-122" panose="02010509060101010101" pitchFamily="49" typeface="幼圆"/>
                <a:ea charset="-122" panose="02010509060101010101" pitchFamily="49" typeface="幼圆"/>
              </a:rPr>
              <a:t>您的内容打在这里，或者通过复制您的文本后，在此框中选择粘贴，并选择只保留文字。</a:t>
            </a:r>
          </a:p>
        </p:txBody>
      </p:sp>
      <p:sp>
        <p:nvSpPr>
          <p:cNvPr id="73" name="矩形 72"/>
          <p:cNvSpPr/>
          <p:nvPr/>
        </p:nvSpPr>
        <p:spPr bwMode="auto">
          <a:xfrm>
            <a:off x="8013551" y="2530716"/>
            <a:ext cx="1845361" cy="1128670"/>
          </a:xfrm>
          <a:prstGeom prst="rect">
            <a:avLst/>
          </a:prstGeom>
          <a:blipFill>
            <a:blip r:embed="rId4"/>
            <a:stretch>
              <a:fillRect/>
            </a:stretch>
          </a:blipFill>
          <a:ln algn="ctr" cap="flat" cmpd="sng" w="9525">
            <a:noFill/>
            <a:prstDash val="solid"/>
            <a:round/>
            <a:headEnd len="med" type="none" w="med"/>
            <a:tailEnd len="med" type="none" w="med"/>
          </a:ln>
          <a:effectLst/>
          <a:extLst/>
        </p:spPr>
        <p:txBody>
          <a:bodyPr anchor="t" anchorCtr="0" bIns="34281" compatLnSpc="1" lIns="68562" numCol="1" rIns="68562" rtlCol="0" tIns="34281" vert="horz" wrap="square">
            <a:prstTxWarp prst="textNoShape">
              <a:avLst/>
            </a:prstTxWarp>
          </a:bodyPr>
          <a:lstStyle/>
          <a:p>
            <a:pPr defTabSz="685617"/>
            <a:endParaRPr altLang="en-US" lang="zh-CN" sz="1100">
              <a:latin charset="-122" panose="02010509060101010101" pitchFamily="49" typeface="幼圆"/>
              <a:ea charset="-122" panose="02010509060101010101" pitchFamily="49" typeface="幼圆"/>
            </a:endParaRPr>
          </a:p>
        </p:txBody>
      </p:sp>
      <p:sp>
        <p:nvSpPr>
          <p:cNvPr id="74" name="矩形 73"/>
          <p:cNvSpPr/>
          <p:nvPr/>
        </p:nvSpPr>
        <p:spPr bwMode="auto">
          <a:xfrm>
            <a:off x="2980567" y="3669107"/>
            <a:ext cx="1845361" cy="1123237"/>
          </a:xfrm>
          <a:prstGeom prst="rect">
            <a:avLst/>
          </a:prstGeom>
          <a:blipFill>
            <a:blip r:embed="rId5"/>
            <a:stretch>
              <a:fillRect/>
            </a:stretch>
          </a:blipFill>
          <a:ln algn="ctr" cap="flat" cmpd="sng" w="9525">
            <a:noFill/>
            <a:prstDash val="solid"/>
            <a:round/>
            <a:headEnd len="med" type="none" w="med"/>
            <a:tailEnd len="med" type="none" w="med"/>
          </a:ln>
          <a:effectLst/>
          <a:extLst/>
        </p:spPr>
        <p:txBody>
          <a:bodyPr anchor="t" anchorCtr="0" bIns="34281" compatLnSpc="1" lIns="68562" numCol="1" rIns="68562" rtlCol="0" tIns="34281" vert="horz" wrap="square">
            <a:prstTxWarp prst="textNoShape">
              <a:avLst/>
            </a:prstTxWarp>
          </a:bodyPr>
          <a:lstStyle/>
          <a:p>
            <a:pPr defTabSz="685617"/>
            <a:endParaRPr altLang="en-US" lang="zh-CN" sz="1100">
              <a:latin charset="-122" panose="02010509060101010101" pitchFamily="49" typeface="幼圆"/>
              <a:ea charset="-122" panose="02010509060101010101" pitchFamily="49" typeface="幼圆"/>
            </a:endParaRPr>
          </a:p>
        </p:txBody>
      </p:sp>
      <p:sp>
        <p:nvSpPr>
          <p:cNvPr id="76" name="矩形 75"/>
          <p:cNvSpPr/>
          <p:nvPr/>
        </p:nvSpPr>
        <p:spPr bwMode="auto">
          <a:xfrm>
            <a:off x="7180719" y="5204986"/>
            <a:ext cx="1879096" cy="950681"/>
          </a:xfrm>
          <a:prstGeom prst="rect">
            <a:avLst/>
          </a:prstGeom>
          <a:blipFill>
            <a:blip r:embed="rId6"/>
            <a:stretch>
              <a:fillRect/>
            </a:stretch>
          </a:blipFill>
          <a:ln algn="ctr" cap="flat" cmpd="sng" w="9525">
            <a:noFill/>
            <a:prstDash val="solid"/>
            <a:round/>
            <a:headEnd len="med" type="none" w="med"/>
            <a:tailEnd len="med" type="none" w="med"/>
          </a:ln>
          <a:effectLst/>
          <a:extLst/>
        </p:spPr>
        <p:txBody>
          <a:bodyPr anchor="t" anchorCtr="0" bIns="34281" compatLnSpc="1" lIns="68562" numCol="1" rIns="68562" rtlCol="0" tIns="34281" vert="horz" wrap="square">
            <a:prstTxWarp prst="textNoShape">
              <a:avLst/>
            </a:prstTxWarp>
          </a:bodyPr>
          <a:lstStyle/>
          <a:p>
            <a:pPr defTabSz="685617"/>
            <a:endParaRPr altLang="en-US" lang="zh-CN" sz="1100">
              <a:latin charset="-122" panose="02010509060101010101" pitchFamily="49" typeface="幼圆"/>
              <a:ea charset="-122" panose="02010509060101010101" pitchFamily="49" typeface="幼圆"/>
            </a:endParaRPr>
          </a:p>
        </p:txBody>
      </p:sp>
    </p:spTree>
    <p:custDataLst>
      <p:tags r:id="rId7"/>
    </p:custDataLst>
    <p:extLst>
      <p:ext uri="{BB962C8B-B14F-4D97-AF65-F5344CB8AC3E}">
        <p14:creationId val="3989340142"/>
      </p:ext>
    </p:extLst>
  </p:cSld>
  <p:clrMapOvr>
    <a:masterClrMapping/>
  </p:clrMapOvr>
  <mc:AlternateContent>
    <mc:Choice Requires="p14">
      <p:transition p14:dur="1500" spd="slow">
        <p14:window dir="vert"/>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 presetSubtype="12">
                                  <p:stCondLst>
                                    <p:cond delay="0"/>
                                  </p:stCondLst>
                                  <p:childTnLst>
                                    <p:set>
                                      <p:cBhvr>
                                        <p:cTn dur="1" fill="hold" id="6">
                                          <p:stCondLst>
                                            <p:cond delay="0"/>
                                          </p:stCondLst>
                                        </p:cTn>
                                        <p:tgtEl>
                                          <p:spTgt spid="54"/>
                                        </p:tgtEl>
                                        <p:attrNameLst>
                                          <p:attrName>style.visibility</p:attrName>
                                        </p:attrNameLst>
                                      </p:cBhvr>
                                      <p:to>
                                        <p:strVal val="visible"/>
                                      </p:to>
                                    </p:set>
                                    <p:anim calcmode="lin" valueType="num">
                                      <p:cBhvr additive="base">
                                        <p:cTn dur="500" fill="hold" id="7"/>
                                        <p:tgtEl>
                                          <p:spTgt spid="54"/>
                                        </p:tgtEl>
                                        <p:attrNameLst>
                                          <p:attrName>ppt_x</p:attrName>
                                        </p:attrNameLst>
                                      </p:cBhvr>
                                      <p:tavLst>
                                        <p:tav tm="0">
                                          <p:val>
                                            <p:strVal val="0-#ppt_w/2"/>
                                          </p:val>
                                        </p:tav>
                                        <p:tav tm="100000">
                                          <p:val>
                                            <p:strVal val="#ppt_x"/>
                                          </p:val>
                                        </p:tav>
                                      </p:tavLst>
                                    </p:anim>
                                    <p:anim calcmode="lin" valueType="num">
                                      <p:cBhvr additive="base">
                                        <p:cTn dur="500" fill="hold" id="8"/>
                                        <p:tgtEl>
                                          <p:spTgt spid="54"/>
                                        </p:tgtEl>
                                        <p:attrNameLst>
                                          <p:attrName>ppt_y</p:attrName>
                                        </p:attrNameLst>
                                      </p:cBhvr>
                                      <p:tavLst>
                                        <p:tav tm="0">
                                          <p:val>
                                            <p:strVal val="1+#ppt_h/2"/>
                                          </p:val>
                                        </p:tav>
                                        <p:tav tm="100000">
                                          <p:val>
                                            <p:strVal val="#ppt_y"/>
                                          </p:val>
                                        </p:tav>
                                      </p:tavLst>
                                    </p:anim>
                                  </p:childTnLst>
                                </p:cTn>
                              </p:par>
                            </p:childTnLst>
                          </p:cTn>
                        </p:par>
                        <p:par>
                          <p:cTn fill="hold" id="9" nodeType="afterGroup">
                            <p:stCondLst>
                              <p:cond delay="500"/>
                            </p:stCondLst>
                            <p:childTnLst>
                              <p:par>
                                <p:cTn fill="hold" grpId="0" id="10" nodeType="afterEffect" presetClass="entr" presetID="31" presetSubtype="0">
                                  <p:stCondLst>
                                    <p:cond delay="0"/>
                                  </p:stCondLst>
                                  <p:childTnLst>
                                    <p:set>
                                      <p:cBhvr>
                                        <p:cTn dur="1" fill="hold" id="11">
                                          <p:stCondLst>
                                            <p:cond delay="0"/>
                                          </p:stCondLst>
                                        </p:cTn>
                                        <p:tgtEl>
                                          <p:spTgt spid="55"/>
                                        </p:tgtEl>
                                        <p:attrNameLst>
                                          <p:attrName>style.visibility</p:attrName>
                                        </p:attrNameLst>
                                      </p:cBhvr>
                                      <p:to>
                                        <p:strVal val="visible"/>
                                      </p:to>
                                    </p:set>
                                    <p:anim calcmode="lin" valueType="num">
                                      <p:cBhvr>
                                        <p:cTn dur="300" fill="hold" id="12"/>
                                        <p:tgtEl>
                                          <p:spTgt spid="55"/>
                                        </p:tgtEl>
                                        <p:attrNameLst>
                                          <p:attrName>ppt_w</p:attrName>
                                        </p:attrNameLst>
                                      </p:cBhvr>
                                      <p:tavLst>
                                        <p:tav tm="0">
                                          <p:val>
                                            <p:fltVal val="0"/>
                                          </p:val>
                                        </p:tav>
                                        <p:tav tm="100000">
                                          <p:val>
                                            <p:strVal val="#ppt_w"/>
                                          </p:val>
                                        </p:tav>
                                      </p:tavLst>
                                    </p:anim>
                                    <p:anim calcmode="lin" valueType="num">
                                      <p:cBhvr>
                                        <p:cTn dur="300" fill="hold" id="13"/>
                                        <p:tgtEl>
                                          <p:spTgt spid="55"/>
                                        </p:tgtEl>
                                        <p:attrNameLst>
                                          <p:attrName>ppt_h</p:attrName>
                                        </p:attrNameLst>
                                      </p:cBhvr>
                                      <p:tavLst>
                                        <p:tav tm="0">
                                          <p:val>
                                            <p:fltVal val="0"/>
                                          </p:val>
                                        </p:tav>
                                        <p:tav tm="100000">
                                          <p:val>
                                            <p:strVal val="#ppt_h"/>
                                          </p:val>
                                        </p:tav>
                                      </p:tavLst>
                                    </p:anim>
                                    <p:anim calcmode="lin" valueType="num">
                                      <p:cBhvr>
                                        <p:cTn dur="300" fill="hold" id="14"/>
                                        <p:tgtEl>
                                          <p:spTgt spid="55"/>
                                        </p:tgtEl>
                                        <p:attrNameLst>
                                          <p:attrName>style.rotation</p:attrName>
                                        </p:attrNameLst>
                                      </p:cBhvr>
                                      <p:tavLst>
                                        <p:tav tm="0">
                                          <p:val>
                                            <p:fltVal val="90"/>
                                          </p:val>
                                        </p:tav>
                                        <p:tav tm="100000">
                                          <p:val>
                                            <p:fltVal val="0"/>
                                          </p:val>
                                        </p:tav>
                                      </p:tavLst>
                                    </p:anim>
                                    <p:animEffect filter="fade" transition="in">
                                      <p:cBhvr>
                                        <p:cTn dur="300" id="15"/>
                                        <p:tgtEl>
                                          <p:spTgt spid="55"/>
                                        </p:tgtEl>
                                      </p:cBhvr>
                                    </p:animEffect>
                                  </p:childTnLst>
                                </p:cTn>
                              </p:par>
                            </p:childTnLst>
                          </p:cTn>
                        </p:par>
                        <p:par>
                          <p:cTn fill="hold" id="16" nodeType="afterGroup">
                            <p:stCondLst>
                              <p:cond delay="800"/>
                            </p:stCondLst>
                            <p:childTnLst>
                              <p:par>
                                <p:cTn fill="hold" grpId="0" id="17" nodeType="afterEffect" presetClass="entr" presetID="22" presetSubtype="8">
                                  <p:stCondLst>
                                    <p:cond delay="0"/>
                                  </p:stCondLst>
                                  <p:childTnLst>
                                    <p:set>
                                      <p:cBhvr>
                                        <p:cTn dur="1" fill="hold" id="18">
                                          <p:stCondLst>
                                            <p:cond delay="0"/>
                                          </p:stCondLst>
                                        </p:cTn>
                                        <p:tgtEl>
                                          <p:spTgt spid="62"/>
                                        </p:tgtEl>
                                        <p:attrNameLst>
                                          <p:attrName>style.visibility</p:attrName>
                                        </p:attrNameLst>
                                      </p:cBhvr>
                                      <p:to>
                                        <p:strVal val="visible"/>
                                      </p:to>
                                    </p:set>
                                    <p:animEffect filter="wipe(left)" transition="in">
                                      <p:cBhvr>
                                        <p:cTn dur="500" id="19"/>
                                        <p:tgtEl>
                                          <p:spTgt spid="62"/>
                                        </p:tgtEl>
                                      </p:cBhvr>
                                    </p:animEffect>
                                  </p:childTnLst>
                                </p:cTn>
                              </p:par>
                            </p:childTnLst>
                          </p:cTn>
                        </p:par>
                        <p:par>
                          <p:cTn fill="hold" id="20" nodeType="afterGroup">
                            <p:stCondLst>
                              <p:cond delay="1300"/>
                            </p:stCondLst>
                            <p:childTnLst>
                              <p:par>
                                <p:cTn fill="hold" grpId="0" id="21" nodeType="afterEffect" presetClass="entr" presetID="14" presetSubtype="10">
                                  <p:stCondLst>
                                    <p:cond delay="0"/>
                                  </p:stCondLst>
                                  <p:childTnLst>
                                    <p:set>
                                      <p:cBhvr>
                                        <p:cTn dur="1" fill="hold" id="22">
                                          <p:stCondLst>
                                            <p:cond delay="0"/>
                                          </p:stCondLst>
                                        </p:cTn>
                                        <p:tgtEl>
                                          <p:spTgt spid="73"/>
                                        </p:tgtEl>
                                        <p:attrNameLst>
                                          <p:attrName>style.visibility</p:attrName>
                                        </p:attrNameLst>
                                      </p:cBhvr>
                                      <p:to>
                                        <p:strVal val="visible"/>
                                      </p:to>
                                    </p:set>
                                    <p:animEffect filter="randombar(horizontal)" transition="in">
                                      <p:cBhvr>
                                        <p:cTn dur="500" id="23"/>
                                        <p:tgtEl>
                                          <p:spTgt spid="73"/>
                                        </p:tgtEl>
                                      </p:cBhvr>
                                    </p:animEffect>
                                  </p:childTnLst>
                                </p:cTn>
                              </p:par>
                            </p:childTnLst>
                          </p:cTn>
                        </p:par>
                        <p:par>
                          <p:cTn fill="hold" id="24" nodeType="afterGroup">
                            <p:stCondLst>
                              <p:cond delay="1800"/>
                            </p:stCondLst>
                            <p:childTnLst>
                              <p:par>
                                <p:cTn fill="hold" grpId="0" id="25" nodeType="afterEffect" presetClass="entr" presetID="22" presetSubtype="1">
                                  <p:stCondLst>
                                    <p:cond delay="0"/>
                                  </p:stCondLst>
                                  <p:childTnLst>
                                    <p:set>
                                      <p:cBhvr>
                                        <p:cTn dur="1" fill="hold" id="26">
                                          <p:stCondLst>
                                            <p:cond delay="0"/>
                                          </p:stCondLst>
                                        </p:cTn>
                                        <p:tgtEl>
                                          <p:spTgt spid="63"/>
                                        </p:tgtEl>
                                        <p:attrNameLst>
                                          <p:attrName>style.visibility</p:attrName>
                                        </p:attrNameLst>
                                      </p:cBhvr>
                                      <p:to>
                                        <p:strVal val="visible"/>
                                      </p:to>
                                    </p:set>
                                    <p:animEffect filter="wipe(up)" transition="in">
                                      <p:cBhvr>
                                        <p:cTn dur="500" id="27"/>
                                        <p:tgtEl>
                                          <p:spTgt spid="63"/>
                                        </p:tgtEl>
                                      </p:cBhvr>
                                    </p:animEffect>
                                  </p:childTnLst>
                                </p:cTn>
                              </p:par>
                            </p:childTnLst>
                          </p:cTn>
                        </p:par>
                        <p:par>
                          <p:cTn fill="hold" id="28" nodeType="afterGroup">
                            <p:stCondLst>
                              <p:cond delay="2300"/>
                            </p:stCondLst>
                            <p:childTnLst>
                              <p:par>
                                <p:cTn fill="hold" grpId="0" id="29" nodeType="afterEffect" presetClass="entr" presetID="2" presetSubtype="9">
                                  <p:stCondLst>
                                    <p:cond delay="0"/>
                                  </p:stCondLst>
                                  <p:childTnLst>
                                    <p:set>
                                      <p:cBhvr>
                                        <p:cTn dur="1" fill="hold" id="30">
                                          <p:stCondLst>
                                            <p:cond delay="0"/>
                                          </p:stCondLst>
                                        </p:cTn>
                                        <p:tgtEl>
                                          <p:spTgt spid="56"/>
                                        </p:tgtEl>
                                        <p:attrNameLst>
                                          <p:attrName>style.visibility</p:attrName>
                                        </p:attrNameLst>
                                      </p:cBhvr>
                                      <p:to>
                                        <p:strVal val="visible"/>
                                      </p:to>
                                    </p:set>
                                    <p:anim calcmode="lin" valueType="num">
                                      <p:cBhvr additive="base">
                                        <p:cTn dur="500" fill="hold" id="31"/>
                                        <p:tgtEl>
                                          <p:spTgt spid="56"/>
                                        </p:tgtEl>
                                        <p:attrNameLst>
                                          <p:attrName>ppt_x</p:attrName>
                                        </p:attrNameLst>
                                      </p:cBhvr>
                                      <p:tavLst>
                                        <p:tav tm="0">
                                          <p:val>
                                            <p:strVal val="0-#ppt_w/2"/>
                                          </p:val>
                                        </p:tav>
                                        <p:tav tm="100000">
                                          <p:val>
                                            <p:strVal val="#ppt_x"/>
                                          </p:val>
                                        </p:tav>
                                      </p:tavLst>
                                    </p:anim>
                                    <p:anim calcmode="lin" valueType="num">
                                      <p:cBhvr additive="base">
                                        <p:cTn dur="500" fill="hold" id="32"/>
                                        <p:tgtEl>
                                          <p:spTgt spid="56"/>
                                        </p:tgtEl>
                                        <p:attrNameLst>
                                          <p:attrName>ppt_y</p:attrName>
                                        </p:attrNameLst>
                                      </p:cBhvr>
                                      <p:tavLst>
                                        <p:tav tm="0">
                                          <p:val>
                                            <p:strVal val="0-#ppt_h/2"/>
                                          </p:val>
                                        </p:tav>
                                        <p:tav tm="100000">
                                          <p:val>
                                            <p:strVal val="#ppt_y"/>
                                          </p:val>
                                        </p:tav>
                                      </p:tavLst>
                                    </p:anim>
                                  </p:childTnLst>
                                </p:cTn>
                              </p:par>
                            </p:childTnLst>
                          </p:cTn>
                        </p:par>
                        <p:par>
                          <p:cTn fill="hold" id="33" nodeType="afterGroup">
                            <p:stCondLst>
                              <p:cond delay="2800"/>
                            </p:stCondLst>
                            <p:childTnLst>
                              <p:par>
                                <p:cTn fill="hold" grpId="0" id="34" nodeType="afterEffect" presetClass="entr" presetID="31" presetSubtype="0">
                                  <p:stCondLst>
                                    <p:cond delay="0"/>
                                  </p:stCondLst>
                                  <p:childTnLst>
                                    <p:set>
                                      <p:cBhvr>
                                        <p:cTn dur="1" fill="hold" id="35">
                                          <p:stCondLst>
                                            <p:cond delay="0"/>
                                          </p:stCondLst>
                                        </p:cTn>
                                        <p:tgtEl>
                                          <p:spTgt spid="57"/>
                                        </p:tgtEl>
                                        <p:attrNameLst>
                                          <p:attrName>style.visibility</p:attrName>
                                        </p:attrNameLst>
                                      </p:cBhvr>
                                      <p:to>
                                        <p:strVal val="visible"/>
                                      </p:to>
                                    </p:set>
                                    <p:anim calcmode="lin" valueType="num">
                                      <p:cBhvr>
                                        <p:cTn dur="300" fill="hold" id="36"/>
                                        <p:tgtEl>
                                          <p:spTgt spid="57"/>
                                        </p:tgtEl>
                                        <p:attrNameLst>
                                          <p:attrName>ppt_w</p:attrName>
                                        </p:attrNameLst>
                                      </p:cBhvr>
                                      <p:tavLst>
                                        <p:tav tm="0">
                                          <p:val>
                                            <p:fltVal val="0"/>
                                          </p:val>
                                        </p:tav>
                                        <p:tav tm="100000">
                                          <p:val>
                                            <p:strVal val="#ppt_w"/>
                                          </p:val>
                                        </p:tav>
                                      </p:tavLst>
                                    </p:anim>
                                    <p:anim calcmode="lin" valueType="num">
                                      <p:cBhvr>
                                        <p:cTn dur="300" fill="hold" id="37"/>
                                        <p:tgtEl>
                                          <p:spTgt spid="57"/>
                                        </p:tgtEl>
                                        <p:attrNameLst>
                                          <p:attrName>ppt_h</p:attrName>
                                        </p:attrNameLst>
                                      </p:cBhvr>
                                      <p:tavLst>
                                        <p:tav tm="0">
                                          <p:val>
                                            <p:fltVal val="0"/>
                                          </p:val>
                                        </p:tav>
                                        <p:tav tm="100000">
                                          <p:val>
                                            <p:strVal val="#ppt_h"/>
                                          </p:val>
                                        </p:tav>
                                      </p:tavLst>
                                    </p:anim>
                                    <p:anim calcmode="lin" valueType="num">
                                      <p:cBhvr>
                                        <p:cTn dur="300" fill="hold" id="38"/>
                                        <p:tgtEl>
                                          <p:spTgt spid="57"/>
                                        </p:tgtEl>
                                        <p:attrNameLst>
                                          <p:attrName>style.rotation</p:attrName>
                                        </p:attrNameLst>
                                      </p:cBhvr>
                                      <p:tavLst>
                                        <p:tav tm="0">
                                          <p:val>
                                            <p:fltVal val="90"/>
                                          </p:val>
                                        </p:tav>
                                        <p:tav tm="100000">
                                          <p:val>
                                            <p:fltVal val="0"/>
                                          </p:val>
                                        </p:tav>
                                      </p:tavLst>
                                    </p:anim>
                                    <p:animEffect filter="fade" transition="in">
                                      <p:cBhvr>
                                        <p:cTn dur="300" id="39"/>
                                        <p:tgtEl>
                                          <p:spTgt spid="57"/>
                                        </p:tgtEl>
                                      </p:cBhvr>
                                    </p:animEffect>
                                  </p:childTnLst>
                                </p:cTn>
                              </p:par>
                            </p:childTnLst>
                          </p:cTn>
                        </p:par>
                        <p:par>
                          <p:cTn fill="hold" id="40" nodeType="afterGroup">
                            <p:stCondLst>
                              <p:cond delay="3100"/>
                            </p:stCondLst>
                            <p:childTnLst>
                              <p:par>
                                <p:cTn fill="hold" grpId="0" id="41" nodeType="afterEffect" presetClass="entr" presetID="22" presetSubtype="8">
                                  <p:stCondLst>
                                    <p:cond delay="0"/>
                                  </p:stCondLst>
                                  <p:childTnLst>
                                    <p:set>
                                      <p:cBhvr>
                                        <p:cTn dur="1" fill="hold" id="42">
                                          <p:stCondLst>
                                            <p:cond delay="0"/>
                                          </p:stCondLst>
                                        </p:cTn>
                                        <p:tgtEl>
                                          <p:spTgt spid="68"/>
                                        </p:tgtEl>
                                        <p:attrNameLst>
                                          <p:attrName>style.visibility</p:attrName>
                                        </p:attrNameLst>
                                      </p:cBhvr>
                                      <p:to>
                                        <p:strVal val="visible"/>
                                      </p:to>
                                    </p:set>
                                    <p:animEffect filter="wipe(left)" transition="in">
                                      <p:cBhvr>
                                        <p:cTn dur="500" id="43"/>
                                        <p:tgtEl>
                                          <p:spTgt spid="68"/>
                                        </p:tgtEl>
                                      </p:cBhvr>
                                    </p:animEffect>
                                  </p:childTnLst>
                                </p:cTn>
                              </p:par>
                            </p:childTnLst>
                          </p:cTn>
                        </p:par>
                        <p:par>
                          <p:cTn fill="hold" id="44" nodeType="afterGroup">
                            <p:stCondLst>
                              <p:cond delay="3600"/>
                            </p:stCondLst>
                            <p:childTnLst>
                              <p:par>
                                <p:cTn fill="hold" grpId="0" id="45" nodeType="afterEffect" presetClass="entr" presetID="22" presetSubtype="1">
                                  <p:stCondLst>
                                    <p:cond delay="0"/>
                                  </p:stCondLst>
                                  <p:childTnLst>
                                    <p:set>
                                      <p:cBhvr>
                                        <p:cTn dur="1" fill="hold" id="46">
                                          <p:stCondLst>
                                            <p:cond delay="0"/>
                                          </p:stCondLst>
                                        </p:cTn>
                                        <p:tgtEl>
                                          <p:spTgt spid="71"/>
                                        </p:tgtEl>
                                        <p:attrNameLst>
                                          <p:attrName>style.visibility</p:attrName>
                                        </p:attrNameLst>
                                      </p:cBhvr>
                                      <p:to>
                                        <p:strVal val="visible"/>
                                      </p:to>
                                    </p:set>
                                    <p:animEffect filter="wipe(up)" transition="in">
                                      <p:cBhvr>
                                        <p:cTn dur="500" id="47"/>
                                        <p:tgtEl>
                                          <p:spTgt spid="71"/>
                                        </p:tgtEl>
                                      </p:cBhvr>
                                    </p:animEffect>
                                  </p:childTnLst>
                                </p:cTn>
                              </p:par>
                            </p:childTnLst>
                          </p:cTn>
                        </p:par>
                        <p:par>
                          <p:cTn fill="hold" id="48" nodeType="afterGroup">
                            <p:stCondLst>
                              <p:cond delay="4100"/>
                            </p:stCondLst>
                            <p:childTnLst>
                              <p:par>
                                <p:cTn fill="hold" grpId="0" id="49" nodeType="afterEffect" presetClass="entr" presetID="14" presetSubtype="10">
                                  <p:stCondLst>
                                    <p:cond delay="0"/>
                                  </p:stCondLst>
                                  <p:childTnLst>
                                    <p:set>
                                      <p:cBhvr>
                                        <p:cTn dur="1" fill="hold" id="50">
                                          <p:stCondLst>
                                            <p:cond delay="0"/>
                                          </p:stCondLst>
                                        </p:cTn>
                                        <p:tgtEl>
                                          <p:spTgt spid="76"/>
                                        </p:tgtEl>
                                        <p:attrNameLst>
                                          <p:attrName>style.visibility</p:attrName>
                                        </p:attrNameLst>
                                      </p:cBhvr>
                                      <p:to>
                                        <p:strVal val="visible"/>
                                      </p:to>
                                    </p:set>
                                    <p:animEffect filter="randombar(horizontal)" transition="in">
                                      <p:cBhvr>
                                        <p:cTn dur="500" id="51"/>
                                        <p:tgtEl>
                                          <p:spTgt spid="76"/>
                                        </p:tgtEl>
                                      </p:cBhvr>
                                    </p:animEffect>
                                  </p:childTnLst>
                                </p:cTn>
                              </p:par>
                            </p:childTnLst>
                          </p:cTn>
                        </p:par>
                        <p:par>
                          <p:cTn fill="hold" id="52" nodeType="afterGroup">
                            <p:stCondLst>
                              <p:cond delay="4600"/>
                            </p:stCondLst>
                            <p:childTnLst>
                              <p:par>
                                <p:cTn fill="hold" grpId="0" id="53" nodeType="afterEffect" presetClass="entr" presetID="2" presetSubtype="2">
                                  <p:stCondLst>
                                    <p:cond delay="0"/>
                                  </p:stCondLst>
                                  <p:childTnLst>
                                    <p:set>
                                      <p:cBhvr>
                                        <p:cTn dur="1" fill="hold" id="54">
                                          <p:stCondLst>
                                            <p:cond delay="0"/>
                                          </p:stCondLst>
                                        </p:cTn>
                                        <p:tgtEl>
                                          <p:spTgt spid="58"/>
                                        </p:tgtEl>
                                        <p:attrNameLst>
                                          <p:attrName>style.visibility</p:attrName>
                                        </p:attrNameLst>
                                      </p:cBhvr>
                                      <p:to>
                                        <p:strVal val="visible"/>
                                      </p:to>
                                    </p:set>
                                    <p:anim calcmode="lin" valueType="num">
                                      <p:cBhvr additive="base">
                                        <p:cTn dur="500" fill="hold" id="55"/>
                                        <p:tgtEl>
                                          <p:spTgt spid="58"/>
                                        </p:tgtEl>
                                        <p:attrNameLst>
                                          <p:attrName>ppt_x</p:attrName>
                                        </p:attrNameLst>
                                      </p:cBhvr>
                                      <p:tavLst>
                                        <p:tav tm="0">
                                          <p:val>
                                            <p:strVal val="1+#ppt_w/2"/>
                                          </p:val>
                                        </p:tav>
                                        <p:tav tm="100000">
                                          <p:val>
                                            <p:strVal val="#ppt_x"/>
                                          </p:val>
                                        </p:tav>
                                      </p:tavLst>
                                    </p:anim>
                                    <p:anim calcmode="lin" valueType="num">
                                      <p:cBhvr additive="base">
                                        <p:cTn dur="500" fill="hold" id="56"/>
                                        <p:tgtEl>
                                          <p:spTgt spid="58"/>
                                        </p:tgtEl>
                                        <p:attrNameLst>
                                          <p:attrName>ppt_y</p:attrName>
                                        </p:attrNameLst>
                                      </p:cBhvr>
                                      <p:tavLst>
                                        <p:tav tm="0">
                                          <p:val>
                                            <p:strVal val="#ppt_y"/>
                                          </p:val>
                                        </p:tav>
                                        <p:tav tm="100000">
                                          <p:val>
                                            <p:strVal val="#ppt_y"/>
                                          </p:val>
                                        </p:tav>
                                      </p:tavLst>
                                    </p:anim>
                                  </p:childTnLst>
                                </p:cTn>
                              </p:par>
                            </p:childTnLst>
                          </p:cTn>
                        </p:par>
                        <p:par>
                          <p:cTn fill="hold" id="57" nodeType="afterGroup">
                            <p:stCondLst>
                              <p:cond delay="5100"/>
                            </p:stCondLst>
                            <p:childTnLst>
                              <p:par>
                                <p:cTn fill="hold" grpId="0" id="58" nodeType="afterEffect" presetClass="entr" presetID="31" presetSubtype="0">
                                  <p:stCondLst>
                                    <p:cond delay="0"/>
                                  </p:stCondLst>
                                  <p:childTnLst>
                                    <p:set>
                                      <p:cBhvr>
                                        <p:cTn dur="1" fill="hold" id="59">
                                          <p:stCondLst>
                                            <p:cond delay="0"/>
                                          </p:stCondLst>
                                        </p:cTn>
                                        <p:tgtEl>
                                          <p:spTgt spid="59"/>
                                        </p:tgtEl>
                                        <p:attrNameLst>
                                          <p:attrName>style.visibility</p:attrName>
                                        </p:attrNameLst>
                                      </p:cBhvr>
                                      <p:to>
                                        <p:strVal val="visible"/>
                                      </p:to>
                                    </p:set>
                                    <p:anim calcmode="lin" valueType="num">
                                      <p:cBhvr>
                                        <p:cTn dur="300" fill="hold" id="60"/>
                                        <p:tgtEl>
                                          <p:spTgt spid="59"/>
                                        </p:tgtEl>
                                        <p:attrNameLst>
                                          <p:attrName>ppt_w</p:attrName>
                                        </p:attrNameLst>
                                      </p:cBhvr>
                                      <p:tavLst>
                                        <p:tav tm="0">
                                          <p:val>
                                            <p:fltVal val="0"/>
                                          </p:val>
                                        </p:tav>
                                        <p:tav tm="100000">
                                          <p:val>
                                            <p:strVal val="#ppt_w"/>
                                          </p:val>
                                        </p:tav>
                                      </p:tavLst>
                                    </p:anim>
                                    <p:anim calcmode="lin" valueType="num">
                                      <p:cBhvr>
                                        <p:cTn dur="300" fill="hold" id="61"/>
                                        <p:tgtEl>
                                          <p:spTgt spid="59"/>
                                        </p:tgtEl>
                                        <p:attrNameLst>
                                          <p:attrName>ppt_h</p:attrName>
                                        </p:attrNameLst>
                                      </p:cBhvr>
                                      <p:tavLst>
                                        <p:tav tm="0">
                                          <p:val>
                                            <p:fltVal val="0"/>
                                          </p:val>
                                        </p:tav>
                                        <p:tav tm="100000">
                                          <p:val>
                                            <p:strVal val="#ppt_h"/>
                                          </p:val>
                                        </p:tav>
                                      </p:tavLst>
                                    </p:anim>
                                    <p:anim calcmode="lin" valueType="num">
                                      <p:cBhvr>
                                        <p:cTn dur="300" fill="hold" id="62"/>
                                        <p:tgtEl>
                                          <p:spTgt spid="59"/>
                                        </p:tgtEl>
                                        <p:attrNameLst>
                                          <p:attrName>style.rotation</p:attrName>
                                        </p:attrNameLst>
                                      </p:cBhvr>
                                      <p:tavLst>
                                        <p:tav tm="0">
                                          <p:val>
                                            <p:fltVal val="90"/>
                                          </p:val>
                                        </p:tav>
                                        <p:tav tm="100000">
                                          <p:val>
                                            <p:fltVal val="0"/>
                                          </p:val>
                                        </p:tav>
                                      </p:tavLst>
                                    </p:anim>
                                    <p:animEffect filter="fade" transition="in">
                                      <p:cBhvr>
                                        <p:cTn dur="300" id="63"/>
                                        <p:tgtEl>
                                          <p:spTgt spid="59"/>
                                        </p:tgtEl>
                                      </p:cBhvr>
                                    </p:animEffect>
                                  </p:childTnLst>
                                </p:cTn>
                              </p:par>
                            </p:childTnLst>
                          </p:cTn>
                        </p:par>
                        <p:par>
                          <p:cTn fill="hold" id="64" nodeType="afterGroup">
                            <p:stCondLst>
                              <p:cond delay="5400"/>
                            </p:stCondLst>
                            <p:childTnLst>
                              <p:par>
                                <p:cTn fill="hold" grpId="0" id="65" nodeType="afterEffect" presetClass="entr" presetID="22" presetSubtype="8">
                                  <p:stCondLst>
                                    <p:cond delay="0"/>
                                  </p:stCondLst>
                                  <p:childTnLst>
                                    <p:set>
                                      <p:cBhvr>
                                        <p:cTn dur="1" fill="hold" id="66">
                                          <p:stCondLst>
                                            <p:cond delay="0"/>
                                          </p:stCondLst>
                                        </p:cTn>
                                        <p:tgtEl>
                                          <p:spTgt spid="60"/>
                                        </p:tgtEl>
                                        <p:attrNameLst>
                                          <p:attrName>style.visibility</p:attrName>
                                        </p:attrNameLst>
                                      </p:cBhvr>
                                      <p:to>
                                        <p:strVal val="visible"/>
                                      </p:to>
                                    </p:set>
                                    <p:animEffect filter="wipe(left)" transition="in">
                                      <p:cBhvr>
                                        <p:cTn dur="500" id="67"/>
                                        <p:tgtEl>
                                          <p:spTgt spid="60"/>
                                        </p:tgtEl>
                                      </p:cBhvr>
                                    </p:animEffect>
                                  </p:childTnLst>
                                </p:cTn>
                              </p:par>
                            </p:childTnLst>
                          </p:cTn>
                        </p:par>
                        <p:par>
                          <p:cTn fill="hold" id="68" nodeType="afterGroup">
                            <p:stCondLst>
                              <p:cond delay="5900"/>
                            </p:stCondLst>
                            <p:childTnLst>
                              <p:par>
                                <p:cTn fill="hold" grpId="0" id="69" nodeType="afterEffect" presetClass="entr" presetID="22" presetSubtype="1">
                                  <p:stCondLst>
                                    <p:cond delay="0"/>
                                  </p:stCondLst>
                                  <p:childTnLst>
                                    <p:set>
                                      <p:cBhvr>
                                        <p:cTn dur="1" fill="hold" id="70">
                                          <p:stCondLst>
                                            <p:cond delay="0"/>
                                          </p:stCondLst>
                                        </p:cTn>
                                        <p:tgtEl>
                                          <p:spTgt spid="61"/>
                                        </p:tgtEl>
                                        <p:attrNameLst>
                                          <p:attrName>style.visibility</p:attrName>
                                        </p:attrNameLst>
                                      </p:cBhvr>
                                      <p:to>
                                        <p:strVal val="visible"/>
                                      </p:to>
                                    </p:set>
                                    <p:animEffect filter="wipe(up)" transition="in">
                                      <p:cBhvr>
                                        <p:cTn dur="500" id="71"/>
                                        <p:tgtEl>
                                          <p:spTgt spid="61"/>
                                        </p:tgtEl>
                                      </p:cBhvr>
                                    </p:animEffect>
                                  </p:childTnLst>
                                </p:cTn>
                              </p:par>
                            </p:childTnLst>
                          </p:cTn>
                        </p:par>
                        <p:par>
                          <p:cTn fill="hold" id="72" nodeType="afterGroup">
                            <p:stCondLst>
                              <p:cond delay="6400"/>
                            </p:stCondLst>
                            <p:childTnLst>
                              <p:par>
                                <p:cTn fill="hold" grpId="0" id="73" nodeType="afterEffect" presetClass="entr" presetID="14" presetSubtype="10">
                                  <p:stCondLst>
                                    <p:cond delay="0"/>
                                  </p:stCondLst>
                                  <p:childTnLst>
                                    <p:set>
                                      <p:cBhvr>
                                        <p:cTn dur="1" fill="hold" id="74">
                                          <p:stCondLst>
                                            <p:cond delay="0"/>
                                          </p:stCondLst>
                                        </p:cTn>
                                        <p:tgtEl>
                                          <p:spTgt spid="74"/>
                                        </p:tgtEl>
                                        <p:attrNameLst>
                                          <p:attrName>style.visibility</p:attrName>
                                        </p:attrNameLst>
                                      </p:cBhvr>
                                      <p:to>
                                        <p:strVal val="visible"/>
                                      </p:to>
                                    </p:set>
                                    <p:animEffect filter="randombar(horizontal)" transition="in">
                                      <p:cBhvr>
                                        <p:cTn dur="500" id="75"/>
                                        <p:tgtEl>
                                          <p:spTgt spid="7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4"/>
      <p:bldP grpId="0" spid="55"/>
      <p:bldP grpId="0" spid="56"/>
      <p:bldP grpId="0" spid="57"/>
      <p:bldP grpId="0" spid="58"/>
      <p:bldP grpId="0" spid="59"/>
      <p:bldP grpId="0" spid="60"/>
      <p:bldP grpId="0" spid="61"/>
      <p:bldP grpId="0" spid="62"/>
      <p:bldP grpId="0" spid="63"/>
      <p:bldP grpId="0" spid="68"/>
      <p:bldP grpId="0" spid="71"/>
      <p:bldP grpId="0" spid="73"/>
      <p:bldP grpId="0" spid="74"/>
      <p:bldP grpId="0" spid="76"/>
    </p:bldLst>
  </p:timing>
</p:sld>
</file>

<file path=ppt/slides/slide2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55" name="图片 54"/>
          <p:cNvPicPr>
            <a:picLocks noChangeAspect="1"/>
          </p:cNvPicPr>
          <p:nvPr/>
        </p:nvPicPr>
        <p:blipFill>
          <a:blip r:embed="rId3">
            <a:extLst>
              <a:ext uri="{28A0092B-C50C-407E-A947-70E740481C1C}">
                <a14:useLocalDpi val="0"/>
              </a:ext>
            </a:extLst>
          </a:blip>
          <a:stretch>
            <a:fillRect/>
          </a:stretch>
        </p:blipFill>
        <p:spPr>
          <a:xfrm>
            <a:off x="4534678" y="3171950"/>
            <a:ext cx="6769434" cy="3807806"/>
          </a:xfrm>
          <a:prstGeom prst="rect">
            <a:avLst/>
          </a:prstGeom>
        </p:spPr>
      </p:pic>
      <p:sp>
        <p:nvSpPr>
          <p:cNvPr id="49" name="任意多边形: 形状 48"/>
          <p:cNvSpPr/>
          <p:nvPr/>
        </p:nvSpPr>
        <p:spPr>
          <a:xfrm>
            <a:off x="-9331" y="3610947"/>
            <a:ext cx="1063690" cy="3116424"/>
          </a:xfrm>
          <a:custGeom>
            <a:gdLst>
              <a:gd fmla="*/ 0 w 1063690" name="connsiteX0"/>
              <a:gd fmla="*/ 550506 h 3116424" name="connsiteY0"/>
              <a:gd fmla="*/ 1063690 w 1063690" name="connsiteX1"/>
              <a:gd fmla="*/ 0 h 3116424" name="connsiteY1"/>
              <a:gd fmla="*/ 821094 w 1063690" name="connsiteX2"/>
              <a:gd fmla="*/ 3116424 h 3116424" name="connsiteY2"/>
              <a:gd fmla="*/ 0 w 1063690" name="connsiteX3"/>
              <a:gd fmla="*/ 3116424 h 3116424" name="connsiteY3"/>
              <a:gd fmla="*/ 0 w 1063690" name="connsiteX4"/>
              <a:gd fmla="*/ 550506 h 3116424"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3116424" w="1063690">
                <a:moveTo>
                  <a:pt x="0" y="550506"/>
                </a:moveTo>
                <a:lnTo>
                  <a:pt x="1063690" y="0"/>
                </a:lnTo>
                <a:lnTo>
                  <a:pt x="821094" y="3116424"/>
                </a:lnTo>
                <a:lnTo>
                  <a:pt x="0" y="3116424"/>
                </a:lnTo>
                <a:lnTo>
                  <a:pt x="0" y="550506"/>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10509060101010101" pitchFamily="49" typeface="幼圆"/>
            </a:endParaRPr>
          </a:p>
        </p:txBody>
      </p:sp>
      <p:sp>
        <p:nvSpPr>
          <p:cNvPr id="50" name="任意多边形: 形状 49"/>
          <p:cNvSpPr/>
          <p:nvPr/>
        </p:nvSpPr>
        <p:spPr>
          <a:xfrm>
            <a:off x="466531" y="1632857"/>
            <a:ext cx="3592285" cy="3442996"/>
          </a:xfrm>
          <a:custGeom>
            <a:gdLst>
              <a:gd fmla="*/ 0 w 3592285" name="connsiteX0"/>
              <a:gd fmla="*/ 699796 h 3442996" name="connsiteY0"/>
              <a:gd fmla="*/ 3592285 w 3592285" name="connsiteX1"/>
              <a:gd fmla="*/ 0 h 3442996" name="connsiteY1"/>
              <a:gd fmla="*/ 2425959 w 3592285" name="connsiteX2"/>
              <a:gd fmla="*/ 3442996 h 3442996" name="connsiteY2"/>
              <a:gd fmla="*/ 0 w 3592285" name="connsiteX3"/>
              <a:gd fmla="*/ 699796 h 3442996" name="connsiteY3"/>
            </a:gdLst>
            <a:cxnLst>
              <a:cxn ang="0">
                <a:pos x="connsiteX0" y="connsiteY0"/>
              </a:cxn>
              <a:cxn ang="0">
                <a:pos x="connsiteX1" y="connsiteY1"/>
              </a:cxn>
              <a:cxn ang="0">
                <a:pos x="connsiteX2" y="connsiteY2"/>
              </a:cxn>
              <a:cxn ang="0">
                <a:pos x="connsiteX3" y="connsiteY3"/>
              </a:cxn>
            </a:cxnLst>
            <a:rect b="b" l="l" r="r" t="t"/>
            <a:pathLst>
              <a:path h="3442996" w="3592285">
                <a:moveTo>
                  <a:pt x="0" y="699796"/>
                </a:moveTo>
                <a:lnTo>
                  <a:pt x="3592285" y="0"/>
                </a:lnTo>
                <a:lnTo>
                  <a:pt x="2425959" y="3442996"/>
                </a:lnTo>
                <a:lnTo>
                  <a:pt x="0" y="699796"/>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10509060101010101" pitchFamily="49" typeface="幼圆"/>
            </a:endParaRPr>
          </a:p>
        </p:txBody>
      </p:sp>
      <p:sp>
        <p:nvSpPr>
          <p:cNvPr id="9" name="任意多边形: 形状 8"/>
          <p:cNvSpPr/>
          <p:nvPr/>
        </p:nvSpPr>
        <p:spPr>
          <a:xfrm>
            <a:off x="1968500" y="1276350"/>
            <a:ext cx="1270000" cy="965200"/>
          </a:xfrm>
          <a:custGeom>
            <a:gdLst>
              <a:gd fmla="*/ 0 w 1270000" name="connsiteX0"/>
              <a:gd fmla="*/ 965200 h 965200" name="connsiteY0"/>
              <a:gd fmla="*/ 1035050 w 1270000" name="connsiteX1"/>
              <a:gd fmla="*/ 0 h 965200" name="connsiteY1"/>
              <a:gd fmla="*/ 1270000 w 1270000" name="connsiteX2"/>
              <a:gd fmla="*/ 933450 h 965200" name="connsiteY2"/>
            </a:gdLst>
            <a:cxnLst>
              <a:cxn ang="0">
                <a:pos x="connsiteX0" y="connsiteY0"/>
              </a:cxn>
              <a:cxn ang="0">
                <a:pos x="connsiteX1" y="connsiteY1"/>
              </a:cxn>
              <a:cxn ang="0">
                <a:pos x="connsiteX2" y="connsiteY2"/>
              </a:cxn>
            </a:cxnLst>
            <a:rect b="b" l="l" r="r" t="t"/>
            <a:pathLst>
              <a:path h="965200" w="1270000">
                <a:moveTo>
                  <a:pt x="0" y="965200"/>
                </a:moveTo>
                <a:lnTo>
                  <a:pt x="1035050" y="0"/>
                </a:lnTo>
                <a:lnTo>
                  <a:pt x="1270000" y="933450"/>
                </a:lnTo>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10509060101010101" pitchFamily="49" typeface="幼圆"/>
            </a:endParaRPr>
          </a:p>
        </p:txBody>
      </p:sp>
      <p:cxnSp>
        <p:nvCxnSpPr>
          <p:cNvPr id="40" name="直接连接符 39"/>
          <p:cNvCxnSpPr/>
          <p:nvPr/>
        </p:nvCxnSpPr>
        <p:spPr>
          <a:xfrm flipH="1">
            <a:off x="3238500" y="0"/>
            <a:ext cx="2470795" cy="2392189"/>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1" name="任意多边形: 形状 40"/>
          <p:cNvSpPr/>
          <p:nvPr/>
        </p:nvSpPr>
        <p:spPr>
          <a:xfrm>
            <a:off x="400050" y="3019425"/>
            <a:ext cx="3457575" cy="1752600"/>
          </a:xfrm>
          <a:custGeom>
            <a:gdLst>
              <a:gd fmla="*/ 733425 w 3457575" name="connsiteX0"/>
              <a:gd fmla="*/ 0 h 1752600" name="connsiteY0"/>
              <a:gd fmla="*/ 0 w 3457575" name="connsiteX1"/>
              <a:gd fmla="*/ 733425 h 1752600" name="connsiteY1"/>
              <a:gd fmla="*/ 3457575 w 3457575" name="connsiteX2"/>
              <a:gd fmla="*/ 1752600 h 1752600" name="connsiteY2"/>
              <a:gd fmla="*/ 3305175 w 3457575" name="connsiteX3"/>
              <a:gd fmla="*/ 1114425 h 1752600" name="connsiteY3"/>
            </a:gdLst>
            <a:cxnLst>
              <a:cxn ang="0">
                <a:pos x="connsiteX0" y="connsiteY0"/>
              </a:cxn>
              <a:cxn ang="0">
                <a:pos x="connsiteX1" y="connsiteY1"/>
              </a:cxn>
              <a:cxn ang="0">
                <a:pos x="connsiteX2" y="connsiteY2"/>
              </a:cxn>
              <a:cxn ang="0">
                <a:pos x="connsiteX3" y="connsiteY3"/>
              </a:cxn>
            </a:cxnLst>
            <a:rect b="b" l="l" r="r" t="t"/>
            <a:pathLst>
              <a:path h="1752600" w="3457575">
                <a:moveTo>
                  <a:pt x="733425" y="0"/>
                </a:moveTo>
                <a:lnTo>
                  <a:pt x="0" y="733425"/>
                </a:lnTo>
                <a:lnTo>
                  <a:pt x="3457575" y="1752600"/>
                </a:lnTo>
                <a:lnTo>
                  <a:pt x="3305175" y="1114425"/>
                </a:lnTo>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10509060101010101" pitchFamily="49" typeface="幼圆"/>
            </a:endParaRPr>
          </a:p>
        </p:txBody>
      </p:sp>
      <p:cxnSp>
        <p:nvCxnSpPr>
          <p:cNvPr id="45" name="直接连接符 44"/>
          <p:cNvCxnSpPr/>
          <p:nvPr/>
        </p:nvCxnSpPr>
        <p:spPr>
          <a:xfrm flipH="1">
            <a:off x="3333031" y="3760341"/>
            <a:ext cx="720080" cy="7200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7" name="直接连接符 46"/>
          <p:cNvCxnSpPr/>
          <p:nvPr/>
        </p:nvCxnSpPr>
        <p:spPr>
          <a:xfrm flipH="1">
            <a:off x="8831" y="3256285"/>
            <a:ext cx="1668016" cy="158417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8" name="任意多边形: 形状 47"/>
          <p:cNvSpPr/>
          <p:nvPr/>
        </p:nvSpPr>
        <p:spPr>
          <a:xfrm>
            <a:off x="2686050" y="1428750"/>
            <a:ext cx="374650" cy="368300"/>
          </a:xfrm>
          <a:custGeom>
            <a:gdLst>
              <a:gd fmla="*/ 0 w 374650" name="connsiteX0"/>
              <a:gd fmla="*/ 260350 h 368300" name="connsiteY0"/>
              <a:gd fmla="*/ 279400 w 374650" name="connsiteX1"/>
              <a:gd fmla="*/ 0 h 368300" name="connsiteY1"/>
              <a:gd fmla="*/ 374650 w 374650" name="connsiteX2"/>
              <a:gd fmla="*/ 368300 h 368300" name="connsiteY2"/>
              <a:gd fmla="*/ 0 w 374650" name="connsiteX3"/>
              <a:gd fmla="*/ 260350 h 368300" name="connsiteY3"/>
            </a:gdLst>
            <a:cxnLst>
              <a:cxn ang="0">
                <a:pos x="connsiteX0" y="connsiteY0"/>
              </a:cxn>
              <a:cxn ang="0">
                <a:pos x="connsiteX1" y="connsiteY1"/>
              </a:cxn>
              <a:cxn ang="0">
                <a:pos x="connsiteX2" y="connsiteY2"/>
              </a:cxn>
              <a:cxn ang="0">
                <a:pos x="connsiteX3" y="connsiteY3"/>
              </a:cxn>
            </a:cxnLst>
            <a:rect b="b" l="l" r="r" t="t"/>
            <a:pathLst>
              <a:path h="368300" w="374650">
                <a:moveTo>
                  <a:pt x="0" y="260350"/>
                </a:moveTo>
                <a:lnTo>
                  <a:pt x="279400" y="0"/>
                </a:lnTo>
                <a:lnTo>
                  <a:pt x="374650" y="368300"/>
                </a:lnTo>
                <a:lnTo>
                  <a:pt x="0" y="26035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10509060101010101" pitchFamily="49" typeface="幼圆"/>
            </a:endParaRPr>
          </a:p>
        </p:txBody>
      </p:sp>
      <p:sp>
        <p:nvSpPr>
          <p:cNvPr id="51" name="文本框 50"/>
          <p:cNvSpPr txBox="1"/>
          <p:nvPr/>
        </p:nvSpPr>
        <p:spPr>
          <a:xfrm>
            <a:off x="6597679" y="2536205"/>
            <a:ext cx="3256280" cy="762000"/>
          </a:xfrm>
          <a:prstGeom prst="rect">
            <a:avLst/>
          </a:prstGeom>
          <a:noFill/>
        </p:spPr>
        <p:txBody>
          <a:bodyPr rtlCol="0" wrap="none">
            <a:spAutoFit/>
          </a:bodyPr>
          <a:lstStyle/>
          <a:p>
            <a:r>
              <a:rPr altLang="en-US" lang="zh-CN" sz="4400">
                <a:solidFill>
                  <a:schemeClr val="bg1"/>
                </a:solidFill>
                <a:latin charset="-122" panose="02010509060101010101" pitchFamily="49" typeface="幼圆"/>
                <a:ea charset="-122" panose="02010509060101010101" pitchFamily="49" typeface="幼圆"/>
              </a:rPr>
              <a:t>谢 谢 下 载</a:t>
            </a:r>
          </a:p>
        </p:txBody>
      </p:sp>
      <p:sp>
        <p:nvSpPr>
          <p:cNvPr id="52" name="矩形 51"/>
          <p:cNvSpPr/>
          <p:nvPr/>
        </p:nvSpPr>
        <p:spPr>
          <a:xfrm>
            <a:off x="7125656" y="3624312"/>
            <a:ext cx="2232248" cy="432048"/>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a:solidFill>
                  <a:schemeClr val="tx1"/>
                </a:solidFill>
                <a:ea charset="-122" panose="02010509060101010101" pitchFamily="49" typeface="幼圆"/>
              </a:rPr>
              <a:t>包图网</a:t>
            </a:r>
          </a:p>
        </p:txBody>
      </p:sp>
      <p:sp>
        <p:nvSpPr>
          <p:cNvPr id="56" name="矩形 55"/>
          <p:cNvSpPr/>
          <p:nvPr/>
        </p:nvSpPr>
        <p:spPr>
          <a:xfrm>
            <a:off x="7005745" y="4272384"/>
            <a:ext cx="2472071" cy="432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z="1600">
                <a:latin charset="-122" panose="02010509060101010101" pitchFamily="49" typeface="幼圆"/>
                <a:ea charset="-122" panose="02010509060101010101" pitchFamily="49" typeface="幼圆"/>
              </a:rPr>
              <a:t>剽窃可耻　盗售必究</a:t>
            </a:r>
          </a:p>
        </p:txBody>
      </p:sp>
    </p:spTree>
    <p:custDataLst>
      <p:tags r:id="rId4"/>
    </p:custDataLst>
    <p:extLst>
      <p:ext uri="{BB962C8B-B14F-4D97-AF65-F5344CB8AC3E}">
        <p14:creationId val="4068351855"/>
      </p:ext>
    </p:extLst>
  </p:cSld>
  <p:clrMapOvr>
    <a:masterClrMapping/>
  </p:clrMapOvr>
  <mc:AlternateContent>
    <mc:Choice Requires="p14">
      <p:transition p14:dur="1500" spd="slow">
        <p14:window dir="vert"/>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53" presetSubtype="0">
                                  <p:stCondLst>
                                    <p:cond delay="0"/>
                                  </p:stCondLst>
                                  <p:childTnLst>
                                    <p:set>
                                      <p:cBhvr>
                                        <p:cTn dur="1" fill="hold" id="6">
                                          <p:stCondLst>
                                            <p:cond delay="0"/>
                                          </p:stCondLst>
                                        </p:cTn>
                                        <p:tgtEl>
                                          <p:spTgt spid="49"/>
                                        </p:tgtEl>
                                        <p:attrNameLst>
                                          <p:attrName>style.visibility</p:attrName>
                                        </p:attrNameLst>
                                      </p:cBhvr>
                                      <p:to>
                                        <p:strVal val="visible"/>
                                      </p:to>
                                    </p:set>
                                    <p:anim calcmode="lin" valueType="num">
                                      <p:cBhvr>
                                        <p:cTn dur="500" fill="hold" id="7"/>
                                        <p:tgtEl>
                                          <p:spTgt spid="49"/>
                                        </p:tgtEl>
                                        <p:attrNameLst>
                                          <p:attrName>ppt_w</p:attrName>
                                        </p:attrNameLst>
                                      </p:cBhvr>
                                      <p:tavLst>
                                        <p:tav tm="0">
                                          <p:val>
                                            <p:fltVal val="0"/>
                                          </p:val>
                                        </p:tav>
                                        <p:tav tm="100000">
                                          <p:val>
                                            <p:strVal val="#ppt_w"/>
                                          </p:val>
                                        </p:tav>
                                      </p:tavLst>
                                    </p:anim>
                                    <p:anim calcmode="lin" valueType="num">
                                      <p:cBhvr>
                                        <p:cTn dur="500" fill="hold" id="8"/>
                                        <p:tgtEl>
                                          <p:spTgt spid="49"/>
                                        </p:tgtEl>
                                        <p:attrNameLst>
                                          <p:attrName>ppt_h</p:attrName>
                                        </p:attrNameLst>
                                      </p:cBhvr>
                                      <p:tavLst>
                                        <p:tav tm="0">
                                          <p:val>
                                            <p:fltVal val="0"/>
                                          </p:val>
                                        </p:tav>
                                        <p:tav tm="100000">
                                          <p:val>
                                            <p:strVal val="#ppt_h"/>
                                          </p:val>
                                        </p:tav>
                                      </p:tavLst>
                                    </p:anim>
                                    <p:animEffect filter="fade" transition="in">
                                      <p:cBhvr>
                                        <p:cTn dur="500" id="9"/>
                                        <p:tgtEl>
                                          <p:spTgt spid="49"/>
                                        </p:tgtEl>
                                      </p:cBhvr>
                                    </p:animEffect>
                                  </p:childTnLst>
                                </p:cTn>
                              </p:par>
                              <p:par>
                                <p:cTn fill="hold" grpId="0" id="10" nodeType="withEffect" presetClass="entr" presetID="53" presetSubtype="0">
                                  <p:stCondLst>
                                    <p:cond delay="0"/>
                                  </p:stCondLst>
                                  <p:childTnLst>
                                    <p:set>
                                      <p:cBhvr>
                                        <p:cTn dur="1" fill="hold" id="11">
                                          <p:stCondLst>
                                            <p:cond delay="0"/>
                                          </p:stCondLst>
                                        </p:cTn>
                                        <p:tgtEl>
                                          <p:spTgt spid="50"/>
                                        </p:tgtEl>
                                        <p:attrNameLst>
                                          <p:attrName>style.visibility</p:attrName>
                                        </p:attrNameLst>
                                      </p:cBhvr>
                                      <p:to>
                                        <p:strVal val="visible"/>
                                      </p:to>
                                    </p:set>
                                    <p:anim calcmode="lin" valueType="num">
                                      <p:cBhvr>
                                        <p:cTn dur="500" fill="hold" id="12"/>
                                        <p:tgtEl>
                                          <p:spTgt spid="50"/>
                                        </p:tgtEl>
                                        <p:attrNameLst>
                                          <p:attrName>ppt_w</p:attrName>
                                        </p:attrNameLst>
                                      </p:cBhvr>
                                      <p:tavLst>
                                        <p:tav tm="0">
                                          <p:val>
                                            <p:fltVal val="0"/>
                                          </p:val>
                                        </p:tav>
                                        <p:tav tm="100000">
                                          <p:val>
                                            <p:strVal val="#ppt_w"/>
                                          </p:val>
                                        </p:tav>
                                      </p:tavLst>
                                    </p:anim>
                                    <p:anim calcmode="lin" valueType="num">
                                      <p:cBhvr>
                                        <p:cTn dur="500" fill="hold" id="13"/>
                                        <p:tgtEl>
                                          <p:spTgt spid="50"/>
                                        </p:tgtEl>
                                        <p:attrNameLst>
                                          <p:attrName>ppt_h</p:attrName>
                                        </p:attrNameLst>
                                      </p:cBhvr>
                                      <p:tavLst>
                                        <p:tav tm="0">
                                          <p:val>
                                            <p:fltVal val="0"/>
                                          </p:val>
                                        </p:tav>
                                        <p:tav tm="100000">
                                          <p:val>
                                            <p:strVal val="#ppt_h"/>
                                          </p:val>
                                        </p:tav>
                                      </p:tavLst>
                                    </p:anim>
                                    <p:animEffect filter="fade" transition="in">
                                      <p:cBhvr>
                                        <p:cTn dur="500" id="14"/>
                                        <p:tgtEl>
                                          <p:spTgt spid="50"/>
                                        </p:tgtEl>
                                      </p:cBhvr>
                                    </p:animEffect>
                                  </p:childTnLst>
                                </p:cTn>
                              </p:par>
                              <p:par>
                                <p:cTn fill="hold" grpId="0" id="15" nodeType="withEffect" presetClass="entr" presetID="53" presetSubtype="0">
                                  <p:stCondLst>
                                    <p:cond delay="0"/>
                                  </p:stCondLst>
                                  <p:childTnLst>
                                    <p:set>
                                      <p:cBhvr>
                                        <p:cTn dur="1" fill="hold" id="16">
                                          <p:stCondLst>
                                            <p:cond delay="0"/>
                                          </p:stCondLst>
                                        </p:cTn>
                                        <p:tgtEl>
                                          <p:spTgt spid="9"/>
                                        </p:tgtEl>
                                        <p:attrNameLst>
                                          <p:attrName>style.visibility</p:attrName>
                                        </p:attrNameLst>
                                      </p:cBhvr>
                                      <p:to>
                                        <p:strVal val="visible"/>
                                      </p:to>
                                    </p:set>
                                    <p:anim calcmode="lin" valueType="num">
                                      <p:cBhvr>
                                        <p:cTn dur="500" fill="hold" id="17"/>
                                        <p:tgtEl>
                                          <p:spTgt spid="9"/>
                                        </p:tgtEl>
                                        <p:attrNameLst>
                                          <p:attrName>ppt_w</p:attrName>
                                        </p:attrNameLst>
                                      </p:cBhvr>
                                      <p:tavLst>
                                        <p:tav tm="0">
                                          <p:val>
                                            <p:fltVal val="0"/>
                                          </p:val>
                                        </p:tav>
                                        <p:tav tm="100000">
                                          <p:val>
                                            <p:strVal val="#ppt_w"/>
                                          </p:val>
                                        </p:tav>
                                      </p:tavLst>
                                    </p:anim>
                                    <p:anim calcmode="lin" valueType="num">
                                      <p:cBhvr>
                                        <p:cTn dur="500" fill="hold" id="18"/>
                                        <p:tgtEl>
                                          <p:spTgt spid="9"/>
                                        </p:tgtEl>
                                        <p:attrNameLst>
                                          <p:attrName>ppt_h</p:attrName>
                                        </p:attrNameLst>
                                      </p:cBhvr>
                                      <p:tavLst>
                                        <p:tav tm="0">
                                          <p:val>
                                            <p:fltVal val="0"/>
                                          </p:val>
                                        </p:tav>
                                        <p:tav tm="100000">
                                          <p:val>
                                            <p:strVal val="#ppt_h"/>
                                          </p:val>
                                        </p:tav>
                                      </p:tavLst>
                                    </p:anim>
                                    <p:animEffect filter="fade" transition="in">
                                      <p:cBhvr>
                                        <p:cTn dur="500" id="19"/>
                                        <p:tgtEl>
                                          <p:spTgt spid="9"/>
                                        </p:tgtEl>
                                      </p:cBhvr>
                                    </p:animEffect>
                                  </p:childTnLst>
                                </p:cTn>
                              </p:par>
                              <p:par>
                                <p:cTn fill="hold" id="20" nodeType="withEffect" presetClass="entr" presetID="53" presetSubtype="0">
                                  <p:stCondLst>
                                    <p:cond delay="0"/>
                                  </p:stCondLst>
                                  <p:childTnLst>
                                    <p:set>
                                      <p:cBhvr>
                                        <p:cTn dur="1" fill="hold" id="21">
                                          <p:stCondLst>
                                            <p:cond delay="0"/>
                                          </p:stCondLst>
                                        </p:cTn>
                                        <p:tgtEl>
                                          <p:spTgt spid="40"/>
                                        </p:tgtEl>
                                        <p:attrNameLst>
                                          <p:attrName>style.visibility</p:attrName>
                                        </p:attrNameLst>
                                      </p:cBhvr>
                                      <p:to>
                                        <p:strVal val="visible"/>
                                      </p:to>
                                    </p:set>
                                    <p:anim calcmode="lin" valueType="num">
                                      <p:cBhvr>
                                        <p:cTn dur="500" fill="hold" id="22"/>
                                        <p:tgtEl>
                                          <p:spTgt spid="40"/>
                                        </p:tgtEl>
                                        <p:attrNameLst>
                                          <p:attrName>ppt_w</p:attrName>
                                        </p:attrNameLst>
                                      </p:cBhvr>
                                      <p:tavLst>
                                        <p:tav tm="0">
                                          <p:val>
                                            <p:fltVal val="0"/>
                                          </p:val>
                                        </p:tav>
                                        <p:tav tm="100000">
                                          <p:val>
                                            <p:strVal val="#ppt_w"/>
                                          </p:val>
                                        </p:tav>
                                      </p:tavLst>
                                    </p:anim>
                                    <p:anim calcmode="lin" valueType="num">
                                      <p:cBhvr>
                                        <p:cTn dur="500" fill="hold" id="23"/>
                                        <p:tgtEl>
                                          <p:spTgt spid="40"/>
                                        </p:tgtEl>
                                        <p:attrNameLst>
                                          <p:attrName>ppt_h</p:attrName>
                                        </p:attrNameLst>
                                      </p:cBhvr>
                                      <p:tavLst>
                                        <p:tav tm="0">
                                          <p:val>
                                            <p:fltVal val="0"/>
                                          </p:val>
                                        </p:tav>
                                        <p:tav tm="100000">
                                          <p:val>
                                            <p:strVal val="#ppt_h"/>
                                          </p:val>
                                        </p:tav>
                                      </p:tavLst>
                                    </p:anim>
                                    <p:animEffect filter="fade" transition="in">
                                      <p:cBhvr>
                                        <p:cTn dur="500" id="24"/>
                                        <p:tgtEl>
                                          <p:spTgt spid="40"/>
                                        </p:tgtEl>
                                      </p:cBhvr>
                                    </p:animEffect>
                                  </p:childTnLst>
                                </p:cTn>
                              </p:par>
                              <p:par>
                                <p:cTn fill="hold" grpId="0" id="25" nodeType="withEffect" presetClass="entr" presetID="53" presetSubtype="0">
                                  <p:stCondLst>
                                    <p:cond delay="0"/>
                                  </p:stCondLst>
                                  <p:childTnLst>
                                    <p:set>
                                      <p:cBhvr>
                                        <p:cTn dur="1" fill="hold" id="26">
                                          <p:stCondLst>
                                            <p:cond delay="0"/>
                                          </p:stCondLst>
                                        </p:cTn>
                                        <p:tgtEl>
                                          <p:spTgt spid="41"/>
                                        </p:tgtEl>
                                        <p:attrNameLst>
                                          <p:attrName>style.visibility</p:attrName>
                                        </p:attrNameLst>
                                      </p:cBhvr>
                                      <p:to>
                                        <p:strVal val="visible"/>
                                      </p:to>
                                    </p:set>
                                    <p:anim calcmode="lin" valueType="num">
                                      <p:cBhvr>
                                        <p:cTn dur="500" fill="hold" id="27"/>
                                        <p:tgtEl>
                                          <p:spTgt spid="41"/>
                                        </p:tgtEl>
                                        <p:attrNameLst>
                                          <p:attrName>ppt_w</p:attrName>
                                        </p:attrNameLst>
                                      </p:cBhvr>
                                      <p:tavLst>
                                        <p:tav tm="0">
                                          <p:val>
                                            <p:fltVal val="0"/>
                                          </p:val>
                                        </p:tav>
                                        <p:tav tm="100000">
                                          <p:val>
                                            <p:strVal val="#ppt_w"/>
                                          </p:val>
                                        </p:tav>
                                      </p:tavLst>
                                    </p:anim>
                                    <p:anim calcmode="lin" valueType="num">
                                      <p:cBhvr>
                                        <p:cTn dur="500" fill="hold" id="28"/>
                                        <p:tgtEl>
                                          <p:spTgt spid="41"/>
                                        </p:tgtEl>
                                        <p:attrNameLst>
                                          <p:attrName>ppt_h</p:attrName>
                                        </p:attrNameLst>
                                      </p:cBhvr>
                                      <p:tavLst>
                                        <p:tav tm="0">
                                          <p:val>
                                            <p:fltVal val="0"/>
                                          </p:val>
                                        </p:tav>
                                        <p:tav tm="100000">
                                          <p:val>
                                            <p:strVal val="#ppt_h"/>
                                          </p:val>
                                        </p:tav>
                                      </p:tavLst>
                                    </p:anim>
                                    <p:animEffect filter="fade" transition="in">
                                      <p:cBhvr>
                                        <p:cTn dur="500" id="29"/>
                                        <p:tgtEl>
                                          <p:spTgt spid="41"/>
                                        </p:tgtEl>
                                      </p:cBhvr>
                                    </p:animEffect>
                                  </p:childTnLst>
                                </p:cTn>
                              </p:par>
                              <p:par>
                                <p:cTn fill="hold" id="30" nodeType="withEffect" presetClass="entr" presetID="53" presetSubtype="0">
                                  <p:stCondLst>
                                    <p:cond delay="0"/>
                                  </p:stCondLst>
                                  <p:childTnLst>
                                    <p:set>
                                      <p:cBhvr>
                                        <p:cTn dur="1" fill="hold" id="31">
                                          <p:stCondLst>
                                            <p:cond delay="0"/>
                                          </p:stCondLst>
                                        </p:cTn>
                                        <p:tgtEl>
                                          <p:spTgt spid="45"/>
                                        </p:tgtEl>
                                        <p:attrNameLst>
                                          <p:attrName>style.visibility</p:attrName>
                                        </p:attrNameLst>
                                      </p:cBhvr>
                                      <p:to>
                                        <p:strVal val="visible"/>
                                      </p:to>
                                    </p:set>
                                    <p:anim calcmode="lin" valueType="num">
                                      <p:cBhvr>
                                        <p:cTn dur="500" fill="hold" id="32"/>
                                        <p:tgtEl>
                                          <p:spTgt spid="45"/>
                                        </p:tgtEl>
                                        <p:attrNameLst>
                                          <p:attrName>ppt_w</p:attrName>
                                        </p:attrNameLst>
                                      </p:cBhvr>
                                      <p:tavLst>
                                        <p:tav tm="0">
                                          <p:val>
                                            <p:fltVal val="0"/>
                                          </p:val>
                                        </p:tav>
                                        <p:tav tm="100000">
                                          <p:val>
                                            <p:strVal val="#ppt_w"/>
                                          </p:val>
                                        </p:tav>
                                      </p:tavLst>
                                    </p:anim>
                                    <p:anim calcmode="lin" valueType="num">
                                      <p:cBhvr>
                                        <p:cTn dur="500" fill="hold" id="33"/>
                                        <p:tgtEl>
                                          <p:spTgt spid="45"/>
                                        </p:tgtEl>
                                        <p:attrNameLst>
                                          <p:attrName>ppt_h</p:attrName>
                                        </p:attrNameLst>
                                      </p:cBhvr>
                                      <p:tavLst>
                                        <p:tav tm="0">
                                          <p:val>
                                            <p:fltVal val="0"/>
                                          </p:val>
                                        </p:tav>
                                        <p:tav tm="100000">
                                          <p:val>
                                            <p:strVal val="#ppt_h"/>
                                          </p:val>
                                        </p:tav>
                                      </p:tavLst>
                                    </p:anim>
                                    <p:animEffect filter="fade" transition="in">
                                      <p:cBhvr>
                                        <p:cTn dur="500" id="34"/>
                                        <p:tgtEl>
                                          <p:spTgt spid="45"/>
                                        </p:tgtEl>
                                      </p:cBhvr>
                                    </p:animEffect>
                                  </p:childTnLst>
                                </p:cTn>
                              </p:par>
                              <p:par>
                                <p:cTn fill="hold" id="35" nodeType="withEffect" presetClass="entr" presetID="53" presetSubtype="0">
                                  <p:stCondLst>
                                    <p:cond delay="0"/>
                                  </p:stCondLst>
                                  <p:childTnLst>
                                    <p:set>
                                      <p:cBhvr>
                                        <p:cTn dur="1" fill="hold" id="36">
                                          <p:stCondLst>
                                            <p:cond delay="0"/>
                                          </p:stCondLst>
                                        </p:cTn>
                                        <p:tgtEl>
                                          <p:spTgt spid="47"/>
                                        </p:tgtEl>
                                        <p:attrNameLst>
                                          <p:attrName>style.visibility</p:attrName>
                                        </p:attrNameLst>
                                      </p:cBhvr>
                                      <p:to>
                                        <p:strVal val="visible"/>
                                      </p:to>
                                    </p:set>
                                    <p:anim calcmode="lin" valueType="num">
                                      <p:cBhvr>
                                        <p:cTn dur="500" fill="hold" id="37"/>
                                        <p:tgtEl>
                                          <p:spTgt spid="47"/>
                                        </p:tgtEl>
                                        <p:attrNameLst>
                                          <p:attrName>ppt_w</p:attrName>
                                        </p:attrNameLst>
                                      </p:cBhvr>
                                      <p:tavLst>
                                        <p:tav tm="0">
                                          <p:val>
                                            <p:fltVal val="0"/>
                                          </p:val>
                                        </p:tav>
                                        <p:tav tm="100000">
                                          <p:val>
                                            <p:strVal val="#ppt_w"/>
                                          </p:val>
                                        </p:tav>
                                      </p:tavLst>
                                    </p:anim>
                                    <p:anim calcmode="lin" valueType="num">
                                      <p:cBhvr>
                                        <p:cTn dur="500" fill="hold" id="38"/>
                                        <p:tgtEl>
                                          <p:spTgt spid="47"/>
                                        </p:tgtEl>
                                        <p:attrNameLst>
                                          <p:attrName>ppt_h</p:attrName>
                                        </p:attrNameLst>
                                      </p:cBhvr>
                                      <p:tavLst>
                                        <p:tav tm="0">
                                          <p:val>
                                            <p:fltVal val="0"/>
                                          </p:val>
                                        </p:tav>
                                        <p:tav tm="100000">
                                          <p:val>
                                            <p:strVal val="#ppt_h"/>
                                          </p:val>
                                        </p:tav>
                                      </p:tavLst>
                                    </p:anim>
                                    <p:animEffect filter="fade" transition="in">
                                      <p:cBhvr>
                                        <p:cTn dur="500" id="39"/>
                                        <p:tgtEl>
                                          <p:spTgt spid="47"/>
                                        </p:tgtEl>
                                      </p:cBhvr>
                                    </p:animEffect>
                                  </p:childTnLst>
                                </p:cTn>
                              </p:par>
                              <p:par>
                                <p:cTn fill="hold" grpId="0" id="40" nodeType="withEffect" presetClass="entr" presetID="53" presetSubtype="0">
                                  <p:stCondLst>
                                    <p:cond delay="0"/>
                                  </p:stCondLst>
                                  <p:childTnLst>
                                    <p:set>
                                      <p:cBhvr>
                                        <p:cTn dur="1" fill="hold" id="41">
                                          <p:stCondLst>
                                            <p:cond delay="0"/>
                                          </p:stCondLst>
                                        </p:cTn>
                                        <p:tgtEl>
                                          <p:spTgt spid="48"/>
                                        </p:tgtEl>
                                        <p:attrNameLst>
                                          <p:attrName>style.visibility</p:attrName>
                                        </p:attrNameLst>
                                      </p:cBhvr>
                                      <p:to>
                                        <p:strVal val="visible"/>
                                      </p:to>
                                    </p:set>
                                    <p:anim calcmode="lin" valueType="num">
                                      <p:cBhvr>
                                        <p:cTn dur="500" fill="hold" id="42"/>
                                        <p:tgtEl>
                                          <p:spTgt spid="48"/>
                                        </p:tgtEl>
                                        <p:attrNameLst>
                                          <p:attrName>ppt_w</p:attrName>
                                        </p:attrNameLst>
                                      </p:cBhvr>
                                      <p:tavLst>
                                        <p:tav tm="0">
                                          <p:val>
                                            <p:fltVal val="0"/>
                                          </p:val>
                                        </p:tav>
                                        <p:tav tm="100000">
                                          <p:val>
                                            <p:strVal val="#ppt_w"/>
                                          </p:val>
                                        </p:tav>
                                      </p:tavLst>
                                    </p:anim>
                                    <p:anim calcmode="lin" valueType="num">
                                      <p:cBhvr>
                                        <p:cTn dur="500" fill="hold" id="43"/>
                                        <p:tgtEl>
                                          <p:spTgt spid="48"/>
                                        </p:tgtEl>
                                        <p:attrNameLst>
                                          <p:attrName>ppt_h</p:attrName>
                                        </p:attrNameLst>
                                      </p:cBhvr>
                                      <p:tavLst>
                                        <p:tav tm="0">
                                          <p:val>
                                            <p:fltVal val="0"/>
                                          </p:val>
                                        </p:tav>
                                        <p:tav tm="100000">
                                          <p:val>
                                            <p:strVal val="#ppt_h"/>
                                          </p:val>
                                        </p:tav>
                                      </p:tavLst>
                                    </p:anim>
                                    <p:animEffect filter="fade" transition="in">
                                      <p:cBhvr>
                                        <p:cTn dur="500" id="44"/>
                                        <p:tgtEl>
                                          <p:spTgt spid="48"/>
                                        </p:tgtEl>
                                      </p:cBhvr>
                                    </p:animEffect>
                                  </p:childTnLst>
                                </p:cTn>
                              </p:par>
                            </p:childTnLst>
                          </p:cTn>
                        </p:par>
                      </p:childTnLst>
                    </p:cTn>
                  </p:par>
                  <p:par>
                    <p:cTn fill="hold" id="45" nodeType="clickPar">
                      <p:stCondLst>
                        <p:cond delay="indefinite"/>
                      </p:stCondLst>
                      <p:childTnLst>
                        <p:par>
                          <p:cTn fill="hold" id="46" nodeType="afterGroup">
                            <p:stCondLst>
                              <p:cond delay="0"/>
                            </p:stCondLst>
                            <p:childTnLst>
                              <p:par>
                                <p:cTn fill="hold" grpId="0" id="47" nodeType="clickEffect" presetClass="entr" presetID="41" presetSubtype="0">
                                  <p:stCondLst>
                                    <p:cond delay="0"/>
                                  </p:stCondLst>
                                  <p:iterate type="lt">
                                    <p:tmPct val="10000"/>
                                  </p:iterate>
                                  <p:childTnLst>
                                    <p:set>
                                      <p:cBhvr>
                                        <p:cTn dur="1" fill="hold" id="48">
                                          <p:stCondLst>
                                            <p:cond delay="0"/>
                                          </p:stCondLst>
                                        </p:cTn>
                                        <p:tgtEl>
                                          <p:spTgt spid="51"/>
                                        </p:tgtEl>
                                        <p:attrNameLst>
                                          <p:attrName>style.visibility</p:attrName>
                                        </p:attrNameLst>
                                      </p:cBhvr>
                                      <p:to>
                                        <p:strVal val="visible"/>
                                      </p:to>
                                    </p:set>
                                    <p:anim calcmode="lin" valueType="num">
                                      <p:cBhvr>
                                        <p:cTn dur="500" fill="hold" id="49"/>
                                        <p:tgtEl>
                                          <p:spTgt spid="51"/>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50"/>
                                        <p:tgtEl>
                                          <p:spTgt spid="51"/>
                                        </p:tgtEl>
                                        <p:attrNameLst>
                                          <p:attrName>ppt_y</p:attrName>
                                        </p:attrNameLst>
                                      </p:cBhvr>
                                      <p:tavLst>
                                        <p:tav tm="0">
                                          <p:val>
                                            <p:strVal val="#ppt_y"/>
                                          </p:val>
                                        </p:tav>
                                        <p:tav tm="100000">
                                          <p:val>
                                            <p:strVal val="#ppt_y"/>
                                          </p:val>
                                        </p:tav>
                                      </p:tavLst>
                                    </p:anim>
                                    <p:anim calcmode="lin" valueType="num">
                                      <p:cBhvr>
                                        <p:cTn dur="500" fill="hold" id="51"/>
                                        <p:tgtEl>
                                          <p:spTgt spid="51"/>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52"/>
                                        <p:tgtEl>
                                          <p:spTgt spid="51"/>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53" tmFilter="0,0; .5, 1; 1, 1"/>
                                        <p:tgtEl>
                                          <p:spTgt spid="51"/>
                                        </p:tgtEl>
                                      </p:cBhvr>
                                    </p:animEffect>
                                  </p:childTnLst>
                                </p:cTn>
                              </p:par>
                            </p:childTnLst>
                          </p:cTn>
                        </p:par>
                      </p:childTnLst>
                    </p:cTn>
                  </p:par>
                  <p:par>
                    <p:cTn fill="hold" id="54" nodeType="clickPar">
                      <p:stCondLst>
                        <p:cond delay="indefinite"/>
                      </p:stCondLst>
                      <p:childTnLst>
                        <p:par>
                          <p:cTn fill="hold" id="55" nodeType="afterGroup">
                            <p:stCondLst>
                              <p:cond delay="0"/>
                            </p:stCondLst>
                            <p:childTnLst>
                              <p:par>
                                <p:cTn fill="hold" grpId="0" id="56" nodeType="clickEffect" presetClass="entr" presetID="42" presetSubtype="0">
                                  <p:stCondLst>
                                    <p:cond delay="0"/>
                                  </p:stCondLst>
                                  <p:childTnLst>
                                    <p:set>
                                      <p:cBhvr>
                                        <p:cTn dur="1" fill="hold" id="57">
                                          <p:stCondLst>
                                            <p:cond delay="0"/>
                                          </p:stCondLst>
                                        </p:cTn>
                                        <p:tgtEl>
                                          <p:spTgt spid="52"/>
                                        </p:tgtEl>
                                        <p:attrNameLst>
                                          <p:attrName>style.visibility</p:attrName>
                                        </p:attrNameLst>
                                      </p:cBhvr>
                                      <p:to>
                                        <p:strVal val="visible"/>
                                      </p:to>
                                    </p:set>
                                    <p:animEffect filter="fade" transition="in">
                                      <p:cBhvr>
                                        <p:cTn dur="1000" id="58"/>
                                        <p:tgtEl>
                                          <p:spTgt spid="52"/>
                                        </p:tgtEl>
                                      </p:cBhvr>
                                    </p:animEffect>
                                    <p:anim calcmode="lin" valueType="num">
                                      <p:cBhvr>
                                        <p:cTn dur="1000" fill="hold" id="59"/>
                                        <p:tgtEl>
                                          <p:spTgt spid="52"/>
                                        </p:tgtEl>
                                        <p:attrNameLst>
                                          <p:attrName>ppt_x</p:attrName>
                                        </p:attrNameLst>
                                      </p:cBhvr>
                                      <p:tavLst>
                                        <p:tav tm="0">
                                          <p:val>
                                            <p:strVal val="#ppt_x"/>
                                          </p:val>
                                        </p:tav>
                                        <p:tav tm="100000">
                                          <p:val>
                                            <p:strVal val="#ppt_x"/>
                                          </p:val>
                                        </p:tav>
                                      </p:tavLst>
                                    </p:anim>
                                    <p:anim calcmode="lin" valueType="num">
                                      <p:cBhvr>
                                        <p:cTn dur="1000" fill="hold" id="60"/>
                                        <p:tgtEl>
                                          <p:spTgt spid="52"/>
                                        </p:tgtEl>
                                        <p:attrNameLst>
                                          <p:attrName>ppt_y</p:attrName>
                                        </p:attrNameLst>
                                      </p:cBhvr>
                                      <p:tavLst>
                                        <p:tav tm="0">
                                          <p:val>
                                            <p:strVal val="#ppt_y+.1"/>
                                          </p:val>
                                        </p:tav>
                                        <p:tav tm="100000">
                                          <p:val>
                                            <p:strVal val="#ppt_y"/>
                                          </p:val>
                                        </p:tav>
                                      </p:tavLst>
                                    </p:anim>
                                  </p:childTnLst>
                                </p:cTn>
                              </p:par>
                            </p:childTnLst>
                          </p:cTn>
                        </p:par>
                      </p:childTnLst>
                    </p:cTn>
                  </p:par>
                  <p:par>
                    <p:cTn fill="hold" id="61" nodeType="clickPar">
                      <p:stCondLst>
                        <p:cond delay="indefinite"/>
                      </p:stCondLst>
                      <p:childTnLst>
                        <p:par>
                          <p:cTn fill="hold" id="62" nodeType="afterGroup">
                            <p:stCondLst>
                              <p:cond delay="0"/>
                            </p:stCondLst>
                            <p:childTnLst>
                              <p:par>
                                <p:cTn fill="hold" id="63" nodeType="clickEffect" presetClass="entr" presetID="21" presetSubtype="1">
                                  <p:stCondLst>
                                    <p:cond delay="0"/>
                                  </p:stCondLst>
                                  <p:childTnLst>
                                    <p:set>
                                      <p:cBhvr>
                                        <p:cTn dur="1" fill="hold" id="64">
                                          <p:stCondLst>
                                            <p:cond delay="0"/>
                                          </p:stCondLst>
                                        </p:cTn>
                                        <p:tgtEl>
                                          <p:spTgt spid="55"/>
                                        </p:tgtEl>
                                        <p:attrNameLst>
                                          <p:attrName>style.visibility</p:attrName>
                                        </p:attrNameLst>
                                      </p:cBhvr>
                                      <p:to>
                                        <p:strVal val="visible"/>
                                      </p:to>
                                    </p:set>
                                    <p:animEffect filter="wheel(1)" transition="in">
                                      <p:cBhvr>
                                        <p:cTn dur="2000" id="65"/>
                                        <p:tgtEl>
                                          <p:spTgt spid="55"/>
                                        </p:tgtEl>
                                      </p:cBhvr>
                                    </p:animEffect>
                                  </p:childTnLst>
                                </p:cTn>
                              </p:par>
                            </p:childTnLst>
                          </p:cTn>
                        </p:par>
                      </p:childTnLst>
                    </p:cTn>
                  </p:par>
                  <p:par>
                    <p:cTn fill="hold" id="66" nodeType="clickPar">
                      <p:stCondLst>
                        <p:cond delay="indefinite"/>
                      </p:stCondLst>
                      <p:childTnLst>
                        <p:par>
                          <p:cTn fill="hold" id="67" nodeType="afterGroup">
                            <p:stCondLst>
                              <p:cond delay="0"/>
                            </p:stCondLst>
                            <p:childTnLst>
                              <p:par>
                                <p:cTn fill="hold" grpId="0" id="68" nodeType="clickEffect" presetClass="entr" presetID="42" presetSubtype="0">
                                  <p:stCondLst>
                                    <p:cond delay="0"/>
                                  </p:stCondLst>
                                  <p:childTnLst>
                                    <p:set>
                                      <p:cBhvr>
                                        <p:cTn dur="1" fill="hold" id="69">
                                          <p:stCondLst>
                                            <p:cond delay="0"/>
                                          </p:stCondLst>
                                        </p:cTn>
                                        <p:tgtEl>
                                          <p:spTgt spid="56"/>
                                        </p:tgtEl>
                                        <p:attrNameLst>
                                          <p:attrName>style.visibility</p:attrName>
                                        </p:attrNameLst>
                                      </p:cBhvr>
                                      <p:to>
                                        <p:strVal val="visible"/>
                                      </p:to>
                                    </p:set>
                                    <p:animEffect filter="fade" transition="in">
                                      <p:cBhvr>
                                        <p:cTn dur="1000" id="70"/>
                                        <p:tgtEl>
                                          <p:spTgt spid="56"/>
                                        </p:tgtEl>
                                      </p:cBhvr>
                                    </p:animEffect>
                                    <p:anim calcmode="lin" valueType="num">
                                      <p:cBhvr>
                                        <p:cTn dur="1000" fill="hold" id="71"/>
                                        <p:tgtEl>
                                          <p:spTgt spid="56"/>
                                        </p:tgtEl>
                                        <p:attrNameLst>
                                          <p:attrName>ppt_x</p:attrName>
                                        </p:attrNameLst>
                                      </p:cBhvr>
                                      <p:tavLst>
                                        <p:tav tm="0">
                                          <p:val>
                                            <p:strVal val="#ppt_x"/>
                                          </p:val>
                                        </p:tav>
                                        <p:tav tm="100000">
                                          <p:val>
                                            <p:strVal val="#ppt_x"/>
                                          </p:val>
                                        </p:tav>
                                      </p:tavLst>
                                    </p:anim>
                                    <p:anim calcmode="lin" valueType="num">
                                      <p:cBhvr>
                                        <p:cTn dur="1000" fill="hold" id="72"/>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9"/>
      <p:bldP grpId="0" spid="50"/>
      <p:bldP grpId="0" spid="9"/>
      <p:bldP grpId="0" spid="41"/>
      <p:bldP grpId="0" spid="48"/>
      <p:bldP grpId="0" spid="51"/>
      <p:bldP grpId="0" spid="52"/>
      <p:bldP grpId="0" spid="56"/>
    </p:bldLst>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5" name="任意多边形: 形状 14"/>
          <p:cNvSpPr/>
          <p:nvPr/>
        </p:nvSpPr>
        <p:spPr>
          <a:xfrm>
            <a:off x="35743" y="2421267"/>
            <a:ext cx="9088778" cy="4491342"/>
          </a:xfrm>
          <a:custGeom>
            <a:gdLst>
              <a:gd fmla="*/ 0 w 6527800" name="connsiteX0"/>
              <a:gd fmla="*/ 0 h 3225800" name="connsiteY0"/>
              <a:gd fmla="*/ 5156200 w 6527800" name="connsiteX1"/>
              <a:gd fmla="*/ 38100 h 3225800" name="connsiteY1"/>
              <a:gd fmla="*/ 6527800 w 6527800" name="connsiteX2"/>
              <a:gd fmla="*/ 3225800 h 3225800" name="connsiteY2"/>
              <a:gd fmla="*/ 0 w 6527800" name="connsiteX3"/>
              <a:gd fmla="*/ 0 h 3225800" name="connsiteY3"/>
            </a:gdLst>
            <a:cxnLst>
              <a:cxn ang="0">
                <a:pos x="connsiteX0" y="connsiteY0"/>
              </a:cxn>
              <a:cxn ang="0">
                <a:pos x="connsiteX1" y="connsiteY1"/>
              </a:cxn>
              <a:cxn ang="0">
                <a:pos x="connsiteX2" y="connsiteY2"/>
              </a:cxn>
              <a:cxn ang="0">
                <a:pos x="connsiteX3" y="connsiteY3"/>
              </a:cxn>
            </a:cxnLst>
            <a:rect b="b" l="l" r="r" t="t"/>
            <a:pathLst>
              <a:path h="3225800" w="6527800">
                <a:moveTo>
                  <a:pt x="0" y="0"/>
                </a:moveTo>
                <a:lnTo>
                  <a:pt x="5156200" y="38100"/>
                </a:lnTo>
                <a:lnTo>
                  <a:pt x="6527800" y="3225800"/>
                </a:lnTo>
                <a:lnTo>
                  <a:pt x="0" y="0"/>
                </a:lnTo>
                <a:close/>
              </a:path>
            </a:pathLst>
          </a:cu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ea charset="-122" panose="02010509060101010101" pitchFamily="49" typeface="幼圆"/>
            </a:endParaRPr>
          </a:p>
        </p:txBody>
      </p:sp>
      <p:sp>
        <p:nvSpPr>
          <p:cNvPr id="17" name="任意多边形: 形状 16"/>
          <p:cNvSpPr/>
          <p:nvPr/>
        </p:nvSpPr>
        <p:spPr>
          <a:xfrm>
            <a:off x="8401556" y="4958737"/>
            <a:ext cx="4657309" cy="2273913"/>
          </a:xfrm>
          <a:custGeom>
            <a:gdLst>
              <a:gd fmla="*/ 0 w 7023100" name="connsiteX0"/>
              <a:gd fmla="*/ 0 h 3429000" name="connsiteY0"/>
              <a:gd fmla="*/ 1384300 w 7023100" name="connsiteX1"/>
              <a:gd fmla="*/ 3187700 h 3429000" name="connsiteY1"/>
              <a:gd fmla="*/ 1816100 w 7023100" name="connsiteX2"/>
              <a:gd fmla="*/ 3429000 h 3429000" name="connsiteY2"/>
              <a:gd fmla="*/ 7023100 w 7023100" name="connsiteX3"/>
              <a:gd fmla="*/ 3416300 h 3429000" name="connsiteY3"/>
              <a:gd fmla="*/ 0 w 7023100" name="connsiteX4"/>
              <a:gd fmla="*/ 0 h 3429000"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3429000" w="7023100">
                <a:moveTo>
                  <a:pt x="0" y="0"/>
                </a:moveTo>
                <a:lnTo>
                  <a:pt x="1384300" y="3187700"/>
                </a:lnTo>
                <a:lnTo>
                  <a:pt x="1816100" y="3429000"/>
                </a:lnTo>
                <a:lnTo>
                  <a:pt x="7023100" y="3416300"/>
                </a:lnTo>
                <a:lnTo>
                  <a:pt x="0" y="0"/>
                </a:ln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ea typeface="+mn-lt"/>
            </a:endParaRPr>
          </a:p>
        </p:txBody>
      </p:sp>
      <p:pic>
        <p:nvPicPr>
          <p:cNvPr id="23" name="图片 22"/>
          <p:cNvPicPr>
            <a:picLocks noChangeAspect="1"/>
          </p:cNvPicPr>
          <p:nvPr/>
        </p:nvPicPr>
        <p:blipFill>
          <a:blip r:embed="rId2">
            <a:extLst>
              <a:ext uri="{28A0092B-C50C-407E-A947-70E740481C1C}">
                <a14:useLocalDpi val="0"/>
              </a:ext>
            </a:extLst>
          </a:blip>
          <a:stretch>
            <a:fillRect/>
          </a:stretch>
        </p:blipFill>
        <p:spPr>
          <a:xfrm>
            <a:off x="3621063" y="3317319"/>
            <a:ext cx="5836156" cy="3282836"/>
          </a:xfrm>
          <a:prstGeom prst="rect">
            <a:avLst/>
          </a:prstGeom>
        </p:spPr>
      </p:pic>
      <p:sp>
        <p:nvSpPr>
          <p:cNvPr id="24" name="文本框 23"/>
          <p:cNvSpPr txBox="1">
            <a:spLocks noChangeArrowheads="1" noChangeAspect="1"/>
          </p:cNvSpPr>
          <p:nvPr/>
        </p:nvSpPr>
        <p:spPr bwMode="auto">
          <a:xfrm>
            <a:off x="3997300" y="2797279"/>
            <a:ext cx="3684588" cy="7620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gn="ctr" eaLnBrk="0" hangingPunct="0"/>
            <a:r>
              <a:rPr altLang="en-US" lang="zh-CN" sz="4400">
                <a:solidFill>
                  <a:schemeClr val="tx1">
                    <a:lumMod val="85000"/>
                    <a:lumOff val="15000"/>
                  </a:schemeClr>
                </a:solidFill>
                <a:latin charset="-122" panose="02010509060101010101" pitchFamily="49" typeface="幼圆"/>
                <a:ea charset="-122" panose="02010509060101010101" pitchFamily="49" typeface="幼圆"/>
              </a:rPr>
              <a:t>输入标题</a:t>
            </a:r>
          </a:p>
        </p:txBody>
      </p:sp>
      <p:sp>
        <p:nvSpPr>
          <p:cNvPr id="25" name="文本框 24"/>
          <p:cNvSpPr txBox="1">
            <a:spLocks noChangeArrowheads="1"/>
          </p:cNvSpPr>
          <p:nvPr/>
        </p:nvSpPr>
        <p:spPr bwMode="auto">
          <a:xfrm>
            <a:off x="4457675" y="3631034"/>
            <a:ext cx="2763838" cy="2438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gn="ctr" eaLnBrk="0" hangingPunct="0"/>
            <a:r>
              <a:rPr altLang="zh-CN" lang="en-US" sz="1000">
                <a:solidFill>
                  <a:schemeClr val="tx1">
                    <a:lumMod val="85000"/>
                    <a:lumOff val="15000"/>
                  </a:schemeClr>
                </a:solidFill>
                <a:latin charset="0" panose="020b0604020202020204" pitchFamily="34" typeface="Arial"/>
                <a:ea charset="-122" panose="02010509060101010101" pitchFamily="49" typeface="幼圆"/>
              </a:rPr>
              <a:t>Modern fashion Creative presentation</a:t>
            </a:r>
          </a:p>
        </p:txBody>
      </p:sp>
      <p:cxnSp>
        <p:nvCxnSpPr>
          <p:cNvPr id="26" name="直接连接符 25"/>
          <p:cNvCxnSpPr/>
          <p:nvPr/>
        </p:nvCxnSpPr>
        <p:spPr>
          <a:xfrm>
            <a:off x="5701482" y="4005284"/>
            <a:ext cx="27622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文本框 26"/>
          <p:cNvSpPr txBox="1"/>
          <p:nvPr/>
        </p:nvSpPr>
        <p:spPr>
          <a:xfrm>
            <a:off x="3621063" y="4131414"/>
            <a:ext cx="4437063" cy="274320"/>
          </a:xfrm>
          <a:prstGeom prst="rect">
            <a:avLst/>
          </a:prstGeom>
          <a:noFill/>
          <a:ln>
            <a:noFill/>
          </a:ln>
        </p:spPr>
        <p:txBody>
          <a:bodyPr>
            <a:spAutoFit/>
          </a:bodyPr>
          <a:lstStyle/>
          <a:p>
            <a:pPr algn="ctr"/>
            <a:r>
              <a:rPr altLang="en-US" lang="zh-CN" noProof="1" sz="1200">
                <a:solidFill>
                  <a:schemeClr val="tx1">
                    <a:lumMod val="85000"/>
                    <a:lumOff val="15000"/>
                  </a:schemeClr>
                </a:solidFill>
                <a:latin charset="0" panose="020b0604020202020204" pitchFamily="34" typeface="Arial"/>
                <a:ea charset="-122" panose="02010509060101010101" pitchFamily="49" typeface="幼圆"/>
              </a:rPr>
              <a:t>根据分类输入内容</a:t>
            </a:r>
          </a:p>
        </p:txBody>
      </p:sp>
    </p:spTree>
    <p:custDataLst>
      <p:tags r:id="rId3"/>
    </p:custDataLst>
    <p:extLst>
      <p:ext uri="{BB962C8B-B14F-4D97-AF65-F5344CB8AC3E}">
        <p14:creationId val="409767490"/>
      </p:ext>
    </p:extLst>
  </p:cSld>
  <p:clrMapOvr>
    <a:masterClrMapping/>
  </p:clrMapOvr>
  <mc:AlternateContent>
    <mc:Choice Requires="p14">
      <p:transition p14:dur="1500" spd="slow">
        <p14:window dir="vert"/>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21" presetSubtype="1">
                                  <p:stCondLst>
                                    <p:cond delay="0"/>
                                  </p:stCondLst>
                                  <p:childTnLst>
                                    <p:set>
                                      <p:cBhvr>
                                        <p:cTn dur="1" fill="hold" id="6">
                                          <p:stCondLst>
                                            <p:cond delay="0"/>
                                          </p:stCondLst>
                                        </p:cTn>
                                        <p:tgtEl>
                                          <p:spTgt spid="23"/>
                                        </p:tgtEl>
                                        <p:attrNameLst>
                                          <p:attrName>style.visibility</p:attrName>
                                        </p:attrNameLst>
                                      </p:cBhvr>
                                      <p:to>
                                        <p:strVal val="visible"/>
                                      </p:to>
                                    </p:set>
                                    <p:animEffect filter="wheel(1)" transition="in">
                                      <p:cBhvr>
                                        <p:cTn dur="2000" id="7"/>
                                        <p:tgtEl>
                                          <p:spTgt spid="23"/>
                                        </p:tgtEl>
                                      </p:cBhvr>
                                    </p:animEffect>
                                  </p:childTnLst>
                                </p:cTn>
                              </p:par>
                              <p:par>
                                <p:cTn fill="hold" grpId="0" id="8" nodeType="withEffect" presetClass="entr" presetID="2" presetSubtype="1">
                                  <p:stCondLst>
                                    <p:cond delay="0"/>
                                  </p:stCondLst>
                                  <p:childTnLst>
                                    <p:set>
                                      <p:cBhvr>
                                        <p:cTn dur="1" fill="hold" id="9">
                                          <p:stCondLst>
                                            <p:cond delay="0"/>
                                          </p:stCondLst>
                                        </p:cTn>
                                        <p:tgtEl>
                                          <p:spTgt spid="24"/>
                                        </p:tgtEl>
                                        <p:attrNameLst>
                                          <p:attrName>style.visibility</p:attrName>
                                        </p:attrNameLst>
                                      </p:cBhvr>
                                      <p:to>
                                        <p:strVal val="visible"/>
                                      </p:to>
                                    </p:set>
                                    <p:anim calcmode="lin" valueType="num">
                                      <p:cBhvr>
                                        <p:cTn dur="1000" fill="hold" id="10"/>
                                        <p:tgtEl>
                                          <p:spTgt spid="24"/>
                                        </p:tgtEl>
                                        <p:attrNameLst>
                                          <p:attrName>ppt_x</p:attrName>
                                        </p:attrNameLst>
                                      </p:cBhvr>
                                      <p:tavLst>
                                        <p:tav tm="0">
                                          <p:val>
                                            <p:strVal val="#ppt_x"/>
                                          </p:val>
                                        </p:tav>
                                        <p:tav tm="100000">
                                          <p:val>
                                            <p:strVal val="#ppt_x"/>
                                          </p:val>
                                        </p:tav>
                                      </p:tavLst>
                                    </p:anim>
                                    <p:anim calcmode="lin" valueType="num">
                                      <p:cBhvr>
                                        <p:cTn dur="1000" fill="hold" id="11"/>
                                        <p:tgtEl>
                                          <p:spTgt spid="24"/>
                                        </p:tgtEl>
                                        <p:attrNameLst>
                                          <p:attrName>ppt_y</p:attrName>
                                        </p:attrNameLst>
                                      </p:cBhvr>
                                      <p:tavLst>
                                        <p:tav tm="0">
                                          <p:val>
                                            <p:strVal val="0-#ppt_h/2"/>
                                          </p:val>
                                        </p:tav>
                                        <p:tav tm="100000">
                                          <p:val>
                                            <p:strVal val="#ppt_y"/>
                                          </p:val>
                                        </p:tav>
                                      </p:tavLst>
                                    </p:anim>
                                  </p:childTnLst>
                                </p:cTn>
                              </p:par>
                              <p:par>
                                <p:cTn fill="hold" grpId="2" id="12" nodeType="withEffect" presetClass="entr" presetID="2" presetSubtype="4">
                                  <p:stCondLst>
                                    <p:cond delay="0"/>
                                  </p:stCondLst>
                                  <p:childTnLst>
                                    <p:set>
                                      <p:cBhvr>
                                        <p:cTn dur="1" fill="hold" id="13">
                                          <p:stCondLst>
                                            <p:cond delay="0"/>
                                          </p:stCondLst>
                                        </p:cTn>
                                        <p:tgtEl>
                                          <p:spTgt spid="25"/>
                                        </p:tgtEl>
                                        <p:attrNameLst>
                                          <p:attrName>style.visibility</p:attrName>
                                        </p:attrNameLst>
                                      </p:cBhvr>
                                      <p:to>
                                        <p:strVal val="visible"/>
                                      </p:to>
                                    </p:set>
                                    <p:anim calcmode="lin" valueType="num">
                                      <p:cBhvr>
                                        <p:cTn dur="500" fill="hold" id="14"/>
                                        <p:tgtEl>
                                          <p:spTgt spid="25"/>
                                        </p:tgtEl>
                                        <p:attrNameLst>
                                          <p:attrName>ppt_x</p:attrName>
                                        </p:attrNameLst>
                                      </p:cBhvr>
                                      <p:tavLst>
                                        <p:tav tm="0">
                                          <p:val>
                                            <p:strVal val="#ppt_x"/>
                                          </p:val>
                                        </p:tav>
                                        <p:tav tm="100000">
                                          <p:val>
                                            <p:strVal val="#ppt_x"/>
                                          </p:val>
                                        </p:tav>
                                      </p:tavLst>
                                    </p:anim>
                                    <p:anim calcmode="lin" valueType="num">
                                      <p:cBhvr>
                                        <p:cTn dur="500" fill="hold" id="15"/>
                                        <p:tgtEl>
                                          <p:spTgt spid="25"/>
                                        </p:tgtEl>
                                        <p:attrNameLst>
                                          <p:attrName>ppt_y</p:attrName>
                                        </p:attrNameLst>
                                      </p:cBhvr>
                                      <p:tavLst>
                                        <p:tav tm="0">
                                          <p:val>
                                            <p:strVal val="1+#ppt_h/2"/>
                                          </p:val>
                                        </p:tav>
                                        <p:tav tm="100000">
                                          <p:val>
                                            <p:strVal val="#ppt_y"/>
                                          </p:val>
                                        </p:tav>
                                      </p:tavLst>
                                    </p:anim>
                                  </p:childTnLst>
                                </p:cTn>
                              </p:par>
                              <p:par>
                                <p:cTn fill="hold" grpId="2" id="16" nodeType="withEffect" presetClass="entr" presetID="2" presetSubtype="4">
                                  <p:stCondLst>
                                    <p:cond delay="0"/>
                                  </p:stCondLst>
                                  <p:childTnLst>
                                    <p:set>
                                      <p:cBhvr>
                                        <p:cTn dur="1" fill="hold" id="17">
                                          <p:stCondLst>
                                            <p:cond delay="0"/>
                                          </p:stCondLst>
                                        </p:cTn>
                                        <p:tgtEl>
                                          <p:spTgt spid="27"/>
                                        </p:tgtEl>
                                        <p:attrNameLst>
                                          <p:attrName>style.visibility</p:attrName>
                                        </p:attrNameLst>
                                      </p:cBhvr>
                                      <p:to>
                                        <p:strVal val="visible"/>
                                      </p:to>
                                    </p:set>
                                    <p:anim calcmode="lin" valueType="num">
                                      <p:cBhvr>
                                        <p:cTn dur="1000" fill="hold" id="18"/>
                                        <p:tgtEl>
                                          <p:spTgt spid="27"/>
                                        </p:tgtEl>
                                        <p:attrNameLst>
                                          <p:attrName>ppt_x</p:attrName>
                                        </p:attrNameLst>
                                      </p:cBhvr>
                                      <p:tavLst>
                                        <p:tav tm="0">
                                          <p:val>
                                            <p:strVal val="#ppt_x"/>
                                          </p:val>
                                        </p:tav>
                                        <p:tav tm="100000">
                                          <p:val>
                                            <p:strVal val="#ppt_x"/>
                                          </p:val>
                                        </p:tav>
                                      </p:tavLst>
                                    </p:anim>
                                    <p:anim calcmode="lin" valueType="num">
                                      <p:cBhvr>
                                        <p:cTn dur="1000" fill="hold" id="19"/>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4"/>
      <p:bldP grpId="2" spid="25"/>
      <p:bldP grpId="2" spid="27"/>
    </p:bldLst>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10" name="组合 9"/>
          <p:cNvGrpSpPr/>
          <p:nvPr/>
        </p:nvGrpSpPr>
        <p:grpSpPr>
          <a:xfrm>
            <a:off x="0" y="-704344"/>
            <a:ext cx="9140061" cy="2875208"/>
            <a:chOff x="0" y="-704344"/>
            <a:chExt cx="9140061" cy="2875208"/>
          </a:xfrm>
        </p:grpSpPr>
        <p:grpSp>
          <p:nvGrpSpPr>
            <p:cNvPr id="4" name="组合 3"/>
            <p:cNvGrpSpPr/>
            <p:nvPr/>
          </p:nvGrpSpPr>
          <p:grpSpPr>
            <a:xfrm>
              <a:off x="0" y="-488131"/>
              <a:ext cx="2392916" cy="2204722"/>
              <a:chOff x="1444172" y="591989"/>
              <a:chExt cx="5705283" cy="5256584"/>
            </a:xfrm>
          </p:grpSpPr>
          <p:sp>
            <p:nvSpPr>
              <p:cNvPr id="64" name="任意多边形: 形状 63"/>
              <p:cNvSpPr/>
              <p:nvPr/>
            </p:nvSpPr>
            <p:spPr>
              <a:xfrm>
                <a:off x="1901872" y="2405577"/>
                <a:ext cx="3592285" cy="3442996"/>
              </a:xfrm>
              <a:custGeom>
                <a:gdLst>
                  <a:gd fmla="*/ 0 w 3592285" name="connsiteX0"/>
                  <a:gd fmla="*/ 699796 h 3442996" name="connsiteY0"/>
                  <a:gd fmla="*/ 3592285 w 3592285" name="connsiteX1"/>
                  <a:gd fmla="*/ 0 h 3442996" name="connsiteY1"/>
                  <a:gd fmla="*/ 2425959 w 3592285" name="connsiteX2"/>
                  <a:gd fmla="*/ 3442996 h 3442996" name="connsiteY2"/>
                  <a:gd fmla="*/ 0 w 3592285" name="connsiteX3"/>
                  <a:gd fmla="*/ 699796 h 3442996" name="connsiteY3"/>
                </a:gdLst>
                <a:cxnLst>
                  <a:cxn ang="0">
                    <a:pos x="connsiteX0" y="connsiteY0"/>
                  </a:cxn>
                  <a:cxn ang="0">
                    <a:pos x="connsiteX1" y="connsiteY1"/>
                  </a:cxn>
                  <a:cxn ang="0">
                    <a:pos x="connsiteX2" y="connsiteY2"/>
                  </a:cxn>
                  <a:cxn ang="0">
                    <a:pos x="connsiteX3" y="connsiteY3"/>
                  </a:cxn>
                </a:cxnLst>
                <a:rect b="b" l="l" r="r" t="t"/>
                <a:pathLst>
                  <a:path h="3442996" w="3592285">
                    <a:moveTo>
                      <a:pt x="0" y="699796"/>
                    </a:moveTo>
                    <a:lnTo>
                      <a:pt x="3592285" y="0"/>
                    </a:lnTo>
                    <a:lnTo>
                      <a:pt x="2425959" y="3442996"/>
                    </a:lnTo>
                    <a:lnTo>
                      <a:pt x="0" y="699796"/>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10509060101010101" pitchFamily="49" typeface="幼圆"/>
                </a:endParaRPr>
              </a:p>
            </p:txBody>
          </p:sp>
          <p:sp>
            <p:nvSpPr>
              <p:cNvPr id="65" name="任意多边形: 形状 64"/>
              <p:cNvSpPr/>
              <p:nvPr/>
            </p:nvSpPr>
            <p:spPr>
              <a:xfrm>
                <a:off x="3403842" y="2049069"/>
                <a:ext cx="1270001" cy="965200"/>
              </a:xfrm>
              <a:custGeom>
                <a:gdLst>
                  <a:gd fmla="*/ 0 w 1270000" name="connsiteX0"/>
                  <a:gd fmla="*/ 965200 h 965200" name="connsiteY0"/>
                  <a:gd fmla="*/ 1035050 w 1270000" name="connsiteX1"/>
                  <a:gd fmla="*/ 0 h 965200" name="connsiteY1"/>
                  <a:gd fmla="*/ 1270000 w 1270000" name="connsiteX2"/>
                  <a:gd fmla="*/ 933450 h 965200" name="connsiteY2"/>
                </a:gdLst>
                <a:cxnLst>
                  <a:cxn ang="0">
                    <a:pos x="connsiteX0" y="connsiteY0"/>
                  </a:cxn>
                  <a:cxn ang="0">
                    <a:pos x="connsiteX1" y="connsiteY1"/>
                  </a:cxn>
                  <a:cxn ang="0">
                    <a:pos x="connsiteX2" y="connsiteY2"/>
                  </a:cxn>
                </a:cxnLst>
                <a:rect b="b" l="l" r="r" t="t"/>
                <a:pathLst>
                  <a:path h="965200" w="1270000">
                    <a:moveTo>
                      <a:pt x="0" y="965200"/>
                    </a:moveTo>
                    <a:lnTo>
                      <a:pt x="1035050" y="0"/>
                    </a:lnTo>
                    <a:lnTo>
                      <a:pt x="1270000" y="933450"/>
                    </a:lnTo>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10509060101010101" pitchFamily="49" typeface="幼圆"/>
                </a:endParaRPr>
              </a:p>
            </p:txBody>
          </p:sp>
          <p:sp>
            <p:nvSpPr>
              <p:cNvPr id="66" name="任意多边形: 形状 65"/>
              <p:cNvSpPr/>
              <p:nvPr/>
            </p:nvSpPr>
            <p:spPr>
              <a:xfrm>
                <a:off x="1835390" y="3792146"/>
                <a:ext cx="3457575" cy="1752599"/>
              </a:xfrm>
              <a:custGeom>
                <a:gdLst>
                  <a:gd fmla="*/ 733425 w 3457575" name="connsiteX0"/>
                  <a:gd fmla="*/ 0 h 1752600" name="connsiteY0"/>
                  <a:gd fmla="*/ 0 w 3457575" name="connsiteX1"/>
                  <a:gd fmla="*/ 733425 h 1752600" name="connsiteY1"/>
                  <a:gd fmla="*/ 3457575 w 3457575" name="connsiteX2"/>
                  <a:gd fmla="*/ 1752600 h 1752600" name="connsiteY2"/>
                  <a:gd fmla="*/ 3305175 w 3457575" name="connsiteX3"/>
                  <a:gd fmla="*/ 1114425 h 1752600" name="connsiteY3"/>
                </a:gdLst>
                <a:cxnLst>
                  <a:cxn ang="0">
                    <a:pos x="connsiteX0" y="connsiteY0"/>
                  </a:cxn>
                  <a:cxn ang="0">
                    <a:pos x="connsiteX1" y="connsiteY1"/>
                  </a:cxn>
                  <a:cxn ang="0">
                    <a:pos x="connsiteX2" y="connsiteY2"/>
                  </a:cxn>
                  <a:cxn ang="0">
                    <a:pos x="connsiteX3" y="connsiteY3"/>
                  </a:cxn>
                </a:cxnLst>
                <a:rect b="b" l="l" r="r" t="t"/>
                <a:pathLst>
                  <a:path h="1752600" w="3457575">
                    <a:moveTo>
                      <a:pt x="733425" y="0"/>
                    </a:moveTo>
                    <a:lnTo>
                      <a:pt x="0" y="733425"/>
                    </a:lnTo>
                    <a:lnTo>
                      <a:pt x="3457575" y="1752600"/>
                    </a:lnTo>
                    <a:lnTo>
                      <a:pt x="3305175" y="1114425"/>
                    </a:lnTo>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10509060101010101" pitchFamily="49" typeface="幼圆"/>
                </a:endParaRPr>
              </a:p>
            </p:txBody>
          </p:sp>
          <p:cxnSp>
            <p:nvCxnSpPr>
              <p:cNvPr id="67" name="直接连接符 66"/>
              <p:cNvCxnSpPr/>
              <p:nvPr/>
            </p:nvCxnSpPr>
            <p:spPr>
              <a:xfrm flipH="1">
                <a:off x="4768373" y="4533062"/>
                <a:ext cx="720081" cy="72008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直接连接符 68"/>
              <p:cNvCxnSpPr/>
              <p:nvPr/>
            </p:nvCxnSpPr>
            <p:spPr>
              <a:xfrm flipH="1">
                <a:off x="1444172" y="4029005"/>
                <a:ext cx="1668016" cy="158417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70" name="任意多边形: 形状 69"/>
              <p:cNvSpPr/>
              <p:nvPr/>
            </p:nvSpPr>
            <p:spPr>
              <a:xfrm>
                <a:off x="4121391" y="2201470"/>
                <a:ext cx="374650" cy="368301"/>
              </a:xfrm>
              <a:custGeom>
                <a:gdLst>
                  <a:gd fmla="*/ 0 w 374650" name="connsiteX0"/>
                  <a:gd fmla="*/ 260350 h 368300" name="connsiteY0"/>
                  <a:gd fmla="*/ 279400 w 374650" name="connsiteX1"/>
                  <a:gd fmla="*/ 0 h 368300" name="connsiteY1"/>
                  <a:gd fmla="*/ 374650 w 374650" name="connsiteX2"/>
                  <a:gd fmla="*/ 368300 h 368300" name="connsiteY2"/>
                  <a:gd fmla="*/ 0 w 374650" name="connsiteX3"/>
                  <a:gd fmla="*/ 260350 h 368300" name="connsiteY3"/>
                </a:gdLst>
                <a:cxnLst>
                  <a:cxn ang="0">
                    <a:pos x="connsiteX0" y="connsiteY0"/>
                  </a:cxn>
                  <a:cxn ang="0">
                    <a:pos x="connsiteX1" y="connsiteY1"/>
                  </a:cxn>
                  <a:cxn ang="0">
                    <a:pos x="connsiteX2" y="connsiteY2"/>
                  </a:cxn>
                  <a:cxn ang="0">
                    <a:pos x="connsiteX3" y="connsiteY3"/>
                  </a:cxn>
                </a:cxnLst>
                <a:rect b="b" l="l" r="r" t="t"/>
                <a:pathLst>
                  <a:path h="368300" w="374650">
                    <a:moveTo>
                      <a:pt x="0" y="260350"/>
                    </a:moveTo>
                    <a:lnTo>
                      <a:pt x="279400" y="0"/>
                    </a:lnTo>
                    <a:lnTo>
                      <a:pt x="374650" y="368300"/>
                    </a:lnTo>
                    <a:lnTo>
                      <a:pt x="0" y="26035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10509060101010101" pitchFamily="49" typeface="幼圆"/>
                </a:endParaRPr>
              </a:p>
            </p:txBody>
          </p:sp>
          <p:cxnSp>
            <p:nvCxnSpPr>
              <p:cNvPr id="72" name="直接连接符 71"/>
              <p:cNvCxnSpPr/>
              <p:nvPr/>
            </p:nvCxnSpPr>
            <p:spPr>
              <a:xfrm flipH="1">
                <a:off x="4678659" y="591989"/>
                <a:ext cx="2470796" cy="239218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6" name="直接连接符 5"/>
            <p:cNvCxnSpPr/>
            <p:nvPr/>
          </p:nvCxnSpPr>
          <p:spPr>
            <a:xfrm>
              <a:off x="1696257" y="1164838"/>
              <a:ext cx="689335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7" name="矩形 6"/>
            <p:cNvSpPr/>
            <p:nvPr/>
          </p:nvSpPr>
          <p:spPr>
            <a:xfrm>
              <a:off x="2252911" y="572825"/>
              <a:ext cx="1605280" cy="518160"/>
            </a:xfrm>
            <a:prstGeom prst="rect">
              <a:avLst/>
            </a:prstGeom>
          </p:spPr>
          <p:txBody>
            <a:bodyPr wrap="none">
              <a:spAutoFit/>
            </a:bodyPr>
            <a:lstStyle/>
            <a:p>
              <a:r>
                <a:rPr altLang="en-US" lang="zh-CN" sz="2800">
                  <a:solidFill>
                    <a:schemeClr val="bg1"/>
                  </a:solidFill>
                  <a:latin charset="-122" panose="02010509060101010101" pitchFamily="49" typeface="幼圆"/>
                  <a:ea charset="-122" panose="02010509060101010101" pitchFamily="49" typeface="幼圆"/>
                </a:rPr>
                <a:t>输入标题</a:t>
              </a:r>
            </a:p>
          </p:txBody>
        </p:sp>
        <p:sp>
          <p:nvSpPr>
            <p:cNvPr id="9" name="椭圆 8"/>
            <p:cNvSpPr/>
            <p:nvPr/>
          </p:nvSpPr>
          <p:spPr>
            <a:xfrm>
              <a:off x="8589615" y="1056826"/>
              <a:ext cx="216024" cy="216024"/>
            </a:xfrm>
            <a:prstGeom prst="ellipse">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10509060101010101" pitchFamily="49" typeface="幼圆"/>
              </a:endParaRPr>
            </a:p>
          </p:txBody>
        </p:sp>
        <p:pic>
          <p:nvPicPr>
            <p:cNvPr id="75" name="图片 74"/>
            <p:cNvPicPr>
              <a:picLocks noChangeAspect="1"/>
            </p:cNvPicPr>
            <p:nvPr/>
          </p:nvPicPr>
          <p:blipFill>
            <a:blip r:embed="rId3">
              <a:extLst>
                <a:ext uri="{28A0092B-C50C-407E-A947-70E740481C1C}">
                  <a14:useLocalDpi val="0"/>
                </a:ext>
              </a:extLst>
            </a:blip>
            <a:stretch>
              <a:fillRect/>
            </a:stretch>
          </p:blipFill>
          <p:spPr>
            <a:xfrm rot="506853">
              <a:off x="4028581" y="-704344"/>
              <a:ext cx="5111480" cy="2875208"/>
            </a:xfrm>
            <a:prstGeom prst="rect">
              <a:avLst/>
            </a:prstGeom>
          </p:spPr>
        </p:pic>
      </p:grpSp>
      <p:sp>
        <p:nvSpPr>
          <p:cNvPr id="76" name="Oval 11"/>
          <p:cNvSpPr>
            <a:spLocks noChangeArrowheads="1"/>
          </p:cNvSpPr>
          <p:nvPr/>
        </p:nvSpPr>
        <p:spPr bwMode="auto">
          <a:xfrm>
            <a:off x="914778" y="3646828"/>
            <a:ext cx="1098550" cy="1100138"/>
          </a:xfrm>
          <a:prstGeom prst="ellipse">
            <a:avLst/>
          </a:prstGeom>
          <a:solidFill>
            <a:schemeClr val="bg1"/>
          </a:solidFill>
          <a:ln>
            <a:noFill/>
          </a:ln>
        </p:spPr>
        <p:txBody>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defRPr/>
            </a:pPr>
            <a:endParaRPr altLang="en-US" lang="zh-CN">
              <a:solidFill>
                <a:schemeClr val="tx1">
                  <a:lumMod val="85000"/>
                  <a:lumOff val="15000"/>
                </a:schemeClr>
              </a:solidFill>
              <a:ea charset="-122" panose="02010509060101010101" pitchFamily="49" typeface="幼圆"/>
            </a:endParaRPr>
          </a:p>
        </p:txBody>
      </p:sp>
      <p:sp>
        <p:nvSpPr>
          <p:cNvPr id="77" name="Oval 9"/>
          <p:cNvSpPr>
            <a:spLocks noChangeArrowheads="1"/>
          </p:cNvSpPr>
          <p:nvPr/>
        </p:nvSpPr>
        <p:spPr bwMode="auto">
          <a:xfrm>
            <a:off x="3994528" y="4672967"/>
            <a:ext cx="1100138" cy="1100138"/>
          </a:xfrm>
          <a:prstGeom prst="ellipse">
            <a:avLst/>
          </a:prstGeom>
          <a:solidFill>
            <a:schemeClr val="bg1"/>
          </a:solidFill>
          <a:ln>
            <a:noFill/>
          </a:ln>
        </p:spPr>
        <p:txBody>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defRPr/>
            </a:pPr>
            <a:endParaRPr altLang="en-US" lang="zh-CN">
              <a:solidFill>
                <a:schemeClr val="tx1">
                  <a:lumMod val="85000"/>
                  <a:lumOff val="15000"/>
                </a:schemeClr>
              </a:solidFill>
              <a:ea charset="-122" panose="02010509060101010101" pitchFamily="49" typeface="幼圆"/>
            </a:endParaRPr>
          </a:p>
        </p:txBody>
      </p:sp>
      <p:sp>
        <p:nvSpPr>
          <p:cNvPr id="78" name="Oval 11"/>
          <p:cNvSpPr>
            <a:spLocks noChangeArrowheads="1"/>
          </p:cNvSpPr>
          <p:nvPr/>
        </p:nvSpPr>
        <p:spPr bwMode="auto">
          <a:xfrm>
            <a:off x="5874659" y="3555278"/>
            <a:ext cx="1100137" cy="1100138"/>
          </a:xfrm>
          <a:prstGeom prst="ellipse">
            <a:avLst/>
          </a:prstGeom>
          <a:solidFill>
            <a:schemeClr val="bg1"/>
          </a:solidFill>
          <a:ln>
            <a:noFill/>
          </a:ln>
        </p:spPr>
        <p:txBody>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defRPr/>
            </a:pPr>
            <a:endParaRPr altLang="en-US" lang="zh-CN">
              <a:ea charset="-122" panose="02010509060101010101" pitchFamily="49" typeface="幼圆"/>
            </a:endParaRPr>
          </a:p>
        </p:txBody>
      </p:sp>
      <p:sp>
        <p:nvSpPr>
          <p:cNvPr id="79" name="Oval 13"/>
          <p:cNvSpPr>
            <a:spLocks noChangeArrowheads="1"/>
          </p:cNvSpPr>
          <p:nvPr/>
        </p:nvSpPr>
        <p:spPr bwMode="auto">
          <a:xfrm>
            <a:off x="10799018" y="3595680"/>
            <a:ext cx="1100137" cy="1100138"/>
          </a:xfrm>
          <a:prstGeom prst="ellipse">
            <a:avLst/>
          </a:prstGeom>
          <a:solidFill>
            <a:schemeClr val="bg1"/>
          </a:solidFill>
          <a:ln>
            <a:noFill/>
          </a:ln>
        </p:spPr>
        <p:txBody>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defRPr/>
            </a:pPr>
            <a:endParaRPr altLang="en-US" lang="zh-CN">
              <a:solidFill>
                <a:schemeClr val="bg1"/>
              </a:solidFill>
              <a:ea charset="-122" panose="02010509060101010101" pitchFamily="49" typeface="幼圆"/>
            </a:endParaRPr>
          </a:p>
        </p:txBody>
      </p:sp>
      <p:sp>
        <p:nvSpPr>
          <p:cNvPr id="80" name="Oval 29"/>
          <p:cNvSpPr>
            <a:spLocks noChangeArrowheads="1"/>
          </p:cNvSpPr>
          <p:nvPr/>
        </p:nvSpPr>
        <p:spPr bwMode="auto">
          <a:xfrm>
            <a:off x="7502630" y="2392189"/>
            <a:ext cx="1098550" cy="1100138"/>
          </a:xfrm>
          <a:prstGeom prst="ellipse">
            <a:avLst/>
          </a:prstGeom>
          <a:solidFill>
            <a:schemeClr val="bg1"/>
          </a:solidFill>
          <a:ln>
            <a:noFill/>
          </a:ln>
        </p:spPr>
        <p:txBody>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defRPr/>
            </a:pPr>
            <a:endParaRPr altLang="en-US" lang="zh-CN">
              <a:ea charset="-122" panose="02010509060101010101" pitchFamily="49" typeface="幼圆"/>
            </a:endParaRPr>
          </a:p>
        </p:txBody>
      </p:sp>
      <p:sp>
        <p:nvSpPr>
          <p:cNvPr id="81" name="TextBox 30"/>
          <p:cNvSpPr txBox="1">
            <a:spLocks noChangeArrowheads="1"/>
          </p:cNvSpPr>
          <p:nvPr/>
        </p:nvSpPr>
        <p:spPr bwMode="auto">
          <a:xfrm>
            <a:off x="898903" y="4034179"/>
            <a:ext cx="1112837" cy="31988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defRPr/>
            </a:pPr>
            <a:r>
              <a:rPr altLang="en-US" lang="zh-CN" sz="1499">
                <a:solidFill>
                  <a:schemeClr val="tx1">
                    <a:lumMod val="85000"/>
                    <a:lumOff val="15000"/>
                  </a:schemeClr>
                </a:solidFill>
                <a:latin charset="-122" panose="02010509060101010101" pitchFamily="49" typeface="幼圆"/>
                <a:ea charset="-122" panose="02010509060101010101" pitchFamily="49" typeface="幼圆"/>
              </a:rPr>
              <a:t>添加文本</a:t>
            </a:r>
          </a:p>
        </p:txBody>
      </p:sp>
      <p:sp>
        <p:nvSpPr>
          <p:cNvPr id="82" name="TextBox 31"/>
          <p:cNvSpPr txBox="1">
            <a:spLocks noChangeArrowheads="1"/>
          </p:cNvSpPr>
          <p:nvPr/>
        </p:nvSpPr>
        <p:spPr bwMode="auto">
          <a:xfrm>
            <a:off x="5869896" y="3942628"/>
            <a:ext cx="1112838" cy="31988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defRPr/>
            </a:pPr>
            <a:r>
              <a:rPr altLang="en-US" lang="zh-CN" sz="1499">
                <a:solidFill>
                  <a:schemeClr val="tx1">
                    <a:lumMod val="85000"/>
                    <a:lumOff val="15000"/>
                  </a:schemeClr>
                </a:solidFill>
                <a:latin charset="-122" panose="02010509060101010101" pitchFamily="49" typeface="幼圆"/>
                <a:ea charset="-122" panose="02010509060101010101" pitchFamily="49" typeface="幼圆"/>
              </a:rPr>
              <a:t>添加文本</a:t>
            </a:r>
          </a:p>
        </p:txBody>
      </p:sp>
      <p:sp>
        <p:nvSpPr>
          <p:cNvPr id="83" name="TextBox 32"/>
          <p:cNvSpPr txBox="1">
            <a:spLocks noChangeArrowheads="1"/>
          </p:cNvSpPr>
          <p:nvPr/>
        </p:nvSpPr>
        <p:spPr bwMode="auto">
          <a:xfrm>
            <a:off x="10792666" y="3983031"/>
            <a:ext cx="1112838" cy="31988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defRPr/>
            </a:pPr>
            <a:r>
              <a:rPr altLang="en-US" lang="zh-CN" sz="1499">
                <a:solidFill>
                  <a:schemeClr val="tx1">
                    <a:lumMod val="85000"/>
                    <a:lumOff val="15000"/>
                  </a:schemeClr>
                </a:solidFill>
                <a:latin charset="-122" panose="02010509060101010101" pitchFamily="49" typeface="幼圆"/>
                <a:ea charset="-122" panose="02010509060101010101" pitchFamily="49" typeface="幼圆"/>
              </a:rPr>
              <a:t>添加文本</a:t>
            </a:r>
          </a:p>
        </p:txBody>
      </p:sp>
      <p:sp>
        <p:nvSpPr>
          <p:cNvPr id="84" name="TextBox 33"/>
          <p:cNvSpPr txBox="1">
            <a:spLocks noChangeArrowheads="1"/>
          </p:cNvSpPr>
          <p:nvPr/>
        </p:nvSpPr>
        <p:spPr bwMode="auto">
          <a:xfrm>
            <a:off x="7499455" y="2792239"/>
            <a:ext cx="1112837" cy="31988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defRPr/>
            </a:pPr>
            <a:r>
              <a:rPr altLang="en-US" lang="zh-CN" sz="1499">
                <a:solidFill>
                  <a:schemeClr val="tx1">
                    <a:lumMod val="85000"/>
                    <a:lumOff val="15000"/>
                  </a:schemeClr>
                </a:solidFill>
                <a:latin charset="-122" panose="02010509060101010101" pitchFamily="49" typeface="幼圆"/>
                <a:ea charset="-122" panose="02010509060101010101" pitchFamily="49" typeface="幼圆"/>
              </a:rPr>
              <a:t>添加文本</a:t>
            </a:r>
          </a:p>
        </p:txBody>
      </p:sp>
      <p:sp>
        <p:nvSpPr>
          <p:cNvPr id="85" name="TextBox 34"/>
          <p:cNvSpPr txBox="1">
            <a:spLocks noChangeArrowheads="1"/>
          </p:cNvSpPr>
          <p:nvPr/>
        </p:nvSpPr>
        <p:spPr bwMode="auto">
          <a:xfrm>
            <a:off x="3992941" y="5073017"/>
            <a:ext cx="1111250" cy="31988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defRPr/>
            </a:pPr>
            <a:r>
              <a:rPr altLang="en-US" lang="zh-CN" sz="1499">
                <a:solidFill>
                  <a:schemeClr val="tx1">
                    <a:lumMod val="85000"/>
                    <a:lumOff val="15000"/>
                  </a:schemeClr>
                </a:solidFill>
                <a:latin charset="-122" panose="02010509060101010101" pitchFamily="49" typeface="幼圆"/>
                <a:ea charset="-122" panose="02010509060101010101" pitchFamily="49" typeface="幼圆"/>
              </a:rPr>
              <a:t>添加文本</a:t>
            </a:r>
          </a:p>
        </p:txBody>
      </p:sp>
      <p:sp>
        <p:nvSpPr>
          <p:cNvPr id="86" name="TextBox 35"/>
          <p:cNvSpPr txBox="1">
            <a:spLocks noChangeArrowheads="1"/>
          </p:cNvSpPr>
          <p:nvPr/>
        </p:nvSpPr>
        <p:spPr bwMode="auto">
          <a:xfrm>
            <a:off x="898903" y="3199153"/>
            <a:ext cx="1112837" cy="31988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defRPr/>
            </a:pPr>
            <a:r>
              <a:rPr lang="en-US" sz="1499">
                <a:solidFill>
                  <a:schemeClr val="bg1"/>
                </a:solidFill>
                <a:latin charset="-122" panose="02010509060101010101" pitchFamily="49" typeface="幼圆"/>
                <a:ea charset="-122" panose="02010509060101010101" pitchFamily="49" typeface="幼圆"/>
              </a:rPr>
              <a:t>2012年</a:t>
            </a:r>
          </a:p>
        </p:txBody>
      </p:sp>
      <p:sp>
        <p:nvSpPr>
          <p:cNvPr id="87" name="TextBox 36"/>
          <p:cNvSpPr txBox="1">
            <a:spLocks noChangeArrowheads="1"/>
          </p:cNvSpPr>
          <p:nvPr/>
        </p:nvSpPr>
        <p:spPr bwMode="auto">
          <a:xfrm>
            <a:off x="3981827" y="5887119"/>
            <a:ext cx="1112838" cy="31988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defRPr/>
            </a:pPr>
            <a:r>
              <a:rPr lang="en-US" sz="1499">
                <a:solidFill>
                  <a:schemeClr val="bg1"/>
                </a:solidFill>
                <a:latin charset="-122" panose="02010509060101010101" pitchFamily="49" typeface="幼圆"/>
                <a:ea charset="-122" panose="02010509060101010101" pitchFamily="49" typeface="幼圆"/>
              </a:rPr>
              <a:t>2013年</a:t>
            </a:r>
          </a:p>
        </p:txBody>
      </p:sp>
      <p:sp>
        <p:nvSpPr>
          <p:cNvPr id="88" name="TextBox 37"/>
          <p:cNvSpPr txBox="1">
            <a:spLocks noChangeArrowheads="1"/>
          </p:cNvSpPr>
          <p:nvPr/>
        </p:nvSpPr>
        <p:spPr bwMode="auto">
          <a:xfrm>
            <a:off x="5920095" y="4720321"/>
            <a:ext cx="1112837" cy="31988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defRPr/>
            </a:pPr>
            <a:r>
              <a:rPr lang="en-US" sz="1499">
                <a:solidFill>
                  <a:schemeClr val="bg1"/>
                </a:solidFill>
                <a:latin charset="-122" panose="02010509060101010101" pitchFamily="49" typeface="幼圆"/>
                <a:ea charset="-122" panose="02010509060101010101" pitchFamily="49" typeface="幼圆"/>
              </a:rPr>
              <a:t>2014年</a:t>
            </a:r>
          </a:p>
        </p:txBody>
      </p:sp>
      <p:sp>
        <p:nvSpPr>
          <p:cNvPr id="89" name="TextBox 38"/>
          <p:cNvSpPr txBox="1">
            <a:spLocks noChangeArrowheads="1"/>
          </p:cNvSpPr>
          <p:nvPr/>
        </p:nvSpPr>
        <p:spPr bwMode="auto">
          <a:xfrm>
            <a:off x="7510568" y="3598688"/>
            <a:ext cx="1112838" cy="31988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defRPr/>
            </a:pPr>
            <a:r>
              <a:rPr lang="en-US" sz="1499">
                <a:solidFill>
                  <a:schemeClr val="bg1"/>
                </a:solidFill>
                <a:latin charset="-122" panose="02010509060101010101" pitchFamily="49" typeface="幼圆"/>
                <a:ea charset="-122" panose="02010509060101010101" pitchFamily="49" typeface="幼圆"/>
              </a:rPr>
              <a:t>2015年</a:t>
            </a:r>
          </a:p>
        </p:txBody>
      </p:sp>
      <p:sp>
        <p:nvSpPr>
          <p:cNvPr id="90" name="TextBox 39"/>
          <p:cNvSpPr txBox="1">
            <a:spLocks noChangeArrowheads="1"/>
          </p:cNvSpPr>
          <p:nvPr/>
        </p:nvSpPr>
        <p:spPr bwMode="auto">
          <a:xfrm>
            <a:off x="10840095" y="4746966"/>
            <a:ext cx="1112838" cy="31988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defRPr/>
            </a:pPr>
            <a:r>
              <a:rPr lang="en-US" sz="1499">
                <a:solidFill>
                  <a:schemeClr val="bg1"/>
                </a:solidFill>
                <a:latin charset="-122" panose="02010509060101010101" pitchFamily="49" typeface="幼圆"/>
                <a:ea charset="-122" panose="02010509060101010101" pitchFamily="49" typeface="幼圆"/>
              </a:rPr>
              <a:t>2016年</a:t>
            </a:r>
          </a:p>
        </p:txBody>
      </p:sp>
      <p:sp>
        <p:nvSpPr>
          <p:cNvPr id="11" name="任意多边形: 形状 10"/>
          <p:cNvSpPr/>
          <p:nvPr/>
        </p:nvSpPr>
        <p:spPr>
          <a:xfrm>
            <a:off x="1724332" y="2398701"/>
            <a:ext cx="9169539" cy="3374404"/>
          </a:xfrm>
          <a:custGeom>
            <a:gdLst>
              <a:gd fmla="*/ 0 w 9854119" name="connsiteX0"/>
              <a:gd fmla="*/ 1524075 h 3916015" name="connsiteY0"/>
              <a:gd fmla="*/ 1352144 w 9854119" name="connsiteX1"/>
              <a:gd fmla="*/ 1105786 h 3916015" name="connsiteY1"/>
              <a:gd fmla="*/ 3112851 w 9854119" name="connsiteX2"/>
              <a:gd fmla="*/ 3907352 h 3916015" name="connsiteY2"/>
              <a:gd fmla="*/ 6507804 w 9854119" name="connsiteX3"/>
              <a:gd fmla="*/ 45471 h 3916015" name="connsiteY3"/>
              <a:gd fmla="*/ 9854119 w 9854119" name="connsiteX4"/>
              <a:gd fmla="*/ 1786722 h 3916015"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3916015" w="9854119">
                <a:moveTo>
                  <a:pt x="0" y="1524075"/>
                </a:moveTo>
                <a:cubicBezTo>
                  <a:pt x="416667" y="1116324"/>
                  <a:pt x="833335" y="708573"/>
                  <a:pt x="1352144" y="1105786"/>
                </a:cubicBezTo>
                <a:cubicBezTo>
                  <a:pt x="1870953" y="1502999"/>
                  <a:pt x="2253574" y="4084071"/>
                  <a:pt x="3112851" y="3907352"/>
                </a:cubicBezTo>
                <a:cubicBezTo>
                  <a:pt x="3972128" y="3730633"/>
                  <a:pt x="5384259" y="398909"/>
                  <a:pt x="6507804" y="45471"/>
                </a:cubicBezTo>
                <a:cubicBezTo>
                  <a:pt x="7631349" y="-307967"/>
                  <a:pt x="9306128" y="1506241"/>
                  <a:pt x="9854119" y="1786722"/>
                </a:cubicBez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10509060101010101" pitchFamily="49" typeface="幼圆"/>
            </a:endParaRPr>
          </a:p>
        </p:txBody>
      </p:sp>
    </p:spTree>
    <p:custDataLst>
      <p:tags r:id="rId4"/>
    </p:custDataLst>
    <p:extLst>
      <p:ext uri="{BB962C8B-B14F-4D97-AF65-F5344CB8AC3E}">
        <p14:creationId val="717189665"/>
      </p:ext>
    </p:extLst>
  </p:cSld>
  <p:clrMapOvr>
    <a:masterClrMapping/>
  </p:clrMapOvr>
  <mc:AlternateContent>
    <mc:Choice Requires="p14">
      <p:transition p14:dur="1500" spd="slow">
        <p14:window dir="vert"/>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47" presetSubtype="0">
                                  <p:stCondLst>
                                    <p:cond delay="0"/>
                                  </p:stCondLst>
                                  <p:childTnLst>
                                    <p:set>
                                      <p:cBhvr>
                                        <p:cTn dur="1" fill="hold" id="6">
                                          <p:stCondLst>
                                            <p:cond delay="0"/>
                                          </p:stCondLst>
                                        </p:cTn>
                                        <p:tgtEl>
                                          <p:spTgt spid="86"/>
                                        </p:tgtEl>
                                        <p:attrNameLst>
                                          <p:attrName>style.visibility</p:attrName>
                                        </p:attrNameLst>
                                      </p:cBhvr>
                                      <p:to>
                                        <p:strVal val="visible"/>
                                      </p:to>
                                    </p:set>
                                    <p:animEffect filter="fade" transition="in">
                                      <p:cBhvr>
                                        <p:cTn dur="500" id="7"/>
                                        <p:tgtEl>
                                          <p:spTgt spid="86"/>
                                        </p:tgtEl>
                                      </p:cBhvr>
                                    </p:animEffect>
                                    <p:anim calcmode="lin" valueType="num">
                                      <p:cBhvr>
                                        <p:cTn dur="500" fill="hold" id="8"/>
                                        <p:tgtEl>
                                          <p:spTgt spid="86"/>
                                        </p:tgtEl>
                                        <p:attrNameLst>
                                          <p:attrName>ppt_x</p:attrName>
                                        </p:attrNameLst>
                                      </p:cBhvr>
                                      <p:tavLst>
                                        <p:tav tm="0">
                                          <p:val>
                                            <p:strVal val="#ppt_x"/>
                                          </p:val>
                                        </p:tav>
                                        <p:tav tm="100000">
                                          <p:val>
                                            <p:strVal val="#ppt_x"/>
                                          </p:val>
                                        </p:tav>
                                      </p:tavLst>
                                    </p:anim>
                                    <p:anim calcmode="lin" valueType="num">
                                      <p:cBhvr>
                                        <p:cTn dur="500" fill="hold" id="9"/>
                                        <p:tgtEl>
                                          <p:spTgt spid="86"/>
                                        </p:tgtEl>
                                        <p:attrNameLst>
                                          <p:attrName>ppt_y</p:attrName>
                                        </p:attrNameLst>
                                      </p:cBhvr>
                                      <p:tavLst>
                                        <p:tav tm="0">
                                          <p:val>
                                            <p:strVal val="#ppt_y-.1"/>
                                          </p:val>
                                        </p:tav>
                                        <p:tav tm="100000">
                                          <p:val>
                                            <p:strVal val="#ppt_y"/>
                                          </p:val>
                                        </p:tav>
                                      </p:tavLst>
                                    </p:anim>
                                  </p:childTnLst>
                                </p:cTn>
                              </p:par>
                              <p:par>
                                <p:cTn fill="hold" grpId="0" id="10" nodeType="withEffect" presetClass="entr" presetID="42" presetSubtype="0">
                                  <p:stCondLst>
                                    <p:cond delay="0"/>
                                  </p:stCondLst>
                                  <p:childTnLst>
                                    <p:set>
                                      <p:cBhvr>
                                        <p:cTn dur="1" fill="hold" id="11">
                                          <p:stCondLst>
                                            <p:cond delay="0"/>
                                          </p:stCondLst>
                                        </p:cTn>
                                        <p:tgtEl>
                                          <p:spTgt spid="81"/>
                                        </p:tgtEl>
                                        <p:attrNameLst>
                                          <p:attrName>style.visibility</p:attrName>
                                        </p:attrNameLst>
                                      </p:cBhvr>
                                      <p:to>
                                        <p:strVal val="visible"/>
                                      </p:to>
                                    </p:set>
                                    <p:animEffect filter="fade" transition="in">
                                      <p:cBhvr>
                                        <p:cTn dur="500" id="12"/>
                                        <p:tgtEl>
                                          <p:spTgt spid="81"/>
                                        </p:tgtEl>
                                      </p:cBhvr>
                                    </p:animEffect>
                                    <p:anim calcmode="lin" valueType="num">
                                      <p:cBhvr>
                                        <p:cTn dur="500" fill="hold" id="13"/>
                                        <p:tgtEl>
                                          <p:spTgt spid="81"/>
                                        </p:tgtEl>
                                        <p:attrNameLst>
                                          <p:attrName>ppt_x</p:attrName>
                                        </p:attrNameLst>
                                      </p:cBhvr>
                                      <p:tavLst>
                                        <p:tav tm="0">
                                          <p:val>
                                            <p:strVal val="#ppt_x"/>
                                          </p:val>
                                        </p:tav>
                                        <p:tav tm="100000">
                                          <p:val>
                                            <p:strVal val="#ppt_x"/>
                                          </p:val>
                                        </p:tav>
                                      </p:tavLst>
                                    </p:anim>
                                    <p:anim calcmode="lin" valueType="num">
                                      <p:cBhvr>
                                        <p:cTn dur="500" fill="hold" id="14"/>
                                        <p:tgtEl>
                                          <p:spTgt spid="81"/>
                                        </p:tgtEl>
                                        <p:attrNameLst>
                                          <p:attrName>ppt_y</p:attrName>
                                        </p:attrNameLst>
                                      </p:cBhvr>
                                      <p:tavLst>
                                        <p:tav tm="0">
                                          <p:val>
                                            <p:strVal val="#ppt_y+.1"/>
                                          </p:val>
                                        </p:tav>
                                        <p:tav tm="100000">
                                          <p:val>
                                            <p:strVal val="#ppt_y"/>
                                          </p:val>
                                        </p:tav>
                                      </p:tavLst>
                                    </p:anim>
                                  </p:childTnLst>
                                </p:cTn>
                              </p:par>
                              <p:par>
                                <p:cTn fill="hold" grpId="0" id="15" nodeType="withEffect" presetClass="entr" presetID="47" presetSubtype="0">
                                  <p:stCondLst>
                                    <p:cond delay="0"/>
                                  </p:stCondLst>
                                  <p:childTnLst>
                                    <p:set>
                                      <p:cBhvr>
                                        <p:cTn dur="1" fill="hold" id="16">
                                          <p:stCondLst>
                                            <p:cond delay="0"/>
                                          </p:stCondLst>
                                        </p:cTn>
                                        <p:tgtEl>
                                          <p:spTgt spid="77"/>
                                        </p:tgtEl>
                                        <p:attrNameLst>
                                          <p:attrName>style.visibility</p:attrName>
                                        </p:attrNameLst>
                                      </p:cBhvr>
                                      <p:to>
                                        <p:strVal val="visible"/>
                                      </p:to>
                                    </p:set>
                                    <p:animEffect filter="fade" transition="in">
                                      <p:cBhvr>
                                        <p:cTn dur="500" id="17"/>
                                        <p:tgtEl>
                                          <p:spTgt spid="77"/>
                                        </p:tgtEl>
                                      </p:cBhvr>
                                    </p:animEffect>
                                    <p:anim calcmode="lin" valueType="num">
                                      <p:cBhvr>
                                        <p:cTn dur="500" fill="hold" id="18"/>
                                        <p:tgtEl>
                                          <p:spTgt spid="77"/>
                                        </p:tgtEl>
                                        <p:attrNameLst>
                                          <p:attrName>ppt_x</p:attrName>
                                        </p:attrNameLst>
                                      </p:cBhvr>
                                      <p:tavLst>
                                        <p:tav tm="0">
                                          <p:val>
                                            <p:strVal val="#ppt_x"/>
                                          </p:val>
                                        </p:tav>
                                        <p:tav tm="100000">
                                          <p:val>
                                            <p:strVal val="#ppt_x"/>
                                          </p:val>
                                        </p:tav>
                                      </p:tavLst>
                                    </p:anim>
                                    <p:anim calcmode="lin" valueType="num">
                                      <p:cBhvr>
                                        <p:cTn dur="500" fill="hold" id="19"/>
                                        <p:tgtEl>
                                          <p:spTgt spid="77"/>
                                        </p:tgtEl>
                                        <p:attrNameLst>
                                          <p:attrName>ppt_y</p:attrName>
                                        </p:attrNameLst>
                                      </p:cBhvr>
                                      <p:tavLst>
                                        <p:tav tm="0">
                                          <p:val>
                                            <p:strVal val="#ppt_y-.1"/>
                                          </p:val>
                                        </p:tav>
                                        <p:tav tm="100000">
                                          <p:val>
                                            <p:strVal val="#ppt_y"/>
                                          </p:val>
                                        </p:tav>
                                      </p:tavLst>
                                    </p:anim>
                                  </p:childTnLst>
                                </p:cTn>
                              </p:par>
                              <p:par>
                                <p:cTn fill="hold" grpId="0" id="20" nodeType="withEffect" presetClass="entr" presetID="47" presetSubtype="0">
                                  <p:stCondLst>
                                    <p:cond delay="0"/>
                                  </p:stCondLst>
                                  <p:childTnLst>
                                    <p:set>
                                      <p:cBhvr>
                                        <p:cTn dur="1" fill="hold" id="21">
                                          <p:stCondLst>
                                            <p:cond delay="0"/>
                                          </p:stCondLst>
                                        </p:cTn>
                                        <p:tgtEl>
                                          <p:spTgt spid="85"/>
                                        </p:tgtEl>
                                        <p:attrNameLst>
                                          <p:attrName>style.visibility</p:attrName>
                                        </p:attrNameLst>
                                      </p:cBhvr>
                                      <p:to>
                                        <p:strVal val="visible"/>
                                      </p:to>
                                    </p:set>
                                    <p:animEffect filter="fade" transition="in">
                                      <p:cBhvr>
                                        <p:cTn dur="500" id="22"/>
                                        <p:tgtEl>
                                          <p:spTgt spid="85"/>
                                        </p:tgtEl>
                                      </p:cBhvr>
                                    </p:animEffect>
                                    <p:anim calcmode="lin" valueType="num">
                                      <p:cBhvr>
                                        <p:cTn dur="500" fill="hold" id="23"/>
                                        <p:tgtEl>
                                          <p:spTgt spid="85"/>
                                        </p:tgtEl>
                                        <p:attrNameLst>
                                          <p:attrName>ppt_x</p:attrName>
                                        </p:attrNameLst>
                                      </p:cBhvr>
                                      <p:tavLst>
                                        <p:tav tm="0">
                                          <p:val>
                                            <p:strVal val="#ppt_x"/>
                                          </p:val>
                                        </p:tav>
                                        <p:tav tm="100000">
                                          <p:val>
                                            <p:strVal val="#ppt_x"/>
                                          </p:val>
                                        </p:tav>
                                      </p:tavLst>
                                    </p:anim>
                                    <p:anim calcmode="lin" valueType="num">
                                      <p:cBhvr>
                                        <p:cTn dur="500" fill="hold" id="24"/>
                                        <p:tgtEl>
                                          <p:spTgt spid="85"/>
                                        </p:tgtEl>
                                        <p:attrNameLst>
                                          <p:attrName>ppt_y</p:attrName>
                                        </p:attrNameLst>
                                      </p:cBhvr>
                                      <p:tavLst>
                                        <p:tav tm="0">
                                          <p:val>
                                            <p:strVal val="#ppt_y-.1"/>
                                          </p:val>
                                        </p:tav>
                                        <p:tav tm="100000">
                                          <p:val>
                                            <p:strVal val="#ppt_y"/>
                                          </p:val>
                                        </p:tav>
                                      </p:tavLst>
                                    </p:anim>
                                  </p:childTnLst>
                                </p:cTn>
                              </p:par>
                              <p:par>
                                <p:cTn fill="hold" grpId="0" id="25" nodeType="withEffect" presetClass="entr" presetID="42" presetSubtype="0">
                                  <p:stCondLst>
                                    <p:cond delay="0"/>
                                  </p:stCondLst>
                                  <p:childTnLst>
                                    <p:set>
                                      <p:cBhvr>
                                        <p:cTn dur="1" fill="hold" id="26">
                                          <p:stCondLst>
                                            <p:cond delay="0"/>
                                          </p:stCondLst>
                                        </p:cTn>
                                        <p:tgtEl>
                                          <p:spTgt spid="87"/>
                                        </p:tgtEl>
                                        <p:attrNameLst>
                                          <p:attrName>style.visibility</p:attrName>
                                        </p:attrNameLst>
                                      </p:cBhvr>
                                      <p:to>
                                        <p:strVal val="visible"/>
                                      </p:to>
                                    </p:set>
                                    <p:animEffect filter="fade" transition="in">
                                      <p:cBhvr>
                                        <p:cTn dur="500" id="27"/>
                                        <p:tgtEl>
                                          <p:spTgt spid="87"/>
                                        </p:tgtEl>
                                      </p:cBhvr>
                                    </p:animEffect>
                                    <p:anim calcmode="lin" valueType="num">
                                      <p:cBhvr>
                                        <p:cTn dur="500" fill="hold" id="28"/>
                                        <p:tgtEl>
                                          <p:spTgt spid="87"/>
                                        </p:tgtEl>
                                        <p:attrNameLst>
                                          <p:attrName>ppt_x</p:attrName>
                                        </p:attrNameLst>
                                      </p:cBhvr>
                                      <p:tavLst>
                                        <p:tav tm="0">
                                          <p:val>
                                            <p:strVal val="#ppt_x"/>
                                          </p:val>
                                        </p:tav>
                                        <p:tav tm="100000">
                                          <p:val>
                                            <p:strVal val="#ppt_x"/>
                                          </p:val>
                                        </p:tav>
                                      </p:tavLst>
                                    </p:anim>
                                    <p:anim calcmode="lin" valueType="num">
                                      <p:cBhvr>
                                        <p:cTn dur="500" fill="hold" id="29"/>
                                        <p:tgtEl>
                                          <p:spTgt spid="87"/>
                                        </p:tgtEl>
                                        <p:attrNameLst>
                                          <p:attrName>ppt_y</p:attrName>
                                        </p:attrNameLst>
                                      </p:cBhvr>
                                      <p:tavLst>
                                        <p:tav tm="0">
                                          <p:val>
                                            <p:strVal val="#ppt_y+.1"/>
                                          </p:val>
                                        </p:tav>
                                        <p:tav tm="100000">
                                          <p:val>
                                            <p:strVal val="#ppt_y"/>
                                          </p:val>
                                        </p:tav>
                                      </p:tavLst>
                                    </p:anim>
                                  </p:childTnLst>
                                </p:cTn>
                              </p:par>
                            </p:childTnLst>
                          </p:cTn>
                        </p:par>
                        <p:par>
                          <p:cTn fill="hold" id="30" nodeType="afterGroup">
                            <p:stCondLst>
                              <p:cond delay="500"/>
                            </p:stCondLst>
                            <p:childTnLst>
                              <p:par>
                                <p:cTn fill="hold" grpId="0" id="31" nodeType="afterEffect" presetClass="entr" presetID="47" presetSubtype="0">
                                  <p:stCondLst>
                                    <p:cond delay="0"/>
                                  </p:stCondLst>
                                  <p:childTnLst>
                                    <p:set>
                                      <p:cBhvr>
                                        <p:cTn dur="1" fill="hold" id="32">
                                          <p:stCondLst>
                                            <p:cond delay="0"/>
                                          </p:stCondLst>
                                        </p:cTn>
                                        <p:tgtEl>
                                          <p:spTgt spid="88"/>
                                        </p:tgtEl>
                                        <p:attrNameLst>
                                          <p:attrName>style.visibility</p:attrName>
                                        </p:attrNameLst>
                                      </p:cBhvr>
                                      <p:to>
                                        <p:strVal val="visible"/>
                                      </p:to>
                                    </p:set>
                                    <p:animEffect filter="fade" transition="in">
                                      <p:cBhvr>
                                        <p:cTn dur="500" id="33"/>
                                        <p:tgtEl>
                                          <p:spTgt spid="88"/>
                                        </p:tgtEl>
                                      </p:cBhvr>
                                    </p:animEffect>
                                    <p:anim calcmode="lin" valueType="num">
                                      <p:cBhvr>
                                        <p:cTn dur="500" fill="hold" id="34"/>
                                        <p:tgtEl>
                                          <p:spTgt spid="88"/>
                                        </p:tgtEl>
                                        <p:attrNameLst>
                                          <p:attrName>ppt_x</p:attrName>
                                        </p:attrNameLst>
                                      </p:cBhvr>
                                      <p:tavLst>
                                        <p:tav tm="0">
                                          <p:val>
                                            <p:strVal val="#ppt_x"/>
                                          </p:val>
                                        </p:tav>
                                        <p:tav tm="100000">
                                          <p:val>
                                            <p:strVal val="#ppt_x"/>
                                          </p:val>
                                        </p:tav>
                                      </p:tavLst>
                                    </p:anim>
                                    <p:anim calcmode="lin" valueType="num">
                                      <p:cBhvr>
                                        <p:cTn dur="500" fill="hold" id="35"/>
                                        <p:tgtEl>
                                          <p:spTgt spid="88"/>
                                        </p:tgtEl>
                                        <p:attrNameLst>
                                          <p:attrName>ppt_y</p:attrName>
                                        </p:attrNameLst>
                                      </p:cBhvr>
                                      <p:tavLst>
                                        <p:tav tm="0">
                                          <p:val>
                                            <p:strVal val="#ppt_y-.1"/>
                                          </p:val>
                                        </p:tav>
                                        <p:tav tm="100000">
                                          <p:val>
                                            <p:strVal val="#ppt_y"/>
                                          </p:val>
                                        </p:tav>
                                      </p:tavLst>
                                    </p:anim>
                                  </p:childTnLst>
                                </p:cTn>
                              </p:par>
                              <p:par>
                                <p:cTn fill="hold" grpId="0" id="36" nodeType="withEffect" presetClass="entr" presetID="42" presetSubtype="0">
                                  <p:stCondLst>
                                    <p:cond delay="0"/>
                                  </p:stCondLst>
                                  <p:childTnLst>
                                    <p:set>
                                      <p:cBhvr>
                                        <p:cTn dur="1" fill="hold" id="37">
                                          <p:stCondLst>
                                            <p:cond delay="0"/>
                                          </p:stCondLst>
                                        </p:cTn>
                                        <p:tgtEl>
                                          <p:spTgt spid="78"/>
                                        </p:tgtEl>
                                        <p:attrNameLst>
                                          <p:attrName>style.visibility</p:attrName>
                                        </p:attrNameLst>
                                      </p:cBhvr>
                                      <p:to>
                                        <p:strVal val="visible"/>
                                      </p:to>
                                    </p:set>
                                    <p:animEffect filter="fade" transition="in">
                                      <p:cBhvr>
                                        <p:cTn dur="500" id="38"/>
                                        <p:tgtEl>
                                          <p:spTgt spid="78"/>
                                        </p:tgtEl>
                                      </p:cBhvr>
                                    </p:animEffect>
                                    <p:anim calcmode="lin" valueType="num">
                                      <p:cBhvr>
                                        <p:cTn dur="500" fill="hold" id="39"/>
                                        <p:tgtEl>
                                          <p:spTgt spid="78"/>
                                        </p:tgtEl>
                                        <p:attrNameLst>
                                          <p:attrName>ppt_x</p:attrName>
                                        </p:attrNameLst>
                                      </p:cBhvr>
                                      <p:tavLst>
                                        <p:tav tm="0">
                                          <p:val>
                                            <p:strVal val="#ppt_x"/>
                                          </p:val>
                                        </p:tav>
                                        <p:tav tm="100000">
                                          <p:val>
                                            <p:strVal val="#ppt_x"/>
                                          </p:val>
                                        </p:tav>
                                      </p:tavLst>
                                    </p:anim>
                                    <p:anim calcmode="lin" valueType="num">
                                      <p:cBhvr>
                                        <p:cTn dur="500" fill="hold" id="40"/>
                                        <p:tgtEl>
                                          <p:spTgt spid="78"/>
                                        </p:tgtEl>
                                        <p:attrNameLst>
                                          <p:attrName>ppt_y</p:attrName>
                                        </p:attrNameLst>
                                      </p:cBhvr>
                                      <p:tavLst>
                                        <p:tav tm="0">
                                          <p:val>
                                            <p:strVal val="#ppt_y+.1"/>
                                          </p:val>
                                        </p:tav>
                                        <p:tav tm="100000">
                                          <p:val>
                                            <p:strVal val="#ppt_y"/>
                                          </p:val>
                                        </p:tav>
                                      </p:tavLst>
                                    </p:anim>
                                  </p:childTnLst>
                                </p:cTn>
                              </p:par>
                              <p:par>
                                <p:cTn fill="hold" grpId="0" id="41" nodeType="withEffect" presetClass="entr" presetID="42" presetSubtype="0">
                                  <p:stCondLst>
                                    <p:cond delay="0"/>
                                  </p:stCondLst>
                                  <p:childTnLst>
                                    <p:set>
                                      <p:cBhvr>
                                        <p:cTn dur="1" fill="hold" id="42">
                                          <p:stCondLst>
                                            <p:cond delay="0"/>
                                          </p:stCondLst>
                                        </p:cTn>
                                        <p:tgtEl>
                                          <p:spTgt spid="82"/>
                                        </p:tgtEl>
                                        <p:attrNameLst>
                                          <p:attrName>style.visibility</p:attrName>
                                        </p:attrNameLst>
                                      </p:cBhvr>
                                      <p:to>
                                        <p:strVal val="visible"/>
                                      </p:to>
                                    </p:set>
                                    <p:animEffect filter="fade" transition="in">
                                      <p:cBhvr>
                                        <p:cTn dur="500" id="43"/>
                                        <p:tgtEl>
                                          <p:spTgt spid="82"/>
                                        </p:tgtEl>
                                      </p:cBhvr>
                                    </p:animEffect>
                                    <p:anim calcmode="lin" valueType="num">
                                      <p:cBhvr>
                                        <p:cTn dur="500" fill="hold" id="44"/>
                                        <p:tgtEl>
                                          <p:spTgt spid="82"/>
                                        </p:tgtEl>
                                        <p:attrNameLst>
                                          <p:attrName>ppt_x</p:attrName>
                                        </p:attrNameLst>
                                      </p:cBhvr>
                                      <p:tavLst>
                                        <p:tav tm="0">
                                          <p:val>
                                            <p:strVal val="#ppt_x"/>
                                          </p:val>
                                        </p:tav>
                                        <p:tav tm="100000">
                                          <p:val>
                                            <p:strVal val="#ppt_x"/>
                                          </p:val>
                                        </p:tav>
                                      </p:tavLst>
                                    </p:anim>
                                    <p:anim calcmode="lin" valueType="num">
                                      <p:cBhvr>
                                        <p:cTn dur="500" fill="hold" id="45"/>
                                        <p:tgtEl>
                                          <p:spTgt spid="82"/>
                                        </p:tgtEl>
                                        <p:attrNameLst>
                                          <p:attrName>ppt_y</p:attrName>
                                        </p:attrNameLst>
                                      </p:cBhvr>
                                      <p:tavLst>
                                        <p:tav tm="0">
                                          <p:val>
                                            <p:strVal val="#ppt_y+.1"/>
                                          </p:val>
                                        </p:tav>
                                        <p:tav tm="100000">
                                          <p:val>
                                            <p:strVal val="#ppt_y"/>
                                          </p:val>
                                        </p:tav>
                                      </p:tavLst>
                                    </p:anim>
                                  </p:childTnLst>
                                </p:cTn>
                              </p:par>
                              <p:par>
                                <p:cTn fill="hold" grpId="0" id="46" nodeType="withEffect" presetClass="entr" presetID="47" presetSubtype="0">
                                  <p:stCondLst>
                                    <p:cond delay="0"/>
                                  </p:stCondLst>
                                  <p:childTnLst>
                                    <p:set>
                                      <p:cBhvr>
                                        <p:cTn dur="1" fill="hold" id="47">
                                          <p:stCondLst>
                                            <p:cond delay="0"/>
                                          </p:stCondLst>
                                        </p:cTn>
                                        <p:tgtEl>
                                          <p:spTgt spid="80"/>
                                        </p:tgtEl>
                                        <p:attrNameLst>
                                          <p:attrName>style.visibility</p:attrName>
                                        </p:attrNameLst>
                                      </p:cBhvr>
                                      <p:to>
                                        <p:strVal val="visible"/>
                                      </p:to>
                                    </p:set>
                                    <p:animEffect filter="fade" transition="in">
                                      <p:cBhvr>
                                        <p:cTn dur="500" id="48"/>
                                        <p:tgtEl>
                                          <p:spTgt spid="80"/>
                                        </p:tgtEl>
                                      </p:cBhvr>
                                    </p:animEffect>
                                    <p:anim calcmode="lin" valueType="num">
                                      <p:cBhvr>
                                        <p:cTn dur="500" fill="hold" id="49"/>
                                        <p:tgtEl>
                                          <p:spTgt spid="80"/>
                                        </p:tgtEl>
                                        <p:attrNameLst>
                                          <p:attrName>ppt_x</p:attrName>
                                        </p:attrNameLst>
                                      </p:cBhvr>
                                      <p:tavLst>
                                        <p:tav tm="0">
                                          <p:val>
                                            <p:strVal val="#ppt_x"/>
                                          </p:val>
                                        </p:tav>
                                        <p:tav tm="100000">
                                          <p:val>
                                            <p:strVal val="#ppt_x"/>
                                          </p:val>
                                        </p:tav>
                                      </p:tavLst>
                                    </p:anim>
                                    <p:anim calcmode="lin" valueType="num">
                                      <p:cBhvr>
                                        <p:cTn dur="500" fill="hold" id="50"/>
                                        <p:tgtEl>
                                          <p:spTgt spid="80"/>
                                        </p:tgtEl>
                                        <p:attrNameLst>
                                          <p:attrName>ppt_y</p:attrName>
                                        </p:attrNameLst>
                                      </p:cBhvr>
                                      <p:tavLst>
                                        <p:tav tm="0">
                                          <p:val>
                                            <p:strVal val="#ppt_y-.1"/>
                                          </p:val>
                                        </p:tav>
                                        <p:tav tm="100000">
                                          <p:val>
                                            <p:strVal val="#ppt_y"/>
                                          </p:val>
                                        </p:tav>
                                      </p:tavLst>
                                    </p:anim>
                                  </p:childTnLst>
                                </p:cTn>
                              </p:par>
                              <p:par>
                                <p:cTn fill="hold" grpId="0" id="51" nodeType="withEffect" presetClass="entr" presetID="47" presetSubtype="0">
                                  <p:stCondLst>
                                    <p:cond delay="0"/>
                                  </p:stCondLst>
                                  <p:childTnLst>
                                    <p:set>
                                      <p:cBhvr>
                                        <p:cTn dur="1" fill="hold" id="52">
                                          <p:stCondLst>
                                            <p:cond delay="0"/>
                                          </p:stCondLst>
                                        </p:cTn>
                                        <p:tgtEl>
                                          <p:spTgt spid="84"/>
                                        </p:tgtEl>
                                        <p:attrNameLst>
                                          <p:attrName>style.visibility</p:attrName>
                                        </p:attrNameLst>
                                      </p:cBhvr>
                                      <p:to>
                                        <p:strVal val="visible"/>
                                      </p:to>
                                    </p:set>
                                    <p:animEffect filter="fade" transition="in">
                                      <p:cBhvr>
                                        <p:cTn dur="500" id="53"/>
                                        <p:tgtEl>
                                          <p:spTgt spid="84"/>
                                        </p:tgtEl>
                                      </p:cBhvr>
                                    </p:animEffect>
                                    <p:anim calcmode="lin" valueType="num">
                                      <p:cBhvr>
                                        <p:cTn dur="500" fill="hold" id="54"/>
                                        <p:tgtEl>
                                          <p:spTgt spid="84"/>
                                        </p:tgtEl>
                                        <p:attrNameLst>
                                          <p:attrName>ppt_x</p:attrName>
                                        </p:attrNameLst>
                                      </p:cBhvr>
                                      <p:tavLst>
                                        <p:tav tm="0">
                                          <p:val>
                                            <p:strVal val="#ppt_x"/>
                                          </p:val>
                                        </p:tav>
                                        <p:tav tm="100000">
                                          <p:val>
                                            <p:strVal val="#ppt_x"/>
                                          </p:val>
                                        </p:tav>
                                      </p:tavLst>
                                    </p:anim>
                                    <p:anim calcmode="lin" valueType="num">
                                      <p:cBhvr>
                                        <p:cTn dur="500" fill="hold" id="55"/>
                                        <p:tgtEl>
                                          <p:spTgt spid="84"/>
                                        </p:tgtEl>
                                        <p:attrNameLst>
                                          <p:attrName>ppt_y</p:attrName>
                                        </p:attrNameLst>
                                      </p:cBhvr>
                                      <p:tavLst>
                                        <p:tav tm="0">
                                          <p:val>
                                            <p:strVal val="#ppt_y-.1"/>
                                          </p:val>
                                        </p:tav>
                                        <p:tav tm="100000">
                                          <p:val>
                                            <p:strVal val="#ppt_y"/>
                                          </p:val>
                                        </p:tav>
                                      </p:tavLst>
                                    </p:anim>
                                  </p:childTnLst>
                                </p:cTn>
                              </p:par>
                              <p:par>
                                <p:cTn fill="hold" grpId="0" id="56" nodeType="withEffect" presetClass="entr" presetID="42" presetSubtype="0">
                                  <p:stCondLst>
                                    <p:cond delay="0"/>
                                  </p:stCondLst>
                                  <p:childTnLst>
                                    <p:set>
                                      <p:cBhvr>
                                        <p:cTn dur="1" fill="hold" id="57">
                                          <p:stCondLst>
                                            <p:cond delay="0"/>
                                          </p:stCondLst>
                                        </p:cTn>
                                        <p:tgtEl>
                                          <p:spTgt spid="89"/>
                                        </p:tgtEl>
                                        <p:attrNameLst>
                                          <p:attrName>style.visibility</p:attrName>
                                        </p:attrNameLst>
                                      </p:cBhvr>
                                      <p:to>
                                        <p:strVal val="visible"/>
                                      </p:to>
                                    </p:set>
                                    <p:animEffect filter="fade" transition="in">
                                      <p:cBhvr>
                                        <p:cTn dur="500" id="58"/>
                                        <p:tgtEl>
                                          <p:spTgt spid="89"/>
                                        </p:tgtEl>
                                      </p:cBhvr>
                                    </p:animEffect>
                                    <p:anim calcmode="lin" valueType="num">
                                      <p:cBhvr>
                                        <p:cTn dur="500" fill="hold" id="59"/>
                                        <p:tgtEl>
                                          <p:spTgt spid="89"/>
                                        </p:tgtEl>
                                        <p:attrNameLst>
                                          <p:attrName>ppt_x</p:attrName>
                                        </p:attrNameLst>
                                      </p:cBhvr>
                                      <p:tavLst>
                                        <p:tav tm="0">
                                          <p:val>
                                            <p:strVal val="#ppt_x"/>
                                          </p:val>
                                        </p:tav>
                                        <p:tav tm="100000">
                                          <p:val>
                                            <p:strVal val="#ppt_x"/>
                                          </p:val>
                                        </p:tav>
                                      </p:tavLst>
                                    </p:anim>
                                    <p:anim calcmode="lin" valueType="num">
                                      <p:cBhvr>
                                        <p:cTn dur="500" fill="hold" id="60"/>
                                        <p:tgtEl>
                                          <p:spTgt spid="89"/>
                                        </p:tgtEl>
                                        <p:attrNameLst>
                                          <p:attrName>ppt_y</p:attrName>
                                        </p:attrNameLst>
                                      </p:cBhvr>
                                      <p:tavLst>
                                        <p:tav tm="0">
                                          <p:val>
                                            <p:strVal val="#ppt_y+.1"/>
                                          </p:val>
                                        </p:tav>
                                        <p:tav tm="100000">
                                          <p:val>
                                            <p:strVal val="#ppt_y"/>
                                          </p:val>
                                        </p:tav>
                                      </p:tavLst>
                                    </p:anim>
                                  </p:childTnLst>
                                </p:cTn>
                              </p:par>
                            </p:childTnLst>
                          </p:cTn>
                        </p:par>
                        <p:par>
                          <p:cTn fill="hold" id="61" nodeType="afterGroup">
                            <p:stCondLst>
                              <p:cond delay="1000"/>
                            </p:stCondLst>
                            <p:childTnLst>
                              <p:par>
                                <p:cTn fill="hold" grpId="0" id="62" nodeType="afterEffect" presetClass="entr" presetID="47" presetSubtype="0">
                                  <p:stCondLst>
                                    <p:cond delay="0"/>
                                  </p:stCondLst>
                                  <p:childTnLst>
                                    <p:set>
                                      <p:cBhvr>
                                        <p:cTn dur="1" fill="hold" id="63">
                                          <p:stCondLst>
                                            <p:cond delay="0"/>
                                          </p:stCondLst>
                                        </p:cTn>
                                        <p:tgtEl>
                                          <p:spTgt spid="90"/>
                                        </p:tgtEl>
                                        <p:attrNameLst>
                                          <p:attrName>style.visibility</p:attrName>
                                        </p:attrNameLst>
                                      </p:cBhvr>
                                      <p:to>
                                        <p:strVal val="visible"/>
                                      </p:to>
                                    </p:set>
                                    <p:animEffect filter="fade" transition="in">
                                      <p:cBhvr>
                                        <p:cTn dur="500" id="64"/>
                                        <p:tgtEl>
                                          <p:spTgt spid="90"/>
                                        </p:tgtEl>
                                      </p:cBhvr>
                                    </p:animEffect>
                                    <p:anim calcmode="lin" valueType="num">
                                      <p:cBhvr>
                                        <p:cTn dur="500" fill="hold" id="65"/>
                                        <p:tgtEl>
                                          <p:spTgt spid="90"/>
                                        </p:tgtEl>
                                        <p:attrNameLst>
                                          <p:attrName>ppt_x</p:attrName>
                                        </p:attrNameLst>
                                      </p:cBhvr>
                                      <p:tavLst>
                                        <p:tav tm="0">
                                          <p:val>
                                            <p:strVal val="#ppt_x"/>
                                          </p:val>
                                        </p:tav>
                                        <p:tav tm="100000">
                                          <p:val>
                                            <p:strVal val="#ppt_x"/>
                                          </p:val>
                                        </p:tav>
                                      </p:tavLst>
                                    </p:anim>
                                    <p:anim calcmode="lin" valueType="num">
                                      <p:cBhvr>
                                        <p:cTn dur="500" fill="hold" id="66"/>
                                        <p:tgtEl>
                                          <p:spTgt spid="90"/>
                                        </p:tgtEl>
                                        <p:attrNameLst>
                                          <p:attrName>ppt_y</p:attrName>
                                        </p:attrNameLst>
                                      </p:cBhvr>
                                      <p:tavLst>
                                        <p:tav tm="0">
                                          <p:val>
                                            <p:strVal val="#ppt_y-.1"/>
                                          </p:val>
                                        </p:tav>
                                        <p:tav tm="100000">
                                          <p:val>
                                            <p:strVal val="#ppt_y"/>
                                          </p:val>
                                        </p:tav>
                                      </p:tavLst>
                                    </p:anim>
                                  </p:childTnLst>
                                </p:cTn>
                              </p:par>
                              <p:par>
                                <p:cTn fill="hold" grpId="0" id="67" nodeType="withEffect" presetClass="entr" presetID="42" presetSubtype="0">
                                  <p:stCondLst>
                                    <p:cond delay="0"/>
                                  </p:stCondLst>
                                  <p:childTnLst>
                                    <p:set>
                                      <p:cBhvr>
                                        <p:cTn dur="1" fill="hold" id="68">
                                          <p:stCondLst>
                                            <p:cond delay="0"/>
                                          </p:stCondLst>
                                        </p:cTn>
                                        <p:tgtEl>
                                          <p:spTgt spid="79"/>
                                        </p:tgtEl>
                                        <p:attrNameLst>
                                          <p:attrName>style.visibility</p:attrName>
                                        </p:attrNameLst>
                                      </p:cBhvr>
                                      <p:to>
                                        <p:strVal val="visible"/>
                                      </p:to>
                                    </p:set>
                                    <p:animEffect filter="fade" transition="in">
                                      <p:cBhvr>
                                        <p:cTn dur="500" id="69"/>
                                        <p:tgtEl>
                                          <p:spTgt spid="79"/>
                                        </p:tgtEl>
                                      </p:cBhvr>
                                    </p:animEffect>
                                    <p:anim calcmode="lin" valueType="num">
                                      <p:cBhvr>
                                        <p:cTn dur="500" fill="hold" id="70"/>
                                        <p:tgtEl>
                                          <p:spTgt spid="79"/>
                                        </p:tgtEl>
                                        <p:attrNameLst>
                                          <p:attrName>ppt_x</p:attrName>
                                        </p:attrNameLst>
                                      </p:cBhvr>
                                      <p:tavLst>
                                        <p:tav tm="0">
                                          <p:val>
                                            <p:strVal val="#ppt_x"/>
                                          </p:val>
                                        </p:tav>
                                        <p:tav tm="100000">
                                          <p:val>
                                            <p:strVal val="#ppt_x"/>
                                          </p:val>
                                        </p:tav>
                                      </p:tavLst>
                                    </p:anim>
                                    <p:anim calcmode="lin" valueType="num">
                                      <p:cBhvr>
                                        <p:cTn dur="500" fill="hold" id="71"/>
                                        <p:tgtEl>
                                          <p:spTgt spid="79"/>
                                        </p:tgtEl>
                                        <p:attrNameLst>
                                          <p:attrName>ppt_y</p:attrName>
                                        </p:attrNameLst>
                                      </p:cBhvr>
                                      <p:tavLst>
                                        <p:tav tm="0">
                                          <p:val>
                                            <p:strVal val="#ppt_y+.1"/>
                                          </p:val>
                                        </p:tav>
                                        <p:tav tm="100000">
                                          <p:val>
                                            <p:strVal val="#ppt_y"/>
                                          </p:val>
                                        </p:tav>
                                      </p:tavLst>
                                    </p:anim>
                                  </p:childTnLst>
                                </p:cTn>
                              </p:par>
                              <p:par>
                                <p:cTn fill="hold" grpId="0" id="72" nodeType="withEffect" presetClass="entr" presetID="42" presetSubtype="0">
                                  <p:stCondLst>
                                    <p:cond delay="0"/>
                                  </p:stCondLst>
                                  <p:childTnLst>
                                    <p:set>
                                      <p:cBhvr>
                                        <p:cTn dur="1" fill="hold" id="73">
                                          <p:stCondLst>
                                            <p:cond delay="0"/>
                                          </p:stCondLst>
                                        </p:cTn>
                                        <p:tgtEl>
                                          <p:spTgt spid="83"/>
                                        </p:tgtEl>
                                        <p:attrNameLst>
                                          <p:attrName>style.visibility</p:attrName>
                                        </p:attrNameLst>
                                      </p:cBhvr>
                                      <p:to>
                                        <p:strVal val="visible"/>
                                      </p:to>
                                    </p:set>
                                    <p:animEffect filter="fade" transition="in">
                                      <p:cBhvr>
                                        <p:cTn dur="500" id="74"/>
                                        <p:tgtEl>
                                          <p:spTgt spid="83"/>
                                        </p:tgtEl>
                                      </p:cBhvr>
                                    </p:animEffect>
                                    <p:anim calcmode="lin" valueType="num">
                                      <p:cBhvr>
                                        <p:cTn dur="500" fill="hold" id="75"/>
                                        <p:tgtEl>
                                          <p:spTgt spid="83"/>
                                        </p:tgtEl>
                                        <p:attrNameLst>
                                          <p:attrName>ppt_x</p:attrName>
                                        </p:attrNameLst>
                                      </p:cBhvr>
                                      <p:tavLst>
                                        <p:tav tm="0">
                                          <p:val>
                                            <p:strVal val="#ppt_x"/>
                                          </p:val>
                                        </p:tav>
                                        <p:tav tm="100000">
                                          <p:val>
                                            <p:strVal val="#ppt_x"/>
                                          </p:val>
                                        </p:tav>
                                      </p:tavLst>
                                    </p:anim>
                                    <p:anim calcmode="lin" valueType="num">
                                      <p:cBhvr>
                                        <p:cTn dur="500" fill="hold" id="76"/>
                                        <p:tgtEl>
                                          <p:spTgt spid="83"/>
                                        </p:tgtEl>
                                        <p:attrNameLst>
                                          <p:attrName>ppt_y</p:attrName>
                                        </p:attrNameLst>
                                      </p:cBhvr>
                                      <p:tavLst>
                                        <p:tav tm="0">
                                          <p:val>
                                            <p:strVal val="#ppt_y+.1"/>
                                          </p:val>
                                        </p:tav>
                                        <p:tav tm="100000">
                                          <p:val>
                                            <p:strVal val="#ppt_y"/>
                                          </p:val>
                                        </p:tav>
                                      </p:tavLst>
                                    </p:anim>
                                  </p:childTnLst>
                                </p:cTn>
                              </p:par>
                              <p:par>
                                <p:cTn fill="hold" grpId="0" id="77" nodeType="withEffect" presetClass="entr" presetID="42" presetSubtype="0">
                                  <p:stCondLst>
                                    <p:cond delay="0"/>
                                  </p:stCondLst>
                                  <p:childTnLst>
                                    <p:set>
                                      <p:cBhvr>
                                        <p:cTn dur="1" fill="hold" id="78">
                                          <p:stCondLst>
                                            <p:cond delay="0"/>
                                          </p:stCondLst>
                                        </p:cTn>
                                        <p:tgtEl>
                                          <p:spTgt spid="76"/>
                                        </p:tgtEl>
                                        <p:attrNameLst>
                                          <p:attrName>style.visibility</p:attrName>
                                        </p:attrNameLst>
                                      </p:cBhvr>
                                      <p:to>
                                        <p:strVal val="visible"/>
                                      </p:to>
                                    </p:set>
                                    <p:animEffect filter="fade" transition="in">
                                      <p:cBhvr>
                                        <p:cTn dur="500" id="79"/>
                                        <p:tgtEl>
                                          <p:spTgt spid="76"/>
                                        </p:tgtEl>
                                      </p:cBhvr>
                                    </p:animEffect>
                                    <p:anim calcmode="lin" valueType="num">
                                      <p:cBhvr>
                                        <p:cTn dur="500" fill="hold" id="80"/>
                                        <p:tgtEl>
                                          <p:spTgt spid="76"/>
                                        </p:tgtEl>
                                        <p:attrNameLst>
                                          <p:attrName>ppt_x</p:attrName>
                                        </p:attrNameLst>
                                      </p:cBhvr>
                                      <p:tavLst>
                                        <p:tav tm="0">
                                          <p:val>
                                            <p:strVal val="#ppt_x"/>
                                          </p:val>
                                        </p:tav>
                                        <p:tav tm="100000">
                                          <p:val>
                                            <p:strVal val="#ppt_x"/>
                                          </p:val>
                                        </p:tav>
                                      </p:tavLst>
                                    </p:anim>
                                    <p:anim calcmode="lin" valueType="num">
                                      <p:cBhvr>
                                        <p:cTn dur="500" fill="hold" id="81"/>
                                        <p:tgtEl>
                                          <p:spTgt spid="76"/>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76"/>
      <p:bldP grpId="0" spid="77"/>
      <p:bldP grpId="0" spid="78"/>
      <p:bldP grpId="0" spid="79"/>
      <p:bldP grpId="0" spid="80"/>
      <p:bldP grpId="0" spid="81"/>
      <p:bldP grpId="0" spid="82"/>
      <p:bldP grpId="0" spid="83"/>
      <p:bldP grpId="0" spid="84"/>
      <p:bldP grpId="0" spid="85"/>
      <p:bldP grpId="0" spid="86"/>
      <p:bldP grpId="0" spid="87"/>
      <p:bldP grpId="0" spid="88"/>
      <p:bldP grpId="0" spid="89"/>
      <p:bldP grpId="0" spid="90"/>
    </p:bldLst>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10" name="组合 9"/>
          <p:cNvGrpSpPr/>
          <p:nvPr/>
        </p:nvGrpSpPr>
        <p:grpSpPr>
          <a:xfrm>
            <a:off x="0" y="-704344"/>
            <a:ext cx="9140061" cy="2875208"/>
            <a:chOff x="0" y="-704344"/>
            <a:chExt cx="9140061" cy="2875208"/>
          </a:xfrm>
        </p:grpSpPr>
        <p:grpSp>
          <p:nvGrpSpPr>
            <p:cNvPr id="4" name="组合 3"/>
            <p:cNvGrpSpPr/>
            <p:nvPr/>
          </p:nvGrpSpPr>
          <p:grpSpPr>
            <a:xfrm>
              <a:off x="0" y="-488131"/>
              <a:ext cx="2392916" cy="2204722"/>
              <a:chOff x="1444172" y="591989"/>
              <a:chExt cx="5705283" cy="5256584"/>
            </a:xfrm>
          </p:grpSpPr>
          <p:sp>
            <p:nvSpPr>
              <p:cNvPr id="64" name="任意多边形: 形状 63"/>
              <p:cNvSpPr/>
              <p:nvPr/>
            </p:nvSpPr>
            <p:spPr>
              <a:xfrm>
                <a:off x="1901872" y="2405577"/>
                <a:ext cx="3592285" cy="3442996"/>
              </a:xfrm>
              <a:custGeom>
                <a:gdLst>
                  <a:gd fmla="*/ 0 w 3592285" name="connsiteX0"/>
                  <a:gd fmla="*/ 699796 h 3442996" name="connsiteY0"/>
                  <a:gd fmla="*/ 3592285 w 3592285" name="connsiteX1"/>
                  <a:gd fmla="*/ 0 h 3442996" name="connsiteY1"/>
                  <a:gd fmla="*/ 2425959 w 3592285" name="connsiteX2"/>
                  <a:gd fmla="*/ 3442996 h 3442996" name="connsiteY2"/>
                  <a:gd fmla="*/ 0 w 3592285" name="connsiteX3"/>
                  <a:gd fmla="*/ 699796 h 3442996" name="connsiteY3"/>
                </a:gdLst>
                <a:cxnLst>
                  <a:cxn ang="0">
                    <a:pos x="connsiteX0" y="connsiteY0"/>
                  </a:cxn>
                  <a:cxn ang="0">
                    <a:pos x="connsiteX1" y="connsiteY1"/>
                  </a:cxn>
                  <a:cxn ang="0">
                    <a:pos x="connsiteX2" y="connsiteY2"/>
                  </a:cxn>
                  <a:cxn ang="0">
                    <a:pos x="connsiteX3" y="connsiteY3"/>
                  </a:cxn>
                </a:cxnLst>
                <a:rect b="b" l="l" r="r" t="t"/>
                <a:pathLst>
                  <a:path h="3442996" w="3592285">
                    <a:moveTo>
                      <a:pt x="0" y="699796"/>
                    </a:moveTo>
                    <a:lnTo>
                      <a:pt x="3592285" y="0"/>
                    </a:lnTo>
                    <a:lnTo>
                      <a:pt x="2425959" y="3442996"/>
                    </a:lnTo>
                    <a:lnTo>
                      <a:pt x="0" y="699796"/>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10509060101010101" pitchFamily="49" typeface="幼圆"/>
                </a:endParaRPr>
              </a:p>
            </p:txBody>
          </p:sp>
          <p:sp>
            <p:nvSpPr>
              <p:cNvPr id="65" name="任意多边形: 形状 64"/>
              <p:cNvSpPr/>
              <p:nvPr/>
            </p:nvSpPr>
            <p:spPr>
              <a:xfrm>
                <a:off x="3403842" y="2049069"/>
                <a:ext cx="1270001" cy="965200"/>
              </a:xfrm>
              <a:custGeom>
                <a:gdLst>
                  <a:gd fmla="*/ 0 w 1270000" name="connsiteX0"/>
                  <a:gd fmla="*/ 965200 h 965200" name="connsiteY0"/>
                  <a:gd fmla="*/ 1035050 w 1270000" name="connsiteX1"/>
                  <a:gd fmla="*/ 0 h 965200" name="connsiteY1"/>
                  <a:gd fmla="*/ 1270000 w 1270000" name="connsiteX2"/>
                  <a:gd fmla="*/ 933450 h 965200" name="connsiteY2"/>
                </a:gdLst>
                <a:cxnLst>
                  <a:cxn ang="0">
                    <a:pos x="connsiteX0" y="connsiteY0"/>
                  </a:cxn>
                  <a:cxn ang="0">
                    <a:pos x="connsiteX1" y="connsiteY1"/>
                  </a:cxn>
                  <a:cxn ang="0">
                    <a:pos x="connsiteX2" y="connsiteY2"/>
                  </a:cxn>
                </a:cxnLst>
                <a:rect b="b" l="l" r="r" t="t"/>
                <a:pathLst>
                  <a:path h="965200" w="1270000">
                    <a:moveTo>
                      <a:pt x="0" y="965200"/>
                    </a:moveTo>
                    <a:lnTo>
                      <a:pt x="1035050" y="0"/>
                    </a:lnTo>
                    <a:lnTo>
                      <a:pt x="1270000" y="933450"/>
                    </a:lnTo>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10509060101010101" pitchFamily="49" typeface="幼圆"/>
                </a:endParaRPr>
              </a:p>
            </p:txBody>
          </p:sp>
          <p:sp>
            <p:nvSpPr>
              <p:cNvPr id="66" name="任意多边形: 形状 65"/>
              <p:cNvSpPr/>
              <p:nvPr/>
            </p:nvSpPr>
            <p:spPr>
              <a:xfrm>
                <a:off x="1835390" y="3792146"/>
                <a:ext cx="3457575" cy="1752599"/>
              </a:xfrm>
              <a:custGeom>
                <a:gdLst>
                  <a:gd fmla="*/ 733425 w 3457575" name="connsiteX0"/>
                  <a:gd fmla="*/ 0 h 1752600" name="connsiteY0"/>
                  <a:gd fmla="*/ 0 w 3457575" name="connsiteX1"/>
                  <a:gd fmla="*/ 733425 h 1752600" name="connsiteY1"/>
                  <a:gd fmla="*/ 3457575 w 3457575" name="connsiteX2"/>
                  <a:gd fmla="*/ 1752600 h 1752600" name="connsiteY2"/>
                  <a:gd fmla="*/ 3305175 w 3457575" name="connsiteX3"/>
                  <a:gd fmla="*/ 1114425 h 1752600" name="connsiteY3"/>
                </a:gdLst>
                <a:cxnLst>
                  <a:cxn ang="0">
                    <a:pos x="connsiteX0" y="connsiteY0"/>
                  </a:cxn>
                  <a:cxn ang="0">
                    <a:pos x="connsiteX1" y="connsiteY1"/>
                  </a:cxn>
                  <a:cxn ang="0">
                    <a:pos x="connsiteX2" y="connsiteY2"/>
                  </a:cxn>
                  <a:cxn ang="0">
                    <a:pos x="connsiteX3" y="connsiteY3"/>
                  </a:cxn>
                </a:cxnLst>
                <a:rect b="b" l="l" r="r" t="t"/>
                <a:pathLst>
                  <a:path h="1752600" w="3457575">
                    <a:moveTo>
                      <a:pt x="733425" y="0"/>
                    </a:moveTo>
                    <a:lnTo>
                      <a:pt x="0" y="733425"/>
                    </a:lnTo>
                    <a:lnTo>
                      <a:pt x="3457575" y="1752600"/>
                    </a:lnTo>
                    <a:lnTo>
                      <a:pt x="3305175" y="1114425"/>
                    </a:lnTo>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10509060101010101" pitchFamily="49" typeface="幼圆"/>
                </a:endParaRPr>
              </a:p>
            </p:txBody>
          </p:sp>
          <p:cxnSp>
            <p:nvCxnSpPr>
              <p:cNvPr id="67" name="直接连接符 66"/>
              <p:cNvCxnSpPr/>
              <p:nvPr/>
            </p:nvCxnSpPr>
            <p:spPr>
              <a:xfrm flipH="1">
                <a:off x="4768373" y="4533062"/>
                <a:ext cx="720081" cy="72008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直接连接符 68"/>
              <p:cNvCxnSpPr/>
              <p:nvPr/>
            </p:nvCxnSpPr>
            <p:spPr>
              <a:xfrm flipH="1">
                <a:off x="1444172" y="4029005"/>
                <a:ext cx="1668016" cy="158417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70" name="任意多边形: 形状 69"/>
              <p:cNvSpPr/>
              <p:nvPr/>
            </p:nvSpPr>
            <p:spPr>
              <a:xfrm>
                <a:off x="4121391" y="2201470"/>
                <a:ext cx="374650" cy="368301"/>
              </a:xfrm>
              <a:custGeom>
                <a:gdLst>
                  <a:gd fmla="*/ 0 w 374650" name="connsiteX0"/>
                  <a:gd fmla="*/ 260350 h 368300" name="connsiteY0"/>
                  <a:gd fmla="*/ 279400 w 374650" name="connsiteX1"/>
                  <a:gd fmla="*/ 0 h 368300" name="connsiteY1"/>
                  <a:gd fmla="*/ 374650 w 374650" name="connsiteX2"/>
                  <a:gd fmla="*/ 368300 h 368300" name="connsiteY2"/>
                  <a:gd fmla="*/ 0 w 374650" name="connsiteX3"/>
                  <a:gd fmla="*/ 260350 h 368300" name="connsiteY3"/>
                </a:gdLst>
                <a:cxnLst>
                  <a:cxn ang="0">
                    <a:pos x="connsiteX0" y="connsiteY0"/>
                  </a:cxn>
                  <a:cxn ang="0">
                    <a:pos x="connsiteX1" y="connsiteY1"/>
                  </a:cxn>
                  <a:cxn ang="0">
                    <a:pos x="connsiteX2" y="connsiteY2"/>
                  </a:cxn>
                  <a:cxn ang="0">
                    <a:pos x="connsiteX3" y="connsiteY3"/>
                  </a:cxn>
                </a:cxnLst>
                <a:rect b="b" l="l" r="r" t="t"/>
                <a:pathLst>
                  <a:path h="368300" w="374650">
                    <a:moveTo>
                      <a:pt x="0" y="260350"/>
                    </a:moveTo>
                    <a:lnTo>
                      <a:pt x="279400" y="0"/>
                    </a:lnTo>
                    <a:lnTo>
                      <a:pt x="374650" y="368300"/>
                    </a:lnTo>
                    <a:lnTo>
                      <a:pt x="0" y="26035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10509060101010101" pitchFamily="49" typeface="幼圆"/>
                </a:endParaRPr>
              </a:p>
            </p:txBody>
          </p:sp>
          <p:cxnSp>
            <p:nvCxnSpPr>
              <p:cNvPr id="72" name="直接连接符 71"/>
              <p:cNvCxnSpPr/>
              <p:nvPr/>
            </p:nvCxnSpPr>
            <p:spPr>
              <a:xfrm flipH="1">
                <a:off x="4678659" y="591989"/>
                <a:ext cx="2470796" cy="239218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6" name="直接连接符 5"/>
            <p:cNvCxnSpPr/>
            <p:nvPr/>
          </p:nvCxnSpPr>
          <p:spPr>
            <a:xfrm>
              <a:off x="1696257" y="1164838"/>
              <a:ext cx="689335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7" name="矩形 6"/>
            <p:cNvSpPr/>
            <p:nvPr/>
          </p:nvSpPr>
          <p:spPr>
            <a:xfrm>
              <a:off x="2252911" y="572825"/>
              <a:ext cx="1605280" cy="518160"/>
            </a:xfrm>
            <a:prstGeom prst="rect">
              <a:avLst/>
            </a:prstGeom>
          </p:spPr>
          <p:txBody>
            <a:bodyPr wrap="none">
              <a:spAutoFit/>
            </a:bodyPr>
            <a:lstStyle/>
            <a:p>
              <a:r>
                <a:rPr altLang="en-US" lang="zh-CN" sz="2800">
                  <a:solidFill>
                    <a:schemeClr val="bg1"/>
                  </a:solidFill>
                  <a:latin charset="-122" panose="02010509060101010101" pitchFamily="49" typeface="幼圆"/>
                  <a:ea charset="-122" panose="02010509060101010101" pitchFamily="49" typeface="幼圆"/>
                </a:rPr>
                <a:t>输入标题</a:t>
              </a:r>
            </a:p>
          </p:txBody>
        </p:sp>
        <p:sp>
          <p:nvSpPr>
            <p:cNvPr id="9" name="椭圆 8"/>
            <p:cNvSpPr/>
            <p:nvPr/>
          </p:nvSpPr>
          <p:spPr>
            <a:xfrm>
              <a:off x="8589615" y="1056826"/>
              <a:ext cx="216024" cy="216024"/>
            </a:xfrm>
            <a:prstGeom prst="ellipse">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10509060101010101" pitchFamily="49" typeface="幼圆"/>
              </a:endParaRPr>
            </a:p>
          </p:txBody>
        </p:sp>
        <p:pic>
          <p:nvPicPr>
            <p:cNvPr id="75" name="图片 74"/>
            <p:cNvPicPr>
              <a:picLocks noChangeAspect="1"/>
            </p:cNvPicPr>
            <p:nvPr/>
          </p:nvPicPr>
          <p:blipFill>
            <a:blip r:embed="rId3">
              <a:extLst>
                <a:ext uri="{28A0092B-C50C-407E-A947-70E740481C1C}">
                  <a14:useLocalDpi val="0"/>
                </a:ext>
              </a:extLst>
            </a:blip>
            <a:stretch>
              <a:fillRect/>
            </a:stretch>
          </p:blipFill>
          <p:spPr>
            <a:xfrm rot="506853">
              <a:off x="4028581" y="-704344"/>
              <a:ext cx="5111480" cy="2875208"/>
            </a:xfrm>
            <a:prstGeom prst="rect">
              <a:avLst/>
            </a:prstGeom>
          </p:spPr>
        </p:pic>
      </p:grpSp>
      <p:sp>
        <p:nvSpPr>
          <p:cNvPr id="31" name="Rectangle 42"/>
          <p:cNvSpPr>
            <a:spLocks noChangeArrowheads="1"/>
          </p:cNvSpPr>
          <p:nvPr/>
        </p:nvSpPr>
        <p:spPr bwMode="auto">
          <a:xfrm>
            <a:off x="2108895" y="2710736"/>
            <a:ext cx="4731026" cy="2849805"/>
          </a:xfrm>
          <a:prstGeom prst="rect">
            <a:avLst/>
          </a:prstGeom>
          <a:blipFill dpi="0" rotWithShape="1">
            <a:blip r:embed="rId4">
              <a:extLst>
                <a:ext uri="{28A0092B-C50C-407E-A947-70E740481C1C}">
                  <a14:useLocalDpi val="0"/>
                </a:ext>
              </a:extLst>
            </a:blip>
            <a:stretch>
              <a:fillRect/>
            </a:stretch>
          </a:blipFill>
          <a:ln>
            <a:noFill/>
          </a:ln>
          <a:extLst/>
        </p:spPr>
        <p:txBody>
          <a:bodyPr anchor="ctr"/>
          <a:lstStyle>
            <a:lvl1pPr>
              <a:lnSpc>
                <a:spcPct val="90000"/>
              </a:lnSpc>
              <a:spcBef>
                <a:spcPts val="1000"/>
              </a:spcBef>
              <a:buFont charset="0" panose="020b0604020202020204" pitchFamily="34" typeface="Arial"/>
              <a:buChar char="•"/>
              <a:defRPr sz="28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9pPr>
          </a:lstStyle>
          <a:p>
            <a:pPr algn="ctr" eaLnBrk="1" hangingPunct="1">
              <a:lnSpc>
                <a:spcPct val="100000"/>
              </a:lnSpc>
              <a:spcBef>
                <a:spcPct val="0"/>
              </a:spcBef>
              <a:buFont charset="0" panose="020b0604020202020204" pitchFamily="34" typeface="Arial"/>
              <a:buNone/>
              <a:defRPr/>
            </a:pPr>
            <a:endParaRPr altLang="zh-CN" lang="zh-CN" sz="1350">
              <a:solidFill>
                <a:schemeClr val="accent1"/>
              </a:solidFill>
              <a:latin charset="0" panose="020b0604020202020204" pitchFamily="34" typeface="Arial"/>
              <a:ea charset="-122" panose="020b0503020204020204" pitchFamily="34" typeface="微软雅黑"/>
            </a:endParaRPr>
          </a:p>
        </p:txBody>
      </p:sp>
      <p:grpSp>
        <p:nvGrpSpPr>
          <p:cNvPr id="32" name="组合 19"/>
          <p:cNvGrpSpPr/>
          <p:nvPr/>
        </p:nvGrpSpPr>
        <p:grpSpPr>
          <a:xfrm>
            <a:off x="7358702" y="4894394"/>
            <a:ext cx="595313" cy="597694"/>
            <a:chExt cx="792885" cy="797434"/>
          </a:xfrm>
          <a:solidFill>
            <a:srgbClr val="FF6699"/>
          </a:solidFill>
        </p:grpSpPr>
        <p:sp>
          <p:nvSpPr>
            <p:cNvPr id="33" name="Oval 10"/>
            <p:cNvSpPr>
              <a:spLocks noChangeArrowheads="1"/>
            </p:cNvSpPr>
            <p:nvPr/>
          </p:nvSpPr>
          <p:spPr bwMode="auto">
            <a:xfrm>
              <a:off x="0" y="0"/>
              <a:ext cx="792885" cy="797434"/>
            </a:xfrm>
            <a:prstGeom prst="ellipse">
              <a:avLst/>
            </a:prstGeom>
            <a:solidFill>
              <a:schemeClr val="bg1">
                <a:alpha val="80000"/>
              </a:schemeClr>
            </a:solidFill>
            <a:ln>
              <a:noFill/>
            </a:ln>
            <a:effectLst/>
            <a:extLst/>
          </p:spPr>
          <p:txBody>
            <a:bodyPr bIns="34290" lIns="68580" rIns="68580" tIns="34290"/>
            <a:lstStyle/>
            <a:p>
              <a:pPr>
                <a:defRPr/>
              </a:pPr>
              <a:endParaRPr altLang="zh-CN" lang="zh-CN">
                <a:solidFill>
                  <a:schemeClr val="bg2">
                    <a:lumMod val="25000"/>
                  </a:schemeClr>
                </a:solidFill>
                <a:latin charset="-122" panose="02010509060101010101" pitchFamily="49" typeface="幼圆"/>
                <a:ea charset="-122" panose="02010509060101010101" pitchFamily="49" typeface="幼圆"/>
              </a:endParaRPr>
            </a:p>
          </p:txBody>
        </p:sp>
        <p:grpSp>
          <p:nvGrpSpPr>
            <p:cNvPr id="34" name="Group 22"/>
            <p:cNvGrpSpPr/>
            <p:nvPr/>
          </p:nvGrpSpPr>
          <p:grpSpPr>
            <a:xfrm>
              <a:off x="219119" y="227439"/>
              <a:ext cx="354646" cy="342557"/>
              <a:chExt cx="439257" cy="424283"/>
            </a:xfrm>
            <a:grpFill/>
          </p:grpSpPr>
          <p:sp>
            <p:nvSpPr>
              <p:cNvPr id="35" name="Rectangle 18"/>
              <p:cNvSpPr>
                <a:spLocks noChangeArrowheads="1"/>
              </p:cNvSpPr>
              <p:nvPr/>
            </p:nvSpPr>
            <p:spPr bwMode="auto">
              <a:xfrm>
                <a:off x="157234" y="169713"/>
                <a:ext cx="47421" cy="44924"/>
              </a:xfrm>
              <a:prstGeom prst="rect">
                <a:avLst/>
              </a:prstGeom>
              <a:solidFill>
                <a:schemeClr val="tx1"/>
              </a:solidFill>
              <a:ln>
                <a:noFill/>
              </a:ln>
              <a:effectLst/>
              <a:extLst/>
            </p:spPr>
            <p:txBody>
              <a:bodyPr bIns="34290" lIns="68580" rIns="68580" tIns="34290"/>
              <a:lstStyle/>
              <a:p>
                <a:pPr>
                  <a:defRPr/>
                </a:pPr>
                <a:endParaRPr altLang="zh-CN" lang="zh-CN">
                  <a:solidFill>
                    <a:schemeClr val="bg2">
                      <a:lumMod val="25000"/>
                    </a:schemeClr>
                  </a:solidFill>
                  <a:latin charset="-122" panose="02010509060101010101" pitchFamily="49" typeface="幼圆"/>
                  <a:ea charset="-122" panose="02010509060101010101" pitchFamily="49" typeface="幼圆"/>
                </a:endParaRPr>
              </a:p>
            </p:txBody>
          </p:sp>
          <p:sp>
            <p:nvSpPr>
              <p:cNvPr id="36" name="Rectangle 19"/>
              <p:cNvSpPr>
                <a:spLocks noChangeArrowheads="1"/>
              </p:cNvSpPr>
              <p:nvPr/>
            </p:nvSpPr>
            <p:spPr bwMode="auto">
              <a:xfrm>
                <a:off x="232107" y="169713"/>
                <a:ext cx="49916" cy="44924"/>
              </a:xfrm>
              <a:prstGeom prst="rect">
                <a:avLst/>
              </a:prstGeom>
              <a:solidFill>
                <a:schemeClr val="tx1"/>
              </a:solidFill>
              <a:ln>
                <a:noFill/>
              </a:ln>
              <a:effectLst/>
              <a:extLst/>
            </p:spPr>
            <p:txBody>
              <a:bodyPr bIns="34290" lIns="68580" rIns="68580" tIns="34290"/>
              <a:lstStyle/>
              <a:p>
                <a:pPr>
                  <a:defRPr/>
                </a:pPr>
                <a:endParaRPr altLang="zh-CN" lang="zh-CN">
                  <a:solidFill>
                    <a:schemeClr val="bg2">
                      <a:lumMod val="25000"/>
                    </a:schemeClr>
                  </a:solidFill>
                  <a:latin charset="-122" panose="02010509060101010101" pitchFamily="49" typeface="幼圆"/>
                  <a:ea charset="-122" panose="02010509060101010101" pitchFamily="49" typeface="幼圆"/>
                </a:endParaRPr>
              </a:p>
            </p:txBody>
          </p:sp>
          <p:sp>
            <p:nvSpPr>
              <p:cNvPr id="37" name="Rectangle 20"/>
              <p:cNvSpPr>
                <a:spLocks noChangeArrowheads="1"/>
              </p:cNvSpPr>
              <p:nvPr/>
            </p:nvSpPr>
            <p:spPr bwMode="auto">
              <a:xfrm>
                <a:off x="309477" y="169713"/>
                <a:ext cx="49916" cy="44924"/>
              </a:xfrm>
              <a:prstGeom prst="rect">
                <a:avLst/>
              </a:prstGeom>
              <a:solidFill>
                <a:schemeClr val="tx1"/>
              </a:solidFill>
              <a:ln>
                <a:noFill/>
              </a:ln>
              <a:effectLst/>
              <a:extLst/>
            </p:spPr>
            <p:txBody>
              <a:bodyPr bIns="34290" lIns="68580" rIns="68580" tIns="34290"/>
              <a:lstStyle/>
              <a:p>
                <a:pPr>
                  <a:defRPr/>
                </a:pPr>
                <a:endParaRPr altLang="zh-CN" lang="zh-CN">
                  <a:solidFill>
                    <a:schemeClr val="bg2">
                      <a:lumMod val="25000"/>
                    </a:schemeClr>
                  </a:solidFill>
                  <a:latin charset="-122" panose="02010509060101010101" pitchFamily="49" typeface="幼圆"/>
                  <a:ea charset="-122" panose="02010509060101010101" pitchFamily="49" typeface="幼圆"/>
                </a:endParaRPr>
              </a:p>
            </p:txBody>
          </p:sp>
          <p:sp>
            <p:nvSpPr>
              <p:cNvPr id="38" name="Rectangle 21"/>
              <p:cNvSpPr>
                <a:spLocks noChangeArrowheads="1"/>
              </p:cNvSpPr>
              <p:nvPr/>
            </p:nvSpPr>
            <p:spPr bwMode="auto">
              <a:xfrm>
                <a:off x="157234" y="237099"/>
                <a:ext cx="47421" cy="47421"/>
              </a:xfrm>
              <a:prstGeom prst="rect">
                <a:avLst/>
              </a:prstGeom>
              <a:solidFill>
                <a:schemeClr val="tx1"/>
              </a:solidFill>
              <a:ln>
                <a:noFill/>
              </a:ln>
              <a:effectLst/>
              <a:extLst/>
            </p:spPr>
            <p:txBody>
              <a:bodyPr bIns="34290" lIns="68580" rIns="68580" tIns="34290"/>
              <a:lstStyle/>
              <a:p>
                <a:pPr>
                  <a:defRPr/>
                </a:pPr>
                <a:endParaRPr altLang="zh-CN" lang="zh-CN">
                  <a:solidFill>
                    <a:schemeClr val="bg2">
                      <a:lumMod val="25000"/>
                    </a:schemeClr>
                  </a:solidFill>
                  <a:latin charset="-122" panose="02010509060101010101" pitchFamily="49" typeface="幼圆"/>
                  <a:ea charset="-122" panose="02010509060101010101" pitchFamily="49" typeface="幼圆"/>
                </a:endParaRPr>
              </a:p>
            </p:txBody>
          </p:sp>
          <p:sp>
            <p:nvSpPr>
              <p:cNvPr id="39" name="Rectangle 22"/>
              <p:cNvSpPr>
                <a:spLocks noChangeArrowheads="1"/>
              </p:cNvSpPr>
              <p:nvPr/>
            </p:nvSpPr>
            <p:spPr bwMode="auto">
              <a:xfrm>
                <a:off x="232107" y="237099"/>
                <a:ext cx="49916" cy="47421"/>
              </a:xfrm>
              <a:prstGeom prst="rect">
                <a:avLst/>
              </a:prstGeom>
              <a:solidFill>
                <a:schemeClr val="tx1"/>
              </a:solidFill>
              <a:ln>
                <a:noFill/>
              </a:ln>
              <a:effectLst/>
              <a:extLst/>
            </p:spPr>
            <p:txBody>
              <a:bodyPr bIns="34290" lIns="68580" rIns="68580" tIns="34290"/>
              <a:lstStyle/>
              <a:p>
                <a:pPr>
                  <a:defRPr/>
                </a:pPr>
                <a:endParaRPr altLang="zh-CN" lang="zh-CN">
                  <a:solidFill>
                    <a:schemeClr val="bg2">
                      <a:lumMod val="25000"/>
                    </a:schemeClr>
                  </a:solidFill>
                  <a:latin charset="-122" panose="02010509060101010101" pitchFamily="49" typeface="幼圆"/>
                  <a:ea charset="-122" panose="02010509060101010101" pitchFamily="49" typeface="幼圆"/>
                </a:endParaRPr>
              </a:p>
            </p:txBody>
          </p:sp>
          <p:sp>
            <p:nvSpPr>
              <p:cNvPr id="40" name="Rectangle 23"/>
              <p:cNvSpPr>
                <a:spLocks noChangeArrowheads="1"/>
              </p:cNvSpPr>
              <p:nvPr/>
            </p:nvSpPr>
            <p:spPr bwMode="auto">
              <a:xfrm>
                <a:off x="309477" y="237099"/>
                <a:ext cx="49916" cy="47421"/>
              </a:xfrm>
              <a:prstGeom prst="rect">
                <a:avLst/>
              </a:prstGeom>
              <a:solidFill>
                <a:schemeClr val="tx1"/>
              </a:solidFill>
              <a:ln>
                <a:noFill/>
              </a:ln>
              <a:effectLst/>
              <a:extLst/>
            </p:spPr>
            <p:txBody>
              <a:bodyPr bIns="34290" lIns="68580" rIns="68580" tIns="34290"/>
              <a:lstStyle/>
              <a:p>
                <a:pPr>
                  <a:defRPr/>
                </a:pPr>
                <a:endParaRPr altLang="zh-CN" lang="zh-CN">
                  <a:solidFill>
                    <a:schemeClr val="bg2">
                      <a:lumMod val="25000"/>
                    </a:schemeClr>
                  </a:solidFill>
                  <a:latin charset="-122" panose="02010509060101010101" pitchFamily="49" typeface="幼圆"/>
                  <a:ea charset="-122" panose="02010509060101010101" pitchFamily="49" typeface="幼圆"/>
                </a:endParaRPr>
              </a:p>
            </p:txBody>
          </p:sp>
          <p:sp>
            <p:nvSpPr>
              <p:cNvPr id="41" name="Rectangle 24"/>
              <p:cNvSpPr>
                <a:spLocks noChangeArrowheads="1"/>
              </p:cNvSpPr>
              <p:nvPr/>
            </p:nvSpPr>
            <p:spPr bwMode="auto">
              <a:xfrm>
                <a:off x="157234" y="309477"/>
                <a:ext cx="47421" cy="44924"/>
              </a:xfrm>
              <a:prstGeom prst="rect">
                <a:avLst/>
              </a:prstGeom>
              <a:solidFill>
                <a:schemeClr val="tx1"/>
              </a:solidFill>
              <a:ln>
                <a:noFill/>
              </a:ln>
              <a:effectLst/>
              <a:extLst/>
            </p:spPr>
            <p:txBody>
              <a:bodyPr bIns="34290" lIns="68580" rIns="68580" tIns="34290"/>
              <a:lstStyle/>
              <a:p>
                <a:pPr>
                  <a:defRPr/>
                </a:pPr>
                <a:endParaRPr altLang="zh-CN" lang="zh-CN">
                  <a:solidFill>
                    <a:schemeClr val="bg2">
                      <a:lumMod val="25000"/>
                    </a:schemeClr>
                  </a:solidFill>
                  <a:latin charset="-122" panose="02010509060101010101" pitchFamily="49" typeface="幼圆"/>
                  <a:ea charset="-122" panose="02010509060101010101" pitchFamily="49" typeface="幼圆"/>
                </a:endParaRPr>
              </a:p>
            </p:txBody>
          </p:sp>
          <p:sp>
            <p:nvSpPr>
              <p:cNvPr id="42" name="Rectangle 25"/>
              <p:cNvSpPr>
                <a:spLocks noChangeArrowheads="1"/>
              </p:cNvSpPr>
              <p:nvPr/>
            </p:nvSpPr>
            <p:spPr bwMode="auto">
              <a:xfrm>
                <a:off x="79865" y="237099"/>
                <a:ext cx="49916" cy="47421"/>
              </a:xfrm>
              <a:prstGeom prst="rect">
                <a:avLst/>
              </a:prstGeom>
              <a:solidFill>
                <a:schemeClr val="tx1"/>
              </a:solidFill>
              <a:ln>
                <a:noFill/>
              </a:ln>
              <a:effectLst/>
              <a:extLst/>
            </p:spPr>
            <p:txBody>
              <a:bodyPr bIns="34290" lIns="68580" rIns="68580" tIns="34290"/>
              <a:lstStyle/>
              <a:p>
                <a:pPr>
                  <a:defRPr/>
                </a:pPr>
                <a:endParaRPr altLang="zh-CN" lang="zh-CN">
                  <a:solidFill>
                    <a:schemeClr val="bg2">
                      <a:lumMod val="25000"/>
                    </a:schemeClr>
                  </a:solidFill>
                  <a:latin charset="-122" panose="02010509060101010101" pitchFamily="49" typeface="幼圆"/>
                  <a:ea charset="-122" panose="02010509060101010101" pitchFamily="49" typeface="幼圆"/>
                </a:endParaRPr>
              </a:p>
            </p:txBody>
          </p:sp>
          <p:sp>
            <p:nvSpPr>
              <p:cNvPr id="43" name="Rectangle 26"/>
              <p:cNvSpPr>
                <a:spLocks noChangeArrowheads="1"/>
              </p:cNvSpPr>
              <p:nvPr/>
            </p:nvSpPr>
            <p:spPr bwMode="auto">
              <a:xfrm>
                <a:off x="79865" y="309477"/>
                <a:ext cx="49916" cy="44924"/>
              </a:xfrm>
              <a:prstGeom prst="rect">
                <a:avLst/>
              </a:prstGeom>
              <a:solidFill>
                <a:schemeClr val="tx1"/>
              </a:solidFill>
              <a:ln>
                <a:noFill/>
              </a:ln>
              <a:effectLst/>
              <a:extLst/>
            </p:spPr>
            <p:txBody>
              <a:bodyPr bIns="34290" lIns="68580" rIns="68580" tIns="34290"/>
              <a:lstStyle/>
              <a:p>
                <a:pPr>
                  <a:defRPr/>
                </a:pPr>
                <a:endParaRPr altLang="zh-CN" lang="zh-CN">
                  <a:solidFill>
                    <a:schemeClr val="bg2">
                      <a:lumMod val="25000"/>
                    </a:schemeClr>
                  </a:solidFill>
                  <a:latin charset="-122" panose="02010509060101010101" pitchFamily="49" typeface="幼圆"/>
                  <a:ea charset="-122" panose="02010509060101010101" pitchFamily="49" typeface="幼圆"/>
                </a:endParaRPr>
              </a:p>
            </p:txBody>
          </p:sp>
          <p:sp>
            <p:nvSpPr>
              <p:cNvPr id="44" name="Rectangle 27"/>
              <p:cNvSpPr>
                <a:spLocks noChangeArrowheads="1"/>
              </p:cNvSpPr>
              <p:nvPr/>
            </p:nvSpPr>
            <p:spPr bwMode="auto">
              <a:xfrm>
                <a:off x="232107" y="309477"/>
                <a:ext cx="49916" cy="44924"/>
              </a:xfrm>
              <a:prstGeom prst="rect">
                <a:avLst/>
              </a:prstGeom>
              <a:solidFill>
                <a:schemeClr val="tx1"/>
              </a:solidFill>
              <a:ln>
                <a:noFill/>
              </a:ln>
              <a:effectLst/>
              <a:extLst/>
            </p:spPr>
            <p:txBody>
              <a:bodyPr bIns="34290" lIns="68580" rIns="68580" tIns="34290"/>
              <a:lstStyle/>
              <a:p>
                <a:pPr>
                  <a:defRPr/>
                </a:pPr>
                <a:endParaRPr altLang="zh-CN" lang="zh-CN">
                  <a:solidFill>
                    <a:schemeClr val="bg2">
                      <a:lumMod val="25000"/>
                    </a:schemeClr>
                  </a:solidFill>
                  <a:latin charset="-122" panose="02010509060101010101" pitchFamily="49" typeface="幼圆"/>
                  <a:ea charset="-122" panose="02010509060101010101" pitchFamily="49" typeface="幼圆"/>
                </a:endParaRPr>
              </a:p>
            </p:txBody>
          </p:sp>
          <p:sp>
            <p:nvSpPr>
              <p:cNvPr id="45" name="Rectangle 28"/>
              <p:cNvSpPr>
                <a:spLocks noChangeArrowheads="1"/>
              </p:cNvSpPr>
              <p:nvPr/>
            </p:nvSpPr>
            <p:spPr bwMode="auto">
              <a:xfrm>
                <a:off x="309477" y="309477"/>
                <a:ext cx="49916" cy="44924"/>
              </a:xfrm>
              <a:prstGeom prst="rect">
                <a:avLst/>
              </a:prstGeom>
              <a:solidFill>
                <a:schemeClr val="tx1"/>
              </a:solidFill>
              <a:ln>
                <a:noFill/>
              </a:ln>
              <a:effectLst/>
              <a:extLst/>
            </p:spPr>
            <p:txBody>
              <a:bodyPr bIns="34290" lIns="68580" rIns="68580" tIns="34290"/>
              <a:lstStyle/>
              <a:p>
                <a:pPr>
                  <a:defRPr/>
                </a:pPr>
                <a:endParaRPr altLang="zh-CN" lang="zh-CN">
                  <a:solidFill>
                    <a:schemeClr val="bg2">
                      <a:lumMod val="25000"/>
                    </a:schemeClr>
                  </a:solidFill>
                  <a:latin charset="-122" panose="02010509060101010101" pitchFamily="49" typeface="幼圆"/>
                  <a:ea charset="-122" panose="02010509060101010101" pitchFamily="49" typeface="幼圆"/>
                </a:endParaRPr>
              </a:p>
            </p:txBody>
          </p:sp>
          <p:sp useBgFill="1">
            <p:nvSpPr>
              <p:cNvPr id="46" name="Freeform 29"/>
              <p:cNvSpPr>
                <a:spLocks noChangeArrowheads="1" noEditPoints="1"/>
              </p:cNvSpPr>
              <p:nvPr/>
            </p:nvSpPr>
            <p:spPr bwMode="auto">
              <a:xfrm>
                <a:off x="0" y="29950"/>
                <a:ext cx="439257" cy="394333"/>
              </a:xfrm>
              <a:custGeom>
                <a:gdLst>
                  <a:gd fmla="*/ 1083829211 w 176" name="T0"/>
                  <a:gd fmla="*/ 0 h 158" name="T1"/>
                  <a:gd fmla="*/ 934337076 w 176" name="T2"/>
                  <a:gd fmla="*/ 0 h 158" name="T3"/>
                  <a:gd fmla="*/ 934337076 w 176" name="T4"/>
                  <a:gd fmla="*/ 99661426 h 158" name="T5"/>
                  <a:gd fmla="*/ 784842445 w 176" name="T6"/>
                  <a:gd fmla="*/ 99661426 h 158" name="T7"/>
                  <a:gd fmla="*/ 784842445 w 176" name="T8"/>
                  <a:gd fmla="*/ 0 h 158" name="T9"/>
                  <a:gd fmla="*/ 323902122 w 176" name="T10"/>
                  <a:gd fmla="*/ 0 h 158" name="T11"/>
                  <a:gd fmla="*/ 323902122 w 176" name="T12"/>
                  <a:gd fmla="*/ 99661426 h 158" name="T13"/>
                  <a:gd fmla="*/ 174409987 w 176" name="T14"/>
                  <a:gd fmla="*/ 99661426 h 158" name="T15"/>
                  <a:gd fmla="*/ 174409987 w 176" name="T16"/>
                  <a:gd fmla="*/ 0 h 158" name="T17"/>
                  <a:gd fmla="*/ 0 w 176" name="T18"/>
                  <a:gd fmla="*/ 0 h 158" name="T19"/>
                  <a:gd fmla="*/ 0 w 176" name="T20"/>
                  <a:gd fmla="*/ 984167816 h 158" name="T21"/>
                  <a:gd fmla="*/ 80975530 w 176" name="T22"/>
                  <a:gd fmla="*/ 984167816 h 158" name="T23"/>
                  <a:gd fmla="*/ 1009083143 w 176" name="T24"/>
                  <a:gd fmla="*/ 984167816 h 158" name="T25"/>
                  <a:gd fmla="*/ 1096288137 w 176" name="T26"/>
                  <a:gd fmla="*/ 984167816 h 158" name="T27"/>
                  <a:gd fmla="*/ 1083829211 w 176" name="T28"/>
                  <a:gd fmla="*/ 0 h 158" name="T29"/>
                  <a:gd fmla="*/ 1009083143 w 176" name="T30"/>
                  <a:gd fmla="*/ 896962820 h 158" name="T31"/>
                  <a:gd fmla="*/ 80975530 w 176" name="T32"/>
                  <a:gd fmla="*/ 896962820 h 158" name="T33"/>
                  <a:gd fmla="*/ 80975530 w 176" name="T34"/>
                  <a:gd fmla="*/ 274071418 h 158" name="T35"/>
                  <a:gd fmla="*/ 1009083143 w 176" name="T36"/>
                  <a:gd fmla="*/ 274071418 h 158" name="T37"/>
                  <a:gd fmla="*/ 1009083143 w 176" name="T38"/>
                  <a:gd fmla="*/ 896962820 h 158"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w 176" name="T60"/>
                  <a:gd fmla="*/ 0 h 158" name="T61"/>
                  <a:gd fmla="*/ 176 w 176" name="T62"/>
                  <a:gd fmla="*/ 158 h 158" name="T63"/>
                </a:gd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b="T63" l="T60" r="T62" t="T61"/>
                <a:pathLst>
                  <a:path h="158" w="176">
                    <a:moveTo>
                      <a:pt x="174" y="0"/>
                    </a:moveTo>
                    <a:lnTo>
                      <a:pt x="150" y="0"/>
                    </a:lnTo>
                    <a:lnTo>
                      <a:pt x="150" y="16"/>
                    </a:lnTo>
                    <a:lnTo>
                      <a:pt x="126" y="16"/>
                    </a:lnTo>
                    <a:lnTo>
                      <a:pt x="126" y="0"/>
                    </a:lnTo>
                    <a:lnTo>
                      <a:pt x="52" y="0"/>
                    </a:lnTo>
                    <a:lnTo>
                      <a:pt x="52" y="16"/>
                    </a:lnTo>
                    <a:lnTo>
                      <a:pt x="28" y="16"/>
                    </a:lnTo>
                    <a:lnTo>
                      <a:pt x="28" y="0"/>
                    </a:lnTo>
                    <a:lnTo>
                      <a:pt x="0" y="0"/>
                    </a:lnTo>
                    <a:lnTo>
                      <a:pt x="0" y="158"/>
                    </a:lnTo>
                    <a:lnTo>
                      <a:pt x="13" y="158"/>
                    </a:lnTo>
                    <a:lnTo>
                      <a:pt x="162" y="158"/>
                    </a:lnTo>
                    <a:lnTo>
                      <a:pt x="176" y="158"/>
                    </a:lnTo>
                    <a:lnTo>
                      <a:pt x="174" y="0"/>
                    </a:lnTo>
                    <a:close/>
                    <a:moveTo>
                      <a:pt x="162" y="144"/>
                    </a:moveTo>
                    <a:lnTo>
                      <a:pt x="13" y="144"/>
                    </a:lnTo>
                    <a:lnTo>
                      <a:pt x="13" y="44"/>
                    </a:lnTo>
                    <a:lnTo>
                      <a:pt x="162" y="44"/>
                    </a:lnTo>
                    <a:lnTo>
                      <a:pt x="162" y="144"/>
                    </a:lnTo>
                    <a:close/>
                  </a:path>
                </a:pathLst>
              </a:custGeom>
              <a:ln>
                <a:noFill/>
              </a:ln>
              <a:effectLst/>
              <a:extLst/>
            </p:spPr>
            <p:txBody>
              <a:bodyPr bIns="34290" lIns="68580" rIns="68580" tIns="34290"/>
              <a:lstStyle/>
              <a:p>
                <a:pPr>
                  <a:defRPr/>
                </a:pPr>
                <a:endParaRPr altLang="en-US" lang="zh-CN">
                  <a:solidFill>
                    <a:schemeClr val="bg2">
                      <a:lumMod val="25000"/>
                    </a:schemeClr>
                  </a:solidFill>
                  <a:latin charset="-122" panose="02010509060101010101" pitchFamily="49" typeface="幼圆"/>
                  <a:ea charset="-122" panose="02010509060101010101" pitchFamily="49" typeface="幼圆"/>
                </a:endParaRPr>
              </a:p>
            </p:txBody>
          </p:sp>
          <p:sp>
            <p:nvSpPr>
              <p:cNvPr id="47" name="Rectangle 30"/>
              <p:cNvSpPr>
                <a:spLocks noChangeArrowheads="1"/>
              </p:cNvSpPr>
              <p:nvPr/>
            </p:nvSpPr>
            <p:spPr bwMode="auto">
              <a:xfrm>
                <a:off x="82360" y="0"/>
                <a:ext cx="37438" cy="59899"/>
              </a:xfrm>
              <a:prstGeom prst="rect">
                <a:avLst/>
              </a:prstGeom>
              <a:solidFill>
                <a:schemeClr val="tx1"/>
              </a:solidFill>
              <a:ln>
                <a:noFill/>
              </a:ln>
              <a:effectLst/>
              <a:extLst/>
            </p:spPr>
            <p:txBody>
              <a:bodyPr bIns="34290" lIns="68580" rIns="68580" tIns="34290"/>
              <a:lstStyle/>
              <a:p>
                <a:pPr>
                  <a:defRPr/>
                </a:pPr>
                <a:endParaRPr altLang="zh-CN" lang="zh-CN">
                  <a:solidFill>
                    <a:schemeClr val="bg2">
                      <a:lumMod val="25000"/>
                    </a:schemeClr>
                  </a:solidFill>
                  <a:latin charset="-122" panose="02010509060101010101" pitchFamily="49" typeface="幼圆"/>
                  <a:ea charset="-122" panose="02010509060101010101" pitchFamily="49" typeface="幼圆"/>
                </a:endParaRPr>
              </a:p>
            </p:txBody>
          </p:sp>
          <p:sp>
            <p:nvSpPr>
              <p:cNvPr id="48" name="Rectangle 31"/>
              <p:cNvSpPr>
                <a:spLocks noChangeArrowheads="1"/>
              </p:cNvSpPr>
              <p:nvPr/>
            </p:nvSpPr>
            <p:spPr bwMode="auto">
              <a:xfrm>
                <a:off x="329443" y="0"/>
                <a:ext cx="34941" cy="59899"/>
              </a:xfrm>
              <a:prstGeom prst="rect">
                <a:avLst/>
              </a:prstGeom>
              <a:solidFill>
                <a:schemeClr val="tx1"/>
              </a:solidFill>
              <a:ln>
                <a:noFill/>
              </a:ln>
              <a:effectLst/>
              <a:extLst/>
            </p:spPr>
            <p:txBody>
              <a:bodyPr bIns="34290" lIns="68580" rIns="68580" tIns="34290"/>
              <a:lstStyle/>
              <a:p>
                <a:pPr>
                  <a:defRPr/>
                </a:pPr>
                <a:endParaRPr altLang="zh-CN" lang="zh-CN">
                  <a:solidFill>
                    <a:schemeClr val="bg2">
                      <a:lumMod val="25000"/>
                    </a:schemeClr>
                  </a:solidFill>
                  <a:latin charset="-122" panose="02010509060101010101" pitchFamily="49" typeface="幼圆"/>
                  <a:ea charset="-122" panose="02010509060101010101" pitchFamily="49" typeface="幼圆"/>
                </a:endParaRPr>
              </a:p>
            </p:txBody>
          </p:sp>
        </p:grpSp>
      </p:grpSp>
      <p:grpSp>
        <p:nvGrpSpPr>
          <p:cNvPr id="49" name="组合 18"/>
          <p:cNvGrpSpPr/>
          <p:nvPr/>
        </p:nvGrpSpPr>
        <p:grpSpPr>
          <a:xfrm>
            <a:off x="7358702" y="2756850"/>
            <a:ext cx="595313" cy="598885"/>
            <a:chExt cx="792885" cy="797434"/>
          </a:xfrm>
          <a:solidFill>
            <a:srgbClr val="FF6699"/>
          </a:solidFill>
        </p:grpSpPr>
        <p:sp>
          <p:nvSpPr>
            <p:cNvPr id="50" name="Oval 6"/>
            <p:cNvSpPr>
              <a:spLocks noChangeArrowheads="1"/>
            </p:cNvSpPr>
            <p:nvPr/>
          </p:nvSpPr>
          <p:spPr bwMode="auto">
            <a:xfrm>
              <a:off x="0" y="0"/>
              <a:ext cx="792885" cy="797434"/>
            </a:xfrm>
            <a:prstGeom prst="ellipse">
              <a:avLst/>
            </a:prstGeom>
            <a:solidFill>
              <a:schemeClr val="bg1">
                <a:alpha val="80000"/>
              </a:schemeClr>
            </a:solidFill>
            <a:ln>
              <a:noFill/>
            </a:ln>
            <a:effectLst/>
            <a:extLst/>
          </p:spPr>
          <p:txBody>
            <a:bodyPr bIns="34290" lIns="68580" rIns="68580" tIns="34290"/>
            <a:lstStyle/>
            <a:p>
              <a:pPr>
                <a:defRPr/>
              </a:pPr>
              <a:endParaRPr altLang="zh-CN" lang="zh-CN">
                <a:solidFill>
                  <a:schemeClr val="bg2">
                    <a:lumMod val="25000"/>
                  </a:schemeClr>
                </a:solidFill>
                <a:latin charset="-122" panose="02010509060101010101" pitchFamily="49" typeface="幼圆"/>
                <a:ea charset="-122" panose="02010509060101010101" pitchFamily="49" typeface="幼圆"/>
              </a:endParaRPr>
            </a:p>
          </p:txBody>
        </p:sp>
        <p:sp useBgFill="1">
          <p:nvSpPr>
            <p:cNvPr id="51" name="Freeform 35"/>
            <p:cNvSpPr>
              <a:spLocks noChangeArrowheads="1" noEditPoints="1"/>
            </p:cNvSpPr>
            <p:nvPr/>
          </p:nvSpPr>
          <p:spPr bwMode="auto">
            <a:xfrm>
              <a:off x="185871" y="256657"/>
              <a:ext cx="421143" cy="284121"/>
            </a:xfrm>
            <a:custGeom>
              <a:gdLst>
                <a:gd fmla="*/ 971389130 w 157" name="T0"/>
                <a:gd fmla="*/ 330486331 h 106" name="T1"/>
                <a:gd fmla="*/ 978586115 w 157" name="T2"/>
                <a:gd fmla="*/ 265824680 h 106" name="T3"/>
                <a:gd fmla="*/ 712353996 w 157" name="T4"/>
                <a:gd fmla="*/ 0 h 106" name="T5"/>
                <a:gd fmla="*/ 525269936 w 157" name="T6"/>
                <a:gd fmla="*/ 129320622 h 106" name="T7"/>
                <a:gd fmla="*/ 323797271 w 157" name="T8"/>
                <a:gd fmla="*/ 57475534 h 106" name="T9"/>
                <a:gd fmla="*/ 136713211 w 157" name="T10"/>
                <a:gd fmla="*/ 280194233 h 106" name="T11"/>
                <a:gd fmla="*/ 143910196 w 157" name="T12"/>
                <a:gd fmla="*/ 337669767 h 106" name="T13"/>
                <a:gd fmla="*/ 0 w 157" name="T14"/>
                <a:gd fmla="*/ 538835477 h 106" name="T15"/>
                <a:gd fmla="*/ 223060938 w 157" name="T16"/>
                <a:gd fmla="*/ 761554176 h 106" name="T17"/>
                <a:gd fmla="*/ 906629676 w 157" name="T18"/>
                <a:gd fmla="*/ 761554176 h 106" name="T19"/>
                <a:gd fmla="*/ 1129690614 w 157" name="T20"/>
                <a:gd fmla="*/ 538835477 h 106" name="T21"/>
                <a:gd fmla="*/ 971389130 w 157" name="T22"/>
                <a:gd fmla="*/ 330486331 h 106" name="T23"/>
                <a:gd fmla="*/ 863458495 w 157" name="T24"/>
                <a:gd fmla="*/ 718448195 h 106" name="T25"/>
                <a:gd fmla="*/ 568443800 w 157" name="T26"/>
                <a:gd fmla="*/ 718448195 h 106" name="T27"/>
                <a:gd fmla="*/ 741133889 w 157" name="T28"/>
                <a:gd fmla="*/ 538835477 h 106" name="T29"/>
                <a:gd fmla="*/ 733939587 w 157" name="T30"/>
                <a:gd fmla="*/ 517282486 h 106" name="T31"/>
                <a:gd fmla="*/ 661983147 w 157" name="T32"/>
                <a:gd fmla="*/ 517282486 h 106" name="T33"/>
                <a:gd fmla="*/ 661983147 w 157" name="T34"/>
                <a:gd fmla="*/ 488543379 h 106" name="T35"/>
                <a:gd fmla="*/ 661983147 w 157" name="T36"/>
                <a:gd fmla="*/ 265824680 h 106" name="T37"/>
                <a:gd fmla="*/ 647594542 w 157" name="T38"/>
                <a:gd fmla="*/ 251457807 h 106" name="T39"/>
                <a:gd fmla="*/ 460510482 w 157" name="T40"/>
                <a:gd fmla="*/ 251457807 h 106" name="T41"/>
                <a:gd fmla="*/ 446119194 w 157" name="T42"/>
                <a:gd fmla="*/ 265824680 h 106" name="T43"/>
                <a:gd fmla="*/ 446119194 w 157" name="T44"/>
                <a:gd fmla="*/ 488543379 h 106" name="T45"/>
                <a:gd fmla="*/ 446119194 w 157" name="T46"/>
                <a:gd fmla="*/ 524465923 h 106" name="T47"/>
                <a:gd fmla="*/ 366968452 w 157" name="T48"/>
                <a:gd fmla="*/ 524465923 h 106" name="T49"/>
                <a:gd fmla="*/ 359774149 w 157" name="T50"/>
                <a:gd fmla="*/ 546018913 h 106" name="T51"/>
                <a:gd fmla="*/ 539661224 w 157" name="T52"/>
                <a:gd fmla="*/ 718448195 h 106" name="T53"/>
                <a:gd fmla="*/ 273429105 w 157" name="T54"/>
                <a:gd fmla="*/ 718448195 h 106" name="T55"/>
                <a:gd fmla="*/ 79150742 w 157" name="T56"/>
                <a:gd fmla="*/ 531652040 h 106" name="T57"/>
                <a:gd fmla="*/ 208669650 w 157" name="T58"/>
                <a:gd fmla="*/ 359222758 h 106" name="T59"/>
                <a:gd fmla="*/ 201472665 w 157" name="T60"/>
                <a:gd fmla="*/ 316116777 h 106" name="T61"/>
                <a:gd fmla="*/ 359774149 w 157" name="T62"/>
                <a:gd fmla="*/ 122137185 h 106" name="T63"/>
                <a:gd fmla="*/ 532466921 w 157" name="T64"/>
                <a:gd fmla="*/ 208349146 h 106" name="T65"/>
                <a:gd fmla="*/ 697962708 w 157" name="T66"/>
                <a:gd fmla="*/ 71845088 h 106" name="T67"/>
                <a:gd fmla="*/ 921020964 w 157" name="T68"/>
                <a:gd fmla="*/ 301747224 h 106" name="T69"/>
                <a:gd fmla="*/ 913826661 w 157" name="T70"/>
                <a:gd fmla="*/ 352039321 h 106" name="T71"/>
                <a:gd fmla="*/ 1057736857 w 157" name="T72"/>
                <a:gd fmla="*/ 531652040 h 106" name="T73"/>
                <a:gd fmla="*/ 863458495 w 157" name="T74"/>
                <a:gd fmla="*/ 718448195 h 10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w 157" name="T114"/>
                <a:gd fmla="*/ 0 h 106" name="T115"/>
                <a:gd fmla="*/ 157 w 157" name="T116"/>
                <a:gd fmla="*/ 106 h 106" name="T117"/>
              </a:gd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b="T117" l="T114" r="T116" t="T115"/>
              <a:pathLst>
                <a:path h="105" w="157">
                  <a:moveTo>
                    <a:pt x="135" y="46"/>
                  </a:moveTo>
                  <a:cubicBezTo>
                    <a:pt x="136" y="43"/>
                    <a:pt x="136" y="40"/>
                    <a:pt x="136" y="37"/>
                  </a:cubicBezTo>
                  <a:cubicBezTo>
                    <a:pt x="136" y="16"/>
                    <a:pt x="120" y="0"/>
                    <a:pt x="99" y="0"/>
                  </a:cubicBezTo>
                  <a:cubicBezTo>
                    <a:pt x="76" y="0"/>
                    <a:pt x="73" y="18"/>
                    <a:pt x="73" y="18"/>
                  </a:cubicBezTo>
                  <a:cubicBezTo>
                    <a:pt x="73" y="18"/>
                    <a:pt x="63" y="6"/>
                    <a:pt x="45" y="8"/>
                  </a:cubicBezTo>
                  <a:cubicBezTo>
                    <a:pt x="30" y="11"/>
                    <a:pt x="19" y="25"/>
                    <a:pt x="19" y="39"/>
                  </a:cubicBezTo>
                  <a:cubicBezTo>
                    <a:pt x="19" y="42"/>
                    <a:pt x="20" y="44"/>
                    <a:pt x="20" y="47"/>
                  </a:cubicBezTo>
                  <a:cubicBezTo>
                    <a:pt x="9" y="51"/>
                    <a:pt x="0" y="62"/>
                    <a:pt x="0" y="75"/>
                  </a:cubicBezTo>
                  <a:cubicBezTo>
                    <a:pt x="0" y="92"/>
                    <a:pt x="14" y="106"/>
                    <a:pt x="31" y="106"/>
                  </a:cubicBezTo>
                  <a:cubicBezTo>
                    <a:pt x="126" y="106"/>
                    <a:pt x="126" y="106"/>
                    <a:pt x="126" y="106"/>
                  </a:cubicBezTo>
                  <a:cubicBezTo>
                    <a:pt x="143" y="106"/>
                    <a:pt x="157" y="92"/>
                    <a:pt x="157" y="75"/>
                  </a:cubicBezTo>
                  <a:cubicBezTo>
                    <a:pt x="157" y="62"/>
                    <a:pt x="148" y="50"/>
                    <a:pt x="135" y="46"/>
                  </a:cubicBezTo>
                  <a:close/>
                  <a:moveTo>
                    <a:pt x="120" y="100"/>
                  </a:moveTo>
                  <a:cubicBezTo>
                    <a:pt x="79" y="100"/>
                    <a:pt x="79" y="100"/>
                    <a:pt x="79" y="100"/>
                  </a:cubicBezTo>
                  <a:cubicBezTo>
                    <a:pt x="82" y="97"/>
                    <a:pt x="103" y="75"/>
                    <a:pt x="103" y="75"/>
                  </a:cubicBezTo>
                  <a:cubicBezTo>
                    <a:pt x="103" y="75"/>
                    <a:pt x="106" y="72"/>
                    <a:pt x="102" y="72"/>
                  </a:cubicBezTo>
                  <a:cubicBezTo>
                    <a:pt x="98" y="72"/>
                    <a:pt x="92" y="72"/>
                    <a:pt x="92" y="72"/>
                  </a:cubicBezTo>
                  <a:cubicBezTo>
                    <a:pt x="92" y="72"/>
                    <a:pt x="92" y="70"/>
                    <a:pt x="92" y="68"/>
                  </a:cubicBezTo>
                  <a:cubicBezTo>
                    <a:pt x="92" y="59"/>
                    <a:pt x="92" y="43"/>
                    <a:pt x="92" y="37"/>
                  </a:cubicBezTo>
                  <a:cubicBezTo>
                    <a:pt x="92" y="37"/>
                    <a:pt x="92" y="35"/>
                    <a:pt x="90" y="35"/>
                  </a:cubicBezTo>
                  <a:cubicBezTo>
                    <a:pt x="88" y="35"/>
                    <a:pt x="67" y="35"/>
                    <a:pt x="64" y="35"/>
                  </a:cubicBezTo>
                  <a:cubicBezTo>
                    <a:pt x="61" y="35"/>
                    <a:pt x="62" y="37"/>
                    <a:pt x="62" y="37"/>
                  </a:cubicBezTo>
                  <a:cubicBezTo>
                    <a:pt x="62" y="44"/>
                    <a:pt x="62" y="59"/>
                    <a:pt x="62" y="68"/>
                  </a:cubicBezTo>
                  <a:cubicBezTo>
                    <a:pt x="62" y="71"/>
                    <a:pt x="62" y="73"/>
                    <a:pt x="62" y="73"/>
                  </a:cubicBezTo>
                  <a:cubicBezTo>
                    <a:pt x="62" y="73"/>
                    <a:pt x="54" y="73"/>
                    <a:pt x="51" y="73"/>
                  </a:cubicBezTo>
                  <a:cubicBezTo>
                    <a:pt x="47" y="73"/>
                    <a:pt x="50" y="76"/>
                    <a:pt x="50" y="76"/>
                  </a:cubicBezTo>
                  <a:cubicBezTo>
                    <a:pt x="75" y="100"/>
                    <a:pt x="75" y="100"/>
                    <a:pt x="75" y="100"/>
                  </a:cubicBezTo>
                  <a:cubicBezTo>
                    <a:pt x="38" y="100"/>
                    <a:pt x="38" y="100"/>
                    <a:pt x="38" y="100"/>
                  </a:cubicBezTo>
                  <a:cubicBezTo>
                    <a:pt x="23" y="100"/>
                    <a:pt x="11" y="88"/>
                    <a:pt x="11" y="74"/>
                  </a:cubicBezTo>
                  <a:cubicBezTo>
                    <a:pt x="11" y="63"/>
                    <a:pt x="18" y="53"/>
                    <a:pt x="29" y="50"/>
                  </a:cubicBezTo>
                  <a:cubicBezTo>
                    <a:pt x="28" y="48"/>
                    <a:pt x="28" y="46"/>
                    <a:pt x="28" y="44"/>
                  </a:cubicBezTo>
                  <a:cubicBezTo>
                    <a:pt x="28" y="31"/>
                    <a:pt x="37" y="19"/>
                    <a:pt x="50" y="17"/>
                  </a:cubicBezTo>
                  <a:cubicBezTo>
                    <a:pt x="65" y="15"/>
                    <a:pt x="74" y="29"/>
                    <a:pt x="74" y="29"/>
                  </a:cubicBezTo>
                  <a:cubicBezTo>
                    <a:pt x="74" y="29"/>
                    <a:pt x="77" y="10"/>
                    <a:pt x="97" y="10"/>
                  </a:cubicBezTo>
                  <a:cubicBezTo>
                    <a:pt x="115" y="10"/>
                    <a:pt x="128" y="24"/>
                    <a:pt x="128" y="42"/>
                  </a:cubicBezTo>
                  <a:cubicBezTo>
                    <a:pt x="128" y="44"/>
                    <a:pt x="127" y="47"/>
                    <a:pt x="127" y="49"/>
                  </a:cubicBezTo>
                  <a:cubicBezTo>
                    <a:pt x="138" y="53"/>
                    <a:pt x="147" y="62"/>
                    <a:pt x="147" y="74"/>
                  </a:cubicBezTo>
                  <a:cubicBezTo>
                    <a:pt x="147" y="88"/>
                    <a:pt x="135" y="100"/>
                    <a:pt x="120" y="100"/>
                  </a:cubicBezTo>
                  <a:close/>
                </a:path>
              </a:pathLst>
            </a:custGeom>
            <a:ln>
              <a:noFill/>
            </a:ln>
            <a:effectLst/>
            <a:extLst/>
          </p:spPr>
          <p:txBody>
            <a:bodyPr bIns="34290" lIns="68580" rIns="68580" tIns="34290"/>
            <a:lstStyle/>
            <a:p>
              <a:pPr>
                <a:defRPr/>
              </a:pPr>
              <a:endParaRPr altLang="en-US" lang="zh-CN">
                <a:solidFill>
                  <a:schemeClr val="bg2">
                    <a:lumMod val="25000"/>
                  </a:schemeClr>
                </a:solidFill>
                <a:latin charset="-122" panose="02010509060101010101" pitchFamily="49" typeface="幼圆"/>
                <a:ea charset="-122" panose="02010509060101010101" pitchFamily="49" typeface="幼圆"/>
              </a:endParaRPr>
            </a:p>
          </p:txBody>
        </p:sp>
      </p:grpSp>
      <p:sp>
        <p:nvSpPr>
          <p:cNvPr id="52" name="矩形 67"/>
          <p:cNvSpPr>
            <a:spLocks noChangeArrowheads="1"/>
          </p:cNvSpPr>
          <p:nvPr/>
        </p:nvSpPr>
        <p:spPr bwMode="auto">
          <a:xfrm>
            <a:off x="8181909" y="2680221"/>
            <a:ext cx="1779588" cy="29702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87" lIns="68573" rIns="68573" tIns="34287">
            <a:spAutoFit/>
          </a:bodyPr>
          <a:lstStyle>
            <a:lvl1pPr>
              <a:lnSpc>
                <a:spcPct val="90000"/>
              </a:lnSpc>
              <a:spcBef>
                <a:spcPts val="1000"/>
              </a:spcBef>
              <a:buFont charset="0" panose="020b0604020202020204" pitchFamily="34" typeface="Arial"/>
              <a:buChar char="•"/>
              <a:defRPr sz="28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9pPr>
          </a:lstStyle>
          <a:p>
            <a:pPr eaLnBrk="1" hangingPunct="1">
              <a:lnSpc>
                <a:spcPct val="100000"/>
              </a:lnSpc>
              <a:spcBef>
                <a:spcPct val="0"/>
              </a:spcBef>
              <a:buFont charset="0" panose="020b0604020202020204" pitchFamily="34" typeface="Arial"/>
              <a:buNone/>
              <a:defRPr/>
            </a:pPr>
            <a:r>
              <a:rPr altLang="en-US" lang="zh-CN" sz="1500">
                <a:solidFill>
                  <a:schemeClr val="bg1"/>
                </a:solidFill>
                <a:latin charset="-122" panose="02010509060101010101" pitchFamily="49" typeface="幼圆"/>
                <a:ea charset="-122" panose="02010509060101010101" pitchFamily="49" typeface="幼圆"/>
                <a:sym charset="-122" panose="02000000000000000000" pitchFamily="2" typeface="方正兰亭黑_GBK"/>
              </a:rPr>
              <a:t>标题文字内容</a:t>
            </a:r>
          </a:p>
        </p:txBody>
      </p:sp>
      <p:sp>
        <p:nvSpPr>
          <p:cNvPr id="53" name="矩形 47"/>
          <p:cNvSpPr>
            <a:spLocks noChangeArrowheads="1"/>
          </p:cNvSpPr>
          <p:nvPr/>
        </p:nvSpPr>
        <p:spPr bwMode="auto">
          <a:xfrm>
            <a:off x="8181909" y="3043816"/>
            <a:ext cx="1884363" cy="45262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bevel/>
                <a:headEnd/>
                <a:tailEnd/>
              </a14:hiddenLine>
            </a:ext>
          </a:extLst>
        </p:spPr>
        <p:txBody>
          <a:bodyPr bIns="34287" lIns="68573" rIns="68573" tIns="34287">
            <a:spAutoFit/>
          </a:bodyPr>
          <a:lstStyle>
            <a:lvl1pPr>
              <a:lnSpc>
                <a:spcPct val="90000"/>
              </a:lnSpc>
              <a:spcBef>
                <a:spcPts val="1000"/>
              </a:spcBef>
              <a:buFont charset="0" panose="020b0604020202020204" pitchFamily="34" typeface="Arial"/>
              <a:buChar char="•"/>
              <a:defRPr sz="28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9pPr>
          </a:lstStyle>
          <a:p>
            <a:pPr eaLnBrk="1" hangingPunct="1">
              <a:lnSpc>
                <a:spcPct val="120000"/>
              </a:lnSpc>
              <a:spcBef>
                <a:spcPct val="0"/>
              </a:spcBef>
              <a:buFont charset="0" panose="020b0604020202020204" pitchFamily="34" typeface="Arial"/>
              <a:buNone/>
              <a:defRPr/>
            </a:pPr>
            <a:r>
              <a:rPr altLang="en-US" lang="zh-CN" sz="1050">
                <a:solidFill>
                  <a:schemeClr val="bg1"/>
                </a:solidFill>
                <a:latin charset="-122" panose="02010509060101010101" pitchFamily="49" typeface="幼圆"/>
                <a:ea charset="-122" panose="02010509060101010101" pitchFamily="49" typeface="幼圆"/>
                <a:sym charset="-122" panose="02000000000000000000" pitchFamily="2" typeface="方正兰亭黑_GBK"/>
              </a:rPr>
              <a:t>在此录入图表的描述说明，在此录入图表的描述说明。</a:t>
            </a:r>
          </a:p>
        </p:txBody>
      </p:sp>
      <p:sp>
        <p:nvSpPr>
          <p:cNvPr id="54" name="矩形 69"/>
          <p:cNvSpPr>
            <a:spLocks noChangeArrowheads="1"/>
          </p:cNvSpPr>
          <p:nvPr/>
        </p:nvSpPr>
        <p:spPr bwMode="auto">
          <a:xfrm>
            <a:off x="8181909" y="3759535"/>
            <a:ext cx="1779588" cy="29702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87" lIns="68573" rIns="68573" tIns="34287">
            <a:spAutoFit/>
          </a:bodyPr>
          <a:lstStyle>
            <a:lvl1pPr>
              <a:lnSpc>
                <a:spcPct val="90000"/>
              </a:lnSpc>
              <a:spcBef>
                <a:spcPts val="1000"/>
              </a:spcBef>
              <a:buFont charset="0" panose="020b0604020202020204" pitchFamily="34" typeface="Arial"/>
              <a:buChar char="•"/>
              <a:defRPr sz="28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9pPr>
          </a:lstStyle>
          <a:p>
            <a:pPr eaLnBrk="1" hangingPunct="1">
              <a:lnSpc>
                <a:spcPct val="100000"/>
              </a:lnSpc>
              <a:spcBef>
                <a:spcPct val="0"/>
              </a:spcBef>
              <a:buFont charset="0" panose="020b0604020202020204" pitchFamily="34" typeface="Arial"/>
              <a:buNone/>
              <a:defRPr/>
            </a:pPr>
            <a:r>
              <a:rPr altLang="en-US" lang="zh-CN" sz="1500">
                <a:solidFill>
                  <a:schemeClr val="bg1"/>
                </a:solidFill>
                <a:latin charset="-122" panose="02010509060101010101" pitchFamily="49" typeface="幼圆"/>
                <a:ea charset="-122" panose="02010509060101010101" pitchFamily="49" typeface="幼圆"/>
                <a:sym charset="-122" panose="02000000000000000000" pitchFamily="2" typeface="方正兰亭黑_GBK"/>
              </a:rPr>
              <a:t>标题文字内容</a:t>
            </a:r>
          </a:p>
        </p:txBody>
      </p:sp>
      <p:sp>
        <p:nvSpPr>
          <p:cNvPr id="55" name="矩形 47"/>
          <p:cNvSpPr>
            <a:spLocks noChangeArrowheads="1"/>
          </p:cNvSpPr>
          <p:nvPr/>
        </p:nvSpPr>
        <p:spPr bwMode="auto">
          <a:xfrm>
            <a:off x="8181909" y="4124718"/>
            <a:ext cx="1884363" cy="45262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bevel/>
                <a:headEnd/>
                <a:tailEnd/>
              </a14:hiddenLine>
            </a:ext>
          </a:extLst>
        </p:spPr>
        <p:txBody>
          <a:bodyPr bIns="34287" lIns="68573" rIns="68573" tIns="34287">
            <a:spAutoFit/>
          </a:bodyPr>
          <a:lstStyle>
            <a:lvl1pPr>
              <a:lnSpc>
                <a:spcPct val="90000"/>
              </a:lnSpc>
              <a:spcBef>
                <a:spcPts val="1000"/>
              </a:spcBef>
              <a:buFont charset="0" panose="020b0604020202020204" pitchFamily="34" typeface="Arial"/>
              <a:buChar char="•"/>
              <a:defRPr sz="28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9pPr>
          </a:lstStyle>
          <a:p>
            <a:pPr eaLnBrk="1" hangingPunct="1">
              <a:lnSpc>
                <a:spcPct val="120000"/>
              </a:lnSpc>
              <a:spcBef>
                <a:spcPct val="0"/>
              </a:spcBef>
              <a:buFont charset="0" panose="020b0604020202020204" pitchFamily="34" typeface="Arial"/>
              <a:buNone/>
              <a:defRPr/>
            </a:pPr>
            <a:r>
              <a:rPr altLang="en-US" lang="zh-CN" sz="1050">
                <a:solidFill>
                  <a:schemeClr val="bg1"/>
                </a:solidFill>
                <a:latin charset="-122" panose="02010509060101010101" pitchFamily="49" typeface="幼圆"/>
                <a:ea charset="-122" panose="02010509060101010101" pitchFamily="49" typeface="幼圆"/>
                <a:sym charset="-122" panose="02000000000000000000" pitchFamily="2" typeface="方正兰亭黑_GBK"/>
              </a:rPr>
              <a:t>在此录入图表的描述说明，在此录入图表的描述说明。</a:t>
            </a:r>
          </a:p>
        </p:txBody>
      </p:sp>
      <p:sp>
        <p:nvSpPr>
          <p:cNvPr id="56" name="矩形 71"/>
          <p:cNvSpPr>
            <a:spLocks noChangeArrowheads="1"/>
          </p:cNvSpPr>
          <p:nvPr/>
        </p:nvSpPr>
        <p:spPr bwMode="auto">
          <a:xfrm>
            <a:off x="8181909" y="4772008"/>
            <a:ext cx="1779588" cy="29702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87" lIns="68573" rIns="68573" tIns="34287">
            <a:spAutoFit/>
          </a:bodyPr>
          <a:lstStyle>
            <a:lvl1pPr>
              <a:lnSpc>
                <a:spcPct val="90000"/>
              </a:lnSpc>
              <a:spcBef>
                <a:spcPts val="1000"/>
              </a:spcBef>
              <a:buFont charset="0" panose="020b0604020202020204" pitchFamily="34" typeface="Arial"/>
              <a:buChar char="•"/>
              <a:defRPr sz="28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9pPr>
          </a:lstStyle>
          <a:p>
            <a:pPr eaLnBrk="1" hangingPunct="1">
              <a:lnSpc>
                <a:spcPct val="100000"/>
              </a:lnSpc>
              <a:spcBef>
                <a:spcPct val="0"/>
              </a:spcBef>
              <a:buFont charset="0" panose="020b0604020202020204" pitchFamily="34" typeface="Arial"/>
              <a:buNone/>
              <a:defRPr/>
            </a:pPr>
            <a:r>
              <a:rPr altLang="en-US" lang="zh-CN" sz="1500">
                <a:solidFill>
                  <a:schemeClr val="bg1"/>
                </a:solidFill>
                <a:latin charset="-122" panose="02010509060101010101" pitchFamily="49" typeface="幼圆"/>
                <a:ea charset="-122" panose="02010509060101010101" pitchFamily="49" typeface="幼圆"/>
                <a:sym charset="-122" panose="02000000000000000000" pitchFamily="2" typeface="方正兰亭黑_GBK"/>
              </a:rPr>
              <a:t>标题文字内容</a:t>
            </a:r>
          </a:p>
        </p:txBody>
      </p:sp>
      <p:sp>
        <p:nvSpPr>
          <p:cNvPr id="57" name="矩形 47"/>
          <p:cNvSpPr>
            <a:spLocks noChangeArrowheads="1"/>
          </p:cNvSpPr>
          <p:nvPr/>
        </p:nvSpPr>
        <p:spPr bwMode="auto">
          <a:xfrm>
            <a:off x="8181909" y="5126078"/>
            <a:ext cx="1884363" cy="45262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bevel/>
                <a:headEnd/>
                <a:tailEnd/>
              </a14:hiddenLine>
            </a:ext>
          </a:extLst>
        </p:spPr>
        <p:txBody>
          <a:bodyPr bIns="34287" lIns="68573" rIns="68573" tIns="34287">
            <a:spAutoFit/>
          </a:bodyPr>
          <a:lstStyle>
            <a:lvl1pPr>
              <a:lnSpc>
                <a:spcPct val="90000"/>
              </a:lnSpc>
              <a:spcBef>
                <a:spcPts val="1000"/>
              </a:spcBef>
              <a:buFont charset="0" panose="020b0604020202020204" pitchFamily="34" typeface="Arial"/>
              <a:buChar char="•"/>
              <a:defRPr sz="28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9pPr>
          </a:lstStyle>
          <a:p>
            <a:pPr eaLnBrk="1" hangingPunct="1">
              <a:lnSpc>
                <a:spcPct val="120000"/>
              </a:lnSpc>
              <a:spcBef>
                <a:spcPct val="0"/>
              </a:spcBef>
              <a:buFont charset="0" panose="020b0604020202020204" pitchFamily="34" typeface="Arial"/>
              <a:buNone/>
              <a:defRPr/>
            </a:pPr>
            <a:r>
              <a:rPr altLang="en-US" lang="zh-CN" sz="1050">
                <a:solidFill>
                  <a:schemeClr val="bg1"/>
                </a:solidFill>
                <a:latin charset="-122" panose="02010509060101010101" pitchFamily="49" typeface="幼圆"/>
                <a:ea charset="-122" panose="02010509060101010101" pitchFamily="49" typeface="幼圆"/>
                <a:sym charset="-122" panose="02000000000000000000" pitchFamily="2" typeface="方正兰亭黑_GBK"/>
              </a:rPr>
              <a:t>在此录入图表的描述说明，在此录入图表的描述说明。</a:t>
            </a:r>
          </a:p>
        </p:txBody>
      </p:sp>
      <p:grpSp>
        <p:nvGrpSpPr>
          <p:cNvPr id="58" name="组合 17"/>
          <p:cNvGrpSpPr/>
          <p:nvPr/>
        </p:nvGrpSpPr>
        <p:grpSpPr>
          <a:xfrm>
            <a:off x="7358702" y="3826217"/>
            <a:ext cx="595313" cy="597694"/>
            <a:chExt cx="792885" cy="797434"/>
          </a:xfrm>
          <a:solidFill>
            <a:srgbClr val="FF6699"/>
          </a:solidFill>
        </p:grpSpPr>
        <p:sp>
          <p:nvSpPr>
            <p:cNvPr id="59" name="Oval 8"/>
            <p:cNvSpPr>
              <a:spLocks noChangeArrowheads="1"/>
            </p:cNvSpPr>
            <p:nvPr/>
          </p:nvSpPr>
          <p:spPr bwMode="auto">
            <a:xfrm>
              <a:off x="0" y="0"/>
              <a:ext cx="792885" cy="797434"/>
            </a:xfrm>
            <a:prstGeom prst="ellipse">
              <a:avLst/>
            </a:prstGeom>
            <a:solidFill>
              <a:schemeClr val="bg1">
                <a:alpha val="80000"/>
              </a:schemeClr>
            </a:solidFill>
            <a:ln>
              <a:noFill/>
            </a:ln>
            <a:effectLst/>
            <a:extLst/>
          </p:spPr>
          <p:txBody>
            <a:bodyPr bIns="34290" lIns="68580" rIns="68580" tIns="34290"/>
            <a:lstStyle/>
            <a:p>
              <a:pPr>
                <a:defRPr/>
              </a:pPr>
              <a:endParaRPr altLang="zh-CN" lang="zh-CN">
                <a:solidFill>
                  <a:schemeClr val="bg2">
                    <a:lumMod val="25000"/>
                  </a:schemeClr>
                </a:solidFill>
                <a:latin charset="-122" panose="02010509060101010101" pitchFamily="49" typeface="幼圆"/>
                <a:ea charset="-122" panose="02010509060101010101" pitchFamily="49" typeface="幼圆"/>
              </a:endParaRPr>
            </a:p>
          </p:txBody>
        </p:sp>
        <p:sp useBgFill="1">
          <p:nvSpPr>
            <p:cNvPr id="60" name="任意多边形 75"/>
            <p:cNvSpPr>
              <a:spLocks noChangeArrowheads="1"/>
            </p:cNvSpPr>
            <p:nvPr/>
          </p:nvSpPr>
          <p:spPr bwMode="auto">
            <a:xfrm>
              <a:off x="125808" y="205049"/>
              <a:ext cx="541268" cy="387337"/>
            </a:xfrm>
            <a:custGeom>
              <a:gdLst>
                <a:gd fmla="*/ 302178 w 613253" name="T0"/>
                <a:gd fmla="*/ 189810 h 438850" name="T1"/>
                <a:gd fmla="*/ 308446 w 613253" name="T2"/>
                <a:gd fmla="*/ 211231 h 438850" name="T3"/>
                <a:gd fmla="*/ 273991 w 613253" name="T4"/>
                <a:gd fmla="*/ 287948 h 438850" name="T5"/>
                <a:gd fmla="*/ 273506 w 613253" name="T6"/>
                <a:gd fmla="*/ 287948 h 438850" name="T7"/>
                <a:gd fmla="*/ 273846 w 613253" name="T8"/>
                <a:gd fmla="*/ 288271 h 438850" name="T9"/>
                <a:gd fmla="*/ 273506 w 613253" name="T10"/>
                <a:gd fmla="*/ 289027 h 438850" name="T11"/>
                <a:gd fmla="*/ 274642 w 613253" name="T12"/>
                <a:gd fmla="*/ 289027 h 438850" name="T13"/>
                <a:gd fmla="*/ 313223 w 613253" name="T14"/>
                <a:gd fmla="*/ 325694 h 438850" name="T15"/>
                <a:gd fmla="*/ 351804 w 613253" name="T16"/>
                <a:gd fmla="*/ 289027 h 438850" name="T17"/>
                <a:gd fmla="*/ 352939 w 613253" name="T18"/>
                <a:gd fmla="*/ 289027 h 438850" name="T19"/>
                <a:gd fmla="*/ 352600 w 613253" name="T20"/>
                <a:gd fmla="*/ 288270 h 438850" name="T21"/>
                <a:gd fmla="*/ 352939 w 613253" name="T22"/>
                <a:gd fmla="*/ 287948 h 438850" name="T23"/>
                <a:gd fmla="*/ 352455 w 613253" name="T24"/>
                <a:gd fmla="*/ 287948 h 438850" name="T25"/>
                <a:gd fmla="*/ 317999 w 613253" name="T26"/>
                <a:gd fmla="*/ 211229 h 438850" name="T27"/>
                <a:gd fmla="*/ 324267 w 613253" name="T28"/>
                <a:gd fmla="*/ 189810 h 438850" name="T29"/>
                <a:gd fmla="*/ 122621 w 613253" name="T30"/>
                <a:gd fmla="*/ 168497 h 438850" name="T31"/>
                <a:gd fmla="*/ 127701 w 613253" name="T32"/>
                <a:gd fmla="*/ 185855 h 438850" name="T33"/>
                <a:gd fmla="*/ 99783 w 613253" name="T34"/>
                <a:gd fmla="*/ 248016 h 438850" name="T35"/>
                <a:gd fmla="*/ 99389 w 613253" name="T36"/>
                <a:gd fmla="*/ 248016 h 438850" name="T37"/>
                <a:gd fmla="*/ 99664 w 613253" name="T38"/>
                <a:gd fmla="*/ 248278 h 438850" name="T39"/>
                <a:gd fmla="*/ 99390 w 613253" name="T40"/>
                <a:gd fmla="*/ 248890 h 438850" name="T41"/>
                <a:gd fmla="*/ 100310 w 613253" name="T42"/>
                <a:gd fmla="*/ 248890 h 438850" name="T43"/>
                <a:gd fmla="*/ 131571 w 613253" name="T44"/>
                <a:gd fmla="*/ 278601 h 438850" name="T45"/>
                <a:gd fmla="*/ 162832 w 613253" name="T46"/>
                <a:gd fmla="*/ 248890 h 438850" name="T47"/>
                <a:gd fmla="*/ 163753 w 613253" name="T48"/>
                <a:gd fmla="*/ 248890 h 438850" name="T49"/>
                <a:gd fmla="*/ 163477 w 613253" name="T50"/>
                <a:gd fmla="*/ 248278 h 438850" name="T51"/>
                <a:gd fmla="*/ 163752 w 613253" name="T52"/>
                <a:gd fmla="*/ 248016 h 438850" name="T53"/>
                <a:gd fmla="*/ 163360 w 613253" name="T54"/>
                <a:gd fmla="*/ 248016 h 438850" name="T55"/>
                <a:gd fmla="*/ 135441 w 613253" name="T56"/>
                <a:gd fmla="*/ 185853 h 438850" name="T57"/>
                <a:gd fmla="*/ 140519 w 613253" name="T58"/>
                <a:gd fmla="*/ 168497 h 438850" name="T59"/>
                <a:gd fmla="*/ 313647 w 613253" name="T60"/>
                <a:gd fmla="*/ 0 h 438850" name="T61"/>
                <a:gd fmla="*/ 401789 w 613253" name="T62"/>
                <a:gd fmla="*/ 89512 h 438850" name="T63"/>
                <a:gd fmla="*/ 354002 w 613253" name="T64"/>
                <a:gd fmla="*/ 167851 h 438850" name="T65"/>
                <a:gd fmla="*/ 354002 w 613253" name="T66"/>
                <a:gd fmla="*/ 179987 h 438850" name="T67"/>
                <a:gd fmla="*/ 477733 w 613253" name="T68"/>
                <a:gd fmla="*/ 304984 h 438850" name="T69"/>
                <a:gd fmla="*/ 310462 w 613253" name="T70"/>
                <a:gd fmla="*/ 341871 h 438850" name="T71"/>
                <a:gd fmla="*/ 150844 w 613253" name="T72"/>
                <a:gd fmla="*/ 308256 h 438850" name="T73"/>
                <a:gd fmla="*/ 158358 w 613253" name="T74"/>
                <a:gd fmla="*/ 288582 h 438850" name="T75"/>
                <a:gd fmla="*/ 129334 w 613253" name="T76"/>
                <a:gd fmla="*/ 291708 h 438850" name="T77"/>
                <a:gd fmla="*/ 0 w 613253" name="T78"/>
                <a:gd fmla="*/ 264471 h 438850" name="T79"/>
                <a:gd fmla="*/ 97497 w 613253" name="T80"/>
                <a:gd fmla="*/ 161659 h 438850" name="T81"/>
                <a:gd fmla="*/ 97497 w 613253" name="T82"/>
                <a:gd fmla="*/ 149528 h 438850" name="T83"/>
                <a:gd fmla="*/ 60496 w 613253" name="T84"/>
                <a:gd fmla="*/ 87229 h 438850" name="T85"/>
                <a:gd fmla="*/ 131914 w 613253" name="T86"/>
                <a:gd fmla="*/ 14700 h 438850" name="T87"/>
                <a:gd fmla="*/ 203334 w 613253" name="T88"/>
                <a:gd fmla="*/ 87229 h 438850" name="T89"/>
                <a:gd fmla="*/ 164614 w 613253" name="T90"/>
                <a:gd fmla="*/ 150705 h 438850" name="T91"/>
                <a:gd fmla="*/ 164614 w 613253" name="T92"/>
                <a:gd fmla="*/ 160538 h 438850" name="T93"/>
                <a:gd fmla="*/ 228121 w 613253" name="T94"/>
                <a:gd fmla="*/ 196732 h 438850" name="T95"/>
                <a:gd fmla="*/ 229847 w 613253" name="T96"/>
                <a:gd fmla="*/ 199013 h 438850" name="T97"/>
                <a:gd fmla="*/ 271170 w 613253" name="T98"/>
                <a:gd fmla="*/ 181372 h 438850" name="T99"/>
                <a:gd fmla="*/ 271170 w 613253" name="T100"/>
                <a:gd fmla="*/ 166399 h 438850" name="T101"/>
                <a:gd fmla="*/ 225504 w 613253" name="T102"/>
                <a:gd fmla="*/ 89512 h 438850" name="T103"/>
                <a:gd fmla="*/ 313647 w 613253" name="T104"/>
                <a:gd fmla="*/ 0 h 438850"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w 613253" name="T159"/>
                <a:gd fmla="*/ 0 h 438850" name="T160"/>
                <a:gd fmla="*/ 613253 w 613253" name="T161"/>
                <a:gd fmla="*/ 438850 h 438850" name="T162"/>
              </a:gd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b="T162" l="T159" r="T161" t="T160"/>
              <a:pathLst>
                <a:path h="438850" w="613253">
                  <a:moveTo>
                    <a:pt x="387898" y="243653"/>
                  </a:moveTo>
                  <a:lnTo>
                    <a:pt x="395944" y="271151"/>
                  </a:lnTo>
                  <a:lnTo>
                    <a:pt x="351715" y="369631"/>
                  </a:lnTo>
                  <a:lnTo>
                    <a:pt x="351092" y="369631"/>
                  </a:lnTo>
                  <a:lnTo>
                    <a:pt x="351529" y="370046"/>
                  </a:lnTo>
                  <a:lnTo>
                    <a:pt x="351093" y="371017"/>
                  </a:lnTo>
                  <a:lnTo>
                    <a:pt x="352550" y="371017"/>
                  </a:lnTo>
                  <a:lnTo>
                    <a:pt x="402076" y="418085"/>
                  </a:lnTo>
                  <a:lnTo>
                    <a:pt x="451601" y="371017"/>
                  </a:lnTo>
                  <a:lnTo>
                    <a:pt x="453059" y="371017"/>
                  </a:lnTo>
                  <a:lnTo>
                    <a:pt x="452623" y="370045"/>
                  </a:lnTo>
                  <a:lnTo>
                    <a:pt x="453059" y="369631"/>
                  </a:lnTo>
                  <a:lnTo>
                    <a:pt x="452437" y="369631"/>
                  </a:lnTo>
                  <a:lnTo>
                    <a:pt x="408207" y="271149"/>
                  </a:lnTo>
                  <a:lnTo>
                    <a:pt x="416253" y="243653"/>
                  </a:lnTo>
                  <a:lnTo>
                    <a:pt x="387898" y="243653"/>
                  </a:lnTo>
                  <a:close/>
                  <a:moveTo>
                    <a:pt x="157406" y="216295"/>
                  </a:moveTo>
                  <a:lnTo>
                    <a:pt x="163926" y="238576"/>
                  </a:lnTo>
                  <a:lnTo>
                    <a:pt x="128088" y="318371"/>
                  </a:lnTo>
                  <a:lnTo>
                    <a:pt x="127583" y="318371"/>
                  </a:lnTo>
                  <a:lnTo>
                    <a:pt x="127937" y="318708"/>
                  </a:lnTo>
                  <a:lnTo>
                    <a:pt x="127584" y="319494"/>
                  </a:lnTo>
                  <a:lnTo>
                    <a:pt x="128765" y="319494"/>
                  </a:lnTo>
                  <a:lnTo>
                    <a:pt x="168894" y="357632"/>
                  </a:lnTo>
                  <a:lnTo>
                    <a:pt x="209023" y="319494"/>
                  </a:lnTo>
                  <a:lnTo>
                    <a:pt x="210205" y="319494"/>
                  </a:lnTo>
                  <a:lnTo>
                    <a:pt x="209851" y="318707"/>
                  </a:lnTo>
                  <a:lnTo>
                    <a:pt x="210204" y="318371"/>
                  </a:lnTo>
                  <a:lnTo>
                    <a:pt x="209701" y="318371"/>
                  </a:lnTo>
                  <a:lnTo>
                    <a:pt x="173862" y="238574"/>
                  </a:lnTo>
                  <a:lnTo>
                    <a:pt x="180381" y="216295"/>
                  </a:lnTo>
                  <a:lnTo>
                    <a:pt x="157406" y="216295"/>
                  </a:lnTo>
                  <a:close/>
                  <a:moveTo>
                    <a:pt x="402620" y="0"/>
                  </a:moveTo>
                  <a:cubicBezTo>
                    <a:pt x="465109" y="0"/>
                    <a:pt x="515766" y="51445"/>
                    <a:pt x="515766" y="114905"/>
                  </a:cubicBezTo>
                  <a:cubicBezTo>
                    <a:pt x="515766" y="159138"/>
                    <a:pt x="491155" y="197534"/>
                    <a:pt x="454423" y="215466"/>
                  </a:cubicBezTo>
                  <a:lnTo>
                    <a:pt x="454423" y="231044"/>
                  </a:lnTo>
                  <a:cubicBezTo>
                    <a:pt x="531505" y="249779"/>
                    <a:pt x="592702" y="311734"/>
                    <a:pt x="613253" y="391500"/>
                  </a:cubicBezTo>
                  <a:cubicBezTo>
                    <a:pt x="550688" y="422070"/>
                    <a:pt x="477097" y="438850"/>
                    <a:pt x="398531" y="438850"/>
                  </a:cubicBezTo>
                  <a:cubicBezTo>
                    <a:pt x="323987" y="438850"/>
                    <a:pt x="253921" y="423744"/>
                    <a:pt x="193634" y="395700"/>
                  </a:cubicBezTo>
                  <a:lnTo>
                    <a:pt x="203279" y="370444"/>
                  </a:lnTo>
                  <a:lnTo>
                    <a:pt x="166022" y="374457"/>
                  </a:lnTo>
                  <a:cubicBezTo>
                    <a:pt x="105620" y="374457"/>
                    <a:pt x="48848" y="362217"/>
                    <a:pt x="0" y="339494"/>
                  </a:cubicBezTo>
                  <a:cubicBezTo>
                    <a:pt x="15404" y="274815"/>
                    <a:pt x="63667" y="224043"/>
                    <a:pt x="125154" y="207518"/>
                  </a:cubicBezTo>
                  <a:lnTo>
                    <a:pt x="125154" y="191945"/>
                  </a:lnTo>
                  <a:cubicBezTo>
                    <a:pt x="96529" y="177233"/>
                    <a:pt x="77656" y="146842"/>
                    <a:pt x="77656" y="111974"/>
                  </a:cubicBezTo>
                  <a:cubicBezTo>
                    <a:pt x="77656" y="60554"/>
                    <a:pt x="118702" y="18870"/>
                    <a:pt x="169335" y="18870"/>
                  </a:cubicBezTo>
                  <a:cubicBezTo>
                    <a:pt x="219968" y="18870"/>
                    <a:pt x="261014" y="60554"/>
                    <a:pt x="261014" y="111974"/>
                  </a:cubicBezTo>
                  <a:cubicBezTo>
                    <a:pt x="261014" y="147815"/>
                    <a:pt x="241072" y="178926"/>
                    <a:pt x="211310" y="193456"/>
                  </a:cubicBezTo>
                  <a:lnTo>
                    <a:pt x="211310" y="206078"/>
                  </a:lnTo>
                  <a:cubicBezTo>
                    <a:pt x="242539" y="213668"/>
                    <a:pt x="270549" y="230014"/>
                    <a:pt x="292834" y="252540"/>
                  </a:cubicBezTo>
                  <a:lnTo>
                    <a:pt x="295048" y="255467"/>
                  </a:lnTo>
                  <a:lnTo>
                    <a:pt x="348094" y="232822"/>
                  </a:lnTo>
                  <a:lnTo>
                    <a:pt x="348094" y="213602"/>
                  </a:lnTo>
                  <a:cubicBezTo>
                    <a:pt x="312767" y="195444"/>
                    <a:pt x="289474" y="157937"/>
                    <a:pt x="289474" y="114905"/>
                  </a:cubicBezTo>
                  <a:cubicBezTo>
                    <a:pt x="289474" y="51445"/>
                    <a:pt x="340131" y="0"/>
                    <a:pt x="402620" y="0"/>
                  </a:cubicBezTo>
                  <a:close/>
                </a:path>
              </a:pathLst>
            </a:custGeom>
            <a:ln>
              <a:noFill/>
            </a:ln>
            <a:effectLst/>
            <a:extLst/>
          </p:spPr>
          <p:txBody>
            <a:bodyPr bIns="34290" lIns="68580" rIns="68580" tIns="34290"/>
            <a:lstStyle/>
            <a:p>
              <a:pPr>
                <a:defRPr/>
              </a:pPr>
              <a:endParaRPr altLang="en-US" lang="zh-CN">
                <a:solidFill>
                  <a:schemeClr val="bg2">
                    <a:lumMod val="25000"/>
                  </a:schemeClr>
                </a:solidFill>
                <a:latin charset="-122" panose="02010509060101010101" pitchFamily="49" typeface="幼圆"/>
                <a:ea charset="-122" panose="02010509060101010101" pitchFamily="49" typeface="幼圆"/>
              </a:endParaRPr>
            </a:p>
          </p:txBody>
        </p:sp>
      </p:grpSp>
    </p:spTree>
    <p:custDataLst>
      <p:tags r:id="rId5"/>
    </p:custDataLst>
    <p:extLst>
      <p:ext uri="{BB962C8B-B14F-4D97-AF65-F5344CB8AC3E}">
        <p14:creationId val="2437227481"/>
      </p:ext>
    </p:extLst>
  </p:cSld>
  <p:clrMapOvr>
    <a:masterClrMapping/>
  </p:clrMapOvr>
  <mc:AlternateContent>
    <mc:Choice Requires="p14">
      <p:transition p14:dur="1500" spd="slow">
        <p14:window dir="vert"/>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 presetSubtype="8">
                                  <p:stCondLst>
                                    <p:cond delay="0"/>
                                  </p:stCondLst>
                                  <p:childTnLst>
                                    <p:set>
                                      <p:cBhvr>
                                        <p:cTn dur="1" fill="hold" id="6">
                                          <p:stCondLst>
                                            <p:cond delay="0"/>
                                          </p:stCondLst>
                                        </p:cTn>
                                        <p:tgtEl>
                                          <p:spTgt spid="31"/>
                                        </p:tgtEl>
                                        <p:attrNameLst>
                                          <p:attrName>style.visibility</p:attrName>
                                        </p:attrNameLst>
                                      </p:cBhvr>
                                      <p:to>
                                        <p:strVal val="visible"/>
                                      </p:to>
                                    </p:set>
                                    <p:anim calcmode="lin" valueType="num">
                                      <p:cBhvr>
                                        <p:cTn dur="500" fill="hold" id="7"/>
                                        <p:tgtEl>
                                          <p:spTgt spid="31"/>
                                        </p:tgtEl>
                                        <p:attrNameLst>
                                          <p:attrName>ppt_x</p:attrName>
                                        </p:attrNameLst>
                                      </p:cBhvr>
                                      <p:tavLst>
                                        <p:tav tm="0">
                                          <p:val>
                                            <p:strVal val="0-#ppt_w/2"/>
                                          </p:val>
                                        </p:tav>
                                        <p:tav tm="100000">
                                          <p:val>
                                            <p:strVal val="#ppt_x"/>
                                          </p:val>
                                        </p:tav>
                                      </p:tavLst>
                                    </p:anim>
                                    <p:anim calcmode="lin" valueType="num">
                                      <p:cBhvr>
                                        <p:cTn dur="500" fill="hold" id="8"/>
                                        <p:tgtEl>
                                          <p:spTgt spid="31"/>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500"/>
                            </p:stCondLst>
                            <p:childTnLst>
                              <p:par>
                                <p:cTn fill="hold" id="10" nodeType="afterEffect" presetClass="entr" presetID="47" presetSubtype="0">
                                  <p:stCondLst>
                                    <p:cond delay="0"/>
                                  </p:stCondLst>
                                  <p:childTnLst>
                                    <p:set>
                                      <p:cBhvr>
                                        <p:cTn dur="1" fill="hold" id="11">
                                          <p:stCondLst>
                                            <p:cond delay="0"/>
                                          </p:stCondLst>
                                        </p:cTn>
                                        <p:tgtEl>
                                          <p:spTgt spid="49"/>
                                        </p:tgtEl>
                                        <p:attrNameLst>
                                          <p:attrName>style.visibility</p:attrName>
                                        </p:attrNameLst>
                                      </p:cBhvr>
                                      <p:to>
                                        <p:strVal val="visible"/>
                                      </p:to>
                                    </p:set>
                                    <p:animEffect filter="">
                                      <p:cBhvr>
                                        <p:cTn dur="500" id="12"/>
                                        <p:tgtEl>
                                          <p:spTgt spid="49"/>
                                        </p:tgtEl>
                                      </p:cBhvr>
                                    </p:animEffect>
                                    <p:anim calcmode="lin" valueType="num">
                                      <p:cBhvr>
                                        <p:cTn dur="500" fill="hold" id="13"/>
                                        <p:tgtEl>
                                          <p:spTgt spid="49"/>
                                        </p:tgtEl>
                                        <p:attrNameLst>
                                          <p:attrName>ppt_x</p:attrName>
                                        </p:attrNameLst>
                                      </p:cBhvr>
                                      <p:tavLst>
                                        <p:tav tm="0">
                                          <p:val>
                                            <p:strVal val="#ppt_x"/>
                                          </p:val>
                                        </p:tav>
                                        <p:tav tm="100000">
                                          <p:val>
                                            <p:strVal val="#ppt_x"/>
                                          </p:val>
                                        </p:tav>
                                      </p:tavLst>
                                    </p:anim>
                                    <p:anim calcmode="lin" valueType="num">
                                      <p:cBhvr>
                                        <p:cTn dur="500" fill="hold" id="14"/>
                                        <p:tgtEl>
                                          <p:spTgt spid="49"/>
                                        </p:tgtEl>
                                        <p:attrNameLst>
                                          <p:attrName>ppt_y</p:attrName>
                                        </p:attrNameLst>
                                      </p:cBhvr>
                                      <p:tavLst>
                                        <p:tav tm="0">
                                          <p:val>
                                            <p:strVal val="#ppt_y-.1"/>
                                          </p:val>
                                        </p:tav>
                                        <p:tav tm="100000">
                                          <p:val>
                                            <p:strVal val="#ppt_y"/>
                                          </p:val>
                                        </p:tav>
                                      </p:tavLst>
                                    </p:anim>
                                  </p:childTnLst>
                                </p:cTn>
                              </p:par>
                              <p:par>
                                <p:cTn fill="hold" id="15" nodeType="withEffect" presetClass="entr" presetID="47" presetSubtype="0">
                                  <p:stCondLst>
                                    <p:cond delay="400"/>
                                  </p:stCondLst>
                                  <p:childTnLst>
                                    <p:set>
                                      <p:cBhvr>
                                        <p:cTn dur="1" fill="hold" id="16">
                                          <p:stCondLst>
                                            <p:cond delay="0"/>
                                          </p:stCondLst>
                                        </p:cTn>
                                        <p:tgtEl>
                                          <p:spTgt spid="58"/>
                                        </p:tgtEl>
                                        <p:attrNameLst>
                                          <p:attrName>style.visibility</p:attrName>
                                        </p:attrNameLst>
                                      </p:cBhvr>
                                      <p:to>
                                        <p:strVal val="visible"/>
                                      </p:to>
                                    </p:set>
                                    <p:animEffect filter="">
                                      <p:cBhvr>
                                        <p:cTn dur="500" id="17"/>
                                        <p:tgtEl>
                                          <p:spTgt spid="58"/>
                                        </p:tgtEl>
                                      </p:cBhvr>
                                    </p:animEffect>
                                    <p:anim calcmode="lin" valueType="num">
                                      <p:cBhvr>
                                        <p:cTn dur="500" fill="hold" id="18"/>
                                        <p:tgtEl>
                                          <p:spTgt spid="58"/>
                                        </p:tgtEl>
                                        <p:attrNameLst>
                                          <p:attrName>ppt_x</p:attrName>
                                        </p:attrNameLst>
                                      </p:cBhvr>
                                      <p:tavLst>
                                        <p:tav tm="0">
                                          <p:val>
                                            <p:strVal val="#ppt_x"/>
                                          </p:val>
                                        </p:tav>
                                        <p:tav tm="100000">
                                          <p:val>
                                            <p:strVal val="#ppt_x"/>
                                          </p:val>
                                        </p:tav>
                                      </p:tavLst>
                                    </p:anim>
                                    <p:anim calcmode="lin" valueType="num">
                                      <p:cBhvr>
                                        <p:cTn dur="500" fill="hold" id="19"/>
                                        <p:tgtEl>
                                          <p:spTgt spid="58"/>
                                        </p:tgtEl>
                                        <p:attrNameLst>
                                          <p:attrName>ppt_y</p:attrName>
                                        </p:attrNameLst>
                                      </p:cBhvr>
                                      <p:tavLst>
                                        <p:tav tm="0">
                                          <p:val>
                                            <p:strVal val="#ppt_y-.1"/>
                                          </p:val>
                                        </p:tav>
                                        <p:tav tm="100000">
                                          <p:val>
                                            <p:strVal val="#ppt_y"/>
                                          </p:val>
                                        </p:tav>
                                      </p:tavLst>
                                    </p:anim>
                                  </p:childTnLst>
                                </p:cTn>
                              </p:par>
                              <p:par>
                                <p:cTn fill="hold" id="20" nodeType="withEffect" presetClass="entr" presetID="47" presetSubtype="0">
                                  <p:stCondLst>
                                    <p:cond delay="800"/>
                                  </p:stCondLst>
                                  <p:childTnLst>
                                    <p:set>
                                      <p:cBhvr>
                                        <p:cTn dur="1" fill="hold" id="21">
                                          <p:stCondLst>
                                            <p:cond delay="0"/>
                                          </p:stCondLst>
                                        </p:cTn>
                                        <p:tgtEl>
                                          <p:spTgt spid="32"/>
                                        </p:tgtEl>
                                        <p:attrNameLst>
                                          <p:attrName>style.visibility</p:attrName>
                                        </p:attrNameLst>
                                      </p:cBhvr>
                                      <p:to>
                                        <p:strVal val="visible"/>
                                      </p:to>
                                    </p:set>
                                    <p:animEffect filter="">
                                      <p:cBhvr>
                                        <p:cTn dur="500" id="22"/>
                                        <p:tgtEl>
                                          <p:spTgt spid="32"/>
                                        </p:tgtEl>
                                      </p:cBhvr>
                                    </p:animEffect>
                                    <p:anim calcmode="lin" valueType="num">
                                      <p:cBhvr>
                                        <p:cTn dur="500" fill="hold" id="23"/>
                                        <p:tgtEl>
                                          <p:spTgt spid="32"/>
                                        </p:tgtEl>
                                        <p:attrNameLst>
                                          <p:attrName>ppt_x</p:attrName>
                                        </p:attrNameLst>
                                      </p:cBhvr>
                                      <p:tavLst>
                                        <p:tav tm="0">
                                          <p:val>
                                            <p:strVal val="#ppt_x"/>
                                          </p:val>
                                        </p:tav>
                                        <p:tav tm="100000">
                                          <p:val>
                                            <p:strVal val="#ppt_x"/>
                                          </p:val>
                                        </p:tav>
                                      </p:tavLst>
                                    </p:anim>
                                    <p:anim calcmode="lin" valueType="num">
                                      <p:cBhvr>
                                        <p:cTn dur="500" fill="hold" id="24"/>
                                        <p:tgtEl>
                                          <p:spTgt spid="32"/>
                                        </p:tgtEl>
                                        <p:attrNameLst>
                                          <p:attrName>ppt_y</p:attrName>
                                        </p:attrNameLst>
                                      </p:cBhvr>
                                      <p:tavLst>
                                        <p:tav tm="0">
                                          <p:val>
                                            <p:strVal val="#ppt_y-.1"/>
                                          </p:val>
                                        </p:tav>
                                        <p:tav tm="100000">
                                          <p:val>
                                            <p:strVal val="#ppt_y"/>
                                          </p:val>
                                        </p:tav>
                                      </p:tavLst>
                                    </p:anim>
                                  </p:childTnLst>
                                </p:cTn>
                              </p:par>
                            </p:childTnLst>
                          </p:cTn>
                        </p:par>
                        <p:par>
                          <p:cTn fill="hold" id="25" nodeType="afterGroup">
                            <p:stCondLst>
                              <p:cond delay="1800"/>
                            </p:stCondLst>
                            <p:childTnLst>
                              <p:par>
                                <p:cTn fill="hold" grpId="0" id="26" nodeType="afterEffect" presetClass="entr" presetID="14" presetSubtype="10">
                                  <p:stCondLst>
                                    <p:cond delay="250"/>
                                  </p:stCondLst>
                                  <p:childTnLst>
                                    <p:set>
                                      <p:cBhvr>
                                        <p:cTn dur="1" fill="hold" id="27">
                                          <p:stCondLst>
                                            <p:cond delay="0"/>
                                          </p:stCondLst>
                                        </p:cTn>
                                        <p:tgtEl>
                                          <p:spTgt spid="52"/>
                                        </p:tgtEl>
                                        <p:attrNameLst>
                                          <p:attrName>style.visibility</p:attrName>
                                        </p:attrNameLst>
                                      </p:cBhvr>
                                      <p:to>
                                        <p:strVal val="visible"/>
                                      </p:to>
                                    </p:set>
                                    <p:animEffect filter="">
                                      <p:cBhvr>
                                        <p:cTn dur="400" id="28"/>
                                        <p:tgtEl>
                                          <p:spTgt spid="52"/>
                                        </p:tgtEl>
                                      </p:cBhvr>
                                    </p:animEffect>
                                  </p:childTnLst>
                                </p:cTn>
                              </p:par>
                              <p:par>
                                <p:cTn fill="hold" grpId="0" id="29" nodeType="withEffect" presetClass="entr" presetID="14" presetSubtype="10">
                                  <p:stCondLst>
                                    <p:cond delay="250"/>
                                  </p:stCondLst>
                                  <p:childTnLst>
                                    <p:set>
                                      <p:cBhvr>
                                        <p:cTn dur="1" fill="hold" id="30">
                                          <p:stCondLst>
                                            <p:cond delay="0"/>
                                          </p:stCondLst>
                                        </p:cTn>
                                        <p:tgtEl>
                                          <p:spTgt spid="53"/>
                                        </p:tgtEl>
                                        <p:attrNameLst>
                                          <p:attrName>style.visibility</p:attrName>
                                        </p:attrNameLst>
                                      </p:cBhvr>
                                      <p:to>
                                        <p:strVal val="visible"/>
                                      </p:to>
                                    </p:set>
                                    <p:animEffect filter="">
                                      <p:cBhvr>
                                        <p:cTn dur="400" id="31"/>
                                        <p:tgtEl>
                                          <p:spTgt spid="53"/>
                                        </p:tgtEl>
                                      </p:cBhvr>
                                    </p:animEffect>
                                  </p:childTnLst>
                                </p:cTn>
                              </p:par>
                            </p:childTnLst>
                          </p:cTn>
                        </p:par>
                        <p:par>
                          <p:cTn fill="hold" id="32" nodeType="afterGroup">
                            <p:stCondLst>
                              <p:cond delay="2450"/>
                            </p:stCondLst>
                            <p:childTnLst>
                              <p:par>
                                <p:cTn fill="hold" grpId="0" id="33" nodeType="afterEffect" presetClass="entr" presetID="14" presetSubtype="10">
                                  <p:stCondLst>
                                    <p:cond delay="250"/>
                                  </p:stCondLst>
                                  <p:childTnLst>
                                    <p:set>
                                      <p:cBhvr>
                                        <p:cTn dur="1" fill="hold" id="34">
                                          <p:stCondLst>
                                            <p:cond delay="0"/>
                                          </p:stCondLst>
                                        </p:cTn>
                                        <p:tgtEl>
                                          <p:spTgt spid="54"/>
                                        </p:tgtEl>
                                        <p:attrNameLst>
                                          <p:attrName>style.visibility</p:attrName>
                                        </p:attrNameLst>
                                      </p:cBhvr>
                                      <p:to>
                                        <p:strVal val="visible"/>
                                      </p:to>
                                    </p:set>
                                    <p:animEffect filter="">
                                      <p:cBhvr>
                                        <p:cTn dur="400" id="35"/>
                                        <p:tgtEl>
                                          <p:spTgt spid="54"/>
                                        </p:tgtEl>
                                      </p:cBhvr>
                                    </p:animEffect>
                                  </p:childTnLst>
                                </p:cTn>
                              </p:par>
                              <p:par>
                                <p:cTn fill="hold" grpId="0" id="36" nodeType="withEffect" presetClass="entr" presetID="14" presetSubtype="10">
                                  <p:stCondLst>
                                    <p:cond delay="250"/>
                                  </p:stCondLst>
                                  <p:childTnLst>
                                    <p:set>
                                      <p:cBhvr>
                                        <p:cTn dur="1" fill="hold" id="37">
                                          <p:stCondLst>
                                            <p:cond delay="0"/>
                                          </p:stCondLst>
                                        </p:cTn>
                                        <p:tgtEl>
                                          <p:spTgt spid="55"/>
                                        </p:tgtEl>
                                        <p:attrNameLst>
                                          <p:attrName>style.visibility</p:attrName>
                                        </p:attrNameLst>
                                      </p:cBhvr>
                                      <p:to>
                                        <p:strVal val="visible"/>
                                      </p:to>
                                    </p:set>
                                    <p:animEffect filter="">
                                      <p:cBhvr>
                                        <p:cTn dur="400" id="38"/>
                                        <p:tgtEl>
                                          <p:spTgt spid="55"/>
                                        </p:tgtEl>
                                      </p:cBhvr>
                                    </p:animEffect>
                                  </p:childTnLst>
                                </p:cTn>
                              </p:par>
                            </p:childTnLst>
                          </p:cTn>
                        </p:par>
                        <p:par>
                          <p:cTn fill="hold" id="39" nodeType="afterGroup">
                            <p:stCondLst>
                              <p:cond delay="3100"/>
                            </p:stCondLst>
                            <p:childTnLst>
                              <p:par>
                                <p:cTn fill="hold" grpId="0" id="40" nodeType="afterEffect" presetClass="entr" presetID="14" presetSubtype="10">
                                  <p:stCondLst>
                                    <p:cond delay="250"/>
                                  </p:stCondLst>
                                  <p:childTnLst>
                                    <p:set>
                                      <p:cBhvr>
                                        <p:cTn dur="1" fill="hold" id="41">
                                          <p:stCondLst>
                                            <p:cond delay="0"/>
                                          </p:stCondLst>
                                        </p:cTn>
                                        <p:tgtEl>
                                          <p:spTgt spid="56"/>
                                        </p:tgtEl>
                                        <p:attrNameLst>
                                          <p:attrName>style.visibility</p:attrName>
                                        </p:attrNameLst>
                                      </p:cBhvr>
                                      <p:to>
                                        <p:strVal val="visible"/>
                                      </p:to>
                                    </p:set>
                                    <p:animEffect filter="">
                                      <p:cBhvr>
                                        <p:cTn dur="400" id="42"/>
                                        <p:tgtEl>
                                          <p:spTgt spid="56"/>
                                        </p:tgtEl>
                                      </p:cBhvr>
                                    </p:animEffect>
                                  </p:childTnLst>
                                </p:cTn>
                              </p:par>
                              <p:par>
                                <p:cTn fill="hold" grpId="0" id="43" nodeType="withEffect" presetClass="entr" presetID="14" presetSubtype="10">
                                  <p:stCondLst>
                                    <p:cond delay="250"/>
                                  </p:stCondLst>
                                  <p:childTnLst>
                                    <p:set>
                                      <p:cBhvr>
                                        <p:cTn dur="1" fill="hold" id="44">
                                          <p:stCondLst>
                                            <p:cond delay="0"/>
                                          </p:stCondLst>
                                        </p:cTn>
                                        <p:tgtEl>
                                          <p:spTgt spid="57"/>
                                        </p:tgtEl>
                                        <p:attrNameLst>
                                          <p:attrName>style.visibility</p:attrName>
                                        </p:attrNameLst>
                                      </p:cBhvr>
                                      <p:to>
                                        <p:strVal val="visible"/>
                                      </p:to>
                                    </p:set>
                                    <p:animEffect filter="">
                                      <p:cBhvr>
                                        <p:cTn dur="400" id="45"/>
                                        <p:tgtEl>
                                          <p:spTgt spid="5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1"/>
      <p:bldP grpId="0" spid="52"/>
      <p:bldP grpId="0" spid="53"/>
      <p:bldP grpId="0" spid="54"/>
      <p:bldP grpId="0" spid="55"/>
      <p:bldP grpId="0" spid="56"/>
      <p:bldP grpId="0" spid="57"/>
    </p:bldLst>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77" name="同心圆 75"/>
          <p:cNvSpPr>
            <a:spLocks noChangeArrowheads="1"/>
          </p:cNvSpPr>
          <p:nvPr/>
        </p:nvSpPr>
        <p:spPr bwMode="auto">
          <a:xfrm>
            <a:off x="4613344" y="2968253"/>
            <a:ext cx="1739900" cy="1739900"/>
          </a:xfrm>
          <a:custGeom>
            <a:gdLst>
              <a:gd fmla="*/ 0 w 1739611" name="T0"/>
              <a:gd fmla="*/ 869806 h 1739611" name="T1"/>
              <a:gd fmla="*/ 869806 w 1739611" name="T2"/>
              <a:gd fmla="*/ 0 h 1739611" name="T3"/>
              <a:gd fmla="*/ 1739612 w 1739611" name="T4"/>
              <a:gd fmla="*/ 869806 h 1739611" name="T5"/>
              <a:gd fmla="*/ 869806 w 1739611" name="T6"/>
              <a:gd fmla="*/ 1739612 h 1739611" name="T7"/>
              <a:gd fmla="*/ 0 w 1739611" name="T8"/>
              <a:gd fmla="*/ 869806 h 1739611" name="T9"/>
              <a:gd fmla="*/ 314574 w 1739611" name="T10"/>
              <a:gd fmla="*/ 869806 h 1739611" name="T11"/>
              <a:gd fmla="*/ 869806 w 1739611" name="T12"/>
              <a:gd fmla="*/ 1425038 h 1739611" name="T13"/>
              <a:gd fmla="*/ 1425038 w 1739611" name="T14"/>
              <a:gd fmla="*/ 869806 h 1739611" name="T15"/>
              <a:gd fmla="*/ 869806 w 1739611" name="T16"/>
              <a:gd fmla="*/ 314574 h 1739611" name="T17"/>
              <a:gd fmla="*/ 314574 w 1739611" name="T18"/>
              <a:gd fmla="*/ 869806 h 1739611"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739611" w="1739611">
                <a:moveTo>
                  <a:pt x="0" y="869806"/>
                </a:moveTo>
                <a:cubicBezTo>
                  <a:pt x="0" y="389425"/>
                  <a:pt x="389425" y="0"/>
                  <a:pt x="869806" y="0"/>
                </a:cubicBezTo>
                <a:cubicBezTo>
                  <a:pt x="1350187" y="0"/>
                  <a:pt x="1739612" y="389425"/>
                  <a:pt x="1739612" y="869806"/>
                </a:cubicBezTo>
                <a:cubicBezTo>
                  <a:pt x="1739612" y="1350187"/>
                  <a:pt x="1350187" y="1739612"/>
                  <a:pt x="869806" y="1739612"/>
                </a:cubicBezTo>
                <a:cubicBezTo>
                  <a:pt x="389425" y="1739612"/>
                  <a:pt x="0" y="1350187"/>
                  <a:pt x="0" y="869806"/>
                </a:cubicBezTo>
                <a:close/>
                <a:moveTo>
                  <a:pt x="314574" y="869806"/>
                </a:moveTo>
                <a:cubicBezTo>
                  <a:pt x="314574" y="1176452"/>
                  <a:pt x="563160" y="1425038"/>
                  <a:pt x="869806" y="1425038"/>
                </a:cubicBezTo>
                <a:cubicBezTo>
                  <a:pt x="1176452" y="1425038"/>
                  <a:pt x="1425038" y="1176452"/>
                  <a:pt x="1425038" y="869806"/>
                </a:cubicBezTo>
                <a:cubicBezTo>
                  <a:pt x="1425038" y="563160"/>
                  <a:pt x="1176452" y="314574"/>
                  <a:pt x="869806" y="314574"/>
                </a:cubicBezTo>
                <a:cubicBezTo>
                  <a:pt x="563160" y="314574"/>
                  <a:pt x="314574" y="563160"/>
                  <a:pt x="314574" y="869806"/>
                </a:cubicBezTo>
                <a:close/>
              </a:path>
            </a:pathLst>
          </a:custGeom>
          <a:solidFill>
            <a:schemeClr val="bg1">
              <a:alpha val="80000"/>
            </a:schemeClr>
          </a:solidFill>
          <a:ln>
            <a:noFill/>
          </a:ln>
        </p:spPr>
        <p:txBody>
          <a:bodyPr/>
          <a:lstStyle>
            <a:lvl1pPr eaLnBrk="0" hangingPunct="0">
              <a:defRPr>
                <a:solidFill>
                  <a:schemeClr val="tx1"/>
                </a:solidFill>
                <a:latin charset="0" panose="020f0502020204030204" pitchFamily="34" typeface="Calibri"/>
                <a:ea charset="-122" panose="02010600030101010101" pitchFamily="2" typeface="宋体"/>
              </a:defRPr>
            </a:lvl1pPr>
            <a:lvl2pPr eaLnBrk="0" hangingPunct="0">
              <a:defRPr>
                <a:solidFill>
                  <a:schemeClr val="tx1"/>
                </a:solidFill>
                <a:latin charset="0" panose="020f0502020204030204" pitchFamily="34" typeface="Calibri"/>
                <a:ea charset="-122" panose="02010600030101010101" pitchFamily="2" typeface="宋体"/>
              </a:defRPr>
            </a:lvl2pPr>
            <a:lvl3pPr eaLnBrk="0" hangingPunct="0">
              <a:defRPr>
                <a:solidFill>
                  <a:schemeClr val="tx1"/>
                </a:solidFill>
                <a:latin charset="0" panose="020f0502020204030204" pitchFamily="34" typeface="Calibri"/>
                <a:ea charset="-122" panose="02010600030101010101" pitchFamily="2" typeface="宋体"/>
              </a:defRPr>
            </a:lvl3pPr>
            <a:lvl4pPr eaLnBrk="0" hangingPunct="0">
              <a:defRPr>
                <a:solidFill>
                  <a:schemeClr val="tx1"/>
                </a:solidFill>
                <a:latin charset="0" panose="020f0502020204030204" pitchFamily="34" typeface="Calibri"/>
                <a:ea charset="-122" panose="02010600030101010101" pitchFamily="2" typeface="宋体"/>
              </a:defRPr>
            </a:lvl4pPr>
            <a:lvl5pPr eaLnBrk="0" hangingPunct="0">
              <a:defRPr>
                <a:solidFill>
                  <a:schemeClr val="tx1"/>
                </a:solidFill>
                <a:latin charset="0" panose="020f0502020204030204" pitchFamily="34" typeface="Calibri"/>
                <a:ea charset="-122" panose="02010600030101010101" pitchFamily="2" typeface="宋体"/>
              </a:defRPr>
            </a:lvl5pPr>
            <a:lvl6pPr defTabSz="912813" eaLnBrk="0" fontAlgn="base" hangingPunct="0" indent="1588" marL="2284413">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6pPr>
            <a:lvl7pPr defTabSz="912813" eaLnBrk="0" fontAlgn="base" hangingPunct="0" indent="1588" marL="2741613">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7pPr>
            <a:lvl8pPr defTabSz="912813" eaLnBrk="0" fontAlgn="base" hangingPunct="0" indent="1588" marL="3198813">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8pPr>
            <a:lvl9pPr defTabSz="912813" eaLnBrk="0" fontAlgn="base" hangingPunct="0" indent="1588" marL="3656013">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9pPr>
          </a:lstStyle>
          <a:p>
            <a:pPr>
              <a:buFont charset="0" panose="020b0604020202020204" pitchFamily="34" typeface="Arial"/>
              <a:buNone/>
              <a:defRPr/>
            </a:pPr>
            <a:endParaRPr altLang="en-US" lang="zh-CN">
              <a:ea charset="-122" panose="02010509060101010101" pitchFamily="49" typeface="幼圆"/>
            </a:endParaRPr>
          </a:p>
        </p:txBody>
      </p:sp>
      <p:grpSp>
        <p:nvGrpSpPr>
          <p:cNvPr id="10" name="组合 9"/>
          <p:cNvGrpSpPr/>
          <p:nvPr/>
        </p:nvGrpSpPr>
        <p:grpSpPr>
          <a:xfrm>
            <a:off x="0" y="-704344"/>
            <a:ext cx="9140061" cy="2875208"/>
            <a:chOff x="0" y="-704344"/>
            <a:chExt cx="9140061" cy="2875208"/>
          </a:xfrm>
        </p:grpSpPr>
        <p:grpSp>
          <p:nvGrpSpPr>
            <p:cNvPr id="4" name="组合 3"/>
            <p:cNvGrpSpPr/>
            <p:nvPr/>
          </p:nvGrpSpPr>
          <p:grpSpPr>
            <a:xfrm>
              <a:off x="0" y="-488131"/>
              <a:ext cx="2392916" cy="2204722"/>
              <a:chOff x="1444172" y="591989"/>
              <a:chExt cx="5705283" cy="5256584"/>
            </a:xfrm>
          </p:grpSpPr>
          <p:sp>
            <p:nvSpPr>
              <p:cNvPr id="64" name="任意多边形: 形状 63"/>
              <p:cNvSpPr/>
              <p:nvPr/>
            </p:nvSpPr>
            <p:spPr>
              <a:xfrm>
                <a:off x="1901872" y="2405577"/>
                <a:ext cx="3592285" cy="3442996"/>
              </a:xfrm>
              <a:custGeom>
                <a:gdLst>
                  <a:gd fmla="*/ 0 w 3592285" name="connsiteX0"/>
                  <a:gd fmla="*/ 699796 h 3442996" name="connsiteY0"/>
                  <a:gd fmla="*/ 3592285 w 3592285" name="connsiteX1"/>
                  <a:gd fmla="*/ 0 h 3442996" name="connsiteY1"/>
                  <a:gd fmla="*/ 2425959 w 3592285" name="connsiteX2"/>
                  <a:gd fmla="*/ 3442996 h 3442996" name="connsiteY2"/>
                  <a:gd fmla="*/ 0 w 3592285" name="connsiteX3"/>
                  <a:gd fmla="*/ 699796 h 3442996" name="connsiteY3"/>
                </a:gdLst>
                <a:cxnLst>
                  <a:cxn ang="0">
                    <a:pos x="connsiteX0" y="connsiteY0"/>
                  </a:cxn>
                  <a:cxn ang="0">
                    <a:pos x="connsiteX1" y="connsiteY1"/>
                  </a:cxn>
                  <a:cxn ang="0">
                    <a:pos x="connsiteX2" y="connsiteY2"/>
                  </a:cxn>
                  <a:cxn ang="0">
                    <a:pos x="connsiteX3" y="connsiteY3"/>
                  </a:cxn>
                </a:cxnLst>
                <a:rect b="b" l="l" r="r" t="t"/>
                <a:pathLst>
                  <a:path h="3442996" w="3592285">
                    <a:moveTo>
                      <a:pt x="0" y="699796"/>
                    </a:moveTo>
                    <a:lnTo>
                      <a:pt x="3592285" y="0"/>
                    </a:lnTo>
                    <a:lnTo>
                      <a:pt x="2425959" y="3442996"/>
                    </a:lnTo>
                    <a:lnTo>
                      <a:pt x="0" y="699796"/>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10509060101010101" pitchFamily="49" typeface="幼圆"/>
                </a:endParaRPr>
              </a:p>
            </p:txBody>
          </p:sp>
          <p:sp>
            <p:nvSpPr>
              <p:cNvPr id="65" name="任意多边形: 形状 64"/>
              <p:cNvSpPr/>
              <p:nvPr/>
            </p:nvSpPr>
            <p:spPr>
              <a:xfrm>
                <a:off x="3403842" y="2049069"/>
                <a:ext cx="1270001" cy="965200"/>
              </a:xfrm>
              <a:custGeom>
                <a:gdLst>
                  <a:gd fmla="*/ 0 w 1270000" name="connsiteX0"/>
                  <a:gd fmla="*/ 965200 h 965200" name="connsiteY0"/>
                  <a:gd fmla="*/ 1035050 w 1270000" name="connsiteX1"/>
                  <a:gd fmla="*/ 0 h 965200" name="connsiteY1"/>
                  <a:gd fmla="*/ 1270000 w 1270000" name="connsiteX2"/>
                  <a:gd fmla="*/ 933450 h 965200" name="connsiteY2"/>
                </a:gdLst>
                <a:cxnLst>
                  <a:cxn ang="0">
                    <a:pos x="connsiteX0" y="connsiteY0"/>
                  </a:cxn>
                  <a:cxn ang="0">
                    <a:pos x="connsiteX1" y="connsiteY1"/>
                  </a:cxn>
                  <a:cxn ang="0">
                    <a:pos x="connsiteX2" y="connsiteY2"/>
                  </a:cxn>
                </a:cxnLst>
                <a:rect b="b" l="l" r="r" t="t"/>
                <a:pathLst>
                  <a:path h="965200" w="1270000">
                    <a:moveTo>
                      <a:pt x="0" y="965200"/>
                    </a:moveTo>
                    <a:lnTo>
                      <a:pt x="1035050" y="0"/>
                    </a:lnTo>
                    <a:lnTo>
                      <a:pt x="1270000" y="933450"/>
                    </a:lnTo>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10509060101010101" pitchFamily="49" typeface="幼圆"/>
                </a:endParaRPr>
              </a:p>
            </p:txBody>
          </p:sp>
          <p:sp>
            <p:nvSpPr>
              <p:cNvPr id="66" name="任意多边形: 形状 65"/>
              <p:cNvSpPr/>
              <p:nvPr/>
            </p:nvSpPr>
            <p:spPr>
              <a:xfrm>
                <a:off x="1835390" y="3792146"/>
                <a:ext cx="3457575" cy="1752599"/>
              </a:xfrm>
              <a:custGeom>
                <a:gdLst>
                  <a:gd fmla="*/ 733425 w 3457575" name="connsiteX0"/>
                  <a:gd fmla="*/ 0 h 1752600" name="connsiteY0"/>
                  <a:gd fmla="*/ 0 w 3457575" name="connsiteX1"/>
                  <a:gd fmla="*/ 733425 h 1752600" name="connsiteY1"/>
                  <a:gd fmla="*/ 3457575 w 3457575" name="connsiteX2"/>
                  <a:gd fmla="*/ 1752600 h 1752600" name="connsiteY2"/>
                  <a:gd fmla="*/ 3305175 w 3457575" name="connsiteX3"/>
                  <a:gd fmla="*/ 1114425 h 1752600" name="connsiteY3"/>
                </a:gdLst>
                <a:cxnLst>
                  <a:cxn ang="0">
                    <a:pos x="connsiteX0" y="connsiteY0"/>
                  </a:cxn>
                  <a:cxn ang="0">
                    <a:pos x="connsiteX1" y="connsiteY1"/>
                  </a:cxn>
                  <a:cxn ang="0">
                    <a:pos x="connsiteX2" y="connsiteY2"/>
                  </a:cxn>
                  <a:cxn ang="0">
                    <a:pos x="connsiteX3" y="connsiteY3"/>
                  </a:cxn>
                </a:cxnLst>
                <a:rect b="b" l="l" r="r" t="t"/>
                <a:pathLst>
                  <a:path h="1752600" w="3457575">
                    <a:moveTo>
                      <a:pt x="733425" y="0"/>
                    </a:moveTo>
                    <a:lnTo>
                      <a:pt x="0" y="733425"/>
                    </a:lnTo>
                    <a:lnTo>
                      <a:pt x="3457575" y="1752600"/>
                    </a:lnTo>
                    <a:lnTo>
                      <a:pt x="3305175" y="1114425"/>
                    </a:lnTo>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10509060101010101" pitchFamily="49" typeface="幼圆"/>
                </a:endParaRPr>
              </a:p>
            </p:txBody>
          </p:sp>
          <p:cxnSp>
            <p:nvCxnSpPr>
              <p:cNvPr id="67" name="直接连接符 66"/>
              <p:cNvCxnSpPr/>
              <p:nvPr/>
            </p:nvCxnSpPr>
            <p:spPr>
              <a:xfrm flipH="1">
                <a:off x="4768373" y="4533062"/>
                <a:ext cx="720081" cy="72008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直接连接符 68"/>
              <p:cNvCxnSpPr/>
              <p:nvPr/>
            </p:nvCxnSpPr>
            <p:spPr>
              <a:xfrm flipH="1">
                <a:off x="1444172" y="4029005"/>
                <a:ext cx="1668016" cy="158417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70" name="任意多边形: 形状 69"/>
              <p:cNvSpPr/>
              <p:nvPr/>
            </p:nvSpPr>
            <p:spPr>
              <a:xfrm>
                <a:off x="4121391" y="2201470"/>
                <a:ext cx="374650" cy="368301"/>
              </a:xfrm>
              <a:custGeom>
                <a:gdLst>
                  <a:gd fmla="*/ 0 w 374650" name="connsiteX0"/>
                  <a:gd fmla="*/ 260350 h 368300" name="connsiteY0"/>
                  <a:gd fmla="*/ 279400 w 374650" name="connsiteX1"/>
                  <a:gd fmla="*/ 0 h 368300" name="connsiteY1"/>
                  <a:gd fmla="*/ 374650 w 374650" name="connsiteX2"/>
                  <a:gd fmla="*/ 368300 h 368300" name="connsiteY2"/>
                  <a:gd fmla="*/ 0 w 374650" name="connsiteX3"/>
                  <a:gd fmla="*/ 260350 h 368300" name="connsiteY3"/>
                </a:gdLst>
                <a:cxnLst>
                  <a:cxn ang="0">
                    <a:pos x="connsiteX0" y="connsiteY0"/>
                  </a:cxn>
                  <a:cxn ang="0">
                    <a:pos x="connsiteX1" y="connsiteY1"/>
                  </a:cxn>
                  <a:cxn ang="0">
                    <a:pos x="connsiteX2" y="connsiteY2"/>
                  </a:cxn>
                  <a:cxn ang="0">
                    <a:pos x="connsiteX3" y="connsiteY3"/>
                  </a:cxn>
                </a:cxnLst>
                <a:rect b="b" l="l" r="r" t="t"/>
                <a:pathLst>
                  <a:path h="368300" w="374650">
                    <a:moveTo>
                      <a:pt x="0" y="260350"/>
                    </a:moveTo>
                    <a:lnTo>
                      <a:pt x="279400" y="0"/>
                    </a:lnTo>
                    <a:lnTo>
                      <a:pt x="374650" y="368300"/>
                    </a:lnTo>
                    <a:lnTo>
                      <a:pt x="0" y="26035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10509060101010101" pitchFamily="49" typeface="幼圆"/>
                </a:endParaRPr>
              </a:p>
            </p:txBody>
          </p:sp>
          <p:cxnSp>
            <p:nvCxnSpPr>
              <p:cNvPr id="72" name="直接连接符 71"/>
              <p:cNvCxnSpPr/>
              <p:nvPr/>
            </p:nvCxnSpPr>
            <p:spPr>
              <a:xfrm flipH="1">
                <a:off x="4678659" y="591989"/>
                <a:ext cx="2470796" cy="239218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6" name="直接连接符 5"/>
            <p:cNvCxnSpPr/>
            <p:nvPr/>
          </p:nvCxnSpPr>
          <p:spPr>
            <a:xfrm>
              <a:off x="1696257" y="1164838"/>
              <a:ext cx="689335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7" name="矩形 6"/>
            <p:cNvSpPr/>
            <p:nvPr/>
          </p:nvSpPr>
          <p:spPr>
            <a:xfrm>
              <a:off x="2252911" y="572825"/>
              <a:ext cx="1605280" cy="518160"/>
            </a:xfrm>
            <a:prstGeom prst="rect">
              <a:avLst/>
            </a:prstGeom>
          </p:spPr>
          <p:txBody>
            <a:bodyPr wrap="none">
              <a:spAutoFit/>
            </a:bodyPr>
            <a:lstStyle/>
            <a:p>
              <a:r>
                <a:rPr altLang="en-US" lang="zh-CN" sz="2800">
                  <a:solidFill>
                    <a:schemeClr val="bg1"/>
                  </a:solidFill>
                  <a:latin charset="-122" panose="02010509060101010101" pitchFamily="49" typeface="幼圆"/>
                  <a:ea charset="-122" panose="02010509060101010101" pitchFamily="49" typeface="幼圆"/>
                </a:rPr>
                <a:t>输入标题</a:t>
              </a:r>
            </a:p>
          </p:txBody>
        </p:sp>
        <p:sp>
          <p:nvSpPr>
            <p:cNvPr id="9" name="椭圆 8"/>
            <p:cNvSpPr/>
            <p:nvPr/>
          </p:nvSpPr>
          <p:spPr>
            <a:xfrm>
              <a:off x="8589615" y="1056826"/>
              <a:ext cx="216024" cy="216024"/>
            </a:xfrm>
            <a:prstGeom prst="ellipse">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10509060101010101" pitchFamily="49" typeface="幼圆"/>
              </a:endParaRPr>
            </a:p>
          </p:txBody>
        </p:sp>
        <p:pic>
          <p:nvPicPr>
            <p:cNvPr id="75" name="图片 74"/>
            <p:cNvPicPr>
              <a:picLocks noChangeAspect="1"/>
            </p:cNvPicPr>
            <p:nvPr/>
          </p:nvPicPr>
          <p:blipFill>
            <a:blip r:embed="rId3">
              <a:extLst>
                <a:ext uri="{28A0092B-C50C-407E-A947-70E740481C1C}">
                  <a14:useLocalDpi val="0"/>
                </a:ext>
              </a:extLst>
            </a:blip>
            <a:stretch>
              <a:fillRect/>
            </a:stretch>
          </p:blipFill>
          <p:spPr>
            <a:xfrm rot="506853">
              <a:off x="4028581" y="-704344"/>
              <a:ext cx="5111480" cy="2875208"/>
            </a:xfrm>
            <a:prstGeom prst="rect">
              <a:avLst/>
            </a:prstGeom>
          </p:spPr>
        </p:pic>
      </p:grpSp>
      <p:sp>
        <p:nvSpPr>
          <p:cNvPr id="61" name="矩形 13"/>
          <p:cNvSpPr>
            <a:spLocks noChangeArrowheads="1"/>
          </p:cNvSpPr>
          <p:nvPr/>
        </p:nvSpPr>
        <p:spPr bwMode="auto">
          <a:xfrm>
            <a:off x="6148540" y="4456692"/>
            <a:ext cx="5864225"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defTabSz="684213">
              <a:defRPr>
                <a:solidFill>
                  <a:schemeClr val="tx1"/>
                </a:solidFill>
                <a:latin charset="0" panose="020f0502020204030204" pitchFamily="34" typeface="Calibri"/>
                <a:ea charset="-122" panose="02010600030101010101" pitchFamily="2" typeface="宋体"/>
              </a:defRPr>
            </a:lvl1pPr>
            <a:lvl2pPr defTabSz="684213">
              <a:defRPr>
                <a:solidFill>
                  <a:schemeClr val="tx1"/>
                </a:solidFill>
                <a:latin charset="0" panose="020f0502020204030204" pitchFamily="34" typeface="Calibri"/>
                <a:ea charset="-122" panose="02010600030101010101" pitchFamily="2" typeface="宋体"/>
              </a:defRPr>
            </a:lvl2pPr>
            <a:lvl3pPr defTabSz="684213">
              <a:defRPr>
                <a:solidFill>
                  <a:schemeClr val="tx1"/>
                </a:solidFill>
                <a:latin charset="0" panose="020f0502020204030204" pitchFamily="34" typeface="Calibri"/>
                <a:ea charset="-122" panose="02010600030101010101" pitchFamily="2" typeface="宋体"/>
              </a:defRPr>
            </a:lvl3pPr>
            <a:lvl4pPr defTabSz="684213">
              <a:defRPr>
                <a:solidFill>
                  <a:schemeClr val="tx1"/>
                </a:solidFill>
                <a:latin charset="0" panose="020f0502020204030204" pitchFamily="34" typeface="Calibri"/>
                <a:ea charset="-122" panose="02010600030101010101" pitchFamily="2" typeface="宋体"/>
              </a:defRPr>
            </a:lvl4pPr>
            <a:lvl5pPr defTabSz="684213">
              <a:defRPr>
                <a:solidFill>
                  <a:schemeClr val="tx1"/>
                </a:solidFill>
                <a:latin charset="0" panose="020f0502020204030204" pitchFamily="34" typeface="Calibri"/>
                <a:ea charset="-122" panose="02010600030101010101" pitchFamily="2" typeface="宋体"/>
              </a:defRPr>
            </a:lvl5pPr>
            <a:lvl6pPr defTabSz="684213" eaLnBrk="0" fontAlgn="base" hangingPunct="0" indent="1588" marL="2284413">
              <a:spcBef>
                <a:spcPct val="0"/>
              </a:spcBef>
              <a:spcAft>
                <a:spcPct val="0"/>
              </a:spcAft>
              <a:defRPr>
                <a:solidFill>
                  <a:schemeClr val="tx1"/>
                </a:solidFill>
                <a:latin charset="0" panose="020f0502020204030204" pitchFamily="34" typeface="Calibri"/>
                <a:ea charset="-122" panose="02010600030101010101" pitchFamily="2" typeface="宋体"/>
              </a:defRPr>
            </a:lvl6pPr>
            <a:lvl7pPr defTabSz="684213" eaLnBrk="0" fontAlgn="base" hangingPunct="0" indent="1588" marL="2741613">
              <a:spcBef>
                <a:spcPct val="0"/>
              </a:spcBef>
              <a:spcAft>
                <a:spcPct val="0"/>
              </a:spcAft>
              <a:defRPr>
                <a:solidFill>
                  <a:schemeClr val="tx1"/>
                </a:solidFill>
                <a:latin charset="0" panose="020f0502020204030204" pitchFamily="34" typeface="Calibri"/>
                <a:ea charset="-122" panose="02010600030101010101" pitchFamily="2" typeface="宋体"/>
              </a:defRPr>
            </a:lvl7pPr>
            <a:lvl8pPr defTabSz="684213" eaLnBrk="0" fontAlgn="base" hangingPunct="0" indent="1588" marL="3198813">
              <a:spcBef>
                <a:spcPct val="0"/>
              </a:spcBef>
              <a:spcAft>
                <a:spcPct val="0"/>
              </a:spcAft>
              <a:defRPr>
                <a:solidFill>
                  <a:schemeClr val="tx1"/>
                </a:solidFill>
                <a:latin charset="0" panose="020f0502020204030204" pitchFamily="34" typeface="Calibri"/>
                <a:ea charset="-122" panose="02010600030101010101" pitchFamily="2" typeface="宋体"/>
              </a:defRPr>
            </a:lvl8pPr>
            <a:lvl9pPr defTabSz="684213" eaLnBrk="0" fontAlgn="base" hangingPunct="0" indent="1588" marL="3656013">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algn="ctr">
              <a:defRPr/>
            </a:pPr>
            <a:r>
              <a:rPr altLang="en-US" lang="zh-CN" noProof="1" sz="1000">
                <a:solidFill>
                  <a:schemeClr val="bg1"/>
                </a:solidFill>
                <a:latin charset="-122" panose="02010509060101010101" pitchFamily="49" typeface="幼圆"/>
                <a:ea charset="-122" panose="02010509060101010101" pitchFamily="49" typeface="幼圆"/>
              </a:rPr>
              <a:t>根据分类输入内容根据分类输入内容根据分类输入内容根据分类输入内容</a:t>
            </a:r>
          </a:p>
          <a:p>
            <a:pPr algn="ctr">
              <a:defRPr/>
            </a:pPr>
            <a:r>
              <a:rPr altLang="en-US" lang="zh-CN" noProof="1" sz="1000">
                <a:solidFill>
                  <a:schemeClr val="bg1"/>
                </a:solidFill>
                <a:latin charset="-122" panose="02010509060101010101" pitchFamily="49" typeface="幼圆"/>
                <a:ea charset="-122" panose="02010509060101010101" pitchFamily="49" typeface="幼圆"/>
              </a:rPr>
              <a:t>根据分类输入内容根据分类输入内容根据分类输入内容根据分类输入内容</a:t>
            </a:r>
          </a:p>
        </p:txBody>
      </p:sp>
      <p:sp>
        <p:nvSpPr>
          <p:cNvPr id="62" name="文本框 67"/>
          <p:cNvSpPr txBox="1">
            <a:spLocks noChangeArrowheads="1"/>
          </p:cNvSpPr>
          <p:nvPr/>
        </p:nvSpPr>
        <p:spPr bwMode="auto">
          <a:xfrm>
            <a:off x="8326087" y="3458776"/>
            <a:ext cx="1198880" cy="396240"/>
          </a:xfrm>
          <a:prstGeom prst="rect">
            <a:avLst/>
          </a:prstGeom>
          <a:noFill/>
          <a:ln w="9525">
            <a:noFill/>
            <a:miter lim="800000"/>
          </a:ln>
          <a:extLst>
            <a:ext uri="{909E8E84-426E-40DD-AFC4-6F175D3DCCD1}">
              <a14:hiddenFill>
                <a:solidFill>
                  <a:srgbClr val="FFFFFF"/>
                </a:solidFill>
              </a14:hiddenFill>
            </a:ext>
          </a:extLst>
        </p:spPr>
        <p:txBody>
          <a:bodyPr wrap="none">
            <a:spAutoFit/>
          </a:bodyPr>
          <a:lstStyle>
            <a:lvl1pPr eaLnBrk="0" hangingPunct="0">
              <a:defRPr>
                <a:solidFill>
                  <a:schemeClr val="tx1"/>
                </a:solidFill>
                <a:latin charset="0" panose="020f0502020204030204" pitchFamily="34" typeface="Calibri"/>
                <a:ea charset="-122" panose="02010600030101010101" pitchFamily="2" typeface="宋体"/>
              </a:defRPr>
            </a:lvl1pPr>
            <a:lvl2pPr eaLnBrk="0" hangingPunct="0">
              <a:defRPr>
                <a:solidFill>
                  <a:schemeClr val="tx1"/>
                </a:solidFill>
                <a:latin charset="0" panose="020f0502020204030204" pitchFamily="34" typeface="Calibri"/>
                <a:ea charset="-122" panose="02010600030101010101" pitchFamily="2" typeface="宋体"/>
              </a:defRPr>
            </a:lvl2pPr>
            <a:lvl3pPr eaLnBrk="0" hangingPunct="0">
              <a:defRPr>
                <a:solidFill>
                  <a:schemeClr val="tx1"/>
                </a:solidFill>
                <a:latin charset="0" panose="020f0502020204030204" pitchFamily="34" typeface="Calibri"/>
                <a:ea charset="-122" panose="02010600030101010101" pitchFamily="2" typeface="宋体"/>
              </a:defRPr>
            </a:lvl3pPr>
            <a:lvl4pPr eaLnBrk="0" hangingPunct="0">
              <a:defRPr>
                <a:solidFill>
                  <a:schemeClr val="tx1"/>
                </a:solidFill>
                <a:latin charset="0" panose="020f0502020204030204" pitchFamily="34" typeface="Calibri"/>
                <a:ea charset="-122" panose="02010600030101010101" pitchFamily="2" typeface="宋体"/>
              </a:defRPr>
            </a:lvl4pPr>
            <a:lvl5pPr eaLnBrk="0" hangingPunct="0">
              <a:defRPr>
                <a:solidFill>
                  <a:schemeClr val="tx1"/>
                </a:solidFill>
                <a:latin charset="0" panose="020f0502020204030204" pitchFamily="34" typeface="Calibri"/>
                <a:ea charset="-122" panose="02010600030101010101" pitchFamily="2" typeface="宋体"/>
              </a:defRPr>
            </a:lvl5pPr>
            <a:lvl6pPr defTabSz="912813" eaLnBrk="0" fontAlgn="base" hangingPunct="0" indent="1588" marL="2284413">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6pPr>
            <a:lvl7pPr defTabSz="912813" eaLnBrk="0" fontAlgn="base" hangingPunct="0" indent="1588" marL="2741613">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7pPr>
            <a:lvl8pPr defTabSz="912813" eaLnBrk="0" fontAlgn="base" hangingPunct="0" indent="1588" marL="3198813">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8pPr>
            <a:lvl9pPr defTabSz="912813" eaLnBrk="0" fontAlgn="base" hangingPunct="0" indent="1588" marL="3656013">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9pPr>
          </a:lstStyle>
          <a:p>
            <a:pPr algn="ctr">
              <a:defRPr/>
            </a:pPr>
            <a:r>
              <a:rPr altLang="en-US" lang="zh-CN" sz="2000">
                <a:solidFill>
                  <a:schemeClr val="bg1"/>
                </a:solidFill>
                <a:latin charset="-122" panose="02010509060101010101" pitchFamily="49" typeface="幼圆"/>
                <a:ea charset="-122" panose="02010509060101010101" pitchFamily="49" typeface="幼圆"/>
                <a:sym charset="0" panose="020b0604020202020204" pitchFamily="34" typeface="Arial"/>
              </a:rPr>
              <a:t>添加标题</a:t>
            </a:r>
          </a:p>
        </p:txBody>
      </p:sp>
      <p:sp>
        <p:nvSpPr>
          <p:cNvPr id="63" name="Freeform 415"/>
          <p:cNvSpPr>
            <a:spLocks noChangeArrowheads="1"/>
          </p:cNvSpPr>
          <p:nvPr/>
        </p:nvSpPr>
        <p:spPr bwMode="auto">
          <a:xfrm>
            <a:off x="8164597" y="4020819"/>
            <a:ext cx="225425" cy="227013"/>
          </a:xfrm>
          <a:custGeom>
            <a:gdLst>
              <a:gd fmla="*/ 156 w 260" name="T0"/>
              <a:gd fmla="*/ 260 h 260" name="T1"/>
              <a:gd fmla="*/ 186 w 260" name="T2"/>
              <a:gd fmla="*/ 167 h 260" name="T3"/>
              <a:gd fmla="*/ 156 w 260" name="T4"/>
              <a:gd fmla="*/ 130 h 260" name="T5"/>
              <a:gd fmla="*/ 156 w 260" name="T6"/>
              <a:gd fmla="*/ 107 h 260" name="T7"/>
              <a:gd fmla="*/ 161 w 260" name="T8"/>
              <a:gd fmla="*/ 101 h 260" name="T9"/>
              <a:gd fmla="*/ 168 w 260" name="T10"/>
              <a:gd fmla="*/ 98 h 260" name="T11"/>
              <a:gd fmla="*/ 198 w 260" name="T12"/>
              <a:gd fmla="*/ 63 h 260" name="T13"/>
              <a:gd fmla="*/ 144 w 260" name="T14"/>
              <a:gd fmla="*/ 63 h 260" name="T15"/>
              <a:gd fmla="*/ 134 w 260" name="T16"/>
              <a:gd fmla="*/ 66 h 260" name="T17"/>
              <a:gd fmla="*/ 123 w 260" name="T18"/>
              <a:gd fmla="*/ 75 h 260" name="T19"/>
              <a:gd fmla="*/ 117 w 260" name="T20"/>
              <a:gd fmla="*/ 89 h 260" name="T21"/>
              <a:gd fmla="*/ 114 w 260" name="T22"/>
              <a:gd fmla="*/ 102 h 260" name="T23"/>
              <a:gd fmla="*/ 88 w 260" name="T24"/>
              <a:gd fmla="*/ 131 h 260" name="T25"/>
              <a:gd fmla="*/ 114 w 260" name="T26"/>
              <a:gd fmla="*/ 166 h 260" name="T27"/>
              <a:gd fmla="*/ 26 w 260" name="T28"/>
              <a:gd fmla="*/ 260 h 260" name="T29"/>
              <a:gd fmla="*/ 16 w 260" name="T30"/>
              <a:gd fmla="*/ 258 h 260" name="T31"/>
              <a:gd fmla="*/ 8 w 260" name="T32"/>
              <a:gd fmla="*/ 252 h 260" name="T33"/>
              <a:gd fmla="*/ 1 w 260" name="T34"/>
              <a:gd fmla="*/ 244 h 260" name="T35"/>
              <a:gd fmla="*/ 0 w 260" name="T36"/>
              <a:gd fmla="*/ 234 h 260" name="T37"/>
              <a:gd fmla="*/ 0 w 260" name="T38"/>
              <a:gd fmla="*/ 20 h 260" name="T39"/>
              <a:gd fmla="*/ 4 w 260" name="T40"/>
              <a:gd fmla="*/ 11 h 260" name="T41"/>
              <a:gd fmla="*/ 12 w 260" name="T42"/>
              <a:gd fmla="*/ 5 h 260" name="T43"/>
              <a:gd fmla="*/ 21 w 260" name="T44"/>
              <a:gd fmla="*/ 1 h 260" name="T45"/>
              <a:gd fmla="*/ 234 w 260" name="T46"/>
              <a:gd fmla="*/ 0 h 260" name="T47"/>
              <a:gd fmla="*/ 244 w 260" name="T48"/>
              <a:gd fmla="*/ 2 h 260" name="T49"/>
              <a:gd fmla="*/ 252 w 260" name="T50"/>
              <a:gd fmla="*/ 7 h 260" name="T51"/>
              <a:gd fmla="*/ 257 w 260" name="T52"/>
              <a:gd fmla="*/ 16 h 260" name="T53"/>
              <a:gd fmla="*/ 260 w 260" name="T54"/>
              <a:gd fmla="*/ 26 h 260" name="T55"/>
              <a:gd fmla="*/ 259 w 260" name="T56"/>
              <a:gd fmla="*/ 239 h 260" name="T57"/>
              <a:gd fmla="*/ 255 w 260" name="T58"/>
              <a:gd fmla="*/ 249 h 260" name="T59"/>
              <a:gd fmla="*/ 248 w 260" name="T60"/>
              <a:gd fmla="*/ 256 h 260" name="T61"/>
              <a:gd fmla="*/ 239 w 260" name="T62"/>
              <a:gd fmla="*/ 260 h 260" name="T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b="b" l="0" r="r" t="0"/>
            <a:pathLst>
              <a:path h="260" w="260">
                <a:moveTo>
                  <a:pt x="234" y="260"/>
                </a:moveTo>
                <a:lnTo>
                  <a:pt x="156" y="260"/>
                </a:lnTo>
                <a:lnTo>
                  <a:pt x="156" y="167"/>
                </a:lnTo>
                <a:lnTo>
                  <a:pt x="186" y="167"/>
                </a:lnTo>
                <a:lnTo>
                  <a:pt x="186" y="130"/>
                </a:lnTo>
                <a:lnTo>
                  <a:pt x="156" y="130"/>
                </a:lnTo>
                <a:lnTo>
                  <a:pt x="156" y="109"/>
                </a:lnTo>
                <a:lnTo>
                  <a:pt x="156" y="107"/>
                </a:lnTo>
                <a:lnTo>
                  <a:pt x="157" y="104"/>
                </a:lnTo>
                <a:lnTo>
                  <a:pt x="161" y="101"/>
                </a:lnTo>
                <a:lnTo>
                  <a:pt x="164" y="100"/>
                </a:lnTo>
                <a:lnTo>
                  <a:pt x="168" y="98"/>
                </a:lnTo>
                <a:lnTo>
                  <a:pt x="198" y="98"/>
                </a:lnTo>
                <a:lnTo>
                  <a:pt x="198" y="63"/>
                </a:lnTo>
                <a:lnTo>
                  <a:pt x="149" y="63"/>
                </a:lnTo>
                <a:lnTo>
                  <a:pt x="144" y="63"/>
                </a:lnTo>
                <a:lnTo>
                  <a:pt x="139" y="65"/>
                </a:lnTo>
                <a:lnTo>
                  <a:pt x="134" y="66"/>
                </a:lnTo>
                <a:lnTo>
                  <a:pt x="130" y="68"/>
                </a:lnTo>
                <a:lnTo>
                  <a:pt x="123" y="75"/>
                </a:lnTo>
                <a:lnTo>
                  <a:pt x="120" y="83"/>
                </a:lnTo>
                <a:lnTo>
                  <a:pt x="117" y="89"/>
                </a:lnTo>
                <a:lnTo>
                  <a:pt x="114" y="96"/>
                </a:lnTo>
                <a:lnTo>
                  <a:pt x="114" y="102"/>
                </a:lnTo>
                <a:lnTo>
                  <a:pt x="114" y="131"/>
                </a:lnTo>
                <a:lnTo>
                  <a:pt x="88" y="131"/>
                </a:lnTo>
                <a:lnTo>
                  <a:pt x="88" y="166"/>
                </a:lnTo>
                <a:lnTo>
                  <a:pt x="114" y="166"/>
                </a:lnTo>
                <a:lnTo>
                  <a:pt x="114" y="260"/>
                </a:lnTo>
                <a:lnTo>
                  <a:pt x="26" y="260"/>
                </a:lnTo>
                <a:lnTo>
                  <a:pt x="21" y="260"/>
                </a:lnTo>
                <a:lnTo>
                  <a:pt x="16" y="258"/>
                </a:lnTo>
                <a:lnTo>
                  <a:pt x="12" y="256"/>
                </a:lnTo>
                <a:lnTo>
                  <a:pt x="8" y="252"/>
                </a:lnTo>
                <a:lnTo>
                  <a:pt x="4" y="249"/>
                </a:lnTo>
                <a:lnTo>
                  <a:pt x="1" y="244"/>
                </a:lnTo>
                <a:lnTo>
                  <a:pt x="0" y="239"/>
                </a:lnTo>
                <a:lnTo>
                  <a:pt x="0" y="234"/>
                </a:lnTo>
                <a:lnTo>
                  <a:pt x="0" y="26"/>
                </a:lnTo>
                <a:lnTo>
                  <a:pt x="0" y="20"/>
                </a:lnTo>
                <a:lnTo>
                  <a:pt x="1" y="16"/>
                </a:lnTo>
                <a:lnTo>
                  <a:pt x="4" y="11"/>
                </a:lnTo>
                <a:lnTo>
                  <a:pt x="8" y="7"/>
                </a:lnTo>
                <a:lnTo>
                  <a:pt x="12" y="5"/>
                </a:lnTo>
                <a:lnTo>
                  <a:pt x="16" y="2"/>
                </a:lnTo>
                <a:lnTo>
                  <a:pt x="21" y="1"/>
                </a:lnTo>
                <a:lnTo>
                  <a:pt x="26" y="0"/>
                </a:lnTo>
                <a:lnTo>
                  <a:pt x="234" y="0"/>
                </a:lnTo>
                <a:lnTo>
                  <a:pt x="239" y="1"/>
                </a:lnTo>
                <a:lnTo>
                  <a:pt x="244" y="2"/>
                </a:lnTo>
                <a:lnTo>
                  <a:pt x="248" y="5"/>
                </a:lnTo>
                <a:lnTo>
                  <a:pt x="252" y="7"/>
                </a:lnTo>
                <a:lnTo>
                  <a:pt x="255" y="11"/>
                </a:lnTo>
                <a:lnTo>
                  <a:pt x="257" y="16"/>
                </a:lnTo>
                <a:lnTo>
                  <a:pt x="259" y="20"/>
                </a:lnTo>
                <a:lnTo>
                  <a:pt x="260" y="26"/>
                </a:lnTo>
                <a:lnTo>
                  <a:pt x="260" y="234"/>
                </a:lnTo>
                <a:lnTo>
                  <a:pt x="259" y="239"/>
                </a:lnTo>
                <a:lnTo>
                  <a:pt x="257" y="244"/>
                </a:lnTo>
                <a:lnTo>
                  <a:pt x="255" y="249"/>
                </a:lnTo>
                <a:lnTo>
                  <a:pt x="252" y="252"/>
                </a:lnTo>
                <a:lnTo>
                  <a:pt x="248" y="256"/>
                </a:lnTo>
                <a:lnTo>
                  <a:pt x="244" y="258"/>
                </a:lnTo>
                <a:lnTo>
                  <a:pt x="239" y="260"/>
                </a:lnTo>
                <a:lnTo>
                  <a:pt x="234" y="260"/>
                </a:lnTo>
                <a:close/>
              </a:path>
            </a:pathLst>
          </a:custGeom>
          <a:solidFill>
            <a:schemeClr val="bg1"/>
          </a:solidFill>
          <a:ln>
            <a:noFill/>
          </a:ln>
        </p:spPr>
        <p:txBody>
          <a:bodyPr/>
          <a:lstStyle>
            <a:lvl1pPr eaLnBrk="0" hangingPunct="0">
              <a:defRPr>
                <a:solidFill>
                  <a:schemeClr val="tx1"/>
                </a:solidFill>
                <a:latin charset="0" panose="020f0502020204030204" pitchFamily="34" typeface="Calibri"/>
                <a:ea charset="-122" panose="02010600030101010101" pitchFamily="2" typeface="宋体"/>
              </a:defRPr>
            </a:lvl1pPr>
            <a:lvl2pPr eaLnBrk="0" hangingPunct="0">
              <a:defRPr>
                <a:solidFill>
                  <a:schemeClr val="tx1"/>
                </a:solidFill>
                <a:latin charset="0" panose="020f0502020204030204" pitchFamily="34" typeface="Calibri"/>
                <a:ea charset="-122" panose="02010600030101010101" pitchFamily="2" typeface="宋体"/>
              </a:defRPr>
            </a:lvl2pPr>
            <a:lvl3pPr eaLnBrk="0" hangingPunct="0">
              <a:defRPr>
                <a:solidFill>
                  <a:schemeClr val="tx1"/>
                </a:solidFill>
                <a:latin charset="0" panose="020f0502020204030204" pitchFamily="34" typeface="Calibri"/>
                <a:ea charset="-122" panose="02010600030101010101" pitchFamily="2" typeface="宋体"/>
              </a:defRPr>
            </a:lvl3pPr>
            <a:lvl4pPr eaLnBrk="0" hangingPunct="0">
              <a:defRPr>
                <a:solidFill>
                  <a:schemeClr val="tx1"/>
                </a:solidFill>
                <a:latin charset="0" panose="020f0502020204030204" pitchFamily="34" typeface="Calibri"/>
                <a:ea charset="-122" panose="02010600030101010101" pitchFamily="2" typeface="宋体"/>
              </a:defRPr>
            </a:lvl4pPr>
            <a:lvl5pPr eaLnBrk="0" hangingPunct="0">
              <a:defRPr>
                <a:solidFill>
                  <a:schemeClr val="tx1"/>
                </a:solidFill>
                <a:latin charset="0" panose="020f0502020204030204" pitchFamily="34" typeface="Calibri"/>
                <a:ea charset="-122" panose="02010600030101010101" pitchFamily="2" typeface="宋体"/>
              </a:defRPr>
            </a:lvl5pPr>
            <a:lvl6pPr defTabSz="912813" eaLnBrk="0" fontAlgn="base" hangingPunct="0" indent="1588" marL="2284413">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6pPr>
            <a:lvl7pPr defTabSz="912813" eaLnBrk="0" fontAlgn="base" hangingPunct="0" indent="1588" marL="2741613">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7pPr>
            <a:lvl8pPr defTabSz="912813" eaLnBrk="0" fontAlgn="base" hangingPunct="0" indent="1588" marL="3198813">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8pPr>
            <a:lvl9pPr defTabSz="912813" eaLnBrk="0" fontAlgn="base" hangingPunct="0" indent="1588" marL="3656013">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9pPr>
          </a:lstStyle>
          <a:p>
            <a:pPr>
              <a:buFont charset="0" panose="020b0604020202020204" pitchFamily="34" typeface="Arial"/>
              <a:buNone/>
              <a:defRPr/>
            </a:pPr>
            <a:endParaRPr altLang="en-US" lang="zh-CN">
              <a:ea charset="-122" panose="02010509060101010101" pitchFamily="49" typeface="幼圆"/>
            </a:endParaRPr>
          </a:p>
        </p:txBody>
      </p:sp>
      <p:sp>
        <p:nvSpPr>
          <p:cNvPr id="68" name="Freeform 416"/>
          <p:cNvSpPr>
            <a:spLocks noChangeArrowheads="1" noEditPoints="1"/>
          </p:cNvSpPr>
          <p:nvPr/>
        </p:nvSpPr>
        <p:spPr bwMode="auto">
          <a:xfrm>
            <a:off x="8585284" y="4020819"/>
            <a:ext cx="225425" cy="227013"/>
          </a:xfrm>
          <a:custGeom>
            <a:gdLst>
              <a:gd fmla="*/ 21 w 260" name="T0"/>
              <a:gd fmla="*/ 260 h 260" name="T1"/>
              <a:gd fmla="*/ 8 w 260" name="T2"/>
              <a:gd fmla="*/ 252 h 260" name="T3"/>
              <a:gd fmla="*/ 0 w 260" name="T4"/>
              <a:gd fmla="*/ 239 h 260" name="T5"/>
              <a:gd fmla="*/ 0 w 260" name="T6"/>
              <a:gd fmla="*/ 21 h 260" name="T7"/>
              <a:gd fmla="*/ 8 w 260" name="T8"/>
              <a:gd fmla="*/ 8 h 260" name="T9"/>
              <a:gd fmla="*/ 21 w 260" name="T10"/>
              <a:gd fmla="*/ 0 h 260" name="T11"/>
              <a:gd fmla="*/ 240 w 260" name="T12"/>
              <a:gd fmla="*/ 0 h 260" name="T13"/>
              <a:gd fmla="*/ 253 w 260" name="T14"/>
              <a:gd fmla="*/ 8 h 260" name="T15"/>
              <a:gd fmla="*/ 259 w 260" name="T16"/>
              <a:gd fmla="*/ 21 h 260" name="T17"/>
              <a:gd fmla="*/ 259 w 260" name="T18"/>
              <a:gd fmla="*/ 239 h 260" name="T19"/>
              <a:gd fmla="*/ 253 w 260" name="T20"/>
              <a:gd fmla="*/ 252 h 260" name="T21"/>
              <a:gd fmla="*/ 240 w 260" name="T22"/>
              <a:gd fmla="*/ 260 h 260" name="T23"/>
              <a:gd fmla="*/ 225 w 260" name="T24"/>
              <a:gd fmla="*/ 52 h 260" name="T25"/>
              <a:gd fmla="*/ 199 w 260" name="T26"/>
              <a:gd fmla="*/ 63 h 260" name="T27"/>
              <a:gd fmla="*/ 186 w 260" name="T28"/>
              <a:gd fmla="*/ 52 h 260" name="T29"/>
              <a:gd fmla="*/ 169 w 260" name="T30"/>
              <a:gd fmla="*/ 50 h 260" name="T31"/>
              <a:gd fmla="*/ 151 w 260" name="T32"/>
              <a:gd fmla="*/ 55 h 260" name="T33"/>
              <a:gd fmla="*/ 137 w 260" name="T34"/>
              <a:gd fmla="*/ 68 h 260" name="T35"/>
              <a:gd fmla="*/ 132 w 260" name="T36"/>
              <a:gd fmla="*/ 89 h 260" name="T37"/>
              <a:gd fmla="*/ 115 w 260" name="T38"/>
              <a:gd fmla="*/ 95 h 260" name="T39"/>
              <a:gd fmla="*/ 72 w 260" name="T40"/>
              <a:gd fmla="*/ 77 h 260" name="T41"/>
              <a:gd fmla="*/ 51 w 260" name="T42"/>
              <a:gd fmla="*/ 57 h 260" name="T43"/>
              <a:gd fmla="*/ 46 w 260" name="T44"/>
              <a:gd fmla="*/ 74 h 260" name="T45"/>
              <a:gd fmla="*/ 54 w 260" name="T46"/>
              <a:gd fmla="*/ 100 h 260" name="T47"/>
              <a:gd fmla="*/ 58 w 260" name="T48"/>
              <a:gd fmla="*/ 109 h 260" name="T49"/>
              <a:gd fmla="*/ 46 w 260" name="T50"/>
              <a:gd fmla="*/ 111 h 260" name="T51"/>
              <a:gd fmla="*/ 51 w 260" name="T52"/>
              <a:gd fmla="*/ 126 h 260" name="T53"/>
              <a:gd fmla="*/ 76 w 260" name="T54"/>
              <a:gd fmla="*/ 143 h 260" name="T55"/>
              <a:gd fmla="*/ 65 w 260" name="T56"/>
              <a:gd fmla="*/ 146 h 260" name="T57"/>
              <a:gd fmla="*/ 61 w 260" name="T58"/>
              <a:gd fmla="*/ 152 h 260" name="T59"/>
              <a:gd fmla="*/ 76 w 260" name="T60"/>
              <a:gd fmla="*/ 165 h 260" name="T61"/>
              <a:gd fmla="*/ 85 w 260" name="T62"/>
              <a:gd fmla="*/ 180 h 260" name="T63"/>
              <a:gd fmla="*/ 56 w 260" name="T64"/>
              <a:gd fmla="*/ 187 h 260" name="T65"/>
              <a:gd fmla="*/ 45 w 260" name="T66"/>
              <a:gd fmla="*/ 194 h 260" name="T67"/>
              <a:gd fmla="*/ 77 w 260" name="T68"/>
              <a:gd fmla="*/ 204 h 260" name="T69"/>
              <a:gd fmla="*/ 120 w 260" name="T70"/>
              <a:gd fmla="*/ 204 h 260" name="T71"/>
              <a:gd fmla="*/ 163 w 260" name="T72"/>
              <a:gd fmla="*/ 187 h 260" name="T73"/>
              <a:gd fmla="*/ 191 w 260" name="T74"/>
              <a:gd fmla="*/ 159 h 260" name="T75"/>
              <a:gd fmla="*/ 203 w 260" name="T76"/>
              <a:gd fmla="*/ 134 h 260" name="T77"/>
              <a:gd fmla="*/ 210 w 260" name="T78"/>
              <a:gd fmla="*/ 103 h 260" name="T79"/>
              <a:gd fmla="*/ 216 w 260" name="T80"/>
              <a:gd fmla="*/ 86 h 260" name="T81"/>
              <a:gd fmla="*/ 220 w 260" name="T82"/>
              <a:gd fmla="*/ 70 h 260" name="T83"/>
              <a:gd fmla="*/ 217 w 260" name="T84"/>
              <a:gd fmla="*/ 67 h 260" name="T85"/>
              <a:gd fmla="*/ 225 w 260" name="T86"/>
              <a:gd fmla="*/ 52 h 260" name="T8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b="b" l="0" r="r" t="0"/>
            <a:pathLst>
              <a:path h="260" w="260">
                <a:moveTo>
                  <a:pt x="234" y="260"/>
                </a:moveTo>
                <a:lnTo>
                  <a:pt x="26" y="260"/>
                </a:lnTo>
                <a:lnTo>
                  <a:pt x="21" y="260"/>
                </a:lnTo>
                <a:lnTo>
                  <a:pt x="16" y="258"/>
                </a:lnTo>
                <a:lnTo>
                  <a:pt x="12" y="256"/>
                </a:lnTo>
                <a:lnTo>
                  <a:pt x="8" y="252"/>
                </a:lnTo>
                <a:lnTo>
                  <a:pt x="4" y="249"/>
                </a:lnTo>
                <a:lnTo>
                  <a:pt x="2" y="245"/>
                </a:lnTo>
                <a:lnTo>
                  <a:pt x="0" y="239"/>
                </a:lnTo>
                <a:lnTo>
                  <a:pt x="0" y="234"/>
                </a:lnTo>
                <a:lnTo>
                  <a:pt x="0" y="26"/>
                </a:lnTo>
                <a:lnTo>
                  <a:pt x="0" y="21"/>
                </a:lnTo>
                <a:lnTo>
                  <a:pt x="2" y="16"/>
                </a:lnTo>
                <a:lnTo>
                  <a:pt x="4" y="12"/>
                </a:lnTo>
                <a:lnTo>
                  <a:pt x="8" y="8"/>
                </a:lnTo>
                <a:lnTo>
                  <a:pt x="12" y="4"/>
                </a:lnTo>
                <a:lnTo>
                  <a:pt x="16" y="3"/>
                </a:lnTo>
                <a:lnTo>
                  <a:pt x="21" y="0"/>
                </a:lnTo>
                <a:lnTo>
                  <a:pt x="26" y="0"/>
                </a:lnTo>
                <a:lnTo>
                  <a:pt x="234" y="0"/>
                </a:lnTo>
                <a:lnTo>
                  <a:pt x="240" y="0"/>
                </a:lnTo>
                <a:lnTo>
                  <a:pt x="245" y="3"/>
                </a:lnTo>
                <a:lnTo>
                  <a:pt x="249" y="4"/>
                </a:lnTo>
                <a:lnTo>
                  <a:pt x="253" y="8"/>
                </a:lnTo>
                <a:lnTo>
                  <a:pt x="255" y="12"/>
                </a:lnTo>
                <a:lnTo>
                  <a:pt x="258" y="16"/>
                </a:lnTo>
                <a:lnTo>
                  <a:pt x="259" y="21"/>
                </a:lnTo>
                <a:lnTo>
                  <a:pt x="260" y="26"/>
                </a:lnTo>
                <a:lnTo>
                  <a:pt x="260" y="234"/>
                </a:lnTo>
                <a:lnTo>
                  <a:pt x="259" y="239"/>
                </a:lnTo>
                <a:lnTo>
                  <a:pt x="258" y="245"/>
                </a:lnTo>
                <a:lnTo>
                  <a:pt x="255" y="249"/>
                </a:lnTo>
                <a:lnTo>
                  <a:pt x="253" y="252"/>
                </a:lnTo>
                <a:lnTo>
                  <a:pt x="249" y="256"/>
                </a:lnTo>
                <a:lnTo>
                  <a:pt x="245" y="258"/>
                </a:lnTo>
                <a:lnTo>
                  <a:pt x="240" y="260"/>
                </a:lnTo>
                <a:lnTo>
                  <a:pt x="234" y="260"/>
                </a:lnTo>
                <a:close/>
                <a:moveTo>
                  <a:pt x="225" y="52"/>
                </a:moveTo>
                <a:lnTo>
                  <a:pt x="225" y="52"/>
                </a:lnTo>
                <a:lnTo>
                  <a:pt x="215" y="57"/>
                </a:lnTo>
                <a:lnTo>
                  <a:pt x="207" y="61"/>
                </a:lnTo>
                <a:lnTo>
                  <a:pt x="199" y="63"/>
                </a:lnTo>
                <a:lnTo>
                  <a:pt x="197" y="59"/>
                </a:lnTo>
                <a:lnTo>
                  <a:pt x="191" y="55"/>
                </a:lnTo>
                <a:lnTo>
                  <a:pt x="186" y="52"/>
                </a:lnTo>
                <a:lnTo>
                  <a:pt x="181" y="51"/>
                </a:lnTo>
                <a:lnTo>
                  <a:pt x="175" y="50"/>
                </a:lnTo>
                <a:lnTo>
                  <a:pt x="169" y="50"/>
                </a:lnTo>
                <a:lnTo>
                  <a:pt x="163" y="51"/>
                </a:lnTo>
                <a:lnTo>
                  <a:pt x="156" y="52"/>
                </a:lnTo>
                <a:lnTo>
                  <a:pt x="151" y="55"/>
                </a:lnTo>
                <a:lnTo>
                  <a:pt x="145" y="59"/>
                </a:lnTo>
                <a:lnTo>
                  <a:pt x="141" y="63"/>
                </a:lnTo>
                <a:lnTo>
                  <a:pt x="137" y="68"/>
                </a:lnTo>
                <a:lnTo>
                  <a:pt x="134" y="73"/>
                </a:lnTo>
                <a:lnTo>
                  <a:pt x="132" y="81"/>
                </a:lnTo>
                <a:lnTo>
                  <a:pt x="132" y="89"/>
                </a:lnTo>
                <a:lnTo>
                  <a:pt x="133" y="96"/>
                </a:lnTo>
                <a:lnTo>
                  <a:pt x="124" y="96"/>
                </a:lnTo>
                <a:lnTo>
                  <a:pt x="115" y="95"/>
                </a:lnTo>
                <a:lnTo>
                  <a:pt x="98" y="91"/>
                </a:lnTo>
                <a:lnTo>
                  <a:pt x="84" y="85"/>
                </a:lnTo>
                <a:lnTo>
                  <a:pt x="72" y="77"/>
                </a:lnTo>
                <a:lnTo>
                  <a:pt x="63" y="70"/>
                </a:lnTo>
                <a:lnTo>
                  <a:pt x="56" y="64"/>
                </a:lnTo>
                <a:lnTo>
                  <a:pt x="51" y="57"/>
                </a:lnTo>
                <a:lnTo>
                  <a:pt x="48" y="61"/>
                </a:lnTo>
                <a:lnTo>
                  <a:pt x="47" y="68"/>
                </a:lnTo>
                <a:lnTo>
                  <a:pt x="46" y="74"/>
                </a:lnTo>
                <a:lnTo>
                  <a:pt x="46" y="82"/>
                </a:lnTo>
                <a:lnTo>
                  <a:pt x="48" y="91"/>
                </a:lnTo>
                <a:lnTo>
                  <a:pt x="54" y="100"/>
                </a:lnTo>
                <a:lnTo>
                  <a:pt x="58" y="106"/>
                </a:lnTo>
                <a:lnTo>
                  <a:pt x="63" y="109"/>
                </a:lnTo>
                <a:lnTo>
                  <a:pt x="58" y="109"/>
                </a:lnTo>
                <a:lnTo>
                  <a:pt x="52" y="108"/>
                </a:lnTo>
                <a:lnTo>
                  <a:pt x="46" y="106"/>
                </a:lnTo>
                <a:lnTo>
                  <a:pt x="46" y="111"/>
                </a:lnTo>
                <a:lnTo>
                  <a:pt x="46" y="115"/>
                </a:lnTo>
                <a:lnTo>
                  <a:pt x="48" y="120"/>
                </a:lnTo>
                <a:lnTo>
                  <a:pt x="51" y="126"/>
                </a:lnTo>
                <a:lnTo>
                  <a:pt x="56" y="133"/>
                </a:lnTo>
                <a:lnTo>
                  <a:pt x="64" y="138"/>
                </a:lnTo>
                <a:lnTo>
                  <a:pt x="76" y="143"/>
                </a:lnTo>
                <a:lnTo>
                  <a:pt x="74" y="145"/>
                </a:lnTo>
                <a:lnTo>
                  <a:pt x="72" y="146"/>
                </a:lnTo>
                <a:lnTo>
                  <a:pt x="65" y="146"/>
                </a:lnTo>
                <a:lnTo>
                  <a:pt x="59" y="145"/>
                </a:lnTo>
                <a:lnTo>
                  <a:pt x="60" y="148"/>
                </a:lnTo>
                <a:lnTo>
                  <a:pt x="61" y="152"/>
                </a:lnTo>
                <a:lnTo>
                  <a:pt x="64" y="156"/>
                </a:lnTo>
                <a:lnTo>
                  <a:pt x="69" y="161"/>
                </a:lnTo>
                <a:lnTo>
                  <a:pt x="76" y="165"/>
                </a:lnTo>
                <a:lnTo>
                  <a:pt x="84" y="169"/>
                </a:lnTo>
                <a:lnTo>
                  <a:pt x="94" y="173"/>
                </a:lnTo>
                <a:lnTo>
                  <a:pt x="85" y="180"/>
                </a:lnTo>
                <a:lnTo>
                  <a:pt x="76" y="184"/>
                </a:lnTo>
                <a:lnTo>
                  <a:pt x="67" y="186"/>
                </a:lnTo>
                <a:lnTo>
                  <a:pt x="56" y="187"/>
                </a:lnTo>
                <a:lnTo>
                  <a:pt x="42" y="189"/>
                </a:lnTo>
                <a:lnTo>
                  <a:pt x="38" y="189"/>
                </a:lnTo>
                <a:lnTo>
                  <a:pt x="45" y="194"/>
                </a:lnTo>
                <a:lnTo>
                  <a:pt x="54" y="198"/>
                </a:lnTo>
                <a:lnTo>
                  <a:pt x="65" y="202"/>
                </a:lnTo>
                <a:lnTo>
                  <a:pt x="77" y="204"/>
                </a:lnTo>
                <a:lnTo>
                  <a:pt x="91" y="206"/>
                </a:lnTo>
                <a:lnTo>
                  <a:pt x="106" y="206"/>
                </a:lnTo>
                <a:lnTo>
                  <a:pt x="120" y="204"/>
                </a:lnTo>
                <a:lnTo>
                  <a:pt x="134" y="200"/>
                </a:lnTo>
                <a:lnTo>
                  <a:pt x="150" y="195"/>
                </a:lnTo>
                <a:lnTo>
                  <a:pt x="163" y="187"/>
                </a:lnTo>
                <a:lnTo>
                  <a:pt x="176" y="178"/>
                </a:lnTo>
                <a:lnTo>
                  <a:pt x="186" y="165"/>
                </a:lnTo>
                <a:lnTo>
                  <a:pt x="191" y="159"/>
                </a:lnTo>
                <a:lnTo>
                  <a:pt x="197" y="151"/>
                </a:lnTo>
                <a:lnTo>
                  <a:pt x="201" y="143"/>
                </a:lnTo>
                <a:lnTo>
                  <a:pt x="203" y="134"/>
                </a:lnTo>
                <a:lnTo>
                  <a:pt x="206" y="124"/>
                </a:lnTo>
                <a:lnTo>
                  <a:pt x="208" y="113"/>
                </a:lnTo>
                <a:lnTo>
                  <a:pt x="210" y="103"/>
                </a:lnTo>
                <a:lnTo>
                  <a:pt x="210" y="90"/>
                </a:lnTo>
                <a:lnTo>
                  <a:pt x="212" y="89"/>
                </a:lnTo>
                <a:lnTo>
                  <a:pt x="216" y="86"/>
                </a:lnTo>
                <a:lnTo>
                  <a:pt x="223" y="78"/>
                </a:lnTo>
                <a:lnTo>
                  <a:pt x="230" y="68"/>
                </a:lnTo>
                <a:lnTo>
                  <a:pt x="220" y="70"/>
                </a:lnTo>
                <a:lnTo>
                  <a:pt x="208" y="73"/>
                </a:lnTo>
                <a:lnTo>
                  <a:pt x="214" y="70"/>
                </a:lnTo>
                <a:lnTo>
                  <a:pt x="217" y="67"/>
                </a:lnTo>
                <a:lnTo>
                  <a:pt x="223" y="60"/>
                </a:lnTo>
                <a:lnTo>
                  <a:pt x="224" y="55"/>
                </a:lnTo>
                <a:lnTo>
                  <a:pt x="225" y="52"/>
                </a:lnTo>
                <a:close/>
              </a:path>
            </a:pathLst>
          </a:custGeom>
          <a:solidFill>
            <a:schemeClr val="bg1"/>
          </a:solidFill>
          <a:ln>
            <a:noFill/>
          </a:ln>
        </p:spPr>
        <p:txBody>
          <a:bodyPr/>
          <a:lstStyle>
            <a:lvl1pPr eaLnBrk="0" hangingPunct="0">
              <a:defRPr>
                <a:solidFill>
                  <a:schemeClr val="tx1"/>
                </a:solidFill>
                <a:latin charset="0" panose="020f0502020204030204" pitchFamily="34" typeface="Calibri"/>
                <a:ea charset="-122" panose="02010600030101010101" pitchFamily="2" typeface="宋体"/>
              </a:defRPr>
            </a:lvl1pPr>
            <a:lvl2pPr eaLnBrk="0" hangingPunct="0">
              <a:defRPr>
                <a:solidFill>
                  <a:schemeClr val="tx1"/>
                </a:solidFill>
                <a:latin charset="0" panose="020f0502020204030204" pitchFamily="34" typeface="Calibri"/>
                <a:ea charset="-122" panose="02010600030101010101" pitchFamily="2" typeface="宋体"/>
              </a:defRPr>
            </a:lvl2pPr>
            <a:lvl3pPr eaLnBrk="0" hangingPunct="0">
              <a:defRPr>
                <a:solidFill>
                  <a:schemeClr val="tx1"/>
                </a:solidFill>
                <a:latin charset="0" panose="020f0502020204030204" pitchFamily="34" typeface="Calibri"/>
                <a:ea charset="-122" panose="02010600030101010101" pitchFamily="2" typeface="宋体"/>
              </a:defRPr>
            </a:lvl3pPr>
            <a:lvl4pPr eaLnBrk="0" hangingPunct="0">
              <a:defRPr>
                <a:solidFill>
                  <a:schemeClr val="tx1"/>
                </a:solidFill>
                <a:latin charset="0" panose="020f0502020204030204" pitchFamily="34" typeface="Calibri"/>
                <a:ea charset="-122" panose="02010600030101010101" pitchFamily="2" typeface="宋体"/>
              </a:defRPr>
            </a:lvl4pPr>
            <a:lvl5pPr eaLnBrk="0" hangingPunct="0">
              <a:defRPr>
                <a:solidFill>
                  <a:schemeClr val="tx1"/>
                </a:solidFill>
                <a:latin charset="0" panose="020f0502020204030204" pitchFamily="34" typeface="Calibri"/>
                <a:ea charset="-122" panose="02010600030101010101" pitchFamily="2" typeface="宋体"/>
              </a:defRPr>
            </a:lvl5pPr>
            <a:lvl6pPr defTabSz="912813" eaLnBrk="0" fontAlgn="base" hangingPunct="0" indent="1588" marL="2284413">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6pPr>
            <a:lvl7pPr defTabSz="912813" eaLnBrk="0" fontAlgn="base" hangingPunct="0" indent="1588" marL="2741613">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7pPr>
            <a:lvl8pPr defTabSz="912813" eaLnBrk="0" fontAlgn="base" hangingPunct="0" indent="1588" marL="3198813">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8pPr>
            <a:lvl9pPr defTabSz="912813" eaLnBrk="0" fontAlgn="base" hangingPunct="0" indent="1588" marL="3656013">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9pPr>
          </a:lstStyle>
          <a:p>
            <a:pPr>
              <a:buFont charset="0" panose="020b0604020202020204" pitchFamily="34" typeface="Arial"/>
              <a:buNone/>
              <a:defRPr/>
            </a:pPr>
            <a:endParaRPr altLang="en-US" lang="zh-CN">
              <a:ea charset="-122" panose="02010509060101010101" pitchFamily="49" typeface="幼圆"/>
            </a:endParaRPr>
          </a:p>
        </p:txBody>
      </p:sp>
      <p:sp>
        <p:nvSpPr>
          <p:cNvPr id="71" name="Freeform 417"/>
          <p:cNvSpPr>
            <a:spLocks noChangeArrowheads="1" noEditPoints="1"/>
          </p:cNvSpPr>
          <p:nvPr/>
        </p:nvSpPr>
        <p:spPr bwMode="auto">
          <a:xfrm>
            <a:off x="9005972" y="4020819"/>
            <a:ext cx="225425" cy="227013"/>
          </a:xfrm>
          <a:custGeom>
            <a:gdLst>
              <a:gd fmla="*/ 21 w 260" name="T0"/>
              <a:gd fmla="*/ 260 h 260" name="T1"/>
              <a:gd fmla="*/ 8 w 260" name="T2"/>
              <a:gd fmla="*/ 252 h 260" name="T3"/>
              <a:gd fmla="*/ 0 w 260" name="T4"/>
              <a:gd fmla="*/ 239 h 260" name="T5"/>
              <a:gd fmla="*/ 0 w 260" name="T6"/>
              <a:gd fmla="*/ 21 h 260" name="T7"/>
              <a:gd fmla="*/ 8 w 260" name="T8"/>
              <a:gd fmla="*/ 8 h 260" name="T9"/>
              <a:gd fmla="*/ 21 w 260" name="T10"/>
              <a:gd fmla="*/ 0 h 260" name="T11"/>
              <a:gd fmla="*/ 239 w 260" name="T12"/>
              <a:gd fmla="*/ 0 h 260" name="T13"/>
              <a:gd fmla="*/ 252 w 260" name="T14"/>
              <a:gd fmla="*/ 8 h 260" name="T15"/>
              <a:gd fmla="*/ 259 w 260" name="T16"/>
              <a:gd fmla="*/ 21 h 260" name="T17"/>
              <a:gd fmla="*/ 259 w 260" name="T18"/>
              <a:gd fmla="*/ 239 h 260" name="T19"/>
              <a:gd fmla="*/ 252 w 260" name="T20"/>
              <a:gd fmla="*/ 252 h 260" name="T21"/>
              <a:gd fmla="*/ 239 w 260" name="T22"/>
              <a:gd fmla="*/ 260 h 260" name="T23"/>
              <a:gd fmla="*/ 162 w 260" name="T24"/>
              <a:gd fmla="*/ 37 h 260" name="T25"/>
              <a:gd fmla="*/ 139 w 260" name="T26"/>
              <a:gd fmla="*/ 33 h 260" name="T27"/>
              <a:gd fmla="*/ 110 w 260" name="T28"/>
              <a:gd fmla="*/ 37 h 260" name="T29"/>
              <a:gd fmla="*/ 79 w 260" name="T30"/>
              <a:gd fmla="*/ 55 h 260" name="T31"/>
              <a:gd fmla="*/ 60 w 260" name="T32"/>
              <a:gd fmla="*/ 82 h 260" name="T33"/>
              <a:gd fmla="*/ 56 w 260" name="T34"/>
              <a:gd fmla="*/ 107 h 260" name="T35"/>
              <a:gd fmla="*/ 62 w 260" name="T36"/>
              <a:gd fmla="*/ 128 h 260" name="T37"/>
              <a:gd fmla="*/ 78 w 260" name="T38"/>
              <a:gd fmla="*/ 146 h 260" name="T39"/>
              <a:gd fmla="*/ 87 w 260" name="T40"/>
              <a:gd fmla="*/ 142 h 260" name="T41"/>
              <a:gd fmla="*/ 88 w 260" name="T42"/>
              <a:gd fmla="*/ 129 h 260" name="T43"/>
              <a:gd fmla="*/ 81 w 260" name="T44"/>
              <a:gd fmla="*/ 109 h 260" name="T45"/>
              <a:gd fmla="*/ 84 w 260" name="T46"/>
              <a:gd fmla="*/ 83 h 260" name="T47"/>
              <a:gd fmla="*/ 97 w 260" name="T48"/>
              <a:gd fmla="*/ 64 h 260" name="T49"/>
              <a:gd fmla="*/ 129 w 260" name="T50"/>
              <a:gd fmla="*/ 52 h 260" name="T51"/>
              <a:gd fmla="*/ 153 w 260" name="T52"/>
              <a:gd fmla="*/ 54 h 260" name="T53"/>
              <a:gd fmla="*/ 169 w 260" name="T54"/>
              <a:gd fmla="*/ 65 h 260" name="T55"/>
              <a:gd fmla="*/ 178 w 260" name="T56"/>
              <a:gd fmla="*/ 83 h 260" name="T57"/>
              <a:gd fmla="*/ 179 w 260" name="T58"/>
              <a:gd fmla="*/ 104 h 260" name="T59"/>
              <a:gd fmla="*/ 172 w 260" name="T60"/>
              <a:gd fmla="*/ 132 h 260" name="T61"/>
              <a:gd fmla="*/ 159 w 260" name="T62"/>
              <a:gd fmla="*/ 148 h 260" name="T63"/>
              <a:gd fmla="*/ 146 w 260" name="T64"/>
              <a:gd fmla="*/ 154 h 260" name="T65"/>
              <a:gd fmla="*/ 131 w 260" name="T66"/>
              <a:gd fmla="*/ 148 h 260" name="T67"/>
              <a:gd fmla="*/ 126 w 260" name="T68"/>
              <a:gd fmla="*/ 141 h 260" name="T69"/>
              <a:gd fmla="*/ 136 w 260" name="T70"/>
              <a:gd fmla="*/ 91 h 260" name="T71"/>
              <a:gd fmla="*/ 133 w 260" name="T72"/>
              <a:gd fmla="*/ 81 h 260" name="T73"/>
              <a:gd fmla="*/ 123 w 260" name="T74"/>
              <a:gd fmla="*/ 76 h 260" name="T75"/>
              <a:gd fmla="*/ 112 w 260" name="T76"/>
              <a:gd fmla="*/ 78 h 260" name="T77"/>
              <a:gd fmla="*/ 103 w 260" name="T78"/>
              <a:gd fmla="*/ 90 h 260" name="T79"/>
              <a:gd fmla="*/ 103 w 260" name="T80"/>
              <a:gd fmla="*/ 111 h 260" name="T81"/>
              <a:gd fmla="*/ 87 w 260" name="T82"/>
              <a:gd fmla="*/ 199 h 260" name="T83"/>
              <a:gd fmla="*/ 88 w 260" name="T84"/>
              <a:gd fmla="*/ 224 h 260" name="T85"/>
              <a:gd fmla="*/ 92 w 260" name="T86"/>
              <a:gd fmla="*/ 225 h 260" name="T87"/>
              <a:gd fmla="*/ 107 w 260" name="T88"/>
              <a:gd fmla="*/ 203 h 260" name="T89"/>
              <a:gd fmla="*/ 120 w 260" name="T90"/>
              <a:gd fmla="*/ 160 h 260" name="T91"/>
              <a:gd fmla="*/ 131 w 260" name="T92"/>
              <a:gd fmla="*/ 169 h 260" name="T93"/>
              <a:gd fmla="*/ 149 w 260" name="T94"/>
              <a:gd fmla="*/ 172 h 260" name="T95"/>
              <a:gd fmla="*/ 170 w 260" name="T96"/>
              <a:gd fmla="*/ 167 h 260" name="T97"/>
              <a:gd fmla="*/ 191 w 260" name="T98"/>
              <a:gd fmla="*/ 148 h 260" name="T99"/>
              <a:gd fmla="*/ 205 w 260" name="T100"/>
              <a:gd fmla="*/ 113 h 260" name="T101"/>
              <a:gd fmla="*/ 203 w 260" name="T102"/>
              <a:gd fmla="*/ 77 h 260" name="T103"/>
              <a:gd fmla="*/ 185 w 260" name="T104"/>
              <a:gd fmla="*/ 48 h 260" name="T1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b="b" l="0" r="r" t="0"/>
            <a:pathLst>
              <a:path h="260" w="260">
                <a:moveTo>
                  <a:pt x="234" y="260"/>
                </a:moveTo>
                <a:lnTo>
                  <a:pt x="26" y="260"/>
                </a:lnTo>
                <a:lnTo>
                  <a:pt x="21" y="260"/>
                </a:lnTo>
                <a:lnTo>
                  <a:pt x="16" y="258"/>
                </a:lnTo>
                <a:lnTo>
                  <a:pt x="12" y="256"/>
                </a:lnTo>
                <a:lnTo>
                  <a:pt x="8" y="252"/>
                </a:lnTo>
                <a:lnTo>
                  <a:pt x="4" y="249"/>
                </a:lnTo>
                <a:lnTo>
                  <a:pt x="1" y="245"/>
                </a:lnTo>
                <a:lnTo>
                  <a:pt x="0" y="239"/>
                </a:lnTo>
                <a:lnTo>
                  <a:pt x="0" y="234"/>
                </a:lnTo>
                <a:lnTo>
                  <a:pt x="0" y="26"/>
                </a:lnTo>
                <a:lnTo>
                  <a:pt x="0" y="21"/>
                </a:lnTo>
                <a:lnTo>
                  <a:pt x="1" y="16"/>
                </a:lnTo>
                <a:lnTo>
                  <a:pt x="4" y="12"/>
                </a:lnTo>
                <a:lnTo>
                  <a:pt x="8" y="8"/>
                </a:lnTo>
                <a:lnTo>
                  <a:pt x="12" y="4"/>
                </a:lnTo>
                <a:lnTo>
                  <a:pt x="16" y="3"/>
                </a:lnTo>
                <a:lnTo>
                  <a:pt x="21" y="0"/>
                </a:lnTo>
                <a:lnTo>
                  <a:pt x="26" y="0"/>
                </a:lnTo>
                <a:lnTo>
                  <a:pt x="234" y="0"/>
                </a:lnTo>
                <a:lnTo>
                  <a:pt x="239" y="0"/>
                </a:lnTo>
                <a:lnTo>
                  <a:pt x="244" y="3"/>
                </a:lnTo>
                <a:lnTo>
                  <a:pt x="248" y="4"/>
                </a:lnTo>
                <a:lnTo>
                  <a:pt x="252" y="8"/>
                </a:lnTo>
                <a:lnTo>
                  <a:pt x="255" y="12"/>
                </a:lnTo>
                <a:lnTo>
                  <a:pt x="257" y="16"/>
                </a:lnTo>
                <a:lnTo>
                  <a:pt x="259" y="21"/>
                </a:lnTo>
                <a:lnTo>
                  <a:pt x="260" y="26"/>
                </a:lnTo>
                <a:lnTo>
                  <a:pt x="260" y="234"/>
                </a:lnTo>
                <a:lnTo>
                  <a:pt x="259" y="239"/>
                </a:lnTo>
                <a:lnTo>
                  <a:pt x="257" y="245"/>
                </a:lnTo>
                <a:lnTo>
                  <a:pt x="255" y="249"/>
                </a:lnTo>
                <a:lnTo>
                  <a:pt x="252" y="252"/>
                </a:lnTo>
                <a:lnTo>
                  <a:pt x="248" y="256"/>
                </a:lnTo>
                <a:lnTo>
                  <a:pt x="244" y="258"/>
                </a:lnTo>
                <a:lnTo>
                  <a:pt x="239" y="260"/>
                </a:lnTo>
                <a:lnTo>
                  <a:pt x="234" y="260"/>
                </a:lnTo>
                <a:close/>
                <a:moveTo>
                  <a:pt x="162" y="37"/>
                </a:moveTo>
                <a:lnTo>
                  <a:pt x="162" y="37"/>
                </a:lnTo>
                <a:lnTo>
                  <a:pt x="155" y="34"/>
                </a:lnTo>
                <a:lnTo>
                  <a:pt x="147" y="33"/>
                </a:lnTo>
                <a:lnTo>
                  <a:pt x="139" y="33"/>
                </a:lnTo>
                <a:lnTo>
                  <a:pt x="130" y="33"/>
                </a:lnTo>
                <a:lnTo>
                  <a:pt x="121" y="34"/>
                </a:lnTo>
                <a:lnTo>
                  <a:pt x="110" y="37"/>
                </a:lnTo>
                <a:lnTo>
                  <a:pt x="101" y="39"/>
                </a:lnTo>
                <a:lnTo>
                  <a:pt x="91" y="44"/>
                </a:lnTo>
                <a:lnTo>
                  <a:pt x="79" y="55"/>
                </a:lnTo>
                <a:lnTo>
                  <a:pt x="72" y="64"/>
                </a:lnTo>
                <a:lnTo>
                  <a:pt x="64" y="73"/>
                </a:lnTo>
                <a:lnTo>
                  <a:pt x="60" y="82"/>
                </a:lnTo>
                <a:lnTo>
                  <a:pt x="57" y="91"/>
                </a:lnTo>
                <a:lnTo>
                  <a:pt x="56" y="99"/>
                </a:lnTo>
                <a:lnTo>
                  <a:pt x="56" y="107"/>
                </a:lnTo>
                <a:lnTo>
                  <a:pt x="57" y="115"/>
                </a:lnTo>
                <a:lnTo>
                  <a:pt x="60" y="121"/>
                </a:lnTo>
                <a:lnTo>
                  <a:pt x="62" y="128"/>
                </a:lnTo>
                <a:lnTo>
                  <a:pt x="69" y="137"/>
                </a:lnTo>
                <a:lnTo>
                  <a:pt x="74" y="143"/>
                </a:lnTo>
                <a:lnTo>
                  <a:pt x="78" y="146"/>
                </a:lnTo>
                <a:lnTo>
                  <a:pt x="82" y="146"/>
                </a:lnTo>
                <a:lnTo>
                  <a:pt x="84" y="145"/>
                </a:lnTo>
                <a:lnTo>
                  <a:pt x="87" y="142"/>
                </a:lnTo>
                <a:lnTo>
                  <a:pt x="88" y="138"/>
                </a:lnTo>
                <a:lnTo>
                  <a:pt x="88" y="133"/>
                </a:lnTo>
                <a:lnTo>
                  <a:pt x="88" y="129"/>
                </a:lnTo>
                <a:lnTo>
                  <a:pt x="86" y="124"/>
                </a:lnTo>
                <a:lnTo>
                  <a:pt x="83" y="119"/>
                </a:lnTo>
                <a:lnTo>
                  <a:pt x="81" y="109"/>
                </a:lnTo>
                <a:lnTo>
                  <a:pt x="81" y="100"/>
                </a:lnTo>
                <a:lnTo>
                  <a:pt x="82" y="89"/>
                </a:lnTo>
                <a:lnTo>
                  <a:pt x="84" y="83"/>
                </a:lnTo>
                <a:lnTo>
                  <a:pt x="87" y="77"/>
                </a:lnTo>
                <a:lnTo>
                  <a:pt x="91" y="70"/>
                </a:lnTo>
                <a:lnTo>
                  <a:pt x="97" y="64"/>
                </a:lnTo>
                <a:lnTo>
                  <a:pt x="109" y="59"/>
                </a:lnTo>
                <a:lnTo>
                  <a:pt x="120" y="55"/>
                </a:lnTo>
                <a:lnTo>
                  <a:pt x="129" y="52"/>
                </a:lnTo>
                <a:lnTo>
                  <a:pt x="138" y="51"/>
                </a:lnTo>
                <a:lnTo>
                  <a:pt x="146" y="52"/>
                </a:lnTo>
                <a:lnTo>
                  <a:pt x="153" y="54"/>
                </a:lnTo>
                <a:lnTo>
                  <a:pt x="159" y="57"/>
                </a:lnTo>
                <a:lnTo>
                  <a:pt x="165" y="61"/>
                </a:lnTo>
                <a:lnTo>
                  <a:pt x="169" y="65"/>
                </a:lnTo>
                <a:lnTo>
                  <a:pt x="173" y="70"/>
                </a:lnTo>
                <a:lnTo>
                  <a:pt x="175" y="77"/>
                </a:lnTo>
                <a:lnTo>
                  <a:pt x="178" y="83"/>
                </a:lnTo>
                <a:lnTo>
                  <a:pt x="179" y="90"/>
                </a:lnTo>
                <a:lnTo>
                  <a:pt x="179" y="98"/>
                </a:lnTo>
                <a:lnTo>
                  <a:pt x="179" y="104"/>
                </a:lnTo>
                <a:lnTo>
                  <a:pt x="178" y="111"/>
                </a:lnTo>
                <a:lnTo>
                  <a:pt x="174" y="122"/>
                </a:lnTo>
                <a:lnTo>
                  <a:pt x="172" y="132"/>
                </a:lnTo>
                <a:lnTo>
                  <a:pt x="168" y="138"/>
                </a:lnTo>
                <a:lnTo>
                  <a:pt x="164" y="145"/>
                </a:lnTo>
                <a:lnTo>
                  <a:pt x="159" y="148"/>
                </a:lnTo>
                <a:lnTo>
                  <a:pt x="155" y="151"/>
                </a:lnTo>
                <a:lnTo>
                  <a:pt x="149" y="152"/>
                </a:lnTo>
                <a:lnTo>
                  <a:pt x="146" y="154"/>
                </a:lnTo>
                <a:lnTo>
                  <a:pt x="142" y="154"/>
                </a:lnTo>
                <a:lnTo>
                  <a:pt x="138" y="152"/>
                </a:lnTo>
                <a:lnTo>
                  <a:pt x="131" y="148"/>
                </a:lnTo>
                <a:lnTo>
                  <a:pt x="127" y="145"/>
                </a:lnTo>
                <a:lnTo>
                  <a:pt x="126" y="142"/>
                </a:lnTo>
                <a:lnTo>
                  <a:pt x="126" y="141"/>
                </a:lnTo>
                <a:lnTo>
                  <a:pt x="131" y="119"/>
                </a:lnTo>
                <a:lnTo>
                  <a:pt x="135" y="102"/>
                </a:lnTo>
                <a:lnTo>
                  <a:pt x="136" y="91"/>
                </a:lnTo>
                <a:lnTo>
                  <a:pt x="136" y="87"/>
                </a:lnTo>
                <a:lnTo>
                  <a:pt x="135" y="83"/>
                </a:lnTo>
                <a:lnTo>
                  <a:pt x="133" y="81"/>
                </a:lnTo>
                <a:lnTo>
                  <a:pt x="130" y="78"/>
                </a:lnTo>
                <a:lnTo>
                  <a:pt x="126" y="76"/>
                </a:lnTo>
                <a:lnTo>
                  <a:pt x="123" y="76"/>
                </a:lnTo>
                <a:lnTo>
                  <a:pt x="120" y="76"/>
                </a:lnTo>
                <a:lnTo>
                  <a:pt x="116" y="76"/>
                </a:lnTo>
                <a:lnTo>
                  <a:pt x="112" y="78"/>
                </a:lnTo>
                <a:lnTo>
                  <a:pt x="108" y="81"/>
                </a:lnTo>
                <a:lnTo>
                  <a:pt x="105" y="85"/>
                </a:lnTo>
                <a:lnTo>
                  <a:pt x="103" y="90"/>
                </a:lnTo>
                <a:lnTo>
                  <a:pt x="101" y="95"/>
                </a:lnTo>
                <a:lnTo>
                  <a:pt x="101" y="103"/>
                </a:lnTo>
                <a:lnTo>
                  <a:pt x="103" y="111"/>
                </a:lnTo>
                <a:lnTo>
                  <a:pt x="104" y="121"/>
                </a:lnTo>
                <a:lnTo>
                  <a:pt x="90" y="186"/>
                </a:lnTo>
                <a:lnTo>
                  <a:pt x="87" y="199"/>
                </a:lnTo>
                <a:lnTo>
                  <a:pt x="87" y="211"/>
                </a:lnTo>
                <a:lnTo>
                  <a:pt x="87" y="217"/>
                </a:lnTo>
                <a:lnTo>
                  <a:pt x="88" y="224"/>
                </a:lnTo>
                <a:lnTo>
                  <a:pt x="90" y="225"/>
                </a:lnTo>
                <a:lnTo>
                  <a:pt x="91" y="225"/>
                </a:lnTo>
                <a:lnTo>
                  <a:pt x="92" y="225"/>
                </a:lnTo>
                <a:lnTo>
                  <a:pt x="95" y="221"/>
                </a:lnTo>
                <a:lnTo>
                  <a:pt x="103" y="212"/>
                </a:lnTo>
                <a:lnTo>
                  <a:pt x="107" y="203"/>
                </a:lnTo>
                <a:lnTo>
                  <a:pt x="112" y="191"/>
                </a:lnTo>
                <a:lnTo>
                  <a:pt x="116" y="177"/>
                </a:lnTo>
                <a:lnTo>
                  <a:pt x="120" y="160"/>
                </a:lnTo>
                <a:lnTo>
                  <a:pt x="121" y="163"/>
                </a:lnTo>
                <a:lnTo>
                  <a:pt x="122" y="164"/>
                </a:lnTo>
                <a:lnTo>
                  <a:pt x="131" y="169"/>
                </a:lnTo>
                <a:lnTo>
                  <a:pt x="136" y="171"/>
                </a:lnTo>
                <a:lnTo>
                  <a:pt x="143" y="172"/>
                </a:lnTo>
                <a:lnTo>
                  <a:pt x="149" y="172"/>
                </a:lnTo>
                <a:lnTo>
                  <a:pt x="156" y="172"/>
                </a:lnTo>
                <a:lnTo>
                  <a:pt x="164" y="171"/>
                </a:lnTo>
                <a:lnTo>
                  <a:pt x="170" y="167"/>
                </a:lnTo>
                <a:lnTo>
                  <a:pt x="178" y="163"/>
                </a:lnTo>
                <a:lnTo>
                  <a:pt x="185" y="156"/>
                </a:lnTo>
                <a:lnTo>
                  <a:pt x="191" y="148"/>
                </a:lnTo>
                <a:lnTo>
                  <a:pt x="196" y="139"/>
                </a:lnTo>
                <a:lnTo>
                  <a:pt x="201" y="128"/>
                </a:lnTo>
                <a:lnTo>
                  <a:pt x="205" y="113"/>
                </a:lnTo>
                <a:lnTo>
                  <a:pt x="207" y="100"/>
                </a:lnTo>
                <a:lnTo>
                  <a:pt x="205" y="89"/>
                </a:lnTo>
                <a:lnTo>
                  <a:pt x="203" y="77"/>
                </a:lnTo>
                <a:lnTo>
                  <a:pt x="199" y="67"/>
                </a:lnTo>
                <a:lnTo>
                  <a:pt x="192" y="57"/>
                </a:lnTo>
                <a:lnTo>
                  <a:pt x="185" y="48"/>
                </a:lnTo>
                <a:lnTo>
                  <a:pt x="174" y="42"/>
                </a:lnTo>
                <a:lnTo>
                  <a:pt x="162" y="37"/>
                </a:lnTo>
                <a:close/>
              </a:path>
            </a:pathLst>
          </a:custGeom>
          <a:solidFill>
            <a:schemeClr val="bg1"/>
          </a:solidFill>
          <a:ln>
            <a:noFill/>
          </a:ln>
        </p:spPr>
        <p:txBody>
          <a:bodyPr/>
          <a:lstStyle>
            <a:lvl1pPr eaLnBrk="0" hangingPunct="0">
              <a:defRPr>
                <a:solidFill>
                  <a:schemeClr val="tx1"/>
                </a:solidFill>
                <a:latin charset="0" panose="020f0502020204030204" pitchFamily="34" typeface="Calibri"/>
                <a:ea charset="-122" panose="02010600030101010101" pitchFamily="2" typeface="宋体"/>
              </a:defRPr>
            </a:lvl1pPr>
            <a:lvl2pPr eaLnBrk="0" hangingPunct="0">
              <a:defRPr>
                <a:solidFill>
                  <a:schemeClr val="tx1"/>
                </a:solidFill>
                <a:latin charset="0" panose="020f0502020204030204" pitchFamily="34" typeface="Calibri"/>
                <a:ea charset="-122" panose="02010600030101010101" pitchFamily="2" typeface="宋体"/>
              </a:defRPr>
            </a:lvl2pPr>
            <a:lvl3pPr eaLnBrk="0" hangingPunct="0">
              <a:defRPr>
                <a:solidFill>
                  <a:schemeClr val="tx1"/>
                </a:solidFill>
                <a:latin charset="0" panose="020f0502020204030204" pitchFamily="34" typeface="Calibri"/>
                <a:ea charset="-122" panose="02010600030101010101" pitchFamily="2" typeface="宋体"/>
              </a:defRPr>
            </a:lvl3pPr>
            <a:lvl4pPr eaLnBrk="0" hangingPunct="0">
              <a:defRPr>
                <a:solidFill>
                  <a:schemeClr val="tx1"/>
                </a:solidFill>
                <a:latin charset="0" panose="020f0502020204030204" pitchFamily="34" typeface="Calibri"/>
                <a:ea charset="-122" panose="02010600030101010101" pitchFamily="2" typeface="宋体"/>
              </a:defRPr>
            </a:lvl4pPr>
            <a:lvl5pPr eaLnBrk="0" hangingPunct="0">
              <a:defRPr>
                <a:solidFill>
                  <a:schemeClr val="tx1"/>
                </a:solidFill>
                <a:latin charset="0" panose="020f0502020204030204" pitchFamily="34" typeface="Calibri"/>
                <a:ea charset="-122" panose="02010600030101010101" pitchFamily="2" typeface="宋体"/>
              </a:defRPr>
            </a:lvl5pPr>
            <a:lvl6pPr defTabSz="912813" eaLnBrk="0" fontAlgn="base" hangingPunct="0" indent="1588" marL="2284413">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6pPr>
            <a:lvl7pPr defTabSz="912813" eaLnBrk="0" fontAlgn="base" hangingPunct="0" indent="1588" marL="2741613">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7pPr>
            <a:lvl8pPr defTabSz="912813" eaLnBrk="0" fontAlgn="base" hangingPunct="0" indent="1588" marL="3198813">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8pPr>
            <a:lvl9pPr defTabSz="912813" eaLnBrk="0" fontAlgn="base" hangingPunct="0" indent="1588" marL="3656013">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9pPr>
          </a:lstStyle>
          <a:p>
            <a:pPr>
              <a:buFont charset="0" panose="020b0604020202020204" pitchFamily="34" typeface="Arial"/>
              <a:buNone/>
              <a:defRPr/>
            </a:pPr>
            <a:endParaRPr altLang="en-US" lang="zh-CN">
              <a:ea charset="-122" panose="02010509060101010101" pitchFamily="49" typeface="幼圆"/>
            </a:endParaRPr>
          </a:p>
        </p:txBody>
      </p:sp>
      <p:sp>
        <p:nvSpPr>
          <p:cNvPr id="73" name="Freeform 418"/>
          <p:cNvSpPr>
            <a:spLocks noChangeArrowheads="1" noEditPoints="1"/>
          </p:cNvSpPr>
          <p:nvPr/>
        </p:nvSpPr>
        <p:spPr bwMode="auto">
          <a:xfrm>
            <a:off x="9426659" y="4020819"/>
            <a:ext cx="225425" cy="227013"/>
          </a:xfrm>
          <a:custGeom>
            <a:gdLst>
              <a:gd fmla="*/ 26 w 260" name="T0"/>
              <a:gd fmla="*/ 260 h 260" name="T1"/>
              <a:gd fmla="*/ 15 w 260" name="T2"/>
              <a:gd fmla="*/ 258 h 260" name="T3"/>
              <a:gd fmla="*/ 8 w 260" name="T4"/>
              <a:gd fmla="*/ 252 h 260" name="T5"/>
              <a:gd fmla="*/ 2 w 260" name="T6"/>
              <a:gd fmla="*/ 245 h 260" name="T7"/>
              <a:gd fmla="*/ 0 w 260" name="T8"/>
              <a:gd fmla="*/ 234 h 260" name="T9"/>
              <a:gd fmla="*/ 1 w 260" name="T10"/>
              <a:gd fmla="*/ 21 h 260" name="T11"/>
              <a:gd fmla="*/ 5 w 260" name="T12"/>
              <a:gd fmla="*/ 12 h 260" name="T13"/>
              <a:gd fmla="*/ 12 w 260" name="T14"/>
              <a:gd fmla="*/ 4 h 260" name="T15"/>
              <a:gd fmla="*/ 21 w 260" name="T16"/>
              <a:gd fmla="*/ 0 h 260" name="T17"/>
              <a:gd fmla="*/ 234 w 260" name="T18"/>
              <a:gd fmla="*/ 0 h 260" name="T19"/>
              <a:gd fmla="*/ 244 w 260" name="T20"/>
              <a:gd fmla="*/ 3 h 260" name="T21"/>
              <a:gd fmla="*/ 252 w 260" name="T22"/>
              <a:gd fmla="*/ 8 h 260" name="T23"/>
              <a:gd fmla="*/ 259 w 260" name="T24"/>
              <a:gd fmla="*/ 16 h 260" name="T25"/>
              <a:gd fmla="*/ 260 w 260" name="T26"/>
              <a:gd fmla="*/ 26 h 260" name="T27"/>
              <a:gd fmla="*/ 260 w 260" name="T28"/>
              <a:gd fmla="*/ 239 h 260" name="T29"/>
              <a:gd fmla="*/ 256 w 260" name="T30"/>
              <a:gd fmla="*/ 249 h 260" name="T31"/>
              <a:gd fmla="*/ 248 w 260" name="T32"/>
              <a:gd fmla="*/ 256 h 260" name="T33"/>
              <a:gd fmla="*/ 239 w 260" name="T34"/>
              <a:gd fmla="*/ 260 h 260" name="T35"/>
              <a:gd fmla="*/ 78 w 260" name="T36"/>
              <a:gd fmla="*/ 63 h 260" name="T37"/>
              <a:gd fmla="*/ 57 w 260" name="T38"/>
              <a:gd fmla="*/ 99 h 260" name="T39"/>
              <a:gd fmla="*/ 17 w 260" name="T40"/>
              <a:gd fmla="*/ 172 h 260" name="T41"/>
              <a:gd fmla="*/ 78 w 260" name="T42"/>
              <a:gd fmla="*/ 63 h 260" name="T43"/>
              <a:gd fmla="*/ 88 w 260" name="T44"/>
              <a:gd fmla="*/ 63 h 260" name="T45"/>
              <a:gd fmla="*/ 109 w 260" name="T46"/>
              <a:gd fmla="*/ 83 h 260" name="T47"/>
              <a:gd fmla="*/ 109 w 260" name="T48"/>
              <a:gd fmla="*/ 99 h 260" name="T49"/>
              <a:gd fmla="*/ 88 w 260" name="T50"/>
              <a:gd fmla="*/ 172 h 260" name="T51"/>
              <a:gd fmla="*/ 109 w 260" name="T52"/>
              <a:gd fmla="*/ 99 h 260" name="T53"/>
              <a:gd fmla="*/ 119 w 260" name="T54"/>
              <a:gd fmla="*/ 99 h 260" name="T55"/>
              <a:gd fmla="*/ 156 w 260" name="T56"/>
              <a:gd fmla="*/ 161 h 260" name="T57"/>
              <a:gd fmla="*/ 119 w 260" name="T58"/>
              <a:gd fmla="*/ 177 h 260" name="T59"/>
              <a:gd fmla="*/ 177 w 260" name="T60"/>
              <a:gd fmla="*/ 198 h 260" name="T61"/>
              <a:gd fmla="*/ 244 w 260" name="T62"/>
              <a:gd fmla="*/ 99 h 260" name="T63"/>
              <a:gd fmla="*/ 188 w 260" name="T64"/>
              <a:gd fmla="*/ 161 h 260" name="T65"/>
              <a:gd fmla="*/ 223 w 260" name="T66"/>
              <a:gd fmla="*/ 177 h 260" name="T67"/>
              <a:gd fmla="*/ 188 w 260" name="T68"/>
              <a:gd fmla="*/ 198 h 260" name="T69"/>
              <a:gd fmla="*/ 244 w 260" name="T70"/>
              <a:gd fmla="*/ 99 h 260" name="T71"/>
              <a:gd fmla="*/ 223 w 260" name="T72"/>
              <a:gd fmla="*/ 115 h 260" name="T73"/>
              <a:gd fmla="*/ 208 w 260" name="T74"/>
              <a:gd fmla="*/ 151 h 260" name="T75"/>
              <a:gd fmla="*/ 140 w 260" name="T76"/>
              <a:gd fmla="*/ 115 h 260" name="T77"/>
              <a:gd fmla="*/ 156 w 260" name="T78"/>
              <a:gd fmla="*/ 151 h 260" name="T79"/>
              <a:gd fmla="*/ 140 w 260" name="T80"/>
              <a:gd fmla="*/ 115 h 260" name="T81"/>
              <a:gd fmla="*/ 36 w 260" name="T82"/>
              <a:gd fmla="*/ 151 h 260" name="T83"/>
              <a:gd fmla="*/ 57 w 260" name="T84"/>
              <a:gd fmla="*/ 115 h 260" name="T8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b="b" l="0" r="r" t="0"/>
            <a:pathLst>
              <a:path h="260" w="260">
                <a:moveTo>
                  <a:pt x="234" y="260"/>
                </a:moveTo>
                <a:lnTo>
                  <a:pt x="26" y="260"/>
                </a:lnTo>
                <a:lnTo>
                  <a:pt x="21" y="260"/>
                </a:lnTo>
                <a:lnTo>
                  <a:pt x="15" y="258"/>
                </a:lnTo>
                <a:lnTo>
                  <a:pt x="12" y="256"/>
                </a:lnTo>
                <a:lnTo>
                  <a:pt x="8" y="252"/>
                </a:lnTo>
                <a:lnTo>
                  <a:pt x="5" y="249"/>
                </a:lnTo>
                <a:lnTo>
                  <a:pt x="2" y="245"/>
                </a:lnTo>
                <a:lnTo>
                  <a:pt x="1" y="239"/>
                </a:lnTo>
                <a:lnTo>
                  <a:pt x="0" y="234"/>
                </a:lnTo>
                <a:lnTo>
                  <a:pt x="0" y="26"/>
                </a:lnTo>
                <a:lnTo>
                  <a:pt x="1" y="21"/>
                </a:lnTo>
                <a:lnTo>
                  <a:pt x="2" y="16"/>
                </a:lnTo>
                <a:lnTo>
                  <a:pt x="5" y="12"/>
                </a:lnTo>
                <a:lnTo>
                  <a:pt x="8" y="8"/>
                </a:lnTo>
                <a:lnTo>
                  <a:pt x="12" y="4"/>
                </a:lnTo>
                <a:lnTo>
                  <a:pt x="15" y="3"/>
                </a:lnTo>
                <a:lnTo>
                  <a:pt x="21" y="0"/>
                </a:lnTo>
                <a:lnTo>
                  <a:pt x="26" y="0"/>
                </a:lnTo>
                <a:lnTo>
                  <a:pt x="234" y="0"/>
                </a:lnTo>
                <a:lnTo>
                  <a:pt x="239" y="0"/>
                </a:lnTo>
                <a:lnTo>
                  <a:pt x="244" y="3"/>
                </a:lnTo>
                <a:lnTo>
                  <a:pt x="248" y="4"/>
                </a:lnTo>
                <a:lnTo>
                  <a:pt x="252" y="8"/>
                </a:lnTo>
                <a:lnTo>
                  <a:pt x="256" y="12"/>
                </a:lnTo>
                <a:lnTo>
                  <a:pt x="259" y="16"/>
                </a:lnTo>
                <a:lnTo>
                  <a:pt x="260" y="21"/>
                </a:lnTo>
                <a:lnTo>
                  <a:pt x="260" y="26"/>
                </a:lnTo>
                <a:lnTo>
                  <a:pt x="260" y="234"/>
                </a:lnTo>
                <a:lnTo>
                  <a:pt x="260" y="239"/>
                </a:lnTo>
                <a:lnTo>
                  <a:pt x="259" y="245"/>
                </a:lnTo>
                <a:lnTo>
                  <a:pt x="256" y="249"/>
                </a:lnTo>
                <a:lnTo>
                  <a:pt x="252" y="252"/>
                </a:lnTo>
                <a:lnTo>
                  <a:pt x="248" y="256"/>
                </a:lnTo>
                <a:lnTo>
                  <a:pt x="244" y="258"/>
                </a:lnTo>
                <a:lnTo>
                  <a:pt x="239" y="260"/>
                </a:lnTo>
                <a:lnTo>
                  <a:pt x="234" y="260"/>
                </a:lnTo>
                <a:close/>
                <a:moveTo>
                  <a:pt x="78" y="63"/>
                </a:moveTo>
                <a:lnTo>
                  <a:pt x="57" y="63"/>
                </a:lnTo>
                <a:lnTo>
                  <a:pt x="57" y="99"/>
                </a:lnTo>
                <a:lnTo>
                  <a:pt x="17" y="99"/>
                </a:lnTo>
                <a:lnTo>
                  <a:pt x="17" y="172"/>
                </a:lnTo>
                <a:lnTo>
                  <a:pt x="78" y="172"/>
                </a:lnTo>
                <a:lnTo>
                  <a:pt x="78" y="63"/>
                </a:lnTo>
                <a:close/>
                <a:moveTo>
                  <a:pt x="109" y="63"/>
                </a:moveTo>
                <a:lnTo>
                  <a:pt x="88" y="63"/>
                </a:lnTo>
                <a:lnTo>
                  <a:pt x="88" y="83"/>
                </a:lnTo>
                <a:lnTo>
                  <a:pt x="109" y="83"/>
                </a:lnTo>
                <a:lnTo>
                  <a:pt x="109" y="63"/>
                </a:lnTo>
                <a:close/>
                <a:moveTo>
                  <a:pt x="109" y="99"/>
                </a:moveTo>
                <a:lnTo>
                  <a:pt x="88" y="99"/>
                </a:lnTo>
                <a:lnTo>
                  <a:pt x="88" y="172"/>
                </a:lnTo>
                <a:lnTo>
                  <a:pt x="109" y="172"/>
                </a:lnTo>
                <a:lnTo>
                  <a:pt x="109" y="99"/>
                </a:lnTo>
                <a:close/>
                <a:moveTo>
                  <a:pt x="177" y="99"/>
                </a:moveTo>
                <a:lnTo>
                  <a:pt x="119" y="99"/>
                </a:lnTo>
                <a:lnTo>
                  <a:pt x="119" y="161"/>
                </a:lnTo>
                <a:lnTo>
                  <a:pt x="156" y="161"/>
                </a:lnTo>
                <a:lnTo>
                  <a:pt x="156" y="177"/>
                </a:lnTo>
                <a:lnTo>
                  <a:pt x="119" y="177"/>
                </a:lnTo>
                <a:lnTo>
                  <a:pt x="119" y="198"/>
                </a:lnTo>
                <a:lnTo>
                  <a:pt x="177" y="198"/>
                </a:lnTo>
                <a:lnTo>
                  <a:pt x="177" y="99"/>
                </a:lnTo>
                <a:close/>
                <a:moveTo>
                  <a:pt x="244" y="99"/>
                </a:moveTo>
                <a:lnTo>
                  <a:pt x="188" y="99"/>
                </a:lnTo>
                <a:lnTo>
                  <a:pt x="188" y="161"/>
                </a:lnTo>
                <a:lnTo>
                  <a:pt x="223" y="161"/>
                </a:lnTo>
                <a:lnTo>
                  <a:pt x="223" y="177"/>
                </a:lnTo>
                <a:lnTo>
                  <a:pt x="188" y="177"/>
                </a:lnTo>
                <a:lnTo>
                  <a:pt x="188" y="198"/>
                </a:lnTo>
                <a:lnTo>
                  <a:pt x="244" y="198"/>
                </a:lnTo>
                <a:lnTo>
                  <a:pt x="244" y="99"/>
                </a:lnTo>
                <a:close/>
                <a:moveTo>
                  <a:pt x="208" y="115"/>
                </a:moveTo>
                <a:lnTo>
                  <a:pt x="223" y="115"/>
                </a:lnTo>
                <a:lnTo>
                  <a:pt x="223" y="151"/>
                </a:lnTo>
                <a:lnTo>
                  <a:pt x="208" y="151"/>
                </a:lnTo>
                <a:lnTo>
                  <a:pt x="208" y="115"/>
                </a:lnTo>
                <a:close/>
                <a:moveTo>
                  <a:pt x="140" y="115"/>
                </a:moveTo>
                <a:lnTo>
                  <a:pt x="156" y="115"/>
                </a:lnTo>
                <a:lnTo>
                  <a:pt x="156" y="151"/>
                </a:lnTo>
                <a:lnTo>
                  <a:pt x="140" y="151"/>
                </a:lnTo>
                <a:lnTo>
                  <a:pt x="140" y="115"/>
                </a:lnTo>
                <a:close/>
                <a:moveTo>
                  <a:pt x="57" y="151"/>
                </a:moveTo>
                <a:lnTo>
                  <a:pt x="36" y="151"/>
                </a:lnTo>
                <a:lnTo>
                  <a:pt x="36" y="115"/>
                </a:lnTo>
                <a:lnTo>
                  <a:pt x="57" y="115"/>
                </a:lnTo>
                <a:lnTo>
                  <a:pt x="57" y="151"/>
                </a:lnTo>
                <a:close/>
              </a:path>
            </a:pathLst>
          </a:custGeom>
          <a:solidFill>
            <a:schemeClr val="bg1"/>
          </a:solidFill>
          <a:ln>
            <a:noFill/>
          </a:ln>
        </p:spPr>
        <p:txBody>
          <a:bodyPr/>
          <a:lstStyle>
            <a:lvl1pPr eaLnBrk="0" hangingPunct="0">
              <a:defRPr>
                <a:solidFill>
                  <a:schemeClr val="tx1"/>
                </a:solidFill>
                <a:latin charset="0" panose="020f0502020204030204" pitchFamily="34" typeface="Calibri"/>
                <a:ea charset="-122" panose="02010600030101010101" pitchFamily="2" typeface="宋体"/>
              </a:defRPr>
            </a:lvl1pPr>
            <a:lvl2pPr eaLnBrk="0" hangingPunct="0">
              <a:defRPr>
                <a:solidFill>
                  <a:schemeClr val="tx1"/>
                </a:solidFill>
                <a:latin charset="0" panose="020f0502020204030204" pitchFamily="34" typeface="Calibri"/>
                <a:ea charset="-122" panose="02010600030101010101" pitchFamily="2" typeface="宋体"/>
              </a:defRPr>
            </a:lvl2pPr>
            <a:lvl3pPr eaLnBrk="0" hangingPunct="0">
              <a:defRPr>
                <a:solidFill>
                  <a:schemeClr val="tx1"/>
                </a:solidFill>
                <a:latin charset="0" panose="020f0502020204030204" pitchFamily="34" typeface="Calibri"/>
                <a:ea charset="-122" panose="02010600030101010101" pitchFamily="2" typeface="宋体"/>
              </a:defRPr>
            </a:lvl3pPr>
            <a:lvl4pPr eaLnBrk="0" hangingPunct="0">
              <a:defRPr>
                <a:solidFill>
                  <a:schemeClr val="tx1"/>
                </a:solidFill>
                <a:latin charset="0" panose="020f0502020204030204" pitchFamily="34" typeface="Calibri"/>
                <a:ea charset="-122" panose="02010600030101010101" pitchFamily="2" typeface="宋体"/>
              </a:defRPr>
            </a:lvl4pPr>
            <a:lvl5pPr eaLnBrk="0" hangingPunct="0">
              <a:defRPr>
                <a:solidFill>
                  <a:schemeClr val="tx1"/>
                </a:solidFill>
                <a:latin charset="0" panose="020f0502020204030204" pitchFamily="34" typeface="Calibri"/>
                <a:ea charset="-122" panose="02010600030101010101" pitchFamily="2" typeface="宋体"/>
              </a:defRPr>
            </a:lvl5pPr>
            <a:lvl6pPr defTabSz="912813" eaLnBrk="0" fontAlgn="base" hangingPunct="0" indent="1588" marL="2284413">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6pPr>
            <a:lvl7pPr defTabSz="912813" eaLnBrk="0" fontAlgn="base" hangingPunct="0" indent="1588" marL="2741613">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7pPr>
            <a:lvl8pPr defTabSz="912813" eaLnBrk="0" fontAlgn="base" hangingPunct="0" indent="1588" marL="3198813">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8pPr>
            <a:lvl9pPr defTabSz="912813" eaLnBrk="0" fontAlgn="base" hangingPunct="0" indent="1588" marL="3656013">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9pPr>
          </a:lstStyle>
          <a:p>
            <a:pPr>
              <a:buFont charset="0" panose="020b0604020202020204" pitchFamily="34" typeface="Arial"/>
              <a:buNone/>
              <a:defRPr/>
            </a:pPr>
            <a:endParaRPr altLang="en-US" lang="zh-CN">
              <a:ea charset="-122" panose="02010509060101010101" pitchFamily="49" typeface="幼圆"/>
            </a:endParaRPr>
          </a:p>
        </p:txBody>
      </p:sp>
      <p:sp>
        <p:nvSpPr>
          <p:cNvPr id="74" name="同心圆 73"/>
          <p:cNvSpPr>
            <a:spLocks noChangeArrowheads="1"/>
          </p:cNvSpPr>
          <p:nvPr/>
        </p:nvSpPr>
        <p:spPr bwMode="auto">
          <a:xfrm>
            <a:off x="1523759" y="2968253"/>
            <a:ext cx="1738313" cy="1739900"/>
          </a:xfrm>
          <a:custGeom>
            <a:gdLst>
              <a:gd fmla="*/ 0 w 1739611" name="T0"/>
              <a:gd fmla="*/ 869806 h 1739611" name="T1"/>
              <a:gd fmla="*/ 869806 w 1739611" name="T2"/>
              <a:gd fmla="*/ 0 h 1739611" name="T3"/>
              <a:gd fmla="*/ 1739612 w 1739611" name="T4"/>
              <a:gd fmla="*/ 869806 h 1739611" name="T5"/>
              <a:gd fmla="*/ 869806 w 1739611" name="T6"/>
              <a:gd fmla="*/ 1739612 h 1739611" name="T7"/>
              <a:gd fmla="*/ 0 w 1739611" name="T8"/>
              <a:gd fmla="*/ 869806 h 1739611" name="T9"/>
              <a:gd fmla="*/ 314574 w 1739611" name="T10"/>
              <a:gd fmla="*/ 869806 h 1739611" name="T11"/>
              <a:gd fmla="*/ 869806 w 1739611" name="T12"/>
              <a:gd fmla="*/ 1425038 h 1739611" name="T13"/>
              <a:gd fmla="*/ 1425038 w 1739611" name="T14"/>
              <a:gd fmla="*/ 869806 h 1739611" name="T15"/>
              <a:gd fmla="*/ 869806 w 1739611" name="T16"/>
              <a:gd fmla="*/ 314574 h 1739611" name="T17"/>
              <a:gd fmla="*/ 314574 w 1739611" name="T18"/>
              <a:gd fmla="*/ 869806 h 1739611"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739611" w="1739611">
                <a:moveTo>
                  <a:pt x="0" y="869806"/>
                </a:moveTo>
                <a:cubicBezTo>
                  <a:pt x="0" y="389425"/>
                  <a:pt x="389425" y="0"/>
                  <a:pt x="869806" y="0"/>
                </a:cubicBezTo>
                <a:cubicBezTo>
                  <a:pt x="1350187" y="0"/>
                  <a:pt x="1739612" y="389425"/>
                  <a:pt x="1739612" y="869806"/>
                </a:cubicBezTo>
                <a:cubicBezTo>
                  <a:pt x="1739612" y="1350187"/>
                  <a:pt x="1350187" y="1739612"/>
                  <a:pt x="869806" y="1739612"/>
                </a:cubicBezTo>
                <a:cubicBezTo>
                  <a:pt x="389425" y="1739612"/>
                  <a:pt x="0" y="1350187"/>
                  <a:pt x="0" y="869806"/>
                </a:cubicBezTo>
                <a:close/>
                <a:moveTo>
                  <a:pt x="314574" y="869806"/>
                </a:moveTo>
                <a:cubicBezTo>
                  <a:pt x="314574" y="1176452"/>
                  <a:pt x="563160" y="1425038"/>
                  <a:pt x="869806" y="1425038"/>
                </a:cubicBezTo>
                <a:cubicBezTo>
                  <a:pt x="1176452" y="1425038"/>
                  <a:pt x="1425038" y="1176452"/>
                  <a:pt x="1425038" y="869806"/>
                </a:cubicBezTo>
                <a:cubicBezTo>
                  <a:pt x="1425038" y="563160"/>
                  <a:pt x="1176452" y="314574"/>
                  <a:pt x="869806" y="314574"/>
                </a:cubicBezTo>
                <a:cubicBezTo>
                  <a:pt x="563160" y="314574"/>
                  <a:pt x="314574" y="563160"/>
                  <a:pt x="314574" y="869806"/>
                </a:cubicBezTo>
                <a:close/>
              </a:path>
            </a:pathLst>
          </a:custGeom>
          <a:solidFill>
            <a:schemeClr val="bg1">
              <a:alpha val="80000"/>
            </a:schemeClr>
          </a:solidFill>
          <a:ln>
            <a:noFill/>
          </a:ln>
        </p:spPr>
        <p:txBody>
          <a:bodyPr/>
          <a:lstStyle>
            <a:lvl1pPr eaLnBrk="0" hangingPunct="0">
              <a:defRPr>
                <a:solidFill>
                  <a:schemeClr val="tx1"/>
                </a:solidFill>
                <a:latin charset="0" panose="020f0502020204030204" pitchFamily="34" typeface="Calibri"/>
                <a:ea charset="-122" panose="02010600030101010101" pitchFamily="2" typeface="宋体"/>
              </a:defRPr>
            </a:lvl1pPr>
            <a:lvl2pPr eaLnBrk="0" hangingPunct="0">
              <a:defRPr>
                <a:solidFill>
                  <a:schemeClr val="tx1"/>
                </a:solidFill>
                <a:latin charset="0" panose="020f0502020204030204" pitchFamily="34" typeface="Calibri"/>
                <a:ea charset="-122" panose="02010600030101010101" pitchFamily="2" typeface="宋体"/>
              </a:defRPr>
            </a:lvl2pPr>
            <a:lvl3pPr eaLnBrk="0" hangingPunct="0">
              <a:defRPr>
                <a:solidFill>
                  <a:schemeClr val="tx1"/>
                </a:solidFill>
                <a:latin charset="0" panose="020f0502020204030204" pitchFamily="34" typeface="Calibri"/>
                <a:ea charset="-122" panose="02010600030101010101" pitchFamily="2" typeface="宋体"/>
              </a:defRPr>
            </a:lvl3pPr>
            <a:lvl4pPr eaLnBrk="0" hangingPunct="0">
              <a:defRPr>
                <a:solidFill>
                  <a:schemeClr val="tx1"/>
                </a:solidFill>
                <a:latin charset="0" panose="020f0502020204030204" pitchFamily="34" typeface="Calibri"/>
                <a:ea charset="-122" panose="02010600030101010101" pitchFamily="2" typeface="宋体"/>
              </a:defRPr>
            </a:lvl4pPr>
            <a:lvl5pPr eaLnBrk="0" hangingPunct="0">
              <a:defRPr>
                <a:solidFill>
                  <a:schemeClr val="tx1"/>
                </a:solidFill>
                <a:latin charset="0" panose="020f0502020204030204" pitchFamily="34" typeface="Calibri"/>
                <a:ea charset="-122" panose="02010600030101010101" pitchFamily="2" typeface="宋体"/>
              </a:defRPr>
            </a:lvl5pPr>
            <a:lvl6pPr defTabSz="912813" eaLnBrk="0" fontAlgn="base" hangingPunct="0" indent="1588" marL="2284413">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6pPr>
            <a:lvl7pPr defTabSz="912813" eaLnBrk="0" fontAlgn="base" hangingPunct="0" indent="1588" marL="2741613">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7pPr>
            <a:lvl8pPr defTabSz="912813" eaLnBrk="0" fontAlgn="base" hangingPunct="0" indent="1588" marL="3198813">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8pPr>
            <a:lvl9pPr defTabSz="912813" eaLnBrk="0" fontAlgn="base" hangingPunct="0" indent="1588" marL="3656013">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9pPr>
          </a:lstStyle>
          <a:p>
            <a:pPr>
              <a:buFont charset="0" panose="020b0604020202020204" pitchFamily="34" typeface="Arial"/>
              <a:buNone/>
              <a:defRPr/>
            </a:pPr>
            <a:endParaRPr altLang="en-US" lang="zh-CN">
              <a:ea charset="-122" panose="02010509060101010101" pitchFamily="49" typeface="幼圆"/>
            </a:endParaRPr>
          </a:p>
        </p:txBody>
      </p:sp>
      <p:sp>
        <p:nvSpPr>
          <p:cNvPr id="76" name="同心圆 74"/>
          <p:cNvSpPr>
            <a:spLocks noChangeArrowheads="1"/>
          </p:cNvSpPr>
          <p:nvPr/>
        </p:nvSpPr>
        <p:spPr bwMode="auto">
          <a:xfrm>
            <a:off x="3044999" y="3658801"/>
            <a:ext cx="1739900" cy="1739900"/>
          </a:xfrm>
          <a:custGeom>
            <a:gdLst>
              <a:gd fmla="*/ 0 w 1739611" name="T0"/>
              <a:gd fmla="*/ 869806 h 1739611" name="T1"/>
              <a:gd fmla="*/ 869806 w 1739611" name="T2"/>
              <a:gd fmla="*/ 0 h 1739611" name="T3"/>
              <a:gd fmla="*/ 1739612 w 1739611" name="T4"/>
              <a:gd fmla="*/ 869806 h 1739611" name="T5"/>
              <a:gd fmla="*/ 869806 w 1739611" name="T6"/>
              <a:gd fmla="*/ 1739612 h 1739611" name="T7"/>
              <a:gd fmla="*/ 0 w 1739611" name="T8"/>
              <a:gd fmla="*/ 869806 h 1739611" name="T9"/>
              <a:gd fmla="*/ 314574 w 1739611" name="T10"/>
              <a:gd fmla="*/ 869806 h 1739611" name="T11"/>
              <a:gd fmla="*/ 869806 w 1739611" name="T12"/>
              <a:gd fmla="*/ 1425038 h 1739611" name="T13"/>
              <a:gd fmla="*/ 1425038 w 1739611" name="T14"/>
              <a:gd fmla="*/ 869806 h 1739611" name="T15"/>
              <a:gd fmla="*/ 869806 w 1739611" name="T16"/>
              <a:gd fmla="*/ 314574 h 1739611" name="T17"/>
              <a:gd fmla="*/ 314574 w 1739611" name="T18"/>
              <a:gd fmla="*/ 869806 h 1739611"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739611" w="1739611">
                <a:moveTo>
                  <a:pt x="0" y="869806"/>
                </a:moveTo>
                <a:cubicBezTo>
                  <a:pt x="0" y="389425"/>
                  <a:pt x="389425" y="0"/>
                  <a:pt x="869806" y="0"/>
                </a:cubicBezTo>
                <a:cubicBezTo>
                  <a:pt x="1350187" y="0"/>
                  <a:pt x="1739612" y="389425"/>
                  <a:pt x="1739612" y="869806"/>
                </a:cubicBezTo>
                <a:cubicBezTo>
                  <a:pt x="1739612" y="1350187"/>
                  <a:pt x="1350187" y="1739612"/>
                  <a:pt x="869806" y="1739612"/>
                </a:cubicBezTo>
                <a:cubicBezTo>
                  <a:pt x="389425" y="1739612"/>
                  <a:pt x="0" y="1350187"/>
                  <a:pt x="0" y="869806"/>
                </a:cubicBezTo>
                <a:close/>
                <a:moveTo>
                  <a:pt x="314574" y="869806"/>
                </a:moveTo>
                <a:cubicBezTo>
                  <a:pt x="314574" y="1176452"/>
                  <a:pt x="563160" y="1425038"/>
                  <a:pt x="869806" y="1425038"/>
                </a:cubicBezTo>
                <a:cubicBezTo>
                  <a:pt x="1176452" y="1425038"/>
                  <a:pt x="1425038" y="1176452"/>
                  <a:pt x="1425038" y="869806"/>
                </a:cubicBezTo>
                <a:cubicBezTo>
                  <a:pt x="1425038" y="563160"/>
                  <a:pt x="1176452" y="314574"/>
                  <a:pt x="869806" y="314574"/>
                </a:cubicBezTo>
                <a:cubicBezTo>
                  <a:pt x="563160" y="314574"/>
                  <a:pt x="314574" y="563160"/>
                  <a:pt x="314574" y="869806"/>
                </a:cubicBezTo>
                <a:close/>
              </a:path>
            </a:pathLst>
          </a:custGeom>
          <a:solidFill>
            <a:schemeClr val="bg1">
              <a:alpha val="80000"/>
            </a:schemeClr>
          </a:solidFill>
          <a:ln>
            <a:solidFill>
              <a:schemeClr val="tx1"/>
            </a:solidFill>
          </a:ln>
        </p:spPr>
        <p:txBody>
          <a:bodyPr/>
          <a:lstStyle>
            <a:lvl1pPr eaLnBrk="0" hangingPunct="0">
              <a:defRPr>
                <a:solidFill>
                  <a:schemeClr val="tx1"/>
                </a:solidFill>
                <a:latin charset="0" panose="020f0502020204030204" pitchFamily="34" typeface="Calibri"/>
                <a:ea charset="-122" panose="02010600030101010101" pitchFamily="2" typeface="宋体"/>
              </a:defRPr>
            </a:lvl1pPr>
            <a:lvl2pPr eaLnBrk="0" hangingPunct="0">
              <a:defRPr>
                <a:solidFill>
                  <a:schemeClr val="tx1"/>
                </a:solidFill>
                <a:latin charset="0" panose="020f0502020204030204" pitchFamily="34" typeface="Calibri"/>
                <a:ea charset="-122" panose="02010600030101010101" pitchFamily="2" typeface="宋体"/>
              </a:defRPr>
            </a:lvl2pPr>
            <a:lvl3pPr eaLnBrk="0" hangingPunct="0">
              <a:defRPr>
                <a:solidFill>
                  <a:schemeClr val="tx1"/>
                </a:solidFill>
                <a:latin charset="0" panose="020f0502020204030204" pitchFamily="34" typeface="Calibri"/>
                <a:ea charset="-122" panose="02010600030101010101" pitchFamily="2" typeface="宋体"/>
              </a:defRPr>
            </a:lvl3pPr>
            <a:lvl4pPr eaLnBrk="0" hangingPunct="0">
              <a:defRPr>
                <a:solidFill>
                  <a:schemeClr val="tx1"/>
                </a:solidFill>
                <a:latin charset="0" panose="020f0502020204030204" pitchFamily="34" typeface="Calibri"/>
                <a:ea charset="-122" panose="02010600030101010101" pitchFamily="2" typeface="宋体"/>
              </a:defRPr>
            </a:lvl4pPr>
            <a:lvl5pPr eaLnBrk="0" hangingPunct="0">
              <a:defRPr>
                <a:solidFill>
                  <a:schemeClr val="tx1"/>
                </a:solidFill>
                <a:latin charset="0" panose="020f0502020204030204" pitchFamily="34" typeface="Calibri"/>
                <a:ea charset="-122" panose="02010600030101010101" pitchFamily="2" typeface="宋体"/>
              </a:defRPr>
            </a:lvl5pPr>
            <a:lvl6pPr defTabSz="912813" eaLnBrk="0" fontAlgn="base" hangingPunct="0" indent="1588" marL="2284413">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6pPr>
            <a:lvl7pPr defTabSz="912813" eaLnBrk="0" fontAlgn="base" hangingPunct="0" indent="1588" marL="2741613">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7pPr>
            <a:lvl8pPr defTabSz="912813" eaLnBrk="0" fontAlgn="base" hangingPunct="0" indent="1588" marL="3198813">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8pPr>
            <a:lvl9pPr defTabSz="912813" eaLnBrk="0" fontAlgn="base" hangingPunct="0" indent="1588" marL="3656013">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9pPr>
          </a:lstStyle>
          <a:p>
            <a:pPr>
              <a:buFont charset="0" panose="020b0604020202020204" pitchFamily="34" typeface="Arial"/>
              <a:buNone/>
              <a:defRPr/>
            </a:pPr>
            <a:endParaRPr altLang="en-US" lang="zh-CN">
              <a:ea charset="-122" panose="02010509060101010101" pitchFamily="49" typeface="幼圆"/>
            </a:endParaRPr>
          </a:p>
        </p:txBody>
      </p:sp>
      <p:sp>
        <p:nvSpPr>
          <p:cNvPr id="78" name="文本框 77"/>
          <p:cNvSpPr txBox="1">
            <a:spLocks noChangeArrowheads="1"/>
          </p:cNvSpPr>
          <p:nvPr/>
        </p:nvSpPr>
        <p:spPr bwMode="auto">
          <a:xfrm>
            <a:off x="1958734" y="3484191"/>
            <a:ext cx="1060767" cy="7010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eaLnBrk="0" hangingPunct="0">
              <a:defRPr>
                <a:solidFill>
                  <a:schemeClr val="tx1"/>
                </a:solidFill>
                <a:latin charset="0" panose="020f0502020204030204" pitchFamily="34" typeface="Calibri"/>
                <a:ea charset="-122" panose="02010600030101010101" pitchFamily="2" typeface="宋体"/>
              </a:defRPr>
            </a:lvl1pPr>
            <a:lvl2pPr eaLnBrk="0" hangingPunct="0">
              <a:defRPr>
                <a:solidFill>
                  <a:schemeClr val="tx1"/>
                </a:solidFill>
                <a:latin charset="0" panose="020f0502020204030204" pitchFamily="34" typeface="Calibri"/>
                <a:ea charset="-122" panose="02010600030101010101" pitchFamily="2" typeface="宋体"/>
              </a:defRPr>
            </a:lvl2pPr>
            <a:lvl3pPr eaLnBrk="0" hangingPunct="0">
              <a:defRPr>
                <a:solidFill>
                  <a:schemeClr val="tx1"/>
                </a:solidFill>
                <a:latin charset="0" panose="020f0502020204030204" pitchFamily="34" typeface="Calibri"/>
                <a:ea charset="-122" panose="02010600030101010101" pitchFamily="2" typeface="宋体"/>
              </a:defRPr>
            </a:lvl3pPr>
            <a:lvl4pPr eaLnBrk="0" hangingPunct="0">
              <a:defRPr>
                <a:solidFill>
                  <a:schemeClr val="tx1"/>
                </a:solidFill>
                <a:latin charset="0" panose="020f0502020204030204" pitchFamily="34" typeface="Calibri"/>
                <a:ea charset="-122" panose="02010600030101010101" pitchFamily="2" typeface="宋体"/>
              </a:defRPr>
            </a:lvl4pPr>
            <a:lvl5pPr eaLnBrk="0" hangingPunct="0">
              <a:defRPr>
                <a:solidFill>
                  <a:schemeClr val="tx1"/>
                </a:solidFill>
                <a:latin charset="0" panose="020f0502020204030204" pitchFamily="34" typeface="Calibri"/>
                <a:ea charset="-122" panose="02010600030101010101" pitchFamily="2" typeface="宋体"/>
              </a:defRPr>
            </a:lvl5pPr>
            <a:lvl6pPr defTabSz="912813" eaLnBrk="0" fontAlgn="base" hangingPunct="0" indent="1588" marL="2284413">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6pPr>
            <a:lvl7pPr defTabSz="912813" eaLnBrk="0" fontAlgn="base" hangingPunct="0" indent="1588" marL="2741613">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7pPr>
            <a:lvl8pPr defTabSz="912813" eaLnBrk="0" fontAlgn="base" hangingPunct="0" indent="1588" marL="3198813">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8pPr>
            <a:lvl9pPr defTabSz="912813" eaLnBrk="0" fontAlgn="base" hangingPunct="0" indent="1588" marL="3656013">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9pPr>
          </a:lstStyle>
          <a:p>
            <a:pPr eaLnBrk="1" hangingPunct="1">
              <a:buFont charset="0" panose="020b0604020202020204" pitchFamily="34" typeface="Arial"/>
              <a:buNone/>
              <a:defRPr/>
            </a:pPr>
            <a:r>
              <a:rPr altLang="zh-CN" lang="en-US" sz="4000">
                <a:solidFill>
                  <a:schemeClr val="bg1"/>
                </a:solidFill>
                <a:ea charset="-122" panose="02010509060101010101" pitchFamily="49" typeface="幼圆"/>
              </a:rPr>
              <a:t>50%</a:t>
            </a:r>
          </a:p>
        </p:txBody>
      </p:sp>
      <p:sp>
        <p:nvSpPr>
          <p:cNvPr id="79" name="文本框 78"/>
          <p:cNvSpPr txBox="1">
            <a:spLocks noChangeArrowheads="1"/>
          </p:cNvSpPr>
          <p:nvPr/>
        </p:nvSpPr>
        <p:spPr bwMode="auto">
          <a:xfrm>
            <a:off x="3479974" y="4174739"/>
            <a:ext cx="1060767" cy="7010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eaLnBrk="0" hangingPunct="0">
              <a:defRPr>
                <a:solidFill>
                  <a:schemeClr val="tx1"/>
                </a:solidFill>
                <a:latin charset="0" panose="020f0502020204030204" pitchFamily="34" typeface="Calibri"/>
                <a:ea charset="-122" panose="02010600030101010101" pitchFamily="2" typeface="宋体"/>
              </a:defRPr>
            </a:lvl1pPr>
            <a:lvl2pPr eaLnBrk="0" hangingPunct="0">
              <a:defRPr>
                <a:solidFill>
                  <a:schemeClr val="tx1"/>
                </a:solidFill>
                <a:latin charset="0" panose="020f0502020204030204" pitchFamily="34" typeface="Calibri"/>
                <a:ea charset="-122" panose="02010600030101010101" pitchFamily="2" typeface="宋体"/>
              </a:defRPr>
            </a:lvl2pPr>
            <a:lvl3pPr eaLnBrk="0" hangingPunct="0">
              <a:defRPr>
                <a:solidFill>
                  <a:schemeClr val="tx1"/>
                </a:solidFill>
                <a:latin charset="0" panose="020f0502020204030204" pitchFamily="34" typeface="Calibri"/>
                <a:ea charset="-122" panose="02010600030101010101" pitchFamily="2" typeface="宋体"/>
              </a:defRPr>
            </a:lvl3pPr>
            <a:lvl4pPr eaLnBrk="0" hangingPunct="0">
              <a:defRPr>
                <a:solidFill>
                  <a:schemeClr val="tx1"/>
                </a:solidFill>
                <a:latin charset="0" panose="020f0502020204030204" pitchFamily="34" typeface="Calibri"/>
                <a:ea charset="-122" panose="02010600030101010101" pitchFamily="2" typeface="宋体"/>
              </a:defRPr>
            </a:lvl4pPr>
            <a:lvl5pPr eaLnBrk="0" hangingPunct="0">
              <a:defRPr>
                <a:solidFill>
                  <a:schemeClr val="tx1"/>
                </a:solidFill>
                <a:latin charset="0" panose="020f0502020204030204" pitchFamily="34" typeface="Calibri"/>
                <a:ea charset="-122" panose="02010600030101010101" pitchFamily="2" typeface="宋体"/>
              </a:defRPr>
            </a:lvl5pPr>
            <a:lvl6pPr defTabSz="912813" eaLnBrk="0" fontAlgn="base" hangingPunct="0" indent="1588" marL="2284413">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6pPr>
            <a:lvl7pPr defTabSz="912813" eaLnBrk="0" fontAlgn="base" hangingPunct="0" indent="1588" marL="2741613">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7pPr>
            <a:lvl8pPr defTabSz="912813" eaLnBrk="0" fontAlgn="base" hangingPunct="0" indent="1588" marL="3198813">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8pPr>
            <a:lvl9pPr defTabSz="912813" eaLnBrk="0" fontAlgn="base" hangingPunct="0" indent="1588" marL="3656013">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9pPr>
          </a:lstStyle>
          <a:p>
            <a:pPr eaLnBrk="1" hangingPunct="1">
              <a:buFont charset="0" panose="020b0604020202020204" pitchFamily="34" typeface="Arial"/>
              <a:buNone/>
              <a:defRPr/>
            </a:pPr>
            <a:r>
              <a:rPr altLang="zh-CN" lang="en-US" sz="4000">
                <a:solidFill>
                  <a:schemeClr val="bg1"/>
                </a:solidFill>
                <a:ea charset="-122" panose="02010509060101010101" pitchFamily="49" typeface="幼圆"/>
              </a:rPr>
              <a:t>60%</a:t>
            </a:r>
          </a:p>
        </p:txBody>
      </p:sp>
      <p:sp>
        <p:nvSpPr>
          <p:cNvPr id="80" name="文本框 79"/>
          <p:cNvSpPr txBox="1">
            <a:spLocks noChangeArrowheads="1"/>
          </p:cNvSpPr>
          <p:nvPr/>
        </p:nvSpPr>
        <p:spPr bwMode="auto">
          <a:xfrm>
            <a:off x="5049907" y="3484985"/>
            <a:ext cx="1060767" cy="7010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eaLnBrk="0" hangingPunct="0">
              <a:defRPr>
                <a:solidFill>
                  <a:schemeClr val="tx1"/>
                </a:solidFill>
                <a:latin charset="0" panose="020f0502020204030204" pitchFamily="34" typeface="Calibri"/>
                <a:ea charset="-122" panose="02010600030101010101" pitchFamily="2" typeface="宋体"/>
              </a:defRPr>
            </a:lvl1pPr>
            <a:lvl2pPr eaLnBrk="0" hangingPunct="0">
              <a:defRPr>
                <a:solidFill>
                  <a:schemeClr val="tx1"/>
                </a:solidFill>
                <a:latin charset="0" panose="020f0502020204030204" pitchFamily="34" typeface="Calibri"/>
                <a:ea charset="-122" panose="02010600030101010101" pitchFamily="2" typeface="宋体"/>
              </a:defRPr>
            </a:lvl2pPr>
            <a:lvl3pPr eaLnBrk="0" hangingPunct="0">
              <a:defRPr>
                <a:solidFill>
                  <a:schemeClr val="tx1"/>
                </a:solidFill>
                <a:latin charset="0" panose="020f0502020204030204" pitchFamily="34" typeface="Calibri"/>
                <a:ea charset="-122" panose="02010600030101010101" pitchFamily="2" typeface="宋体"/>
              </a:defRPr>
            </a:lvl3pPr>
            <a:lvl4pPr eaLnBrk="0" hangingPunct="0">
              <a:defRPr>
                <a:solidFill>
                  <a:schemeClr val="tx1"/>
                </a:solidFill>
                <a:latin charset="0" panose="020f0502020204030204" pitchFamily="34" typeface="Calibri"/>
                <a:ea charset="-122" panose="02010600030101010101" pitchFamily="2" typeface="宋体"/>
              </a:defRPr>
            </a:lvl4pPr>
            <a:lvl5pPr eaLnBrk="0" hangingPunct="0">
              <a:defRPr>
                <a:solidFill>
                  <a:schemeClr val="tx1"/>
                </a:solidFill>
                <a:latin charset="0" panose="020f0502020204030204" pitchFamily="34" typeface="Calibri"/>
                <a:ea charset="-122" panose="02010600030101010101" pitchFamily="2" typeface="宋体"/>
              </a:defRPr>
            </a:lvl5pPr>
            <a:lvl6pPr defTabSz="912813" eaLnBrk="0" fontAlgn="base" hangingPunct="0" indent="1588" marL="2284413">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6pPr>
            <a:lvl7pPr defTabSz="912813" eaLnBrk="0" fontAlgn="base" hangingPunct="0" indent="1588" marL="2741613">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7pPr>
            <a:lvl8pPr defTabSz="912813" eaLnBrk="0" fontAlgn="base" hangingPunct="0" indent="1588" marL="3198813">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8pPr>
            <a:lvl9pPr defTabSz="912813" eaLnBrk="0" fontAlgn="base" hangingPunct="0" indent="1588" marL="3656013">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9pPr>
          </a:lstStyle>
          <a:p>
            <a:pPr eaLnBrk="1" hangingPunct="1">
              <a:buFont charset="0" panose="020b0604020202020204" pitchFamily="34" typeface="Arial"/>
              <a:buNone/>
              <a:defRPr/>
            </a:pPr>
            <a:r>
              <a:rPr altLang="zh-CN" lang="en-US" sz="4000">
                <a:solidFill>
                  <a:schemeClr val="bg1"/>
                </a:solidFill>
                <a:ea charset="-122" panose="02010509060101010101" pitchFamily="49" typeface="幼圆"/>
              </a:rPr>
              <a:t>70%</a:t>
            </a:r>
          </a:p>
        </p:txBody>
      </p:sp>
    </p:spTree>
    <p:custDataLst>
      <p:tags r:id="rId4"/>
    </p:custDataLst>
    <p:extLst>
      <p:ext uri="{BB962C8B-B14F-4D97-AF65-F5344CB8AC3E}">
        <p14:creationId val="822055064"/>
      </p:ext>
    </p:extLst>
  </p:cSld>
  <p:clrMapOvr>
    <a:masterClrMapping/>
  </p:clrMapOvr>
  <mc:AlternateContent>
    <mc:Choice Requires="p14">
      <p:transition p14:dur="1500" spd="slow">
        <p14:window dir="vert"/>
      </p:transition>
    </mc:Choice>
    <mc:Fallback>
      <p:transition spd="slow">
        <p:fade/>
      </p:transition>
    </mc:Fallback>
  </mc:AlternateContent>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10" name="组合 9"/>
          <p:cNvGrpSpPr/>
          <p:nvPr/>
        </p:nvGrpSpPr>
        <p:grpSpPr>
          <a:xfrm>
            <a:off x="0" y="-704344"/>
            <a:ext cx="9140061" cy="2875208"/>
            <a:chOff x="0" y="-704344"/>
            <a:chExt cx="9140061" cy="2875208"/>
          </a:xfrm>
        </p:grpSpPr>
        <p:grpSp>
          <p:nvGrpSpPr>
            <p:cNvPr id="4" name="组合 3"/>
            <p:cNvGrpSpPr/>
            <p:nvPr/>
          </p:nvGrpSpPr>
          <p:grpSpPr>
            <a:xfrm>
              <a:off x="0" y="-488131"/>
              <a:ext cx="2392916" cy="2204722"/>
              <a:chOff x="1444172" y="591989"/>
              <a:chExt cx="5705283" cy="5256584"/>
            </a:xfrm>
          </p:grpSpPr>
          <p:sp>
            <p:nvSpPr>
              <p:cNvPr id="64" name="任意多边形: 形状 63"/>
              <p:cNvSpPr/>
              <p:nvPr/>
            </p:nvSpPr>
            <p:spPr>
              <a:xfrm>
                <a:off x="1901872" y="2405577"/>
                <a:ext cx="3592285" cy="3442996"/>
              </a:xfrm>
              <a:custGeom>
                <a:gdLst>
                  <a:gd fmla="*/ 0 w 3592285" name="connsiteX0"/>
                  <a:gd fmla="*/ 699796 h 3442996" name="connsiteY0"/>
                  <a:gd fmla="*/ 3592285 w 3592285" name="connsiteX1"/>
                  <a:gd fmla="*/ 0 h 3442996" name="connsiteY1"/>
                  <a:gd fmla="*/ 2425959 w 3592285" name="connsiteX2"/>
                  <a:gd fmla="*/ 3442996 h 3442996" name="connsiteY2"/>
                  <a:gd fmla="*/ 0 w 3592285" name="connsiteX3"/>
                  <a:gd fmla="*/ 699796 h 3442996" name="connsiteY3"/>
                </a:gdLst>
                <a:cxnLst>
                  <a:cxn ang="0">
                    <a:pos x="connsiteX0" y="connsiteY0"/>
                  </a:cxn>
                  <a:cxn ang="0">
                    <a:pos x="connsiteX1" y="connsiteY1"/>
                  </a:cxn>
                  <a:cxn ang="0">
                    <a:pos x="connsiteX2" y="connsiteY2"/>
                  </a:cxn>
                  <a:cxn ang="0">
                    <a:pos x="connsiteX3" y="connsiteY3"/>
                  </a:cxn>
                </a:cxnLst>
                <a:rect b="b" l="l" r="r" t="t"/>
                <a:pathLst>
                  <a:path h="3442996" w="3592285">
                    <a:moveTo>
                      <a:pt x="0" y="699796"/>
                    </a:moveTo>
                    <a:lnTo>
                      <a:pt x="3592285" y="0"/>
                    </a:lnTo>
                    <a:lnTo>
                      <a:pt x="2425959" y="3442996"/>
                    </a:lnTo>
                    <a:lnTo>
                      <a:pt x="0" y="699796"/>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10509060101010101" pitchFamily="49" typeface="幼圆"/>
                </a:endParaRPr>
              </a:p>
            </p:txBody>
          </p:sp>
          <p:sp>
            <p:nvSpPr>
              <p:cNvPr id="65" name="任意多边形: 形状 64"/>
              <p:cNvSpPr/>
              <p:nvPr/>
            </p:nvSpPr>
            <p:spPr>
              <a:xfrm>
                <a:off x="3403842" y="2049069"/>
                <a:ext cx="1270001" cy="965200"/>
              </a:xfrm>
              <a:custGeom>
                <a:gdLst>
                  <a:gd fmla="*/ 0 w 1270000" name="connsiteX0"/>
                  <a:gd fmla="*/ 965200 h 965200" name="connsiteY0"/>
                  <a:gd fmla="*/ 1035050 w 1270000" name="connsiteX1"/>
                  <a:gd fmla="*/ 0 h 965200" name="connsiteY1"/>
                  <a:gd fmla="*/ 1270000 w 1270000" name="connsiteX2"/>
                  <a:gd fmla="*/ 933450 h 965200" name="connsiteY2"/>
                </a:gdLst>
                <a:cxnLst>
                  <a:cxn ang="0">
                    <a:pos x="connsiteX0" y="connsiteY0"/>
                  </a:cxn>
                  <a:cxn ang="0">
                    <a:pos x="connsiteX1" y="connsiteY1"/>
                  </a:cxn>
                  <a:cxn ang="0">
                    <a:pos x="connsiteX2" y="connsiteY2"/>
                  </a:cxn>
                </a:cxnLst>
                <a:rect b="b" l="l" r="r" t="t"/>
                <a:pathLst>
                  <a:path h="965200" w="1270000">
                    <a:moveTo>
                      <a:pt x="0" y="965200"/>
                    </a:moveTo>
                    <a:lnTo>
                      <a:pt x="1035050" y="0"/>
                    </a:lnTo>
                    <a:lnTo>
                      <a:pt x="1270000" y="933450"/>
                    </a:lnTo>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10509060101010101" pitchFamily="49" typeface="幼圆"/>
                </a:endParaRPr>
              </a:p>
            </p:txBody>
          </p:sp>
          <p:sp>
            <p:nvSpPr>
              <p:cNvPr id="66" name="任意多边形: 形状 65"/>
              <p:cNvSpPr/>
              <p:nvPr/>
            </p:nvSpPr>
            <p:spPr>
              <a:xfrm>
                <a:off x="1835390" y="3792146"/>
                <a:ext cx="3457575" cy="1752599"/>
              </a:xfrm>
              <a:custGeom>
                <a:gdLst>
                  <a:gd fmla="*/ 733425 w 3457575" name="connsiteX0"/>
                  <a:gd fmla="*/ 0 h 1752600" name="connsiteY0"/>
                  <a:gd fmla="*/ 0 w 3457575" name="connsiteX1"/>
                  <a:gd fmla="*/ 733425 h 1752600" name="connsiteY1"/>
                  <a:gd fmla="*/ 3457575 w 3457575" name="connsiteX2"/>
                  <a:gd fmla="*/ 1752600 h 1752600" name="connsiteY2"/>
                  <a:gd fmla="*/ 3305175 w 3457575" name="connsiteX3"/>
                  <a:gd fmla="*/ 1114425 h 1752600" name="connsiteY3"/>
                </a:gdLst>
                <a:cxnLst>
                  <a:cxn ang="0">
                    <a:pos x="connsiteX0" y="connsiteY0"/>
                  </a:cxn>
                  <a:cxn ang="0">
                    <a:pos x="connsiteX1" y="connsiteY1"/>
                  </a:cxn>
                  <a:cxn ang="0">
                    <a:pos x="connsiteX2" y="connsiteY2"/>
                  </a:cxn>
                  <a:cxn ang="0">
                    <a:pos x="connsiteX3" y="connsiteY3"/>
                  </a:cxn>
                </a:cxnLst>
                <a:rect b="b" l="l" r="r" t="t"/>
                <a:pathLst>
                  <a:path h="1752600" w="3457575">
                    <a:moveTo>
                      <a:pt x="733425" y="0"/>
                    </a:moveTo>
                    <a:lnTo>
                      <a:pt x="0" y="733425"/>
                    </a:lnTo>
                    <a:lnTo>
                      <a:pt x="3457575" y="1752600"/>
                    </a:lnTo>
                    <a:lnTo>
                      <a:pt x="3305175" y="1114425"/>
                    </a:lnTo>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10509060101010101" pitchFamily="49" typeface="幼圆"/>
                </a:endParaRPr>
              </a:p>
            </p:txBody>
          </p:sp>
          <p:cxnSp>
            <p:nvCxnSpPr>
              <p:cNvPr id="67" name="直接连接符 66"/>
              <p:cNvCxnSpPr/>
              <p:nvPr/>
            </p:nvCxnSpPr>
            <p:spPr>
              <a:xfrm flipH="1">
                <a:off x="4768373" y="4533062"/>
                <a:ext cx="720081" cy="72008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直接连接符 68"/>
              <p:cNvCxnSpPr/>
              <p:nvPr/>
            </p:nvCxnSpPr>
            <p:spPr>
              <a:xfrm flipH="1">
                <a:off x="1444172" y="4029005"/>
                <a:ext cx="1668016" cy="158417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70" name="任意多边形: 形状 69"/>
              <p:cNvSpPr/>
              <p:nvPr/>
            </p:nvSpPr>
            <p:spPr>
              <a:xfrm>
                <a:off x="4121391" y="2201470"/>
                <a:ext cx="374650" cy="368301"/>
              </a:xfrm>
              <a:custGeom>
                <a:gdLst>
                  <a:gd fmla="*/ 0 w 374650" name="connsiteX0"/>
                  <a:gd fmla="*/ 260350 h 368300" name="connsiteY0"/>
                  <a:gd fmla="*/ 279400 w 374650" name="connsiteX1"/>
                  <a:gd fmla="*/ 0 h 368300" name="connsiteY1"/>
                  <a:gd fmla="*/ 374650 w 374650" name="connsiteX2"/>
                  <a:gd fmla="*/ 368300 h 368300" name="connsiteY2"/>
                  <a:gd fmla="*/ 0 w 374650" name="connsiteX3"/>
                  <a:gd fmla="*/ 260350 h 368300" name="connsiteY3"/>
                </a:gdLst>
                <a:cxnLst>
                  <a:cxn ang="0">
                    <a:pos x="connsiteX0" y="connsiteY0"/>
                  </a:cxn>
                  <a:cxn ang="0">
                    <a:pos x="connsiteX1" y="connsiteY1"/>
                  </a:cxn>
                  <a:cxn ang="0">
                    <a:pos x="connsiteX2" y="connsiteY2"/>
                  </a:cxn>
                  <a:cxn ang="0">
                    <a:pos x="connsiteX3" y="connsiteY3"/>
                  </a:cxn>
                </a:cxnLst>
                <a:rect b="b" l="l" r="r" t="t"/>
                <a:pathLst>
                  <a:path h="368300" w="374650">
                    <a:moveTo>
                      <a:pt x="0" y="260350"/>
                    </a:moveTo>
                    <a:lnTo>
                      <a:pt x="279400" y="0"/>
                    </a:lnTo>
                    <a:lnTo>
                      <a:pt x="374650" y="368300"/>
                    </a:lnTo>
                    <a:lnTo>
                      <a:pt x="0" y="26035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10509060101010101" pitchFamily="49" typeface="幼圆"/>
                </a:endParaRPr>
              </a:p>
            </p:txBody>
          </p:sp>
          <p:cxnSp>
            <p:nvCxnSpPr>
              <p:cNvPr id="72" name="直接连接符 71"/>
              <p:cNvCxnSpPr/>
              <p:nvPr/>
            </p:nvCxnSpPr>
            <p:spPr>
              <a:xfrm flipH="1">
                <a:off x="4678659" y="591989"/>
                <a:ext cx="2470796" cy="239218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6" name="直接连接符 5"/>
            <p:cNvCxnSpPr/>
            <p:nvPr/>
          </p:nvCxnSpPr>
          <p:spPr>
            <a:xfrm>
              <a:off x="1696257" y="1164838"/>
              <a:ext cx="689335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7" name="矩形 6"/>
            <p:cNvSpPr/>
            <p:nvPr/>
          </p:nvSpPr>
          <p:spPr>
            <a:xfrm>
              <a:off x="2252911" y="572825"/>
              <a:ext cx="1605280" cy="518160"/>
            </a:xfrm>
            <a:prstGeom prst="rect">
              <a:avLst/>
            </a:prstGeom>
          </p:spPr>
          <p:txBody>
            <a:bodyPr wrap="none">
              <a:spAutoFit/>
            </a:bodyPr>
            <a:lstStyle/>
            <a:p>
              <a:r>
                <a:rPr altLang="en-US" lang="zh-CN" sz="2800">
                  <a:solidFill>
                    <a:schemeClr val="bg1"/>
                  </a:solidFill>
                  <a:latin charset="-122" panose="02010509060101010101" pitchFamily="49" typeface="幼圆"/>
                  <a:ea charset="-122" panose="02010509060101010101" pitchFamily="49" typeface="幼圆"/>
                </a:rPr>
                <a:t>输入标题</a:t>
              </a:r>
            </a:p>
          </p:txBody>
        </p:sp>
        <p:sp>
          <p:nvSpPr>
            <p:cNvPr id="9" name="椭圆 8"/>
            <p:cNvSpPr/>
            <p:nvPr/>
          </p:nvSpPr>
          <p:spPr>
            <a:xfrm>
              <a:off x="8589615" y="1056826"/>
              <a:ext cx="216024" cy="216024"/>
            </a:xfrm>
            <a:prstGeom prst="ellipse">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10509060101010101" pitchFamily="49" typeface="幼圆"/>
              </a:endParaRPr>
            </a:p>
          </p:txBody>
        </p:sp>
        <p:pic>
          <p:nvPicPr>
            <p:cNvPr id="75" name="图片 74"/>
            <p:cNvPicPr>
              <a:picLocks noChangeAspect="1"/>
            </p:cNvPicPr>
            <p:nvPr/>
          </p:nvPicPr>
          <p:blipFill>
            <a:blip r:embed="rId3">
              <a:extLst>
                <a:ext uri="{28A0092B-C50C-407E-A947-70E740481C1C}">
                  <a14:useLocalDpi val="0"/>
                </a:ext>
              </a:extLst>
            </a:blip>
            <a:stretch>
              <a:fillRect/>
            </a:stretch>
          </p:blipFill>
          <p:spPr>
            <a:xfrm rot="506853">
              <a:off x="4028581" y="-704344"/>
              <a:ext cx="5111480" cy="2875208"/>
            </a:xfrm>
            <a:prstGeom prst="rect">
              <a:avLst/>
            </a:prstGeom>
          </p:spPr>
        </p:pic>
      </p:grpSp>
      <p:sp>
        <p:nvSpPr>
          <p:cNvPr id="28" name="矩形 27"/>
          <p:cNvSpPr/>
          <p:nvPr/>
        </p:nvSpPr>
        <p:spPr>
          <a:xfrm>
            <a:off x="2158549" y="4368279"/>
            <a:ext cx="3659513" cy="1760097"/>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10509060101010101" pitchFamily="49" typeface="幼圆"/>
            </a:endParaRPr>
          </a:p>
        </p:txBody>
      </p:sp>
      <p:sp>
        <p:nvSpPr>
          <p:cNvPr id="29" name="Rectangle 2"/>
          <p:cNvSpPr>
            <a:spLocks noChangeArrowheads="1"/>
          </p:cNvSpPr>
          <p:nvPr/>
        </p:nvSpPr>
        <p:spPr bwMode="auto">
          <a:xfrm>
            <a:off x="2158549" y="2608213"/>
            <a:ext cx="3662363" cy="1750219"/>
          </a:xfrm>
          <a:prstGeom prst="rect">
            <a:avLst/>
          </a:prstGeom>
          <a:blipFill dpi="0" rotWithShape="1">
            <a:blip r:embed="rId4"/>
            <a:stretch>
              <a:fillRect/>
            </a:stretch>
          </a:blipFill>
          <a:ln>
            <a:noFill/>
          </a:ln>
          <a:extLst>
            <a:ext uri="{91240B29-F687-4F45-9708-019B960494DF}">
              <a14:hiddenLine w="28575">
                <a:solidFill>
                  <a:srgbClr val="42719B"/>
                </a:solidFill>
                <a:bevel/>
                <a:headEnd/>
                <a:tailEnd/>
              </a14:hiddenLine>
            </a:ext>
          </a:extLst>
        </p:spPr>
        <p:txBody>
          <a:bodyPr anchor="ctr"/>
          <a:lstStyle>
            <a:lvl1pPr>
              <a:lnSpc>
                <a:spcPct val="90000"/>
              </a:lnSpc>
              <a:spcBef>
                <a:spcPts val="1000"/>
              </a:spcBef>
              <a:buFont charset="0" panose="020b0604020202020204" pitchFamily="34" typeface="Arial"/>
              <a:buChar char="•"/>
              <a:defRPr sz="28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9pPr>
          </a:lstStyle>
          <a:p>
            <a:pPr algn="ctr" eaLnBrk="1" hangingPunct="1">
              <a:lnSpc>
                <a:spcPct val="100000"/>
              </a:lnSpc>
              <a:spcBef>
                <a:spcPct val="0"/>
              </a:spcBef>
              <a:buFont charset="0" panose="020b0604020202020204" pitchFamily="34" typeface="Arial"/>
              <a:buNone/>
            </a:pPr>
            <a:endParaRPr altLang="zh-CN" lang="zh-CN" sz="1350">
              <a:solidFill>
                <a:schemeClr val="accent1"/>
              </a:solidFill>
              <a:latin charset="-122" panose="020b0503020204020204" pitchFamily="34" typeface="微软雅黑"/>
              <a:ea charset="-122" panose="020b0503020204020204" pitchFamily="34" typeface="微软雅黑"/>
            </a:endParaRPr>
          </a:p>
        </p:txBody>
      </p:sp>
      <p:sp>
        <p:nvSpPr>
          <p:cNvPr id="30" name="Oval 4"/>
          <p:cNvSpPr>
            <a:spLocks noChangeArrowheads="1"/>
          </p:cNvSpPr>
          <p:nvPr/>
        </p:nvSpPr>
        <p:spPr bwMode="auto">
          <a:xfrm>
            <a:off x="6807993" y="2724217"/>
            <a:ext cx="716756" cy="720329"/>
          </a:xfrm>
          <a:prstGeom prst="ellipse">
            <a:avLst/>
          </a:prstGeom>
          <a:solidFill>
            <a:schemeClr val="bg1">
              <a:alpha val="80000"/>
            </a:schemeClr>
          </a:solidFill>
          <a:ln>
            <a:noFill/>
          </a:ln>
          <a:extLst/>
        </p:spPr>
        <p:txBody>
          <a:bodyPr anchor="ctr"/>
          <a:lstStyle>
            <a:lvl1pPr>
              <a:lnSpc>
                <a:spcPct val="90000"/>
              </a:lnSpc>
              <a:spcBef>
                <a:spcPts val="1000"/>
              </a:spcBef>
              <a:buFont charset="0" panose="020b0604020202020204" pitchFamily="34" typeface="Arial"/>
              <a:buChar char="•"/>
              <a:defRPr sz="28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9pPr>
          </a:lstStyle>
          <a:p>
            <a:pPr algn="ctr" eaLnBrk="1" hangingPunct="1">
              <a:lnSpc>
                <a:spcPct val="100000"/>
              </a:lnSpc>
              <a:spcBef>
                <a:spcPct val="0"/>
              </a:spcBef>
              <a:buFont charset="0" panose="020b0604020202020204" pitchFamily="34" typeface="Arial"/>
              <a:buNone/>
            </a:pPr>
            <a:endParaRPr altLang="zh-CN" lang="zh-CN" sz="2400">
              <a:solidFill>
                <a:schemeClr val="accent1"/>
              </a:solidFill>
              <a:latin charset="-122" panose="020b0503020204020204" pitchFamily="34" typeface="微软雅黑"/>
              <a:ea charset="-122" panose="020b0503020204020204" pitchFamily="34" typeface="微软雅黑"/>
            </a:endParaRPr>
          </a:p>
        </p:txBody>
      </p:sp>
      <p:sp>
        <p:nvSpPr>
          <p:cNvPr id="31" name="Oval 12"/>
          <p:cNvSpPr>
            <a:spLocks noChangeArrowheads="1"/>
          </p:cNvSpPr>
          <p:nvPr/>
        </p:nvSpPr>
        <p:spPr bwMode="auto">
          <a:xfrm>
            <a:off x="8787408" y="2724217"/>
            <a:ext cx="717947" cy="720329"/>
          </a:xfrm>
          <a:prstGeom prst="ellipse">
            <a:avLst/>
          </a:prstGeom>
          <a:solidFill>
            <a:schemeClr val="bg1">
              <a:alpha val="80000"/>
            </a:schemeClr>
          </a:solidFill>
          <a:ln>
            <a:noFill/>
          </a:ln>
          <a:extLst/>
        </p:spPr>
        <p:txBody>
          <a:bodyPr anchor="ctr"/>
          <a:lstStyle>
            <a:lvl1pPr>
              <a:lnSpc>
                <a:spcPct val="90000"/>
              </a:lnSpc>
              <a:spcBef>
                <a:spcPts val="1000"/>
              </a:spcBef>
              <a:buFont charset="0" panose="020b0604020202020204" pitchFamily="34" typeface="Arial"/>
              <a:buChar char="•"/>
              <a:defRPr sz="28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9pPr>
          </a:lstStyle>
          <a:p>
            <a:pPr algn="ctr" eaLnBrk="1" hangingPunct="1">
              <a:lnSpc>
                <a:spcPct val="100000"/>
              </a:lnSpc>
              <a:spcBef>
                <a:spcPct val="0"/>
              </a:spcBef>
              <a:buFont charset="0" panose="020b0604020202020204" pitchFamily="34" typeface="Arial"/>
              <a:buNone/>
            </a:pPr>
            <a:endParaRPr altLang="zh-CN" lang="zh-CN" sz="2400">
              <a:solidFill>
                <a:schemeClr val="accent1"/>
              </a:solidFill>
              <a:latin charset="-122" panose="020b0503020204020204" pitchFamily="34" typeface="微软雅黑"/>
              <a:ea charset="-122" panose="020b0503020204020204" pitchFamily="34" typeface="微软雅黑"/>
            </a:endParaRPr>
          </a:p>
        </p:txBody>
      </p:sp>
      <p:sp>
        <p:nvSpPr>
          <p:cNvPr id="32" name="Oval 14"/>
          <p:cNvSpPr>
            <a:spLocks noChangeArrowheads="1"/>
          </p:cNvSpPr>
          <p:nvPr/>
        </p:nvSpPr>
        <p:spPr bwMode="auto">
          <a:xfrm>
            <a:off x="6807993" y="4673064"/>
            <a:ext cx="716756" cy="720329"/>
          </a:xfrm>
          <a:prstGeom prst="ellipse">
            <a:avLst/>
          </a:prstGeom>
          <a:solidFill>
            <a:schemeClr val="bg1">
              <a:alpha val="80000"/>
            </a:schemeClr>
          </a:solidFill>
          <a:ln>
            <a:noFill/>
          </a:ln>
          <a:extLst/>
        </p:spPr>
        <p:txBody>
          <a:bodyPr anchor="ctr"/>
          <a:lstStyle>
            <a:lvl1pPr>
              <a:lnSpc>
                <a:spcPct val="90000"/>
              </a:lnSpc>
              <a:spcBef>
                <a:spcPts val="1000"/>
              </a:spcBef>
              <a:buFont charset="0" panose="020b0604020202020204" pitchFamily="34" typeface="Arial"/>
              <a:buChar char="•"/>
              <a:defRPr sz="28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9pPr>
          </a:lstStyle>
          <a:p>
            <a:pPr algn="ctr" eaLnBrk="1" hangingPunct="1">
              <a:lnSpc>
                <a:spcPct val="100000"/>
              </a:lnSpc>
              <a:spcBef>
                <a:spcPct val="0"/>
              </a:spcBef>
              <a:buFont charset="0" panose="020b0604020202020204" pitchFamily="34" typeface="Arial"/>
              <a:buNone/>
            </a:pPr>
            <a:endParaRPr altLang="zh-CN" lang="zh-CN" sz="2400">
              <a:solidFill>
                <a:schemeClr val="accent1"/>
              </a:solidFill>
              <a:latin charset="-122" panose="020b0503020204020204" pitchFamily="34" typeface="微软雅黑"/>
              <a:ea charset="-122" panose="020b0503020204020204" pitchFamily="34" typeface="微软雅黑"/>
            </a:endParaRPr>
          </a:p>
        </p:txBody>
      </p:sp>
      <p:sp>
        <p:nvSpPr>
          <p:cNvPr id="33" name="Oval 16"/>
          <p:cNvSpPr>
            <a:spLocks noChangeArrowheads="1"/>
          </p:cNvSpPr>
          <p:nvPr/>
        </p:nvSpPr>
        <p:spPr bwMode="auto">
          <a:xfrm>
            <a:off x="8788598" y="4673064"/>
            <a:ext cx="715566" cy="720329"/>
          </a:xfrm>
          <a:prstGeom prst="ellipse">
            <a:avLst/>
          </a:prstGeom>
          <a:solidFill>
            <a:schemeClr val="bg1">
              <a:alpha val="80000"/>
            </a:schemeClr>
          </a:solidFill>
          <a:ln>
            <a:noFill/>
          </a:ln>
          <a:extLst/>
        </p:spPr>
        <p:txBody>
          <a:bodyPr anchor="ctr"/>
          <a:lstStyle>
            <a:lvl1pPr>
              <a:lnSpc>
                <a:spcPct val="90000"/>
              </a:lnSpc>
              <a:spcBef>
                <a:spcPts val="1000"/>
              </a:spcBef>
              <a:buFont charset="0" panose="020b0604020202020204" pitchFamily="34" typeface="Arial"/>
              <a:buChar char="•"/>
              <a:defRPr sz="28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9pPr>
          </a:lstStyle>
          <a:p>
            <a:pPr algn="ctr" eaLnBrk="1" hangingPunct="1">
              <a:lnSpc>
                <a:spcPct val="100000"/>
              </a:lnSpc>
              <a:spcBef>
                <a:spcPct val="0"/>
              </a:spcBef>
              <a:buFont charset="0" panose="020b0604020202020204" pitchFamily="34" typeface="Arial"/>
              <a:buNone/>
            </a:pPr>
            <a:endParaRPr altLang="zh-CN" lang="zh-CN" sz="2400">
              <a:solidFill>
                <a:schemeClr val="accent1"/>
              </a:solidFill>
              <a:latin charset="-122" panose="020b0503020204020204" pitchFamily="34" typeface="微软雅黑"/>
              <a:ea charset="-122" panose="020b0503020204020204" pitchFamily="34" typeface="微软雅黑"/>
            </a:endParaRPr>
          </a:p>
        </p:txBody>
      </p:sp>
      <p:grpSp>
        <p:nvGrpSpPr>
          <p:cNvPr id="34" name="Group 20"/>
          <p:cNvGrpSpPr/>
          <p:nvPr/>
        </p:nvGrpSpPr>
        <p:grpSpPr>
          <a:xfrm>
            <a:off x="6965751" y="2881975"/>
            <a:ext cx="401240" cy="404813"/>
            <a:chExt cx="401822" cy="404317"/>
          </a:xfrm>
          <a:solidFill>
            <a:schemeClr val="tx1"/>
          </a:solidFill>
        </p:grpSpPr>
        <p:sp>
          <p:nvSpPr>
            <p:cNvPr id="35" name="Freeform 42"/>
            <p:cNvSpPr>
              <a:spLocks noChangeArrowheads="1" noEditPoints="1"/>
            </p:cNvSpPr>
            <p:nvPr/>
          </p:nvSpPr>
          <p:spPr bwMode="auto">
            <a:xfrm>
              <a:off x="0" y="0"/>
              <a:ext cx="401822" cy="404317"/>
            </a:xfrm>
            <a:custGeom>
              <a:gdLst>
                <a:gd fmla="*/ 661681284 w 121" name="T0"/>
                <a:gd fmla="*/ 0 h 121" name="T1"/>
                <a:gd fmla="*/ 0 w 121" name="T2"/>
                <a:gd fmla="*/ 681087023 h 121" name="T3"/>
                <a:gd fmla="*/ 661681284 w 121" name="T4"/>
                <a:gd fmla="*/ 1351010219 h 121" name="T5"/>
                <a:gd fmla="*/ 1334387766 w 121" name="T6"/>
                <a:gd fmla="*/ 681087023 h 121" name="T7"/>
                <a:gd fmla="*/ 661681284 w 121" name="T8"/>
                <a:gd fmla="*/ 0 h 121" name="T9"/>
                <a:gd fmla="*/ 661681284 w 121" name="T10"/>
                <a:gd fmla="*/ 1239355239 h 121" name="T11"/>
                <a:gd fmla="*/ 110278554 w 121" name="T12"/>
                <a:gd fmla="*/ 681087023 h 121" name="T13"/>
                <a:gd fmla="*/ 661681284 w 121" name="T14"/>
                <a:gd fmla="*/ 111654980 h 121" name="T15"/>
                <a:gd fmla="*/ 1224109212 w 121" name="T16"/>
                <a:gd fmla="*/ 681087023 h 121" name="T17"/>
                <a:gd fmla="*/ 661681284 w 121" name="T18"/>
                <a:gd fmla="*/ 1239355239 h 121"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 fmla="*/ 0 w 121" name="T30"/>
                <a:gd fmla="*/ 0 h 121" name="T31"/>
                <a:gd fmla="*/ 121 w 121" name="T32"/>
                <a:gd fmla="*/ 121 h 121" name="T33"/>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T33" l="T30" r="T32" t="T31"/>
              <a:pathLst>
                <a:path h="120" w="120">
                  <a:moveTo>
                    <a:pt x="60" y="0"/>
                  </a:moveTo>
                  <a:cubicBezTo>
                    <a:pt x="27" y="0"/>
                    <a:pt x="0" y="27"/>
                    <a:pt x="0" y="61"/>
                  </a:cubicBezTo>
                  <a:cubicBezTo>
                    <a:pt x="0" y="94"/>
                    <a:pt x="27" y="121"/>
                    <a:pt x="60" y="121"/>
                  </a:cubicBezTo>
                  <a:cubicBezTo>
                    <a:pt x="94" y="121"/>
                    <a:pt x="121" y="94"/>
                    <a:pt x="121" y="61"/>
                  </a:cubicBezTo>
                  <a:cubicBezTo>
                    <a:pt x="121" y="27"/>
                    <a:pt x="94" y="0"/>
                    <a:pt x="60" y="0"/>
                  </a:cubicBezTo>
                  <a:close/>
                  <a:moveTo>
                    <a:pt x="60" y="111"/>
                  </a:moveTo>
                  <a:cubicBezTo>
                    <a:pt x="32" y="111"/>
                    <a:pt x="10" y="89"/>
                    <a:pt x="10" y="61"/>
                  </a:cubicBezTo>
                  <a:cubicBezTo>
                    <a:pt x="10" y="33"/>
                    <a:pt x="32" y="10"/>
                    <a:pt x="60" y="10"/>
                  </a:cubicBezTo>
                  <a:cubicBezTo>
                    <a:pt x="88" y="10"/>
                    <a:pt x="111" y="33"/>
                    <a:pt x="111" y="61"/>
                  </a:cubicBezTo>
                  <a:cubicBezTo>
                    <a:pt x="111" y="89"/>
                    <a:pt x="88" y="111"/>
                    <a:pt x="60" y="111"/>
                  </a:cubicBezTo>
                  <a:close/>
                </a:path>
              </a:pathLst>
            </a:custGeom>
            <a:grpFill/>
            <a:ln>
              <a:noFill/>
            </a:ln>
            <a:effectLst/>
            <a:extLst/>
          </p:spPr>
          <p:txBody>
            <a:bodyPr anchor="t" anchorCtr="0" bIns="34290" compatLnSpc="1" lIns="68580" numCol="1" rIns="68580" tIns="34290" vert="horz" wrap="square">
              <a:prstTxWarp prst="textNoShape">
                <a:avLst/>
              </a:prstTxWarp>
            </a:bodyPr>
            <a:lstStyle/>
            <a:p>
              <a:endParaRPr altLang="en-US" lang="zh-CN" sz="1500">
                <a:solidFill>
                  <a:schemeClr val="accent2"/>
                </a:solidFill>
                <a:latin charset="-122" panose="02010509060101010101" pitchFamily="49" typeface="幼圆"/>
                <a:ea charset="-122" panose="02010509060101010101" pitchFamily="49" typeface="幼圆"/>
              </a:endParaRPr>
            </a:p>
          </p:txBody>
        </p:sp>
        <p:sp>
          <p:nvSpPr>
            <p:cNvPr id="36" name="Freeform 43"/>
            <p:cNvSpPr>
              <a:spLocks noChangeArrowheads="1"/>
            </p:cNvSpPr>
            <p:nvPr/>
          </p:nvSpPr>
          <p:spPr bwMode="auto">
            <a:xfrm>
              <a:off x="107320" y="97336"/>
              <a:ext cx="139764" cy="199662"/>
            </a:xfrm>
            <a:custGeom>
              <a:gdLst>
                <a:gd fmla="*/ 465094659 w 42" name="T0"/>
                <a:gd fmla="*/ 664415237 h 60" name="T1"/>
                <a:gd fmla="*/ 465094659 w 42" name="T2"/>
                <a:gd fmla="*/ 0 h 60" name="T3"/>
                <a:gd fmla="*/ 0 w 42" name="T4"/>
                <a:gd fmla="*/ 465089335 h 60" name="T5"/>
                <a:gd fmla="*/ 465094659 w 42" name="T6"/>
                <a:gd fmla="*/ 664415237 h 60" name="T7"/>
                <a:gd fmla="*/ 0 60000 65536" name="T8"/>
                <a:gd fmla="*/ 0 60000 65536" name="T9"/>
                <a:gd fmla="*/ 0 60000 65536" name="T10"/>
                <a:gd fmla="*/ 0 60000 65536" name="T11"/>
                <a:gd fmla="*/ 0 w 42" name="T12"/>
                <a:gd fmla="*/ 0 h 60" name="T13"/>
                <a:gd fmla="*/ 42 w 42" name="T14"/>
                <a:gd fmla="*/ 60 h 60" name="T15"/>
              </a:gdLst>
              <a:cxnLst>
                <a:cxn ang="T8">
                  <a:pos x="T0" y="T1"/>
                </a:cxn>
                <a:cxn ang="T9">
                  <a:pos x="T2" y="T3"/>
                </a:cxn>
                <a:cxn ang="T10">
                  <a:pos x="T4" y="T5"/>
                </a:cxn>
                <a:cxn ang="T11">
                  <a:pos x="T6" y="T7"/>
                </a:cxn>
              </a:cxnLst>
              <a:rect b="T15" l="T12" r="T14" t="T13"/>
              <a:pathLst>
                <a:path h="60" w="42">
                  <a:moveTo>
                    <a:pt x="42" y="60"/>
                  </a:moveTo>
                  <a:cubicBezTo>
                    <a:pt x="42" y="0"/>
                    <a:pt x="42" y="0"/>
                    <a:pt x="42" y="0"/>
                  </a:cubicBezTo>
                  <a:cubicBezTo>
                    <a:pt x="0" y="42"/>
                    <a:pt x="0" y="42"/>
                    <a:pt x="0" y="42"/>
                  </a:cubicBezTo>
                  <a:cubicBezTo>
                    <a:pt x="29" y="42"/>
                    <a:pt x="42" y="60"/>
                    <a:pt x="42" y="60"/>
                  </a:cubicBezTo>
                  <a:close/>
                </a:path>
              </a:pathLst>
            </a:custGeom>
            <a:grpFill/>
            <a:ln>
              <a:noFill/>
            </a:ln>
            <a:effectLst/>
            <a:extLst/>
          </p:spPr>
          <p:txBody>
            <a:bodyPr anchor="t" anchorCtr="0" bIns="34290" compatLnSpc="1" lIns="68580" numCol="1" rIns="68580" tIns="34290" vert="horz" wrap="square">
              <a:prstTxWarp prst="textNoShape">
                <a:avLst/>
              </a:prstTxWarp>
            </a:bodyPr>
            <a:lstStyle/>
            <a:p>
              <a:endParaRPr altLang="en-US" lang="zh-CN" sz="1500">
                <a:solidFill>
                  <a:schemeClr val="accent2"/>
                </a:solidFill>
                <a:latin charset="-122" panose="02010509060101010101" pitchFamily="49" typeface="幼圆"/>
                <a:ea charset="-122" panose="02010509060101010101" pitchFamily="49" typeface="幼圆"/>
              </a:endParaRPr>
            </a:p>
          </p:txBody>
        </p:sp>
      </p:grpSp>
      <p:grpSp>
        <p:nvGrpSpPr>
          <p:cNvPr id="37" name="Group 23"/>
          <p:cNvGrpSpPr/>
          <p:nvPr/>
        </p:nvGrpSpPr>
        <p:grpSpPr>
          <a:xfrm>
            <a:off x="9022259" y="2914717"/>
            <a:ext cx="389334" cy="339329"/>
            <a:chExt cx="389342" cy="339426"/>
          </a:xfrm>
          <a:solidFill>
            <a:schemeClr val="tx1"/>
          </a:solidFill>
        </p:grpSpPr>
        <p:sp>
          <p:nvSpPr>
            <p:cNvPr id="38" name="Freeform 110"/>
            <p:cNvSpPr>
              <a:spLocks noChangeArrowheads="1"/>
            </p:cNvSpPr>
            <p:nvPr/>
          </p:nvSpPr>
          <p:spPr bwMode="auto">
            <a:xfrm>
              <a:off x="259561" y="102327"/>
              <a:ext cx="102328" cy="102328"/>
            </a:xfrm>
            <a:custGeom>
              <a:gdLst>
                <a:gd fmla="*/ 0 w 41" name="T0"/>
                <a:gd fmla="*/ 242931664 h 41" name="T1"/>
                <a:gd fmla="*/ 18686091 w 41" name="T2"/>
                <a:gd fmla="*/ 255390722 h 41" name="T3"/>
                <a:gd fmla="*/ 255390722 w 41" name="T4"/>
                <a:gd fmla="*/ 18686091 h 41" name="T5"/>
                <a:gd fmla="*/ 242931664 w 41" name="T6"/>
                <a:gd fmla="*/ 0 h 41" name="T7"/>
                <a:gd fmla="*/ 0 w 41" name="T8"/>
                <a:gd fmla="*/ 242931664 h 41" name="T9"/>
                <a:gd fmla="*/ 0 60000 65536" name="T10"/>
                <a:gd fmla="*/ 0 60000 65536" name="T11"/>
                <a:gd fmla="*/ 0 60000 65536" name="T12"/>
                <a:gd fmla="*/ 0 60000 65536" name="T13"/>
                <a:gd fmla="*/ 0 60000 65536" name="T14"/>
                <a:gd fmla="*/ 0 w 41" name="T15"/>
                <a:gd fmla="*/ 0 h 41" name="T16"/>
                <a:gd fmla="*/ 41 w 41" name="T17"/>
                <a:gd fmla="*/ 41 h 41" name="T18"/>
              </a:gdLst>
              <a:cxnLst>
                <a:cxn ang="T10">
                  <a:pos x="T0" y="T1"/>
                </a:cxn>
                <a:cxn ang="T11">
                  <a:pos x="T2" y="T3"/>
                </a:cxn>
                <a:cxn ang="T12">
                  <a:pos x="T4" y="T5"/>
                </a:cxn>
                <a:cxn ang="T13">
                  <a:pos x="T6" y="T7"/>
                </a:cxn>
                <a:cxn ang="T14">
                  <a:pos x="T8" y="T9"/>
                </a:cxn>
              </a:cxnLst>
              <a:rect b="T18" l="T15" r="T17" t="T16"/>
              <a:pathLst>
                <a:path h="41" w="41">
                  <a:moveTo>
                    <a:pt x="0" y="39"/>
                  </a:moveTo>
                  <a:lnTo>
                    <a:pt x="3" y="41"/>
                  </a:lnTo>
                  <a:lnTo>
                    <a:pt x="41" y="3"/>
                  </a:lnTo>
                  <a:lnTo>
                    <a:pt x="39" y="0"/>
                  </a:lnTo>
                  <a:lnTo>
                    <a:pt x="0" y="39"/>
                  </a:lnTo>
                  <a:close/>
                </a:path>
              </a:pathLst>
            </a:custGeom>
            <a:grpFill/>
            <a:ln>
              <a:noFill/>
            </a:ln>
            <a:effectLst>
              <a:outerShdw algn="bl" blurRad="101600" dir="18900000" kx="-1200000" rotWithShape="0" sy="23000">
                <a:prstClr val="black">
                  <a:alpha val="20000"/>
                </a:prstClr>
              </a:outerShdw>
            </a:effectLst>
            <a:extLst/>
          </p:spPr>
          <p:txBody>
            <a:bodyPr anchor="t" anchorCtr="0" bIns="34290" compatLnSpc="1" lIns="68580" numCol="1" rIns="68580" tIns="34290" vert="horz" wrap="square">
              <a:prstTxWarp prst="textNoShape">
                <a:avLst/>
              </a:prstTxWarp>
            </a:bodyPr>
            <a:lstStyle/>
            <a:p>
              <a:endParaRPr altLang="en-US" lang="zh-CN">
                <a:solidFill>
                  <a:schemeClr val="accent2"/>
                </a:solidFill>
                <a:latin charset="-122" panose="02010509060101010101" pitchFamily="49" typeface="幼圆"/>
                <a:ea charset="-122" panose="02010509060101010101" pitchFamily="49" typeface="幼圆"/>
              </a:endParaRPr>
            </a:p>
          </p:txBody>
        </p:sp>
        <p:sp>
          <p:nvSpPr>
            <p:cNvPr id="39" name="Freeform 111"/>
            <p:cNvSpPr>
              <a:spLocks noChangeArrowheads="1"/>
            </p:cNvSpPr>
            <p:nvPr/>
          </p:nvSpPr>
          <p:spPr bwMode="auto">
            <a:xfrm>
              <a:off x="237098" y="74873"/>
              <a:ext cx="109814" cy="114806"/>
            </a:xfrm>
            <a:custGeom>
              <a:gdLst>
                <a:gd fmla="*/ 230469637 w 44" name="T0"/>
                <a:gd fmla="*/ 0 h 46" name="T1"/>
                <a:gd fmla="*/ 0 w 44" name="T2"/>
                <a:gd fmla="*/ 242929496 h 46" name="T3"/>
                <a:gd fmla="*/ 37374197 w 44" name="T4"/>
                <a:gd fmla="*/ 286530818 h 46" name="T5"/>
                <a:gd fmla="*/ 274070786 w 44" name="T6"/>
                <a:gd fmla="*/ 49830796 h 46" name="T7"/>
                <a:gd fmla="*/ 230469637 w 44" name="T8"/>
                <a:gd fmla="*/ 0 h 46" name="T9"/>
                <a:gd fmla="*/ 0 60000 65536" name="T10"/>
                <a:gd fmla="*/ 0 60000 65536" name="T11"/>
                <a:gd fmla="*/ 0 60000 65536" name="T12"/>
                <a:gd fmla="*/ 0 60000 65536" name="T13"/>
                <a:gd fmla="*/ 0 60000 65536" name="T14"/>
                <a:gd fmla="*/ 0 w 44" name="T15"/>
                <a:gd fmla="*/ 0 h 46" name="T16"/>
                <a:gd fmla="*/ 44 w 44" name="T17"/>
                <a:gd fmla="*/ 46 h 46" name="T18"/>
              </a:gdLst>
              <a:cxnLst>
                <a:cxn ang="T10">
                  <a:pos x="T0" y="T1"/>
                </a:cxn>
                <a:cxn ang="T11">
                  <a:pos x="T2" y="T3"/>
                </a:cxn>
                <a:cxn ang="T12">
                  <a:pos x="T4" y="T5"/>
                </a:cxn>
                <a:cxn ang="T13">
                  <a:pos x="T6" y="T7"/>
                </a:cxn>
                <a:cxn ang="T14">
                  <a:pos x="T8" y="T9"/>
                </a:cxn>
              </a:cxnLst>
              <a:rect b="T18" l="T15" r="T17" t="T16"/>
              <a:pathLst>
                <a:path h="46" w="44">
                  <a:moveTo>
                    <a:pt x="37" y="0"/>
                  </a:moveTo>
                  <a:lnTo>
                    <a:pt x="0" y="39"/>
                  </a:lnTo>
                  <a:lnTo>
                    <a:pt x="6" y="46"/>
                  </a:lnTo>
                  <a:lnTo>
                    <a:pt x="44" y="8"/>
                  </a:lnTo>
                  <a:lnTo>
                    <a:pt x="37" y="0"/>
                  </a:lnTo>
                  <a:close/>
                </a:path>
              </a:pathLst>
            </a:custGeom>
            <a:grpFill/>
            <a:ln>
              <a:noFill/>
            </a:ln>
            <a:effectLst>
              <a:outerShdw algn="bl" blurRad="101600" dir="18900000" kx="-1200000" rotWithShape="0" sy="23000">
                <a:prstClr val="black">
                  <a:alpha val="20000"/>
                </a:prstClr>
              </a:outerShdw>
            </a:effectLst>
            <a:extLst/>
          </p:spPr>
          <p:txBody>
            <a:bodyPr anchor="t" anchorCtr="0" bIns="34290" compatLnSpc="1" lIns="68580" numCol="1" rIns="68580" tIns="34290" vert="horz" wrap="square">
              <a:prstTxWarp prst="textNoShape">
                <a:avLst/>
              </a:prstTxWarp>
            </a:bodyPr>
            <a:lstStyle/>
            <a:p>
              <a:endParaRPr altLang="en-US" lang="zh-CN">
                <a:solidFill>
                  <a:schemeClr val="accent2"/>
                </a:solidFill>
                <a:latin charset="-122" panose="02010509060101010101" pitchFamily="49" typeface="幼圆"/>
                <a:ea charset="-122" panose="02010509060101010101" pitchFamily="49" typeface="幼圆"/>
              </a:endParaRPr>
            </a:p>
          </p:txBody>
        </p:sp>
        <p:sp>
          <p:nvSpPr>
            <p:cNvPr id="40" name="Freeform 112"/>
            <p:cNvSpPr>
              <a:spLocks noChangeArrowheads="1"/>
            </p:cNvSpPr>
            <p:nvPr/>
          </p:nvSpPr>
          <p:spPr bwMode="auto">
            <a:xfrm>
              <a:off x="217132" y="59898"/>
              <a:ext cx="104823" cy="104823"/>
            </a:xfrm>
            <a:custGeom>
              <a:gdLst>
                <a:gd fmla="*/ 0 w 42" name="T0"/>
                <a:gd fmla="*/ 236700317 h 42" name="T1"/>
                <a:gd fmla="*/ 24915429 w 42" name="T2"/>
                <a:gd fmla="*/ 261615746 h 42" name="T3"/>
                <a:gd fmla="*/ 261615746 w 42" name="T4"/>
                <a:gd fmla="*/ 24915429 h 42" name="T5"/>
                <a:gd fmla="*/ 236700317 w 42" name="T6"/>
                <a:gd fmla="*/ 0 h 42" name="T7"/>
                <a:gd fmla="*/ 0 w 42" name="T8"/>
                <a:gd fmla="*/ 236700317 h 42" name="T9"/>
                <a:gd fmla="*/ 0 60000 65536" name="T10"/>
                <a:gd fmla="*/ 0 60000 65536" name="T11"/>
                <a:gd fmla="*/ 0 60000 65536" name="T12"/>
                <a:gd fmla="*/ 0 60000 65536" name="T13"/>
                <a:gd fmla="*/ 0 60000 65536" name="T14"/>
                <a:gd fmla="*/ 0 w 42" name="T15"/>
                <a:gd fmla="*/ 0 h 42" name="T16"/>
                <a:gd fmla="*/ 42 w 42" name="T17"/>
                <a:gd fmla="*/ 42 h 42" name="T18"/>
              </a:gdLst>
              <a:cxnLst>
                <a:cxn ang="T10">
                  <a:pos x="T0" y="T1"/>
                </a:cxn>
                <a:cxn ang="T11">
                  <a:pos x="T2" y="T3"/>
                </a:cxn>
                <a:cxn ang="T12">
                  <a:pos x="T4" y="T5"/>
                </a:cxn>
                <a:cxn ang="T13">
                  <a:pos x="T6" y="T7"/>
                </a:cxn>
                <a:cxn ang="T14">
                  <a:pos x="T8" y="T9"/>
                </a:cxn>
              </a:cxnLst>
              <a:rect b="T18" l="T15" r="T17" t="T16"/>
              <a:pathLst>
                <a:path h="42" w="42">
                  <a:moveTo>
                    <a:pt x="0" y="38"/>
                  </a:moveTo>
                  <a:lnTo>
                    <a:pt x="4" y="42"/>
                  </a:lnTo>
                  <a:lnTo>
                    <a:pt x="42" y="4"/>
                  </a:lnTo>
                  <a:lnTo>
                    <a:pt x="38" y="0"/>
                  </a:lnTo>
                  <a:lnTo>
                    <a:pt x="0" y="38"/>
                  </a:lnTo>
                  <a:close/>
                </a:path>
              </a:pathLst>
            </a:custGeom>
            <a:grpFill/>
            <a:ln>
              <a:noFill/>
            </a:ln>
            <a:effectLst>
              <a:outerShdw algn="bl" blurRad="101600" dir="18900000" kx="-1200000" rotWithShape="0" sy="23000">
                <a:prstClr val="black">
                  <a:alpha val="20000"/>
                </a:prstClr>
              </a:outerShdw>
            </a:effectLst>
            <a:extLst/>
          </p:spPr>
          <p:txBody>
            <a:bodyPr anchor="t" anchorCtr="0" bIns="34290" compatLnSpc="1" lIns="68580" numCol="1" rIns="68580" tIns="34290" vert="horz" wrap="square">
              <a:prstTxWarp prst="textNoShape">
                <a:avLst/>
              </a:prstTxWarp>
            </a:bodyPr>
            <a:lstStyle/>
            <a:p>
              <a:endParaRPr altLang="en-US" lang="zh-CN">
                <a:solidFill>
                  <a:schemeClr val="accent2"/>
                </a:solidFill>
                <a:latin charset="-122" panose="02010509060101010101" pitchFamily="49" typeface="幼圆"/>
                <a:ea charset="-122" panose="02010509060101010101" pitchFamily="49" typeface="幼圆"/>
              </a:endParaRPr>
            </a:p>
          </p:txBody>
        </p:sp>
        <p:sp>
          <p:nvSpPr>
            <p:cNvPr id="41" name="Freeform 113"/>
            <p:cNvSpPr>
              <a:spLocks noChangeArrowheads="1"/>
            </p:cNvSpPr>
            <p:nvPr/>
          </p:nvSpPr>
          <p:spPr bwMode="auto">
            <a:xfrm>
              <a:off x="189679" y="162226"/>
              <a:ext cx="69882" cy="69882"/>
            </a:xfrm>
            <a:custGeom>
              <a:gdLst>
                <a:gd fmla="*/ 174410497 w 28" name="T0"/>
                <a:gd fmla="*/ 124579640 h 28" name="T1"/>
                <a:gd fmla="*/ 49830858 w 28" name="T2"/>
                <a:gd fmla="*/ 0 h 28" name="T3"/>
                <a:gd fmla="*/ 0 w 28" name="T4"/>
                <a:gd fmla="*/ 124579640 h 28" name="T5"/>
                <a:gd fmla="*/ 56060339 w 28" name="T6"/>
                <a:gd fmla="*/ 174410497 h 28" name="T7"/>
                <a:gd fmla="*/ 174410497 w 28" name="T8"/>
                <a:gd fmla="*/ 124579640 h 28" name="T9"/>
                <a:gd fmla="*/ 0 60000 65536" name="T10"/>
                <a:gd fmla="*/ 0 60000 65536" name="T11"/>
                <a:gd fmla="*/ 0 60000 65536" name="T12"/>
                <a:gd fmla="*/ 0 60000 65536" name="T13"/>
                <a:gd fmla="*/ 0 60000 65536" name="T14"/>
                <a:gd fmla="*/ 0 w 28" name="T15"/>
                <a:gd fmla="*/ 0 h 28" name="T16"/>
                <a:gd fmla="*/ 28 w 28" name="T17"/>
                <a:gd fmla="*/ 28 h 28" name="T18"/>
              </a:gdLst>
              <a:cxnLst>
                <a:cxn ang="T10">
                  <a:pos x="T0" y="T1"/>
                </a:cxn>
                <a:cxn ang="T11">
                  <a:pos x="T2" y="T3"/>
                </a:cxn>
                <a:cxn ang="T12">
                  <a:pos x="T4" y="T5"/>
                </a:cxn>
                <a:cxn ang="T13">
                  <a:pos x="T6" y="T7"/>
                </a:cxn>
                <a:cxn ang="T14">
                  <a:pos x="T8" y="T9"/>
                </a:cxn>
              </a:cxnLst>
              <a:rect b="T18" l="T15" r="T17" t="T16"/>
              <a:pathLst>
                <a:path h="28" w="28">
                  <a:moveTo>
                    <a:pt x="28" y="20"/>
                  </a:moveTo>
                  <a:lnTo>
                    <a:pt x="8" y="0"/>
                  </a:lnTo>
                  <a:lnTo>
                    <a:pt x="0" y="20"/>
                  </a:lnTo>
                  <a:lnTo>
                    <a:pt x="9" y="28"/>
                  </a:lnTo>
                  <a:lnTo>
                    <a:pt x="28" y="20"/>
                  </a:lnTo>
                  <a:close/>
                </a:path>
              </a:pathLst>
            </a:custGeom>
            <a:grpFill/>
            <a:ln>
              <a:noFill/>
            </a:ln>
            <a:effectLst>
              <a:outerShdw algn="bl" blurRad="101600" dir="18900000" kx="-1200000" rotWithShape="0" sy="23000">
                <a:prstClr val="black">
                  <a:alpha val="20000"/>
                </a:prstClr>
              </a:outerShdw>
            </a:effectLst>
            <a:extLst/>
          </p:spPr>
          <p:txBody>
            <a:bodyPr anchor="t" anchorCtr="0" bIns="34290" compatLnSpc="1" lIns="68580" numCol="1" rIns="68580" tIns="34290" vert="horz" wrap="square">
              <a:prstTxWarp prst="textNoShape">
                <a:avLst/>
              </a:prstTxWarp>
            </a:bodyPr>
            <a:lstStyle/>
            <a:p>
              <a:endParaRPr altLang="en-US" lang="zh-CN">
                <a:solidFill>
                  <a:schemeClr val="accent2"/>
                </a:solidFill>
                <a:latin charset="-122" panose="02010509060101010101" pitchFamily="49" typeface="幼圆"/>
                <a:ea charset="-122" panose="02010509060101010101" pitchFamily="49" typeface="幼圆"/>
              </a:endParaRPr>
            </a:p>
          </p:txBody>
        </p:sp>
        <p:sp>
          <p:nvSpPr>
            <p:cNvPr id="42" name="Freeform 114"/>
            <p:cNvSpPr>
              <a:spLocks noChangeArrowheads="1"/>
            </p:cNvSpPr>
            <p:nvPr/>
          </p:nvSpPr>
          <p:spPr bwMode="auto">
            <a:xfrm>
              <a:off x="172208" y="219628"/>
              <a:ext cx="34941" cy="32446"/>
            </a:xfrm>
            <a:custGeom>
              <a:gdLst>
                <a:gd fmla="*/ 0 w 14" name="T0"/>
                <a:gd fmla="*/ 80980224 h 13" name="T1"/>
                <a:gd fmla="*/ 87205249 w 14" name="T2"/>
                <a:gd fmla="*/ 37375296 h 13" name="T3"/>
                <a:gd fmla="*/ 37374391 w 14" name="T4"/>
                <a:gd fmla="*/ 0 h 13" name="T5"/>
                <a:gd fmla="*/ 0 w 14" name="T6"/>
                <a:gd fmla="*/ 80980224 h 13" name="T7"/>
                <a:gd fmla="*/ 0 60000 65536" name="T8"/>
                <a:gd fmla="*/ 0 60000 65536" name="T9"/>
                <a:gd fmla="*/ 0 60000 65536" name="T10"/>
                <a:gd fmla="*/ 0 60000 65536" name="T11"/>
                <a:gd fmla="*/ 0 w 14" name="T12"/>
                <a:gd fmla="*/ 0 h 13" name="T13"/>
                <a:gd fmla="*/ 14 w 14" name="T14"/>
                <a:gd fmla="*/ 13 h 13" name="T15"/>
              </a:gdLst>
              <a:cxnLst>
                <a:cxn ang="T8">
                  <a:pos x="T0" y="T1"/>
                </a:cxn>
                <a:cxn ang="T9">
                  <a:pos x="T2" y="T3"/>
                </a:cxn>
                <a:cxn ang="T10">
                  <a:pos x="T4" y="T5"/>
                </a:cxn>
                <a:cxn ang="T11">
                  <a:pos x="T6" y="T7"/>
                </a:cxn>
              </a:cxnLst>
              <a:rect b="T15" l="T12" r="T14" t="T13"/>
              <a:pathLst>
                <a:path h="13" w="14">
                  <a:moveTo>
                    <a:pt x="0" y="13"/>
                  </a:moveTo>
                  <a:lnTo>
                    <a:pt x="14" y="6"/>
                  </a:lnTo>
                  <a:lnTo>
                    <a:pt x="6" y="0"/>
                  </a:lnTo>
                  <a:lnTo>
                    <a:pt x="0" y="13"/>
                  </a:lnTo>
                  <a:close/>
                </a:path>
              </a:pathLst>
            </a:custGeom>
            <a:grpFill/>
            <a:ln>
              <a:noFill/>
            </a:ln>
            <a:effectLst>
              <a:outerShdw algn="bl" blurRad="101600" dir="18900000" kx="-1200000" rotWithShape="0" sy="23000">
                <a:prstClr val="black">
                  <a:alpha val="20000"/>
                </a:prstClr>
              </a:outerShdw>
            </a:effectLst>
            <a:extLst/>
          </p:spPr>
          <p:txBody>
            <a:bodyPr anchor="t" anchorCtr="0" bIns="34290" compatLnSpc="1" lIns="68580" numCol="1" rIns="68580" tIns="34290" vert="horz" wrap="square">
              <a:prstTxWarp prst="textNoShape">
                <a:avLst/>
              </a:prstTxWarp>
            </a:bodyPr>
            <a:lstStyle/>
            <a:p>
              <a:endParaRPr altLang="en-US" lang="zh-CN">
                <a:solidFill>
                  <a:schemeClr val="accent2"/>
                </a:solidFill>
                <a:latin charset="-122" panose="02010509060101010101" pitchFamily="49" typeface="幼圆"/>
                <a:ea charset="-122" panose="02010509060101010101" pitchFamily="49" typeface="幼圆"/>
              </a:endParaRPr>
            </a:p>
          </p:txBody>
        </p:sp>
        <p:sp>
          <p:nvSpPr>
            <p:cNvPr id="43" name="Freeform 115"/>
            <p:cNvSpPr>
              <a:spLocks noChangeArrowheads="1"/>
            </p:cNvSpPr>
            <p:nvPr/>
          </p:nvSpPr>
          <p:spPr bwMode="auto">
            <a:xfrm>
              <a:off x="319460" y="34941"/>
              <a:ext cx="69882" cy="69882"/>
            </a:xfrm>
            <a:custGeom>
              <a:gdLst>
                <a:gd fmla="*/ 43603872 w 28" name="T0"/>
                <a:gd fmla="*/ 0 h 28" name="T1"/>
                <a:gd fmla="*/ 0 w 28" name="T2"/>
                <a:gd fmla="*/ 49830858 h 28" name="T3"/>
                <a:gd fmla="*/ 124579640 w 28" name="T4"/>
                <a:gd fmla="*/ 174410497 h 28" name="T5"/>
                <a:gd fmla="*/ 174410497 w 28" name="T6"/>
                <a:gd fmla="*/ 124579640 h 28" name="T7"/>
                <a:gd fmla="*/ 43603872 w 28" name="T8"/>
                <a:gd fmla="*/ 0 h 28" name="T9"/>
                <a:gd fmla="*/ 0 60000 65536" name="T10"/>
                <a:gd fmla="*/ 0 60000 65536" name="T11"/>
                <a:gd fmla="*/ 0 60000 65536" name="T12"/>
                <a:gd fmla="*/ 0 60000 65536" name="T13"/>
                <a:gd fmla="*/ 0 60000 65536" name="T14"/>
                <a:gd fmla="*/ 0 w 28" name="T15"/>
                <a:gd fmla="*/ 0 h 28" name="T16"/>
                <a:gd fmla="*/ 28 w 28" name="T17"/>
                <a:gd fmla="*/ 28 h 28" name="T18"/>
              </a:gdLst>
              <a:cxnLst>
                <a:cxn ang="T10">
                  <a:pos x="T0" y="T1"/>
                </a:cxn>
                <a:cxn ang="T11">
                  <a:pos x="T2" y="T3"/>
                </a:cxn>
                <a:cxn ang="T12">
                  <a:pos x="T4" y="T5"/>
                </a:cxn>
                <a:cxn ang="T13">
                  <a:pos x="T6" y="T7"/>
                </a:cxn>
                <a:cxn ang="T14">
                  <a:pos x="T8" y="T9"/>
                </a:cxn>
              </a:cxnLst>
              <a:rect b="T18" l="T15" r="T17" t="T16"/>
              <a:pathLst>
                <a:path h="28" w="28">
                  <a:moveTo>
                    <a:pt x="7" y="0"/>
                  </a:moveTo>
                  <a:lnTo>
                    <a:pt x="0" y="8"/>
                  </a:lnTo>
                  <a:lnTo>
                    <a:pt x="20" y="28"/>
                  </a:lnTo>
                  <a:lnTo>
                    <a:pt x="28" y="20"/>
                  </a:lnTo>
                  <a:lnTo>
                    <a:pt x="7" y="0"/>
                  </a:lnTo>
                  <a:close/>
                </a:path>
              </a:pathLst>
            </a:custGeom>
            <a:grpFill/>
            <a:ln>
              <a:noFill/>
            </a:ln>
            <a:effectLst>
              <a:outerShdw algn="bl" blurRad="101600" dir="18900000" kx="-1200000" rotWithShape="0" sy="23000">
                <a:prstClr val="black">
                  <a:alpha val="20000"/>
                </a:prstClr>
              </a:outerShdw>
            </a:effectLst>
            <a:extLst/>
          </p:spPr>
          <p:txBody>
            <a:bodyPr anchor="t" anchorCtr="0" bIns="34290" compatLnSpc="1" lIns="68580" numCol="1" rIns="68580" tIns="34290" vert="horz" wrap="square">
              <a:prstTxWarp prst="textNoShape">
                <a:avLst/>
              </a:prstTxWarp>
            </a:bodyPr>
            <a:lstStyle/>
            <a:p>
              <a:endParaRPr altLang="en-US" lang="zh-CN">
                <a:solidFill>
                  <a:schemeClr val="accent2"/>
                </a:solidFill>
                <a:latin charset="-122" panose="02010509060101010101" pitchFamily="49" typeface="幼圆"/>
                <a:ea charset="-122" panose="02010509060101010101" pitchFamily="49" typeface="幼圆"/>
              </a:endParaRPr>
            </a:p>
          </p:txBody>
        </p:sp>
        <p:sp>
          <p:nvSpPr>
            <p:cNvPr id="44" name="Freeform 116"/>
            <p:cNvSpPr>
              <a:spLocks noChangeArrowheads="1"/>
            </p:cNvSpPr>
            <p:nvPr/>
          </p:nvSpPr>
          <p:spPr bwMode="auto">
            <a:xfrm>
              <a:off x="0" y="0"/>
              <a:ext cx="279527" cy="339426"/>
            </a:xfrm>
            <a:custGeom>
              <a:gdLst>
                <a:gd fmla="*/ 647806318 w 112" name="T0"/>
                <a:gd fmla="*/ 629121099 h 136" name="T1"/>
                <a:gd fmla="*/ 516997665 w 112" name="T2"/>
                <a:gd fmla="*/ 629121099 h 136" name="T3"/>
                <a:gd fmla="*/ 516997665 w 112" name="T4"/>
                <a:gd fmla="*/ 803531156 h 136" name="T5"/>
                <a:gd fmla="*/ 43601220 w 112" name="T6"/>
                <a:gd fmla="*/ 803531156 h 136" name="T7"/>
                <a:gd fmla="*/ 43601220 w 112" name="T8"/>
                <a:gd fmla="*/ 199325423 h 136" name="T9"/>
                <a:gd fmla="*/ 647806318 w 112" name="T10"/>
                <a:gd fmla="*/ 199325423 h 136" name="T11"/>
                <a:gd fmla="*/ 647806318 w 112" name="T12"/>
                <a:gd fmla="*/ 249156154 h 136" name="T13"/>
                <a:gd fmla="*/ 697636998 w 112" name="T14"/>
                <a:gd fmla="*/ 199325423 h 136" name="T15"/>
                <a:gd fmla="*/ 697636998 w 112" name="T16"/>
                <a:gd fmla="*/ 37374297 h 136" name="T17"/>
                <a:gd fmla="*/ 604202602 w 112" name="T18"/>
                <a:gd fmla="*/ 37374297 h 136" name="T19"/>
                <a:gd fmla="*/ 604202602 w 112" name="T20"/>
                <a:gd fmla="*/ 124579325 h 136" name="T21"/>
                <a:gd fmla="*/ 591746180 w 112" name="T22"/>
                <a:gd fmla="*/ 124579325 h 136" name="T23"/>
                <a:gd fmla="*/ 591746180 w 112" name="T24"/>
                <a:gd fmla="*/ 0 h 136" name="T25"/>
                <a:gd fmla="*/ 554371923 w 112" name="T26"/>
                <a:gd fmla="*/ 0 h 136" name="T27"/>
                <a:gd fmla="*/ 554371923 w 112" name="T28"/>
                <a:gd fmla="*/ 124579325 h 136" name="T29"/>
                <a:gd fmla="*/ 541915501 w 112" name="T30"/>
                <a:gd fmla="*/ 124579325 h 136" name="T31"/>
                <a:gd fmla="*/ 541915501 w 112" name="T32"/>
                <a:gd fmla="*/ 37374297 h 136" name="T33"/>
                <a:gd fmla="*/ 492082326 w 112" name="T34"/>
                <a:gd fmla="*/ 37374297 h 136" name="T35"/>
                <a:gd fmla="*/ 492082326 w 112" name="T36"/>
                <a:gd fmla="*/ 124579325 h 136" name="T37"/>
                <a:gd fmla="*/ 473396445 w 112" name="T38"/>
                <a:gd fmla="*/ 124579325 h 136" name="T39"/>
                <a:gd fmla="*/ 473396445 w 112" name="T40"/>
                <a:gd fmla="*/ 0 h 136" name="T41"/>
                <a:gd fmla="*/ 448481105 w 112" name="T42"/>
                <a:gd fmla="*/ 0 h 136" name="T43"/>
                <a:gd fmla="*/ 448481105 w 112" name="T44"/>
                <a:gd fmla="*/ 124579325 h 136" name="T45"/>
                <a:gd fmla="*/ 423565766 w 112" name="T46"/>
                <a:gd fmla="*/ 124579325 h 136" name="T47"/>
                <a:gd fmla="*/ 423565766 w 112" name="T48"/>
                <a:gd fmla="*/ 37374297 h 136" name="T49"/>
                <a:gd fmla="*/ 373735086 w 112" name="T50"/>
                <a:gd fmla="*/ 37374297 h 136" name="T51"/>
                <a:gd fmla="*/ 373735086 w 112" name="T52"/>
                <a:gd fmla="*/ 124579325 h 136" name="T53"/>
                <a:gd fmla="*/ 355046710 w 112" name="T54"/>
                <a:gd fmla="*/ 124579325 h 136" name="T55"/>
                <a:gd fmla="*/ 355046710 w 112" name="T56"/>
                <a:gd fmla="*/ 0 h 136" name="T57"/>
                <a:gd fmla="*/ 330131370 w 112" name="T58"/>
                <a:gd fmla="*/ 0 h 136" name="T59"/>
                <a:gd fmla="*/ 330131370 w 112" name="T60"/>
                <a:gd fmla="*/ 124579325 h 136" name="T61"/>
                <a:gd fmla="*/ 317674948 w 112" name="T62"/>
                <a:gd fmla="*/ 124579325 h 136" name="T63"/>
                <a:gd fmla="*/ 317674948 w 112" name="T64"/>
                <a:gd fmla="*/ 37374297 h 136" name="T65"/>
                <a:gd fmla="*/ 267841773 w 112" name="T66"/>
                <a:gd fmla="*/ 37374297 h 136" name="T67"/>
                <a:gd fmla="*/ 267841773 w 112" name="T68"/>
                <a:gd fmla="*/ 124579325 h 136" name="T69"/>
                <a:gd fmla="*/ 249155892 w 112" name="T70"/>
                <a:gd fmla="*/ 124579325 h 136" name="T71"/>
                <a:gd fmla="*/ 249155892 w 112" name="T72"/>
                <a:gd fmla="*/ 0 h 136" name="T73"/>
                <a:gd fmla="*/ 218011094 w 112" name="T74"/>
                <a:gd fmla="*/ 0 h 136" name="T75"/>
                <a:gd fmla="*/ 218011094 w 112" name="T76"/>
                <a:gd fmla="*/ 124579325 h 136" name="T77"/>
                <a:gd fmla="*/ 199325213 w 112" name="T78"/>
                <a:gd fmla="*/ 124579325 h 136" name="T79"/>
                <a:gd fmla="*/ 199325213 w 112" name="T80"/>
                <a:gd fmla="*/ 37374297 h 136" name="T81"/>
                <a:gd fmla="*/ 155721497 w 112" name="T82"/>
                <a:gd fmla="*/ 37374297 h 136" name="T83"/>
                <a:gd fmla="*/ 155721497 w 112" name="T84"/>
                <a:gd fmla="*/ 124579325 h 136" name="T85"/>
                <a:gd fmla="*/ 143265075 w 112" name="T86"/>
                <a:gd fmla="*/ 124579325 h 136" name="T87"/>
                <a:gd fmla="*/ 143265075 w 112" name="T88"/>
                <a:gd fmla="*/ 0 h 136" name="T89"/>
                <a:gd fmla="*/ 105890817 w 112" name="T90"/>
                <a:gd fmla="*/ 0 h 136" name="T91"/>
                <a:gd fmla="*/ 105890817 w 112" name="T92"/>
                <a:gd fmla="*/ 124579325 h 136" name="T93"/>
                <a:gd fmla="*/ 93434396 w 112" name="T94"/>
                <a:gd fmla="*/ 124579325 h 136" name="T95"/>
                <a:gd fmla="*/ 93434396 w 112" name="T96"/>
                <a:gd fmla="*/ 37374297 h 136" name="T97"/>
                <a:gd fmla="*/ 0 w 112" name="T98"/>
                <a:gd fmla="*/ 37374297 h 136" name="T99"/>
                <a:gd fmla="*/ 0 w 112" name="T100"/>
                <a:gd fmla="*/ 149494691 h 136" name="T101"/>
                <a:gd fmla="*/ 0 w 112" name="T102"/>
                <a:gd fmla="*/ 174410057 h 136" name="T103"/>
                <a:gd fmla="*/ 0 w 112" name="T104"/>
                <a:gd fmla="*/ 847132423 h 136" name="T105"/>
                <a:gd fmla="*/ 554371923 w 112" name="T106"/>
                <a:gd fmla="*/ 847132423 h 136" name="T107"/>
                <a:gd fmla="*/ 697636998 w 112" name="T108"/>
                <a:gd fmla="*/ 685181297 h 136" name="T109"/>
                <a:gd fmla="*/ 697636998 w 112" name="T110"/>
                <a:gd fmla="*/ 523227675 h 136" name="T111"/>
                <a:gd fmla="*/ 647806318 w 112" name="T112"/>
                <a:gd fmla="*/ 573060902 h 136" name="T113"/>
                <a:gd fmla="*/ 647806318 w 112" name="T114"/>
                <a:gd fmla="*/ 629121099 h 1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w 112" name="T174"/>
                <a:gd fmla="*/ 0 h 136" name="T175"/>
                <a:gd fmla="*/ 112 w 112" name="T176"/>
                <a:gd fmla="*/ 136 h 136" name="T177"/>
              </a:gd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b="T177" l="T174" r="T176" t="T175"/>
              <a:pathLst>
                <a:path h="136" w="112">
                  <a:moveTo>
                    <a:pt x="104" y="101"/>
                  </a:moveTo>
                  <a:lnTo>
                    <a:pt x="83" y="101"/>
                  </a:lnTo>
                  <a:lnTo>
                    <a:pt x="83" y="129"/>
                  </a:lnTo>
                  <a:lnTo>
                    <a:pt x="7" y="129"/>
                  </a:lnTo>
                  <a:lnTo>
                    <a:pt x="7" y="32"/>
                  </a:lnTo>
                  <a:lnTo>
                    <a:pt x="104" y="32"/>
                  </a:lnTo>
                  <a:lnTo>
                    <a:pt x="104" y="40"/>
                  </a:lnTo>
                  <a:lnTo>
                    <a:pt x="112" y="32"/>
                  </a:lnTo>
                  <a:lnTo>
                    <a:pt x="112" y="6"/>
                  </a:lnTo>
                  <a:lnTo>
                    <a:pt x="97" y="6"/>
                  </a:lnTo>
                  <a:lnTo>
                    <a:pt x="97" y="20"/>
                  </a:lnTo>
                  <a:lnTo>
                    <a:pt x="95" y="20"/>
                  </a:lnTo>
                  <a:lnTo>
                    <a:pt x="95" y="0"/>
                  </a:lnTo>
                  <a:lnTo>
                    <a:pt x="89" y="0"/>
                  </a:lnTo>
                  <a:lnTo>
                    <a:pt x="89" y="20"/>
                  </a:lnTo>
                  <a:lnTo>
                    <a:pt x="87" y="20"/>
                  </a:lnTo>
                  <a:lnTo>
                    <a:pt x="87" y="6"/>
                  </a:lnTo>
                  <a:lnTo>
                    <a:pt x="79" y="6"/>
                  </a:lnTo>
                  <a:lnTo>
                    <a:pt x="79" y="20"/>
                  </a:lnTo>
                  <a:lnTo>
                    <a:pt x="76" y="20"/>
                  </a:lnTo>
                  <a:lnTo>
                    <a:pt x="76" y="0"/>
                  </a:lnTo>
                  <a:lnTo>
                    <a:pt x="72" y="0"/>
                  </a:lnTo>
                  <a:lnTo>
                    <a:pt x="72" y="20"/>
                  </a:lnTo>
                  <a:lnTo>
                    <a:pt x="68" y="20"/>
                  </a:lnTo>
                  <a:lnTo>
                    <a:pt x="68" y="6"/>
                  </a:lnTo>
                  <a:lnTo>
                    <a:pt x="60" y="6"/>
                  </a:lnTo>
                  <a:lnTo>
                    <a:pt x="60" y="20"/>
                  </a:lnTo>
                  <a:lnTo>
                    <a:pt x="57" y="20"/>
                  </a:lnTo>
                  <a:lnTo>
                    <a:pt x="57" y="0"/>
                  </a:lnTo>
                  <a:lnTo>
                    <a:pt x="53" y="0"/>
                  </a:lnTo>
                  <a:lnTo>
                    <a:pt x="53" y="20"/>
                  </a:lnTo>
                  <a:lnTo>
                    <a:pt x="51" y="20"/>
                  </a:lnTo>
                  <a:lnTo>
                    <a:pt x="51" y="6"/>
                  </a:lnTo>
                  <a:lnTo>
                    <a:pt x="43" y="6"/>
                  </a:lnTo>
                  <a:lnTo>
                    <a:pt x="43" y="20"/>
                  </a:lnTo>
                  <a:lnTo>
                    <a:pt x="40" y="20"/>
                  </a:lnTo>
                  <a:lnTo>
                    <a:pt x="40" y="0"/>
                  </a:lnTo>
                  <a:lnTo>
                    <a:pt x="35" y="0"/>
                  </a:lnTo>
                  <a:lnTo>
                    <a:pt x="35" y="20"/>
                  </a:lnTo>
                  <a:lnTo>
                    <a:pt x="32" y="20"/>
                  </a:lnTo>
                  <a:lnTo>
                    <a:pt x="32" y="6"/>
                  </a:lnTo>
                  <a:lnTo>
                    <a:pt x="25" y="6"/>
                  </a:lnTo>
                  <a:lnTo>
                    <a:pt x="25" y="20"/>
                  </a:lnTo>
                  <a:lnTo>
                    <a:pt x="23" y="20"/>
                  </a:lnTo>
                  <a:lnTo>
                    <a:pt x="23" y="0"/>
                  </a:lnTo>
                  <a:lnTo>
                    <a:pt x="17" y="0"/>
                  </a:lnTo>
                  <a:lnTo>
                    <a:pt x="17" y="20"/>
                  </a:lnTo>
                  <a:lnTo>
                    <a:pt x="15" y="20"/>
                  </a:lnTo>
                  <a:lnTo>
                    <a:pt x="15" y="6"/>
                  </a:lnTo>
                  <a:lnTo>
                    <a:pt x="0" y="6"/>
                  </a:lnTo>
                  <a:lnTo>
                    <a:pt x="0" y="24"/>
                  </a:lnTo>
                  <a:lnTo>
                    <a:pt x="0" y="28"/>
                  </a:lnTo>
                  <a:lnTo>
                    <a:pt x="0" y="136"/>
                  </a:lnTo>
                  <a:lnTo>
                    <a:pt x="89" y="136"/>
                  </a:lnTo>
                  <a:lnTo>
                    <a:pt x="112" y="110"/>
                  </a:lnTo>
                  <a:lnTo>
                    <a:pt x="112" y="84"/>
                  </a:lnTo>
                  <a:lnTo>
                    <a:pt x="104" y="92"/>
                  </a:lnTo>
                  <a:lnTo>
                    <a:pt x="104" y="101"/>
                  </a:lnTo>
                  <a:close/>
                </a:path>
              </a:pathLst>
            </a:custGeom>
            <a:grpFill/>
            <a:ln>
              <a:noFill/>
            </a:ln>
            <a:effectLst>
              <a:outerShdw algn="bl" blurRad="101600" dir="18900000" kx="-1200000" rotWithShape="0" sy="23000">
                <a:prstClr val="black">
                  <a:alpha val="20000"/>
                </a:prstClr>
              </a:outerShdw>
            </a:effectLst>
            <a:extLst/>
          </p:spPr>
          <p:txBody>
            <a:bodyPr anchor="t" anchorCtr="0" bIns="34290" compatLnSpc="1" lIns="68580" numCol="1" rIns="68580" tIns="34290" vert="horz" wrap="square">
              <a:prstTxWarp prst="textNoShape">
                <a:avLst/>
              </a:prstTxWarp>
            </a:bodyPr>
            <a:lstStyle/>
            <a:p>
              <a:endParaRPr altLang="en-US" lang="zh-CN">
                <a:solidFill>
                  <a:schemeClr val="accent2"/>
                </a:solidFill>
                <a:latin charset="-122" panose="02010509060101010101" pitchFamily="49" typeface="幼圆"/>
                <a:ea charset="-122" panose="02010509060101010101" pitchFamily="49" typeface="幼圆"/>
              </a:endParaRPr>
            </a:p>
          </p:txBody>
        </p:sp>
        <p:sp>
          <p:nvSpPr>
            <p:cNvPr id="45" name="Rectangle 117"/>
            <p:cNvSpPr>
              <a:spLocks noChangeArrowheads="1"/>
            </p:cNvSpPr>
            <p:nvPr/>
          </p:nvSpPr>
          <p:spPr bwMode="auto">
            <a:xfrm>
              <a:off x="49916" y="114806"/>
              <a:ext cx="109814" cy="17471"/>
            </a:xfrm>
            <a:prstGeom prst="rect">
              <a:avLst/>
            </a:prstGeom>
            <a:grpFill/>
            <a:ln>
              <a:noFill/>
            </a:ln>
            <a:effectLst>
              <a:outerShdw algn="bl" blurRad="101600" dir="18900000" kx="-1200000" rotWithShape="0" sy="23000">
                <a:prstClr val="black">
                  <a:alpha val="20000"/>
                </a:prstClr>
              </a:outerShdw>
            </a:effectLst>
            <a:extLst/>
          </p:spPr>
          <p:txBody>
            <a:bodyPr anchor="t" anchorCtr="0" bIns="34290" compatLnSpc="1" lIns="68580" numCol="1" rIns="68580" tIns="34290" vert="horz" wrap="square">
              <a:prstTxWarp prst="textNoShape">
                <a:avLst/>
              </a:prstTxWarp>
            </a:bodyPr>
            <a:lstStyle/>
            <a:p>
              <a:endParaRPr altLang="zh-CN" lang="zh-CN">
                <a:solidFill>
                  <a:schemeClr val="accent2"/>
                </a:solidFill>
                <a:latin charset="-122" panose="02010509060101010101" pitchFamily="49" typeface="幼圆"/>
                <a:ea charset="-122" panose="02010509060101010101" pitchFamily="49" typeface="幼圆"/>
              </a:endParaRPr>
            </a:p>
          </p:txBody>
        </p:sp>
        <p:sp>
          <p:nvSpPr>
            <p:cNvPr id="46" name="Rectangle 118"/>
            <p:cNvSpPr>
              <a:spLocks noChangeArrowheads="1"/>
            </p:cNvSpPr>
            <p:nvPr/>
          </p:nvSpPr>
          <p:spPr bwMode="auto">
            <a:xfrm>
              <a:off x="49916" y="154738"/>
              <a:ext cx="109814" cy="17471"/>
            </a:xfrm>
            <a:prstGeom prst="rect">
              <a:avLst/>
            </a:prstGeom>
            <a:grpFill/>
            <a:ln>
              <a:noFill/>
            </a:ln>
            <a:effectLst>
              <a:outerShdw algn="bl" blurRad="101600" dir="18900000" kx="-1200000" rotWithShape="0" sy="23000">
                <a:prstClr val="black">
                  <a:alpha val="20000"/>
                </a:prstClr>
              </a:outerShdw>
            </a:effectLst>
            <a:extLst/>
          </p:spPr>
          <p:txBody>
            <a:bodyPr anchor="t" anchorCtr="0" bIns="34290" compatLnSpc="1" lIns="68580" numCol="1" rIns="68580" tIns="34290" vert="horz" wrap="square">
              <a:prstTxWarp prst="textNoShape">
                <a:avLst/>
              </a:prstTxWarp>
            </a:bodyPr>
            <a:lstStyle/>
            <a:p>
              <a:endParaRPr altLang="zh-CN" lang="zh-CN">
                <a:solidFill>
                  <a:schemeClr val="accent2"/>
                </a:solidFill>
                <a:latin charset="-122" panose="02010509060101010101" pitchFamily="49" typeface="幼圆"/>
                <a:ea charset="-122" panose="02010509060101010101" pitchFamily="49" typeface="幼圆"/>
              </a:endParaRPr>
            </a:p>
          </p:txBody>
        </p:sp>
        <p:sp>
          <p:nvSpPr>
            <p:cNvPr id="47" name="Rectangle 119"/>
            <p:cNvSpPr>
              <a:spLocks noChangeArrowheads="1"/>
            </p:cNvSpPr>
            <p:nvPr/>
          </p:nvSpPr>
          <p:spPr bwMode="auto">
            <a:xfrm>
              <a:off x="49916" y="199662"/>
              <a:ext cx="109814" cy="14975"/>
            </a:xfrm>
            <a:prstGeom prst="rect">
              <a:avLst/>
            </a:prstGeom>
            <a:grpFill/>
            <a:ln>
              <a:noFill/>
            </a:ln>
            <a:effectLst>
              <a:outerShdw algn="bl" blurRad="101600" dir="18900000" kx="-1200000" rotWithShape="0" sy="23000">
                <a:prstClr val="black">
                  <a:alpha val="20000"/>
                </a:prstClr>
              </a:outerShdw>
            </a:effectLst>
            <a:extLst/>
          </p:spPr>
          <p:txBody>
            <a:bodyPr anchor="t" anchorCtr="0" bIns="34290" compatLnSpc="1" lIns="68580" numCol="1" rIns="68580" tIns="34290" vert="horz" wrap="square">
              <a:prstTxWarp prst="textNoShape">
                <a:avLst/>
              </a:prstTxWarp>
            </a:bodyPr>
            <a:lstStyle/>
            <a:p>
              <a:endParaRPr altLang="zh-CN" lang="zh-CN">
                <a:solidFill>
                  <a:schemeClr val="accent2"/>
                </a:solidFill>
                <a:latin charset="-122" panose="02010509060101010101" pitchFamily="49" typeface="幼圆"/>
                <a:ea charset="-122" panose="02010509060101010101" pitchFamily="49" typeface="幼圆"/>
              </a:endParaRPr>
            </a:p>
          </p:txBody>
        </p:sp>
        <p:sp>
          <p:nvSpPr>
            <p:cNvPr id="48" name="Rectangle 120"/>
            <p:cNvSpPr>
              <a:spLocks noChangeArrowheads="1"/>
            </p:cNvSpPr>
            <p:nvPr/>
          </p:nvSpPr>
          <p:spPr bwMode="auto">
            <a:xfrm>
              <a:off x="49916" y="242091"/>
              <a:ext cx="109814" cy="17471"/>
            </a:xfrm>
            <a:prstGeom prst="rect">
              <a:avLst/>
            </a:prstGeom>
            <a:grpFill/>
            <a:ln>
              <a:noFill/>
            </a:ln>
            <a:effectLst>
              <a:outerShdw algn="bl" blurRad="101600" dir="18900000" kx="-1200000" rotWithShape="0" sy="23000">
                <a:prstClr val="black">
                  <a:alpha val="20000"/>
                </a:prstClr>
              </a:outerShdw>
            </a:effectLst>
            <a:extLst/>
          </p:spPr>
          <p:txBody>
            <a:bodyPr anchor="t" anchorCtr="0" bIns="34290" compatLnSpc="1" lIns="68580" numCol="1" rIns="68580" tIns="34290" vert="horz" wrap="square">
              <a:prstTxWarp prst="textNoShape">
                <a:avLst/>
              </a:prstTxWarp>
            </a:bodyPr>
            <a:lstStyle/>
            <a:p>
              <a:endParaRPr altLang="zh-CN" lang="zh-CN">
                <a:solidFill>
                  <a:schemeClr val="accent2"/>
                </a:solidFill>
                <a:latin charset="-122" panose="02010509060101010101" pitchFamily="49" typeface="幼圆"/>
                <a:ea charset="-122" panose="02010509060101010101" pitchFamily="49" typeface="幼圆"/>
              </a:endParaRPr>
            </a:p>
          </p:txBody>
        </p:sp>
      </p:grpSp>
      <p:grpSp>
        <p:nvGrpSpPr>
          <p:cNvPr id="49" name="Group 35"/>
          <p:cNvGrpSpPr/>
          <p:nvPr/>
        </p:nvGrpSpPr>
        <p:grpSpPr>
          <a:xfrm>
            <a:off x="8956477" y="4845109"/>
            <a:ext cx="379809" cy="376238"/>
            <a:chExt cx="379359" cy="376864"/>
          </a:xfrm>
          <a:solidFill>
            <a:schemeClr val="tx1"/>
          </a:solidFill>
        </p:grpSpPr>
        <p:sp>
          <p:nvSpPr>
            <p:cNvPr id="50" name="Freeform 150"/>
            <p:cNvSpPr>
              <a:spLocks noChangeArrowheads="1" noEditPoints="1"/>
            </p:cNvSpPr>
            <p:nvPr/>
          </p:nvSpPr>
          <p:spPr bwMode="auto">
            <a:xfrm>
              <a:off x="0" y="0"/>
              <a:ext cx="379359" cy="376864"/>
            </a:xfrm>
            <a:custGeom>
              <a:gdLst>
                <a:gd fmla="*/ 631200133 w 114" name="T0"/>
                <a:gd fmla="*/ 0 h 114" name="T1"/>
                <a:gd fmla="*/ 0 w 114" name="T2"/>
                <a:gd fmla="*/ 622923134 h 114" name="T3"/>
                <a:gd fmla="*/ 631200133 w 114" name="T4"/>
                <a:gd fmla="*/ 1245846268 h 114" name="T5"/>
                <a:gd fmla="*/ 1262396938 w 114" name="T6"/>
                <a:gd fmla="*/ 622923134 h 114" name="T7"/>
                <a:gd fmla="*/ 631200133 w 114" name="T8"/>
                <a:gd fmla="*/ 0 h 114" name="T9"/>
                <a:gd fmla="*/ 631200133 w 114" name="T10"/>
                <a:gd fmla="*/ 1180275237 h 114" name="T11"/>
                <a:gd fmla="*/ 66441068 w 114" name="T12"/>
                <a:gd fmla="*/ 622923134 h 114" name="T13"/>
                <a:gd fmla="*/ 631200133 w 114" name="T14"/>
                <a:gd fmla="*/ 65571030 h 114" name="T15"/>
                <a:gd fmla="*/ 1195955869 w 114" name="T16"/>
                <a:gd fmla="*/ 622923134 h 114" name="T17"/>
                <a:gd fmla="*/ 631200133 w 114" name="T18"/>
                <a:gd fmla="*/ 1180275237 h 114"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 fmla="*/ 0 w 114" name="T30"/>
                <a:gd fmla="*/ 0 h 114" name="T31"/>
                <a:gd fmla="*/ 114 w 114" name="T32"/>
                <a:gd fmla="*/ 114 h 114" name="T33"/>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T33" l="T30" r="T32" t="T31"/>
              <a:pathLst>
                <a:path h="114" w="114">
                  <a:moveTo>
                    <a:pt x="57" y="0"/>
                  </a:moveTo>
                  <a:cubicBezTo>
                    <a:pt x="25" y="0"/>
                    <a:pt x="0" y="25"/>
                    <a:pt x="0" y="57"/>
                  </a:cubicBezTo>
                  <a:cubicBezTo>
                    <a:pt x="0" y="89"/>
                    <a:pt x="25" y="114"/>
                    <a:pt x="57" y="114"/>
                  </a:cubicBezTo>
                  <a:cubicBezTo>
                    <a:pt x="89" y="114"/>
                    <a:pt x="114" y="89"/>
                    <a:pt x="114" y="57"/>
                  </a:cubicBezTo>
                  <a:cubicBezTo>
                    <a:pt x="114" y="25"/>
                    <a:pt x="89" y="0"/>
                    <a:pt x="57" y="0"/>
                  </a:cubicBezTo>
                  <a:close/>
                  <a:moveTo>
                    <a:pt x="57" y="108"/>
                  </a:moveTo>
                  <a:cubicBezTo>
                    <a:pt x="29" y="108"/>
                    <a:pt x="6" y="85"/>
                    <a:pt x="6" y="57"/>
                  </a:cubicBezTo>
                  <a:cubicBezTo>
                    <a:pt x="6" y="29"/>
                    <a:pt x="29" y="6"/>
                    <a:pt x="57" y="6"/>
                  </a:cubicBezTo>
                  <a:cubicBezTo>
                    <a:pt x="85" y="6"/>
                    <a:pt x="108" y="29"/>
                    <a:pt x="108" y="57"/>
                  </a:cubicBezTo>
                  <a:cubicBezTo>
                    <a:pt x="108" y="85"/>
                    <a:pt x="85" y="108"/>
                    <a:pt x="57" y="108"/>
                  </a:cubicBezTo>
                  <a:close/>
                </a:path>
              </a:pathLst>
            </a:custGeom>
            <a:grpFill/>
            <a:ln>
              <a:noFill/>
            </a:ln>
            <a:extLst>
              <a:ext uri="{91240B29-F687-4F45-9708-019B960494DF}">
                <a14:hiddenLine cmpd="sng" w="9525">
                  <a:solidFill>
                    <a:srgbClr val="000000"/>
                  </a:solidFill>
                  <a:bevel/>
                  <a:headEnd/>
                  <a:tailEnd/>
                </a14:hiddenLine>
              </a:ext>
            </a:extLst>
          </p:spPr>
          <p:txBody>
            <a:bodyPr/>
            <a:lstStyle/>
            <a:p>
              <a:endParaRPr altLang="en-US" lang="zh-CN">
                <a:solidFill>
                  <a:schemeClr val="accent1"/>
                </a:solidFill>
                <a:latin charset="-122" panose="02010509060101010101" pitchFamily="49" typeface="幼圆"/>
                <a:ea charset="-122" panose="02010509060101010101" pitchFamily="49" typeface="幼圆"/>
              </a:endParaRPr>
            </a:p>
          </p:txBody>
        </p:sp>
        <p:sp>
          <p:nvSpPr>
            <p:cNvPr id="51" name="Rectangle 151"/>
            <p:cNvSpPr>
              <a:spLocks noChangeArrowheads="1"/>
            </p:cNvSpPr>
            <p:nvPr/>
          </p:nvSpPr>
          <p:spPr bwMode="auto">
            <a:xfrm>
              <a:off x="144756" y="272040"/>
              <a:ext cx="22463" cy="42429"/>
            </a:xfrm>
            <a:prstGeom prst="rect">
              <a:avLst/>
            </a:prstGeom>
            <a:grpFill/>
            <a:ln>
              <a:noFill/>
            </a:ln>
            <a:extLst>
              <a:ext uri="{91240B29-F687-4F45-9708-019B960494DF}">
                <a14:hiddenLine w="9525">
                  <a:solidFill>
                    <a:srgbClr val="000000"/>
                  </a:solidFill>
                  <a:bevel/>
                  <a:headEnd/>
                  <a:tailEnd/>
                </a14:hiddenLine>
              </a:ext>
            </a:extLst>
          </p:spPr>
          <p:txBody>
            <a:bodyPr/>
            <a:lstStyle>
              <a:lvl1pPr>
                <a:lnSpc>
                  <a:spcPct val="90000"/>
                </a:lnSpc>
                <a:spcBef>
                  <a:spcPts val="1000"/>
                </a:spcBef>
                <a:buFont charset="0" panose="020b0604020202020204" pitchFamily="34" typeface="Arial"/>
                <a:buChar char="•"/>
                <a:defRPr sz="28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9pPr>
            </a:lstStyle>
            <a:p>
              <a:pPr eaLnBrk="1" hangingPunct="1">
                <a:lnSpc>
                  <a:spcPct val="100000"/>
                </a:lnSpc>
                <a:spcBef>
                  <a:spcPct val="0"/>
                </a:spcBef>
                <a:buFont charset="0" panose="020b0604020202020204" pitchFamily="34" typeface="Arial"/>
                <a:buNone/>
              </a:pPr>
              <a:endParaRPr altLang="zh-CN" lang="zh-CN" sz="1350">
                <a:solidFill>
                  <a:schemeClr val="accent1"/>
                </a:solidFill>
                <a:latin charset="-122" panose="02010509060101010101" pitchFamily="49" typeface="幼圆"/>
                <a:ea charset="-122" panose="02010509060101010101" pitchFamily="49" typeface="幼圆"/>
              </a:endParaRPr>
            </a:p>
          </p:txBody>
        </p:sp>
        <p:sp>
          <p:nvSpPr>
            <p:cNvPr id="52" name="Rectangle 152"/>
            <p:cNvSpPr>
              <a:spLocks noChangeArrowheads="1"/>
            </p:cNvSpPr>
            <p:nvPr/>
          </p:nvSpPr>
          <p:spPr bwMode="auto">
            <a:xfrm>
              <a:off x="179697" y="272040"/>
              <a:ext cx="19966" cy="42429"/>
            </a:xfrm>
            <a:prstGeom prst="rect">
              <a:avLst/>
            </a:prstGeom>
            <a:grpFill/>
            <a:ln>
              <a:noFill/>
            </a:ln>
            <a:extLst>
              <a:ext uri="{91240B29-F687-4F45-9708-019B960494DF}">
                <a14:hiddenLine w="9525">
                  <a:solidFill>
                    <a:srgbClr val="000000"/>
                  </a:solidFill>
                  <a:bevel/>
                  <a:headEnd/>
                  <a:tailEnd/>
                </a14:hiddenLine>
              </a:ext>
            </a:extLst>
          </p:spPr>
          <p:txBody>
            <a:bodyPr/>
            <a:lstStyle>
              <a:lvl1pPr>
                <a:lnSpc>
                  <a:spcPct val="90000"/>
                </a:lnSpc>
                <a:spcBef>
                  <a:spcPts val="1000"/>
                </a:spcBef>
                <a:buFont charset="0" panose="020b0604020202020204" pitchFamily="34" typeface="Arial"/>
                <a:buChar char="•"/>
                <a:defRPr sz="28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9pPr>
            </a:lstStyle>
            <a:p>
              <a:pPr eaLnBrk="1" hangingPunct="1">
                <a:lnSpc>
                  <a:spcPct val="100000"/>
                </a:lnSpc>
                <a:spcBef>
                  <a:spcPct val="0"/>
                </a:spcBef>
                <a:buFont charset="0" panose="020b0604020202020204" pitchFamily="34" typeface="Arial"/>
                <a:buNone/>
              </a:pPr>
              <a:endParaRPr altLang="zh-CN" lang="zh-CN" sz="1350">
                <a:solidFill>
                  <a:schemeClr val="accent1"/>
                </a:solidFill>
                <a:latin charset="-122" panose="02010509060101010101" pitchFamily="49" typeface="幼圆"/>
                <a:ea charset="-122" panose="02010509060101010101" pitchFamily="49" typeface="幼圆"/>
              </a:endParaRPr>
            </a:p>
          </p:txBody>
        </p:sp>
        <p:sp>
          <p:nvSpPr>
            <p:cNvPr id="53" name="Rectangle 153"/>
            <p:cNvSpPr>
              <a:spLocks noChangeArrowheads="1"/>
            </p:cNvSpPr>
            <p:nvPr/>
          </p:nvSpPr>
          <p:spPr bwMode="auto">
            <a:xfrm>
              <a:off x="214638" y="272040"/>
              <a:ext cx="19966" cy="42429"/>
            </a:xfrm>
            <a:prstGeom prst="rect">
              <a:avLst/>
            </a:prstGeom>
            <a:grpFill/>
            <a:ln>
              <a:noFill/>
            </a:ln>
            <a:extLst>
              <a:ext uri="{91240B29-F687-4F45-9708-019B960494DF}">
                <a14:hiddenLine w="9525">
                  <a:solidFill>
                    <a:srgbClr val="000000"/>
                  </a:solidFill>
                  <a:bevel/>
                  <a:headEnd/>
                  <a:tailEnd/>
                </a14:hiddenLine>
              </a:ext>
            </a:extLst>
          </p:spPr>
          <p:txBody>
            <a:bodyPr/>
            <a:lstStyle>
              <a:lvl1pPr>
                <a:lnSpc>
                  <a:spcPct val="90000"/>
                </a:lnSpc>
                <a:spcBef>
                  <a:spcPts val="1000"/>
                </a:spcBef>
                <a:buFont charset="0" panose="020b0604020202020204" pitchFamily="34" typeface="Arial"/>
                <a:buChar char="•"/>
                <a:defRPr sz="28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9pPr>
            </a:lstStyle>
            <a:p>
              <a:pPr eaLnBrk="1" hangingPunct="1">
                <a:lnSpc>
                  <a:spcPct val="100000"/>
                </a:lnSpc>
                <a:spcBef>
                  <a:spcPct val="0"/>
                </a:spcBef>
                <a:buFont charset="0" panose="020b0604020202020204" pitchFamily="34" typeface="Arial"/>
                <a:buNone/>
              </a:pPr>
              <a:endParaRPr altLang="zh-CN" lang="zh-CN" sz="1350">
                <a:solidFill>
                  <a:schemeClr val="accent1"/>
                </a:solidFill>
                <a:latin charset="-122" panose="02010509060101010101" pitchFamily="49" typeface="幼圆"/>
                <a:ea charset="-122" panose="02010509060101010101" pitchFamily="49" typeface="幼圆"/>
              </a:endParaRPr>
            </a:p>
          </p:txBody>
        </p:sp>
        <p:sp>
          <p:nvSpPr>
            <p:cNvPr id="54" name="Freeform 154"/>
            <p:cNvSpPr>
              <a:spLocks noChangeArrowheads="1"/>
            </p:cNvSpPr>
            <p:nvPr/>
          </p:nvSpPr>
          <p:spPr bwMode="auto">
            <a:xfrm>
              <a:off x="117303" y="107318"/>
              <a:ext cx="82362" cy="84857"/>
            </a:xfrm>
            <a:custGeom>
              <a:gdLst>
                <a:gd fmla="*/ 206217976 w 25" name="T0"/>
                <a:gd fmla="*/ 253464465 h 25" name="T1"/>
                <a:gd fmla="*/ 238780616 w 25" name="T2"/>
                <a:gd fmla="*/ 288028418 h 25" name="T3"/>
                <a:gd fmla="*/ 271339962 w 25" name="T4"/>
                <a:gd fmla="*/ 253464465 h 25" name="T5"/>
                <a:gd fmla="*/ 238780616 w 25" name="T6"/>
                <a:gd fmla="*/ 218900511 h 25" name="T7"/>
                <a:gd fmla="*/ 227925304 w 25" name="T8"/>
                <a:gd fmla="*/ 218900511 h 25" name="T9"/>
                <a:gd fmla="*/ 0 w 25" name="T10"/>
                <a:gd fmla="*/ 0 h 25" name="T11"/>
                <a:gd fmla="*/ 206217976 w 25" name="T12"/>
                <a:gd fmla="*/ 253464465 h 25" name="T13"/>
                <a:gd fmla="*/ 206217976 w 25" name="T14"/>
                <a:gd fmla="*/ 253464465 h 25" name="T15"/>
                <a:gd fmla="*/ 0 60000 65536" name="T16"/>
                <a:gd fmla="*/ 0 60000 65536" name="T17"/>
                <a:gd fmla="*/ 0 60000 65536" name="T18"/>
                <a:gd fmla="*/ 0 60000 65536" name="T19"/>
                <a:gd fmla="*/ 0 60000 65536" name="T20"/>
                <a:gd fmla="*/ 0 60000 65536" name="T21"/>
                <a:gd fmla="*/ 0 60000 65536" name="T22"/>
                <a:gd fmla="*/ 0 60000 65536" name="T23"/>
                <a:gd fmla="*/ 0 w 25" name="T24"/>
                <a:gd fmla="*/ 0 h 25" name="T25"/>
                <a:gd fmla="*/ 25 w 25" name="T26"/>
                <a:gd fmla="*/ 25 h 25" name="T27"/>
              </a:gdLst>
              <a:cxnLst>
                <a:cxn ang="T16">
                  <a:pos x="T0" y="T1"/>
                </a:cxn>
                <a:cxn ang="T17">
                  <a:pos x="T2" y="T3"/>
                </a:cxn>
                <a:cxn ang="T18">
                  <a:pos x="T4" y="T5"/>
                </a:cxn>
                <a:cxn ang="T19">
                  <a:pos x="T6" y="T7"/>
                </a:cxn>
                <a:cxn ang="T20">
                  <a:pos x="T8" y="T9"/>
                </a:cxn>
                <a:cxn ang="T21">
                  <a:pos x="T10" y="T11"/>
                </a:cxn>
                <a:cxn ang="T22">
                  <a:pos x="T12" y="T13"/>
                </a:cxn>
                <a:cxn ang="T23">
                  <a:pos x="T14" y="T15"/>
                </a:cxn>
              </a:cxnLst>
              <a:rect b="T27" l="T24" r="T26" t="T25"/>
              <a:pathLst>
                <a:path h="25" w="25">
                  <a:moveTo>
                    <a:pt x="19" y="22"/>
                  </a:moveTo>
                  <a:cubicBezTo>
                    <a:pt x="19" y="24"/>
                    <a:pt x="20" y="25"/>
                    <a:pt x="22" y="25"/>
                  </a:cubicBezTo>
                  <a:cubicBezTo>
                    <a:pt x="24" y="25"/>
                    <a:pt x="25" y="24"/>
                    <a:pt x="25" y="22"/>
                  </a:cubicBezTo>
                  <a:cubicBezTo>
                    <a:pt x="25" y="21"/>
                    <a:pt x="24" y="19"/>
                    <a:pt x="22" y="19"/>
                  </a:cubicBezTo>
                  <a:cubicBezTo>
                    <a:pt x="22" y="19"/>
                    <a:pt x="22" y="19"/>
                    <a:pt x="21" y="19"/>
                  </a:cubicBezTo>
                  <a:cubicBezTo>
                    <a:pt x="0" y="0"/>
                    <a:pt x="0" y="0"/>
                    <a:pt x="0" y="0"/>
                  </a:cubicBezTo>
                  <a:cubicBezTo>
                    <a:pt x="19" y="22"/>
                    <a:pt x="19" y="22"/>
                    <a:pt x="19" y="22"/>
                  </a:cubicBezTo>
                  <a:cubicBezTo>
                    <a:pt x="19" y="22"/>
                    <a:pt x="19" y="22"/>
                    <a:pt x="19" y="22"/>
                  </a:cubicBezTo>
                  <a:close/>
                </a:path>
              </a:pathLst>
            </a:custGeom>
            <a:grpFill/>
            <a:ln>
              <a:noFill/>
            </a:ln>
            <a:extLst>
              <a:ext uri="{91240B29-F687-4F45-9708-019B960494DF}">
                <a14:hiddenLine cmpd="sng" w="9525">
                  <a:solidFill>
                    <a:srgbClr val="000000"/>
                  </a:solidFill>
                  <a:bevel/>
                  <a:headEnd/>
                  <a:tailEnd/>
                </a14:hiddenLine>
              </a:ext>
            </a:extLst>
          </p:spPr>
          <p:txBody>
            <a:bodyPr/>
            <a:lstStyle/>
            <a:p>
              <a:endParaRPr altLang="en-US" lang="zh-CN">
                <a:solidFill>
                  <a:schemeClr val="accent1"/>
                </a:solidFill>
                <a:latin charset="-122" panose="02010509060101010101" pitchFamily="49" typeface="幼圆"/>
                <a:ea charset="-122" panose="02010509060101010101" pitchFamily="49" typeface="幼圆"/>
              </a:endParaRPr>
            </a:p>
          </p:txBody>
        </p:sp>
        <p:sp>
          <p:nvSpPr>
            <p:cNvPr id="55" name="Freeform 155"/>
            <p:cNvSpPr>
              <a:spLocks noChangeArrowheads="1"/>
            </p:cNvSpPr>
            <p:nvPr/>
          </p:nvSpPr>
          <p:spPr bwMode="auto">
            <a:xfrm>
              <a:off x="67387" y="272040"/>
              <a:ext cx="22463" cy="19966"/>
            </a:xfrm>
            <a:custGeom>
              <a:gdLst>
                <a:gd fmla="*/ 0 w 9" name="T0"/>
                <a:gd fmla="*/ 37373856 h 8" name="T1"/>
                <a:gd fmla="*/ 18689216 w 9" name="T2"/>
                <a:gd fmla="*/ 49830145 h 8" name="T3"/>
                <a:gd fmla="*/ 56065152 w 9" name="T4"/>
                <a:gd fmla="*/ 6229392 h 8" name="T5"/>
                <a:gd fmla="*/ 43605675 w 9" name="T6"/>
                <a:gd fmla="*/ 0 h 8" name="T7"/>
                <a:gd fmla="*/ 0 w 9" name="T8"/>
                <a:gd fmla="*/ 37373856 h 8" name="T9"/>
                <a:gd fmla="*/ 0 60000 65536" name="T10"/>
                <a:gd fmla="*/ 0 60000 65536" name="T11"/>
                <a:gd fmla="*/ 0 60000 65536" name="T12"/>
                <a:gd fmla="*/ 0 60000 65536" name="T13"/>
                <a:gd fmla="*/ 0 60000 65536" name="T14"/>
                <a:gd fmla="*/ 0 w 9" name="T15"/>
                <a:gd fmla="*/ 0 h 8" name="T16"/>
                <a:gd fmla="*/ 9 w 9" name="T17"/>
                <a:gd fmla="*/ 8 h 8" name="T18"/>
              </a:gdLst>
              <a:cxnLst>
                <a:cxn ang="T10">
                  <a:pos x="T0" y="T1"/>
                </a:cxn>
                <a:cxn ang="T11">
                  <a:pos x="T2" y="T3"/>
                </a:cxn>
                <a:cxn ang="T12">
                  <a:pos x="T4" y="T5"/>
                </a:cxn>
                <a:cxn ang="T13">
                  <a:pos x="T6" y="T7"/>
                </a:cxn>
                <a:cxn ang="T14">
                  <a:pos x="T8" y="T9"/>
                </a:cxn>
              </a:cxnLst>
              <a:rect b="T18" l="T15" r="T17" t="T16"/>
              <a:pathLst>
                <a:path h="8" w="9">
                  <a:moveTo>
                    <a:pt x="0" y="6"/>
                  </a:moveTo>
                  <a:lnTo>
                    <a:pt x="3" y="8"/>
                  </a:lnTo>
                  <a:lnTo>
                    <a:pt x="9" y="1"/>
                  </a:lnTo>
                  <a:lnTo>
                    <a:pt x="7" y="0"/>
                  </a:lnTo>
                  <a:lnTo>
                    <a:pt x="0" y="6"/>
                  </a:lnTo>
                  <a:close/>
                </a:path>
              </a:pathLst>
            </a:custGeom>
            <a:grpFill/>
            <a:ln>
              <a:noFill/>
            </a:ln>
            <a:extLst>
              <a:ext uri="{91240B29-F687-4F45-9708-019B960494DF}">
                <a14:hiddenLine cmpd="sng" w="9525">
                  <a:solidFill>
                    <a:srgbClr val="000000"/>
                  </a:solidFill>
                  <a:bevel/>
                  <a:headEnd/>
                  <a:tailEnd/>
                </a14:hiddenLine>
              </a:ext>
            </a:extLst>
          </p:spPr>
          <p:txBody>
            <a:bodyPr/>
            <a:lstStyle/>
            <a:p>
              <a:endParaRPr altLang="en-US" lang="zh-CN">
                <a:solidFill>
                  <a:schemeClr val="accent1"/>
                </a:solidFill>
                <a:latin charset="-122" panose="02010509060101010101" pitchFamily="49" typeface="幼圆"/>
                <a:ea charset="-122" panose="02010509060101010101" pitchFamily="49" typeface="幼圆"/>
              </a:endParaRPr>
            </a:p>
          </p:txBody>
        </p:sp>
        <p:sp>
          <p:nvSpPr>
            <p:cNvPr id="56" name="Freeform 156"/>
            <p:cNvSpPr>
              <a:spLocks noChangeArrowheads="1"/>
            </p:cNvSpPr>
            <p:nvPr/>
          </p:nvSpPr>
          <p:spPr bwMode="auto">
            <a:xfrm>
              <a:off x="47421" y="227116"/>
              <a:ext cx="27454" cy="14975"/>
            </a:xfrm>
            <a:custGeom>
              <a:gdLst>
                <a:gd fmla="*/ 56061068 w 11" name="T0"/>
                <a:gd fmla="*/ 0 h 6" name="T1"/>
                <a:gd fmla="*/ 0 w 11" name="T2"/>
                <a:gd fmla="*/ 18688800 h 6" name="T3"/>
                <a:gd fmla="*/ 6229562 w 11" name="T4"/>
                <a:gd fmla="*/ 37375104 h 6" name="T5"/>
                <a:gd fmla="*/ 68520192 w 11" name="T6"/>
                <a:gd fmla="*/ 18688800 h 6" name="T7"/>
                <a:gd fmla="*/ 56061068 w 11" name="T8"/>
                <a:gd fmla="*/ 0 h 6" name="T9"/>
                <a:gd fmla="*/ 0 60000 65536" name="T10"/>
                <a:gd fmla="*/ 0 60000 65536" name="T11"/>
                <a:gd fmla="*/ 0 60000 65536" name="T12"/>
                <a:gd fmla="*/ 0 60000 65536" name="T13"/>
                <a:gd fmla="*/ 0 60000 65536" name="T14"/>
                <a:gd fmla="*/ 0 w 11" name="T15"/>
                <a:gd fmla="*/ 0 h 6" name="T16"/>
                <a:gd fmla="*/ 11 w 11" name="T17"/>
                <a:gd fmla="*/ 6 h 6" name="T18"/>
              </a:gdLst>
              <a:cxnLst>
                <a:cxn ang="T10">
                  <a:pos x="T0" y="T1"/>
                </a:cxn>
                <a:cxn ang="T11">
                  <a:pos x="T2" y="T3"/>
                </a:cxn>
                <a:cxn ang="T12">
                  <a:pos x="T4" y="T5"/>
                </a:cxn>
                <a:cxn ang="T13">
                  <a:pos x="T6" y="T7"/>
                </a:cxn>
                <a:cxn ang="T14">
                  <a:pos x="T8" y="T9"/>
                </a:cxn>
              </a:cxnLst>
              <a:rect b="T18" l="T15" r="T17" t="T16"/>
              <a:pathLst>
                <a:path h="6" w="11">
                  <a:moveTo>
                    <a:pt x="9" y="0"/>
                  </a:moveTo>
                  <a:lnTo>
                    <a:pt x="0" y="3"/>
                  </a:lnTo>
                  <a:lnTo>
                    <a:pt x="1" y="6"/>
                  </a:lnTo>
                  <a:lnTo>
                    <a:pt x="11" y="3"/>
                  </a:lnTo>
                  <a:lnTo>
                    <a:pt x="9" y="0"/>
                  </a:lnTo>
                  <a:close/>
                </a:path>
              </a:pathLst>
            </a:custGeom>
            <a:grpFill/>
            <a:ln>
              <a:noFill/>
            </a:ln>
            <a:extLst>
              <a:ext uri="{91240B29-F687-4F45-9708-019B960494DF}">
                <a14:hiddenLine cmpd="sng" w="9525">
                  <a:solidFill>
                    <a:srgbClr val="000000"/>
                  </a:solidFill>
                  <a:bevel/>
                  <a:headEnd/>
                  <a:tailEnd/>
                </a14:hiddenLine>
              </a:ext>
            </a:extLst>
          </p:spPr>
          <p:txBody>
            <a:bodyPr/>
            <a:lstStyle/>
            <a:p>
              <a:endParaRPr altLang="en-US" lang="zh-CN">
                <a:solidFill>
                  <a:schemeClr val="accent1"/>
                </a:solidFill>
                <a:latin charset="-122" panose="02010509060101010101" pitchFamily="49" typeface="幼圆"/>
                <a:ea charset="-122" panose="02010509060101010101" pitchFamily="49" typeface="幼圆"/>
              </a:endParaRPr>
            </a:p>
          </p:txBody>
        </p:sp>
        <p:sp>
          <p:nvSpPr>
            <p:cNvPr id="57" name="Freeform 157"/>
            <p:cNvSpPr>
              <a:spLocks noChangeArrowheads="1"/>
            </p:cNvSpPr>
            <p:nvPr/>
          </p:nvSpPr>
          <p:spPr bwMode="auto">
            <a:xfrm>
              <a:off x="79865" y="74874"/>
              <a:ext cx="19966" cy="22463"/>
            </a:xfrm>
            <a:custGeom>
              <a:gdLst>
                <a:gd fmla="*/ 0 w 8" name="T0"/>
                <a:gd fmla="*/ 18689216 h 9" name="T1"/>
                <a:gd fmla="*/ 43600753 w 8" name="T2"/>
                <a:gd fmla="*/ 56065152 h 9" name="T3"/>
                <a:gd fmla="*/ 49830145 w 8" name="T4"/>
                <a:gd fmla="*/ 43605675 h 9" name="T5"/>
                <a:gd fmla="*/ 12458784 w 8" name="T6"/>
                <a:gd fmla="*/ 0 h 9" name="T7"/>
                <a:gd fmla="*/ 0 w 8" name="T8"/>
                <a:gd fmla="*/ 18689216 h 9" name="T9"/>
                <a:gd fmla="*/ 0 60000 65536" name="T10"/>
                <a:gd fmla="*/ 0 60000 65536" name="T11"/>
                <a:gd fmla="*/ 0 60000 65536" name="T12"/>
                <a:gd fmla="*/ 0 60000 65536" name="T13"/>
                <a:gd fmla="*/ 0 60000 65536" name="T14"/>
                <a:gd fmla="*/ 0 w 8" name="T15"/>
                <a:gd fmla="*/ 0 h 9" name="T16"/>
                <a:gd fmla="*/ 8 w 8" name="T17"/>
                <a:gd fmla="*/ 9 h 9" name="T18"/>
              </a:gdLst>
              <a:cxnLst>
                <a:cxn ang="T10">
                  <a:pos x="T0" y="T1"/>
                </a:cxn>
                <a:cxn ang="T11">
                  <a:pos x="T2" y="T3"/>
                </a:cxn>
                <a:cxn ang="T12">
                  <a:pos x="T4" y="T5"/>
                </a:cxn>
                <a:cxn ang="T13">
                  <a:pos x="T6" y="T7"/>
                </a:cxn>
                <a:cxn ang="T14">
                  <a:pos x="T8" y="T9"/>
                </a:cxn>
              </a:cxnLst>
              <a:rect b="T18" l="T15" r="T17" t="T16"/>
              <a:pathLst>
                <a:path h="9" w="8">
                  <a:moveTo>
                    <a:pt x="0" y="3"/>
                  </a:moveTo>
                  <a:lnTo>
                    <a:pt x="7" y="9"/>
                  </a:lnTo>
                  <a:lnTo>
                    <a:pt x="8" y="7"/>
                  </a:lnTo>
                  <a:lnTo>
                    <a:pt x="2" y="0"/>
                  </a:lnTo>
                  <a:lnTo>
                    <a:pt x="0" y="3"/>
                  </a:lnTo>
                  <a:close/>
                </a:path>
              </a:pathLst>
            </a:custGeom>
            <a:grpFill/>
            <a:ln>
              <a:noFill/>
            </a:ln>
            <a:extLst>
              <a:ext uri="{91240B29-F687-4F45-9708-019B960494DF}">
                <a14:hiddenLine cmpd="sng" w="9525">
                  <a:solidFill>
                    <a:srgbClr val="000000"/>
                  </a:solidFill>
                  <a:bevel/>
                  <a:headEnd/>
                  <a:tailEnd/>
                </a14:hiddenLine>
              </a:ext>
            </a:extLst>
          </p:spPr>
          <p:txBody>
            <a:bodyPr/>
            <a:lstStyle/>
            <a:p>
              <a:endParaRPr altLang="en-US" lang="zh-CN">
                <a:solidFill>
                  <a:schemeClr val="accent1"/>
                </a:solidFill>
                <a:latin charset="-122" panose="02010509060101010101" pitchFamily="49" typeface="幼圆"/>
                <a:ea charset="-122" panose="02010509060101010101" pitchFamily="49" typeface="幼圆"/>
              </a:endParaRPr>
            </a:p>
          </p:txBody>
        </p:sp>
        <p:sp>
          <p:nvSpPr>
            <p:cNvPr id="58" name="Freeform 158"/>
            <p:cNvSpPr>
              <a:spLocks noChangeArrowheads="1"/>
            </p:cNvSpPr>
            <p:nvPr/>
          </p:nvSpPr>
          <p:spPr bwMode="auto">
            <a:xfrm>
              <a:off x="49916" y="124789"/>
              <a:ext cx="27454" cy="12480"/>
            </a:xfrm>
            <a:custGeom>
              <a:gdLst>
                <a:gd fmla="*/ 68520192 w 11" name="T0"/>
                <a:gd fmla="*/ 18690048 h 5" name="T1"/>
                <a:gd fmla="*/ 12459124 w 11" name="T2"/>
                <a:gd fmla="*/ 0 h 5" name="T3"/>
                <a:gd fmla="*/ 0 w 11" name="T4"/>
                <a:gd fmla="*/ 18690048 h 5" name="T5"/>
                <a:gd fmla="*/ 62290630 w 11" name="T6"/>
                <a:gd fmla="*/ 31150080 h 5" name="T7"/>
                <a:gd fmla="*/ 68520192 w 11" name="T8"/>
                <a:gd fmla="*/ 18690048 h 5" name="T9"/>
                <a:gd fmla="*/ 0 60000 65536" name="T10"/>
                <a:gd fmla="*/ 0 60000 65536" name="T11"/>
                <a:gd fmla="*/ 0 60000 65536" name="T12"/>
                <a:gd fmla="*/ 0 60000 65536" name="T13"/>
                <a:gd fmla="*/ 0 60000 65536" name="T14"/>
                <a:gd fmla="*/ 0 w 11" name="T15"/>
                <a:gd fmla="*/ 0 h 5" name="T16"/>
                <a:gd fmla="*/ 11 w 11" name="T17"/>
                <a:gd fmla="*/ 5 h 5" name="T18"/>
              </a:gdLst>
              <a:cxnLst>
                <a:cxn ang="T10">
                  <a:pos x="T0" y="T1"/>
                </a:cxn>
                <a:cxn ang="T11">
                  <a:pos x="T2" y="T3"/>
                </a:cxn>
                <a:cxn ang="T12">
                  <a:pos x="T4" y="T5"/>
                </a:cxn>
                <a:cxn ang="T13">
                  <a:pos x="T6" y="T7"/>
                </a:cxn>
                <a:cxn ang="T14">
                  <a:pos x="T8" y="T9"/>
                </a:cxn>
              </a:cxnLst>
              <a:rect b="T18" l="T15" r="T17" t="T16"/>
              <a:pathLst>
                <a:path h="5" w="11">
                  <a:moveTo>
                    <a:pt x="11" y="3"/>
                  </a:moveTo>
                  <a:lnTo>
                    <a:pt x="2" y="0"/>
                  </a:lnTo>
                  <a:lnTo>
                    <a:pt x="0" y="3"/>
                  </a:lnTo>
                  <a:lnTo>
                    <a:pt x="10" y="5"/>
                  </a:lnTo>
                  <a:lnTo>
                    <a:pt x="11" y="3"/>
                  </a:lnTo>
                  <a:close/>
                </a:path>
              </a:pathLst>
            </a:custGeom>
            <a:grpFill/>
            <a:ln>
              <a:noFill/>
            </a:ln>
            <a:extLst>
              <a:ext uri="{91240B29-F687-4F45-9708-019B960494DF}">
                <a14:hiddenLine cmpd="sng" w="9525">
                  <a:solidFill>
                    <a:srgbClr val="000000"/>
                  </a:solidFill>
                  <a:bevel/>
                  <a:headEnd/>
                  <a:tailEnd/>
                </a14:hiddenLine>
              </a:ext>
            </a:extLst>
          </p:spPr>
          <p:txBody>
            <a:bodyPr/>
            <a:lstStyle/>
            <a:p>
              <a:endParaRPr altLang="en-US" lang="zh-CN">
                <a:solidFill>
                  <a:schemeClr val="accent1"/>
                </a:solidFill>
                <a:latin charset="-122" panose="02010509060101010101" pitchFamily="49" typeface="幼圆"/>
                <a:ea charset="-122" panose="02010509060101010101" pitchFamily="49" typeface="幼圆"/>
              </a:endParaRPr>
            </a:p>
          </p:txBody>
        </p:sp>
        <p:sp>
          <p:nvSpPr>
            <p:cNvPr id="59" name="Rectangle 159"/>
            <p:cNvSpPr>
              <a:spLocks noChangeArrowheads="1"/>
            </p:cNvSpPr>
            <p:nvPr/>
          </p:nvSpPr>
          <p:spPr bwMode="auto">
            <a:xfrm>
              <a:off x="187185" y="34941"/>
              <a:ext cx="7488" cy="22463"/>
            </a:xfrm>
            <a:prstGeom prst="rect">
              <a:avLst/>
            </a:prstGeom>
            <a:grpFill/>
            <a:ln>
              <a:noFill/>
            </a:ln>
            <a:extLst>
              <a:ext uri="{91240B29-F687-4F45-9708-019B960494DF}">
                <a14:hiddenLine w="9525">
                  <a:solidFill>
                    <a:srgbClr val="000000"/>
                  </a:solidFill>
                  <a:bevel/>
                  <a:headEnd/>
                  <a:tailEnd/>
                </a14:hiddenLine>
              </a:ext>
            </a:extLst>
          </p:spPr>
          <p:txBody>
            <a:bodyPr/>
            <a:lstStyle>
              <a:lvl1pPr>
                <a:lnSpc>
                  <a:spcPct val="90000"/>
                </a:lnSpc>
                <a:spcBef>
                  <a:spcPts val="1000"/>
                </a:spcBef>
                <a:buFont charset="0" panose="020b0604020202020204" pitchFamily="34" typeface="Arial"/>
                <a:buChar char="•"/>
                <a:defRPr sz="28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9pPr>
            </a:lstStyle>
            <a:p>
              <a:pPr eaLnBrk="1" hangingPunct="1">
                <a:lnSpc>
                  <a:spcPct val="100000"/>
                </a:lnSpc>
                <a:spcBef>
                  <a:spcPct val="0"/>
                </a:spcBef>
                <a:buFont charset="0" panose="020b0604020202020204" pitchFamily="34" typeface="Arial"/>
                <a:buNone/>
              </a:pPr>
              <a:endParaRPr altLang="zh-CN" lang="zh-CN" sz="1350">
                <a:solidFill>
                  <a:schemeClr val="accent1"/>
                </a:solidFill>
                <a:latin charset="-122" panose="02010509060101010101" pitchFamily="49" typeface="幼圆"/>
                <a:ea charset="-122" panose="02010509060101010101" pitchFamily="49" typeface="幼圆"/>
              </a:endParaRPr>
            </a:p>
          </p:txBody>
        </p:sp>
        <p:sp>
          <p:nvSpPr>
            <p:cNvPr id="60" name="Freeform 160"/>
            <p:cNvSpPr>
              <a:spLocks noChangeArrowheads="1"/>
            </p:cNvSpPr>
            <p:nvPr/>
          </p:nvSpPr>
          <p:spPr bwMode="auto">
            <a:xfrm>
              <a:off x="119798" y="44924"/>
              <a:ext cx="17471" cy="22463"/>
            </a:xfrm>
            <a:custGeom>
              <a:gdLst>
                <a:gd fmla="*/ 43605120 w 7" name="T0"/>
                <a:gd fmla="*/ 49835413 h 9" name="T1"/>
                <a:gd fmla="*/ 18688978 w 7" name="T2"/>
                <a:gd fmla="*/ 0 h 9" name="T3"/>
                <a:gd fmla="*/ 0 w 7" name="T4"/>
                <a:gd fmla="*/ 12459477 h 9" name="T5"/>
                <a:gd fmla="*/ 24916142 w 7" name="T6"/>
                <a:gd fmla="*/ 56065152 h 9" name="T7"/>
                <a:gd fmla="*/ 43605120 w 7" name="T8"/>
                <a:gd fmla="*/ 49835413 h 9" name="T9"/>
                <a:gd fmla="*/ 0 60000 65536" name="T10"/>
                <a:gd fmla="*/ 0 60000 65536" name="T11"/>
                <a:gd fmla="*/ 0 60000 65536" name="T12"/>
                <a:gd fmla="*/ 0 60000 65536" name="T13"/>
                <a:gd fmla="*/ 0 60000 65536" name="T14"/>
                <a:gd fmla="*/ 0 w 7" name="T15"/>
                <a:gd fmla="*/ 0 h 9" name="T16"/>
                <a:gd fmla="*/ 7 w 7" name="T17"/>
                <a:gd fmla="*/ 9 h 9" name="T18"/>
              </a:gdLst>
              <a:cxnLst>
                <a:cxn ang="T10">
                  <a:pos x="T0" y="T1"/>
                </a:cxn>
                <a:cxn ang="T11">
                  <a:pos x="T2" y="T3"/>
                </a:cxn>
                <a:cxn ang="T12">
                  <a:pos x="T4" y="T5"/>
                </a:cxn>
                <a:cxn ang="T13">
                  <a:pos x="T6" y="T7"/>
                </a:cxn>
                <a:cxn ang="T14">
                  <a:pos x="T8" y="T9"/>
                </a:cxn>
              </a:cxnLst>
              <a:rect b="T18" l="T15" r="T17" t="T16"/>
              <a:pathLst>
                <a:path h="9" w="7">
                  <a:moveTo>
                    <a:pt x="7" y="8"/>
                  </a:moveTo>
                  <a:lnTo>
                    <a:pt x="3" y="0"/>
                  </a:lnTo>
                  <a:lnTo>
                    <a:pt x="0" y="2"/>
                  </a:lnTo>
                  <a:lnTo>
                    <a:pt x="4" y="9"/>
                  </a:lnTo>
                  <a:lnTo>
                    <a:pt x="7" y="8"/>
                  </a:lnTo>
                  <a:close/>
                </a:path>
              </a:pathLst>
            </a:custGeom>
            <a:grpFill/>
            <a:ln>
              <a:noFill/>
            </a:ln>
            <a:extLst>
              <a:ext uri="{91240B29-F687-4F45-9708-019B960494DF}">
                <a14:hiddenLine cmpd="sng" w="9525">
                  <a:solidFill>
                    <a:srgbClr val="000000"/>
                  </a:solidFill>
                  <a:bevel/>
                  <a:headEnd/>
                  <a:tailEnd/>
                </a14:hiddenLine>
              </a:ext>
            </a:extLst>
          </p:spPr>
          <p:txBody>
            <a:bodyPr/>
            <a:lstStyle/>
            <a:p>
              <a:endParaRPr altLang="en-US" lang="zh-CN">
                <a:solidFill>
                  <a:schemeClr val="accent1"/>
                </a:solidFill>
                <a:latin charset="-122" panose="02010509060101010101" pitchFamily="49" typeface="幼圆"/>
                <a:ea charset="-122" panose="02010509060101010101" pitchFamily="49" typeface="幼圆"/>
              </a:endParaRPr>
            </a:p>
          </p:txBody>
        </p:sp>
        <p:sp>
          <p:nvSpPr>
            <p:cNvPr id="81" name="Freeform 161"/>
            <p:cNvSpPr>
              <a:spLocks noChangeArrowheads="1"/>
            </p:cNvSpPr>
            <p:nvPr/>
          </p:nvSpPr>
          <p:spPr bwMode="auto">
            <a:xfrm>
              <a:off x="234604" y="44924"/>
              <a:ext cx="12480" cy="27454"/>
            </a:xfrm>
            <a:custGeom>
              <a:gdLst>
                <a:gd fmla="*/ 0 w 5" name="T0"/>
                <a:gd fmla="*/ 56061068 h 11" name="T1"/>
                <a:gd fmla="*/ 12460032 w 5" name="T2"/>
                <a:gd fmla="*/ 68520192 h 11" name="T3"/>
                <a:gd fmla="*/ 31150080 w 5" name="T4"/>
                <a:gd fmla="*/ 12459124 h 11" name="T5"/>
                <a:gd fmla="*/ 12460032 w 5" name="T6"/>
                <a:gd fmla="*/ 0 h 11" name="T7"/>
                <a:gd fmla="*/ 0 w 5" name="T8"/>
                <a:gd fmla="*/ 56061068 h 11" name="T9"/>
                <a:gd fmla="*/ 0 60000 65536" name="T10"/>
                <a:gd fmla="*/ 0 60000 65536" name="T11"/>
                <a:gd fmla="*/ 0 60000 65536" name="T12"/>
                <a:gd fmla="*/ 0 60000 65536" name="T13"/>
                <a:gd fmla="*/ 0 60000 65536" name="T14"/>
                <a:gd fmla="*/ 0 w 5" name="T15"/>
                <a:gd fmla="*/ 0 h 11" name="T16"/>
                <a:gd fmla="*/ 5 w 5" name="T17"/>
                <a:gd fmla="*/ 11 h 11" name="T18"/>
              </a:gdLst>
              <a:cxnLst>
                <a:cxn ang="T10">
                  <a:pos x="T0" y="T1"/>
                </a:cxn>
                <a:cxn ang="T11">
                  <a:pos x="T2" y="T3"/>
                </a:cxn>
                <a:cxn ang="T12">
                  <a:pos x="T4" y="T5"/>
                </a:cxn>
                <a:cxn ang="T13">
                  <a:pos x="T6" y="T7"/>
                </a:cxn>
                <a:cxn ang="T14">
                  <a:pos x="T8" y="T9"/>
                </a:cxn>
              </a:cxnLst>
              <a:rect b="T18" l="T15" r="T17" t="T16"/>
              <a:pathLst>
                <a:path h="11" w="5">
                  <a:moveTo>
                    <a:pt x="0" y="9"/>
                  </a:moveTo>
                  <a:lnTo>
                    <a:pt x="2" y="11"/>
                  </a:lnTo>
                  <a:lnTo>
                    <a:pt x="5" y="2"/>
                  </a:lnTo>
                  <a:lnTo>
                    <a:pt x="2" y="0"/>
                  </a:lnTo>
                  <a:lnTo>
                    <a:pt x="0" y="9"/>
                  </a:lnTo>
                  <a:close/>
                </a:path>
              </a:pathLst>
            </a:custGeom>
            <a:grpFill/>
            <a:ln>
              <a:noFill/>
            </a:ln>
            <a:extLst>
              <a:ext uri="{91240B29-F687-4F45-9708-019B960494DF}">
                <a14:hiddenLine cmpd="sng" w="9525">
                  <a:solidFill>
                    <a:srgbClr val="000000"/>
                  </a:solidFill>
                  <a:bevel/>
                  <a:headEnd/>
                  <a:tailEnd/>
                </a14:hiddenLine>
              </a:ext>
            </a:extLst>
          </p:spPr>
          <p:txBody>
            <a:bodyPr/>
            <a:lstStyle/>
            <a:p>
              <a:endParaRPr altLang="en-US" lang="zh-CN">
                <a:solidFill>
                  <a:schemeClr val="accent1"/>
                </a:solidFill>
                <a:latin charset="-122" panose="02010509060101010101" pitchFamily="49" typeface="幼圆"/>
                <a:ea charset="-122" panose="02010509060101010101" pitchFamily="49" typeface="幼圆"/>
              </a:endParaRPr>
            </a:p>
          </p:txBody>
        </p:sp>
        <p:sp>
          <p:nvSpPr>
            <p:cNvPr id="82" name="Freeform 162"/>
            <p:cNvSpPr>
              <a:spLocks noChangeArrowheads="1"/>
            </p:cNvSpPr>
            <p:nvPr/>
          </p:nvSpPr>
          <p:spPr bwMode="auto">
            <a:xfrm>
              <a:off x="277033" y="272040"/>
              <a:ext cx="22463" cy="19966"/>
            </a:xfrm>
            <a:custGeom>
              <a:gdLst>
                <a:gd fmla="*/ 0 w 9" name="T0"/>
                <a:gd fmla="*/ 6229392 h 8" name="T1"/>
                <a:gd fmla="*/ 49835413 w 9" name="T2"/>
                <a:gd fmla="*/ 49830145 h 8" name="T3"/>
                <a:gd fmla="*/ 56065152 w 9" name="T4"/>
                <a:gd fmla="*/ 37373856 h 8" name="T5"/>
                <a:gd fmla="*/ 18689216 w 9" name="T6"/>
                <a:gd fmla="*/ 0 h 8" name="T7"/>
                <a:gd fmla="*/ 0 w 9" name="T8"/>
                <a:gd fmla="*/ 6229392 h 8" name="T9"/>
                <a:gd fmla="*/ 0 60000 65536" name="T10"/>
                <a:gd fmla="*/ 0 60000 65536" name="T11"/>
                <a:gd fmla="*/ 0 60000 65536" name="T12"/>
                <a:gd fmla="*/ 0 60000 65536" name="T13"/>
                <a:gd fmla="*/ 0 60000 65536" name="T14"/>
                <a:gd fmla="*/ 0 w 9" name="T15"/>
                <a:gd fmla="*/ 0 h 8" name="T16"/>
                <a:gd fmla="*/ 9 w 9" name="T17"/>
                <a:gd fmla="*/ 8 h 8" name="T18"/>
              </a:gdLst>
              <a:cxnLst>
                <a:cxn ang="T10">
                  <a:pos x="T0" y="T1"/>
                </a:cxn>
                <a:cxn ang="T11">
                  <a:pos x="T2" y="T3"/>
                </a:cxn>
                <a:cxn ang="T12">
                  <a:pos x="T4" y="T5"/>
                </a:cxn>
                <a:cxn ang="T13">
                  <a:pos x="T6" y="T7"/>
                </a:cxn>
                <a:cxn ang="T14">
                  <a:pos x="T8" y="T9"/>
                </a:cxn>
              </a:cxnLst>
              <a:rect b="T18" l="T15" r="T17" t="T16"/>
              <a:pathLst>
                <a:path h="8" w="9">
                  <a:moveTo>
                    <a:pt x="0" y="1"/>
                  </a:moveTo>
                  <a:lnTo>
                    <a:pt x="8" y="8"/>
                  </a:lnTo>
                  <a:lnTo>
                    <a:pt x="9" y="6"/>
                  </a:lnTo>
                  <a:lnTo>
                    <a:pt x="3" y="0"/>
                  </a:lnTo>
                  <a:lnTo>
                    <a:pt x="0" y="1"/>
                  </a:lnTo>
                  <a:close/>
                </a:path>
              </a:pathLst>
            </a:custGeom>
            <a:grpFill/>
            <a:ln>
              <a:noFill/>
            </a:ln>
            <a:extLst>
              <a:ext uri="{91240B29-F687-4F45-9708-019B960494DF}">
                <a14:hiddenLine cmpd="sng" w="9525">
                  <a:solidFill>
                    <a:srgbClr val="000000"/>
                  </a:solidFill>
                  <a:bevel/>
                  <a:headEnd/>
                  <a:tailEnd/>
                </a14:hiddenLine>
              </a:ext>
            </a:extLst>
          </p:spPr>
          <p:txBody>
            <a:bodyPr/>
            <a:lstStyle/>
            <a:p>
              <a:endParaRPr altLang="en-US" lang="zh-CN">
                <a:solidFill>
                  <a:schemeClr val="accent1"/>
                </a:solidFill>
                <a:latin charset="-122" panose="02010509060101010101" pitchFamily="49" typeface="幼圆"/>
                <a:ea charset="-122" panose="02010509060101010101" pitchFamily="49" typeface="幼圆"/>
              </a:endParaRPr>
            </a:p>
          </p:txBody>
        </p:sp>
        <p:sp>
          <p:nvSpPr>
            <p:cNvPr id="83" name="Freeform 163"/>
            <p:cNvSpPr>
              <a:spLocks noChangeArrowheads="1"/>
            </p:cNvSpPr>
            <p:nvPr/>
          </p:nvSpPr>
          <p:spPr bwMode="auto">
            <a:xfrm>
              <a:off x="304486" y="227116"/>
              <a:ext cx="24958" cy="14975"/>
            </a:xfrm>
            <a:custGeom>
              <a:gdLst>
                <a:gd fmla="*/ 0 w 10" name="T0"/>
                <a:gd fmla="*/ 18688800 h 6" name="T1"/>
                <a:gd fmla="*/ 56060660 w 10" name="T2"/>
                <a:gd fmla="*/ 37375104 h 6" name="T3"/>
                <a:gd fmla="*/ 62290176 w 10" name="T4"/>
                <a:gd fmla="*/ 18688800 h 6" name="T5"/>
                <a:gd fmla="*/ 6229517 w 10" name="T6"/>
                <a:gd fmla="*/ 0 h 6" name="T7"/>
                <a:gd fmla="*/ 0 w 10" name="T8"/>
                <a:gd fmla="*/ 18688800 h 6" name="T9"/>
                <a:gd fmla="*/ 0 60000 65536" name="T10"/>
                <a:gd fmla="*/ 0 60000 65536" name="T11"/>
                <a:gd fmla="*/ 0 60000 65536" name="T12"/>
                <a:gd fmla="*/ 0 60000 65536" name="T13"/>
                <a:gd fmla="*/ 0 60000 65536" name="T14"/>
                <a:gd fmla="*/ 0 w 10" name="T15"/>
                <a:gd fmla="*/ 0 h 6" name="T16"/>
                <a:gd fmla="*/ 10 w 10" name="T17"/>
                <a:gd fmla="*/ 6 h 6" name="T18"/>
              </a:gdLst>
              <a:cxnLst>
                <a:cxn ang="T10">
                  <a:pos x="T0" y="T1"/>
                </a:cxn>
                <a:cxn ang="T11">
                  <a:pos x="T2" y="T3"/>
                </a:cxn>
                <a:cxn ang="T12">
                  <a:pos x="T4" y="T5"/>
                </a:cxn>
                <a:cxn ang="T13">
                  <a:pos x="T6" y="T7"/>
                </a:cxn>
                <a:cxn ang="T14">
                  <a:pos x="T8" y="T9"/>
                </a:cxn>
              </a:cxnLst>
              <a:rect b="T18" l="T15" r="T17" t="T16"/>
              <a:pathLst>
                <a:path h="6" w="10">
                  <a:moveTo>
                    <a:pt x="0" y="3"/>
                  </a:moveTo>
                  <a:lnTo>
                    <a:pt x="9" y="6"/>
                  </a:lnTo>
                  <a:lnTo>
                    <a:pt x="10" y="3"/>
                  </a:lnTo>
                  <a:lnTo>
                    <a:pt x="1" y="0"/>
                  </a:lnTo>
                  <a:lnTo>
                    <a:pt x="0" y="3"/>
                  </a:lnTo>
                  <a:close/>
                </a:path>
              </a:pathLst>
            </a:custGeom>
            <a:grpFill/>
            <a:ln>
              <a:noFill/>
            </a:ln>
            <a:extLst>
              <a:ext uri="{91240B29-F687-4F45-9708-019B960494DF}">
                <a14:hiddenLine cmpd="sng" w="9525">
                  <a:solidFill>
                    <a:srgbClr val="000000"/>
                  </a:solidFill>
                  <a:bevel/>
                  <a:headEnd/>
                  <a:tailEnd/>
                </a14:hiddenLine>
              </a:ext>
            </a:extLst>
          </p:spPr>
          <p:txBody>
            <a:bodyPr/>
            <a:lstStyle/>
            <a:p>
              <a:endParaRPr altLang="en-US" lang="zh-CN">
                <a:solidFill>
                  <a:schemeClr val="accent1"/>
                </a:solidFill>
                <a:latin charset="-122" panose="02010509060101010101" pitchFamily="49" typeface="幼圆"/>
                <a:ea charset="-122" panose="02010509060101010101" pitchFamily="49" typeface="幼圆"/>
              </a:endParaRPr>
            </a:p>
          </p:txBody>
        </p:sp>
        <p:sp>
          <p:nvSpPr>
            <p:cNvPr id="84" name="Freeform 164"/>
            <p:cNvSpPr>
              <a:spLocks noChangeArrowheads="1"/>
            </p:cNvSpPr>
            <p:nvPr/>
          </p:nvSpPr>
          <p:spPr bwMode="auto">
            <a:xfrm>
              <a:off x="274536" y="74874"/>
              <a:ext cx="22463" cy="22463"/>
            </a:xfrm>
            <a:custGeom>
              <a:gdLst>
                <a:gd fmla="*/ 56065152 w 9" name="T0"/>
                <a:gd fmla="*/ 18689216 h 9" name="T1"/>
                <a:gd fmla="*/ 49835413 w 9" name="T2"/>
                <a:gd fmla="*/ 0 h 9" name="T3"/>
                <a:gd fmla="*/ 0 w 9" name="T4"/>
                <a:gd fmla="*/ 43605675 h 9" name="T5"/>
                <a:gd fmla="*/ 12459477 w 9" name="T6"/>
                <a:gd fmla="*/ 56065152 h 9" name="T7"/>
                <a:gd fmla="*/ 56065152 w 9" name="T8"/>
                <a:gd fmla="*/ 18689216 h 9" name="T9"/>
                <a:gd fmla="*/ 0 60000 65536" name="T10"/>
                <a:gd fmla="*/ 0 60000 65536" name="T11"/>
                <a:gd fmla="*/ 0 60000 65536" name="T12"/>
                <a:gd fmla="*/ 0 60000 65536" name="T13"/>
                <a:gd fmla="*/ 0 60000 65536" name="T14"/>
                <a:gd fmla="*/ 0 w 9" name="T15"/>
                <a:gd fmla="*/ 0 h 9" name="T16"/>
                <a:gd fmla="*/ 9 w 9" name="T17"/>
                <a:gd fmla="*/ 9 h 9" name="T18"/>
              </a:gdLst>
              <a:cxnLst>
                <a:cxn ang="T10">
                  <a:pos x="T0" y="T1"/>
                </a:cxn>
                <a:cxn ang="T11">
                  <a:pos x="T2" y="T3"/>
                </a:cxn>
                <a:cxn ang="T12">
                  <a:pos x="T4" y="T5"/>
                </a:cxn>
                <a:cxn ang="T13">
                  <a:pos x="T6" y="T7"/>
                </a:cxn>
                <a:cxn ang="T14">
                  <a:pos x="T8" y="T9"/>
                </a:cxn>
              </a:cxnLst>
              <a:rect b="T18" l="T15" r="T17" t="T16"/>
              <a:pathLst>
                <a:path h="9" w="9">
                  <a:moveTo>
                    <a:pt x="9" y="3"/>
                  </a:moveTo>
                  <a:lnTo>
                    <a:pt x="8" y="0"/>
                  </a:lnTo>
                  <a:lnTo>
                    <a:pt x="0" y="7"/>
                  </a:lnTo>
                  <a:lnTo>
                    <a:pt x="2" y="9"/>
                  </a:lnTo>
                  <a:lnTo>
                    <a:pt x="9" y="3"/>
                  </a:lnTo>
                  <a:close/>
                </a:path>
              </a:pathLst>
            </a:custGeom>
            <a:grpFill/>
            <a:ln>
              <a:noFill/>
            </a:ln>
            <a:extLst>
              <a:ext uri="{91240B29-F687-4F45-9708-019B960494DF}">
                <a14:hiddenLine cmpd="sng" w="9525">
                  <a:solidFill>
                    <a:srgbClr val="000000"/>
                  </a:solidFill>
                  <a:bevel/>
                  <a:headEnd/>
                  <a:tailEnd/>
                </a14:hiddenLine>
              </a:ext>
            </a:extLst>
          </p:spPr>
          <p:txBody>
            <a:bodyPr/>
            <a:lstStyle/>
            <a:p>
              <a:endParaRPr altLang="en-US" lang="zh-CN">
                <a:solidFill>
                  <a:schemeClr val="accent1"/>
                </a:solidFill>
                <a:latin charset="-122" panose="02010509060101010101" pitchFamily="49" typeface="幼圆"/>
                <a:ea charset="-122" panose="02010509060101010101" pitchFamily="49" typeface="幼圆"/>
              </a:endParaRPr>
            </a:p>
          </p:txBody>
        </p:sp>
        <p:sp>
          <p:nvSpPr>
            <p:cNvPr id="85" name="Freeform 165"/>
            <p:cNvSpPr>
              <a:spLocks noChangeArrowheads="1"/>
            </p:cNvSpPr>
            <p:nvPr/>
          </p:nvSpPr>
          <p:spPr bwMode="auto">
            <a:xfrm>
              <a:off x="299494" y="124789"/>
              <a:ext cx="27454" cy="12480"/>
            </a:xfrm>
            <a:custGeom>
              <a:gdLst>
                <a:gd fmla="*/ 62290630 w 11" name="T0"/>
                <a:gd fmla="*/ 0 h 5" name="T1"/>
                <a:gd fmla="*/ 0 w 11" name="T2"/>
                <a:gd fmla="*/ 18690048 h 5" name="T3"/>
                <a:gd fmla="*/ 12459124 w 11" name="T4"/>
                <a:gd fmla="*/ 31150080 h 5" name="T5"/>
                <a:gd fmla="*/ 68520192 w 11" name="T6"/>
                <a:gd fmla="*/ 18690048 h 5" name="T7"/>
                <a:gd fmla="*/ 62290630 w 11" name="T8"/>
                <a:gd fmla="*/ 0 h 5" name="T9"/>
                <a:gd fmla="*/ 0 60000 65536" name="T10"/>
                <a:gd fmla="*/ 0 60000 65536" name="T11"/>
                <a:gd fmla="*/ 0 60000 65536" name="T12"/>
                <a:gd fmla="*/ 0 60000 65536" name="T13"/>
                <a:gd fmla="*/ 0 60000 65536" name="T14"/>
                <a:gd fmla="*/ 0 w 11" name="T15"/>
                <a:gd fmla="*/ 0 h 5" name="T16"/>
                <a:gd fmla="*/ 11 w 11" name="T17"/>
                <a:gd fmla="*/ 5 h 5" name="T18"/>
              </a:gdLst>
              <a:cxnLst>
                <a:cxn ang="T10">
                  <a:pos x="T0" y="T1"/>
                </a:cxn>
                <a:cxn ang="T11">
                  <a:pos x="T2" y="T3"/>
                </a:cxn>
                <a:cxn ang="T12">
                  <a:pos x="T4" y="T5"/>
                </a:cxn>
                <a:cxn ang="T13">
                  <a:pos x="T6" y="T7"/>
                </a:cxn>
                <a:cxn ang="T14">
                  <a:pos x="T8" y="T9"/>
                </a:cxn>
              </a:cxnLst>
              <a:rect b="T18" l="T15" r="T17" t="T16"/>
              <a:pathLst>
                <a:path h="5" w="11">
                  <a:moveTo>
                    <a:pt x="10" y="0"/>
                  </a:moveTo>
                  <a:lnTo>
                    <a:pt x="0" y="3"/>
                  </a:lnTo>
                  <a:lnTo>
                    <a:pt x="2" y="5"/>
                  </a:lnTo>
                  <a:lnTo>
                    <a:pt x="11" y="3"/>
                  </a:lnTo>
                  <a:lnTo>
                    <a:pt x="10" y="0"/>
                  </a:lnTo>
                  <a:close/>
                </a:path>
              </a:pathLst>
            </a:custGeom>
            <a:grpFill/>
            <a:ln>
              <a:noFill/>
            </a:ln>
            <a:extLst>
              <a:ext uri="{91240B29-F687-4F45-9708-019B960494DF}">
                <a14:hiddenLine cmpd="sng" w="9525">
                  <a:solidFill>
                    <a:srgbClr val="000000"/>
                  </a:solidFill>
                  <a:bevel/>
                  <a:headEnd/>
                  <a:tailEnd/>
                </a14:hiddenLine>
              </a:ext>
            </a:extLst>
          </p:spPr>
          <p:txBody>
            <a:bodyPr/>
            <a:lstStyle/>
            <a:p>
              <a:endParaRPr altLang="en-US" lang="zh-CN">
                <a:solidFill>
                  <a:schemeClr val="accent1"/>
                </a:solidFill>
                <a:latin charset="-122" panose="02010509060101010101" pitchFamily="49" typeface="幼圆"/>
                <a:ea charset="-122" panose="02010509060101010101" pitchFamily="49" typeface="幼圆"/>
              </a:endParaRPr>
            </a:p>
          </p:txBody>
        </p:sp>
        <p:sp>
          <p:nvSpPr>
            <p:cNvPr id="86" name="Rectangle 166"/>
            <p:cNvSpPr>
              <a:spLocks noChangeArrowheads="1"/>
            </p:cNvSpPr>
            <p:nvPr/>
          </p:nvSpPr>
          <p:spPr bwMode="auto">
            <a:xfrm>
              <a:off x="39933" y="174705"/>
              <a:ext cx="24958" cy="7488"/>
            </a:xfrm>
            <a:prstGeom prst="rect">
              <a:avLst/>
            </a:prstGeom>
            <a:grpFill/>
            <a:ln>
              <a:noFill/>
            </a:ln>
            <a:extLst>
              <a:ext uri="{91240B29-F687-4F45-9708-019B960494DF}">
                <a14:hiddenLine w="9525">
                  <a:solidFill>
                    <a:srgbClr val="000000"/>
                  </a:solidFill>
                  <a:bevel/>
                  <a:headEnd/>
                  <a:tailEnd/>
                </a14:hiddenLine>
              </a:ext>
            </a:extLst>
          </p:spPr>
          <p:txBody>
            <a:bodyPr/>
            <a:lstStyle>
              <a:lvl1pPr>
                <a:lnSpc>
                  <a:spcPct val="90000"/>
                </a:lnSpc>
                <a:spcBef>
                  <a:spcPts val="1000"/>
                </a:spcBef>
                <a:buFont charset="0" panose="020b0604020202020204" pitchFamily="34" typeface="Arial"/>
                <a:buChar char="•"/>
                <a:defRPr sz="28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9pPr>
            </a:lstStyle>
            <a:p>
              <a:pPr eaLnBrk="1" hangingPunct="1">
                <a:lnSpc>
                  <a:spcPct val="100000"/>
                </a:lnSpc>
                <a:spcBef>
                  <a:spcPct val="0"/>
                </a:spcBef>
                <a:buFont charset="0" panose="020b0604020202020204" pitchFamily="34" typeface="Arial"/>
                <a:buNone/>
              </a:pPr>
              <a:endParaRPr altLang="zh-CN" lang="zh-CN" sz="1350">
                <a:solidFill>
                  <a:schemeClr val="accent1"/>
                </a:solidFill>
                <a:latin charset="-122" panose="02010509060101010101" pitchFamily="49" typeface="幼圆"/>
                <a:ea charset="-122" panose="02010509060101010101" pitchFamily="49" typeface="幼圆"/>
              </a:endParaRPr>
            </a:p>
          </p:txBody>
        </p:sp>
        <p:sp>
          <p:nvSpPr>
            <p:cNvPr id="87" name="Rectangle 167"/>
            <p:cNvSpPr>
              <a:spLocks noChangeArrowheads="1"/>
            </p:cNvSpPr>
            <p:nvPr/>
          </p:nvSpPr>
          <p:spPr bwMode="auto">
            <a:xfrm>
              <a:off x="316965" y="177200"/>
              <a:ext cx="27454" cy="7488"/>
            </a:xfrm>
            <a:prstGeom prst="rect">
              <a:avLst/>
            </a:prstGeom>
            <a:grpFill/>
            <a:ln>
              <a:noFill/>
            </a:ln>
            <a:extLst>
              <a:ext uri="{91240B29-F687-4F45-9708-019B960494DF}">
                <a14:hiddenLine w="9525">
                  <a:solidFill>
                    <a:srgbClr val="000000"/>
                  </a:solidFill>
                  <a:bevel/>
                  <a:headEnd/>
                  <a:tailEnd/>
                </a14:hiddenLine>
              </a:ext>
            </a:extLst>
          </p:spPr>
          <p:txBody>
            <a:bodyPr/>
            <a:lstStyle>
              <a:lvl1pPr>
                <a:lnSpc>
                  <a:spcPct val="90000"/>
                </a:lnSpc>
                <a:spcBef>
                  <a:spcPts val="1000"/>
                </a:spcBef>
                <a:buFont charset="0" panose="020b0604020202020204" pitchFamily="34" typeface="Arial"/>
                <a:buChar char="•"/>
                <a:defRPr sz="28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9pPr>
            </a:lstStyle>
            <a:p>
              <a:pPr eaLnBrk="1" hangingPunct="1">
                <a:lnSpc>
                  <a:spcPct val="100000"/>
                </a:lnSpc>
                <a:spcBef>
                  <a:spcPct val="0"/>
                </a:spcBef>
                <a:buFont charset="0" panose="020b0604020202020204" pitchFamily="34" typeface="Arial"/>
                <a:buNone/>
              </a:pPr>
              <a:endParaRPr altLang="zh-CN" lang="zh-CN" sz="1350">
                <a:solidFill>
                  <a:schemeClr val="accent1"/>
                </a:solidFill>
                <a:latin charset="-122" panose="02010509060101010101" pitchFamily="49" typeface="幼圆"/>
                <a:ea charset="-122" panose="02010509060101010101" pitchFamily="49" typeface="幼圆"/>
              </a:endParaRPr>
            </a:p>
          </p:txBody>
        </p:sp>
      </p:grpSp>
      <p:grpSp>
        <p:nvGrpSpPr>
          <p:cNvPr id="88" name="Group 54"/>
          <p:cNvGrpSpPr/>
          <p:nvPr/>
        </p:nvGrpSpPr>
        <p:grpSpPr>
          <a:xfrm>
            <a:off x="7016352" y="4838561"/>
            <a:ext cx="300038" cy="389334"/>
            <a:chExt cx="299494" cy="389342"/>
          </a:xfrm>
          <a:solidFill>
            <a:schemeClr val="tx1"/>
          </a:solidFill>
        </p:grpSpPr>
        <p:sp>
          <p:nvSpPr>
            <p:cNvPr id="89" name="Freeform 170"/>
            <p:cNvSpPr>
              <a:spLocks noChangeArrowheads="1"/>
            </p:cNvSpPr>
            <p:nvPr/>
          </p:nvSpPr>
          <p:spPr bwMode="auto">
            <a:xfrm>
              <a:off x="0" y="112310"/>
              <a:ext cx="299494" cy="277032"/>
            </a:xfrm>
            <a:custGeom>
              <a:gdLst>
                <a:gd fmla="*/ 498314756 w 90" name="T0"/>
                <a:gd fmla="*/ 924659386 h 83" name="T1"/>
                <a:gd fmla="*/ 996629512 w 90" name="T2"/>
                <a:gd fmla="*/ 0 h 83" name="T3"/>
                <a:gd fmla="*/ 0 w 90" name="T4"/>
                <a:gd fmla="*/ 0 h 83" name="T5"/>
                <a:gd fmla="*/ 498314756 w 90" name="T6"/>
                <a:gd fmla="*/ 924659386 h 83" name="T7"/>
                <a:gd fmla="*/ 0 60000 65536" name="T8"/>
                <a:gd fmla="*/ 0 60000 65536" name="T9"/>
                <a:gd fmla="*/ 0 60000 65536" name="T10"/>
                <a:gd fmla="*/ 0 60000 65536" name="T11"/>
                <a:gd fmla="*/ 0 w 90" name="T12"/>
                <a:gd fmla="*/ 0 h 83" name="T13"/>
                <a:gd fmla="*/ 90 w 90" name="T14"/>
                <a:gd fmla="*/ 83 h 83" name="T15"/>
              </a:gdLst>
              <a:cxnLst>
                <a:cxn ang="T8">
                  <a:pos x="T0" y="T1"/>
                </a:cxn>
                <a:cxn ang="T9">
                  <a:pos x="T2" y="T3"/>
                </a:cxn>
                <a:cxn ang="T10">
                  <a:pos x="T4" y="T5"/>
                </a:cxn>
                <a:cxn ang="T11">
                  <a:pos x="T6" y="T7"/>
                </a:cxn>
              </a:cxnLst>
              <a:rect b="T15" l="T12" r="T14" t="T13"/>
              <a:pathLst>
                <a:path h="83" w="90">
                  <a:moveTo>
                    <a:pt x="45" y="83"/>
                  </a:moveTo>
                  <a:cubicBezTo>
                    <a:pt x="90" y="59"/>
                    <a:pt x="90" y="0"/>
                    <a:pt x="90" y="0"/>
                  </a:cubicBezTo>
                  <a:cubicBezTo>
                    <a:pt x="0" y="0"/>
                    <a:pt x="0" y="0"/>
                    <a:pt x="0" y="0"/>
                  </a:cubicBezTo>
                  <a:cubicBezTo>
                    <a:pt x="0" y="0"/>
                    <a:pt x="0" y="59"/>
                    <a:pt x="45" y="83"/>
                  </a:cubicBezTo>
                  <a:close/>
                </a:path>
              </a:pathLst>
            </a:custGeom>
            <a:grpFill/>
            <a:ln>
              <a:noFill/>
            </a:ln>
            <a:effectLst>
              <a:outerShdw algn="bl" blurRad="101600" dir="18900000" kx="-1200000" rotWithShape="0" sy="23000">
                <a:prstClr val="black">
                  <a:alpha val="20000"/>
                </a:prstClr>
              </a:outerShdw>
            </a:effectLst>
            <a:extLst/>
          </p:spPr>
          <p:txBody>
            <a:bodyPr anchor="t" anchorCtr="0" bIns="34290" compatLnSpc="1" lIns="68580" numCol="1" rIns="68580" tIns="34290" vert="horz" wrap="square">
              <a:prstTxWarp prst="textNoShape">
                <a:avLst/>
              </a:prstTxWarp>
            </a:bodyPr>
            <a:lstStyle/>
            <a:p>
              <a:endParaRPr altLang="en-US" lang="zh-CN">
                <a:latin charset="-122" panose="02010509060101010101" pitchFamily="49" typeface="幼圆"/>
                <a:ea charset="-122" panose="02010509060101010101" pitchFamily="49" typeface="幼圆"/>
              </a:endParaRPr>
            </a:p>
          </p:txBody>
        </p:sp>
        <p:sp>
          <p:nvSpPr>
            <p:cNvPr id="90" name="Freeform 171"/>
            <p:cNvSpPr>
              <a:spLocks noChangeArrowheads="1"/>
            </p:cNvSpPr>
            <p:nvPr/>
          </p:nvSpPr>
          <p:spPr bwMode="auto">
            <a:xfrm>
              <a:off x="0" y="0"/>
              <a:ext cx="299494" cy="94840"/>
            </a:xfrm>
            <a:custGeom>
              <a:gdLst>
                <a:gd fmla="*/ 930188431 w 90" name="T0"/>
                <a:gd fmla="*/ 0 h 29" name="T1"/>
                <a:gd fmla="*/ 753007781 w 90" name="T2"/>
                <a:gd fmla="*/ 171124063 h 29" name="T3"/>
                <a:gd fmla="*/ 575830458 w 90" name="T4"/>
                <a:gd fmla="*/ 0 h 29" name="T5"/>
                <a:gd fmla="*/ 431873676 w 90" name="T6"/>
                <a:gd fmla="*/ 0 h 29" name="T7"/>
                <a:gd fmla="*/ 254693025 w 90" name="T8"/>
                <a:gd fmla="*/ 171124063 h 29" name="T9"/>
                <a:gd fmla="*/ 77515703 w 90" name="T10"/>
                <a:gd fmla="*/ 0 h 29" name="T11"/>
                <a:gd fmla="*/ 0 w 90" name="T12"/>
                <a:gd fmla="*/ 0 h 29" name="T13"/>
                <a:gd fmla="*/ 0 w 90" name="T14"/>
                <a:gd fmla="*/ 310159503 h 29" name="T15"/>
                <a:gd fmla="*/ 996629512 w 90" name="T16"/>
                <a:gd fmla="*/ 310159503 h 29" name="T17"/>
                <a:gd fmla="*/ 996629512 w 90" name="T18"/>
                <a:gd fmla="*/ 0 h 29" name="T19"/>
                <a:gd fmla="*/ 930188431 w 90" name="T20"/>
                <a:gd fmla="*/ 0 h 29" name="T21"/>
                <a:gd fmla="*/ 0 60000 65536" name="T22"/>
                <a:gd fmla="*/ 0 60000 65536"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 fmla="*/ 0 w 90" name="T33"/>
                <a:gd fmla="*/ 0 h 29" name="T34"/>
                <a:gd fmla="*/ 90 w 90" name="T35"/>
                <a:gd fmla="*/ 29 h 29" name="T36"/>
              </a:gd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b="T36" l="T33" r="T35" t="T34"/>
              <a:pathLst>
                <a:path h="28" w="90">
                  <a:moveTo>
                    <a:pt x="84" y="0"/>
                  </a:moveTo>
                  <a:cubicBezTo>
                    <a:pt x="84" y="9"/>
                    <a:pt x="77" y="16"/>
                    <a:pt x="68" y="16"/>
                  </a:cubicBezTo>
                  <a:cubicBezTo>
                    <a:pt x="59" y="16"/>
                    <a:pt x="52" y="9"/>
                    <a:pt x="52" y="0"/>
                  </a:cubicBezTo>
                  <a:cubicBezTo>
                    <a:pt x="39" y="0"/>
                    <a:pt x="39" y="0"/>
                    <a:pt x="39" y="0"/>
                  </a:cubicBezTo>
                  <a:cubicBezTo>
                    <a:pt x="39" y="9"/>
                    <a:pt x="32" y="16"/>
                    <a:pt x="23" y="16"/>
                  </a:cubicBezTo>
                  <a:cubicBezTo>
                    <a:pt x="14" y="16"/>
                    <a:pt x="7" y="9"/>
                    <a:pt x="7" y="0"/>
                  </a:cubicBezTo>
                  <a:cubicBezTo>
                    <a:pt x="0" y="0"/>
                    <a:pt x="0" y="0"/>
                    <a:pt x="0" y="0"/>
                  </a:cubicBezTo>
                  <a:cubicBezTo>
                    <a:pt x="0" y="29"/>
                    <a:pt x="0" y="29"/>
                    <a:pt x="0" y="29"/>
                  </a:cubicBezTo>
                  <a:cubicBezTo>
                    <a:pt x="90" y="29"/>
                    <a:pt x="90" y="29"/>
                    <a:pt x="90" y="29"/>
                  </a:cubicBezTo>
                  <a:cubicBezTo>
                    <a:pt x="90" y="0"/>
                    <a:pt x="90" y="0"/>
                    <a:pt x="90" y="0"/>
                  </a:cubicBezTo>
                  <a:lnTo>
                    <a:pt x="84" y="0"/>
                  </a:lnTo>
                  <a:close/>
                </a:path>
              </a:pathLst>
            </a:custGeom>
            <a:grpFill/>
            <a:ln>
              <a:noFill/>
            </a:ln>
            <a:effectLst>
              <a:outerShdw algn="bl" blurRad="101600" dir="18900000" kx="-1200000" rotWithShape="0" sy="23000">
                <a:prstClr val="black">
                  <a:alpha val="20000"/>
                </a:prstClr>
              </a:outerShdw>
            </a:effectLst>
            <a:extLst/>
          </p:spPr>
          <p:txBody>
            <a:bodyPr anchor="t" anchorCtr="0" bIns="34290" compatLnSpc="1" lIns="68580" numCol="1" rIns="68580" tIns="34290" vert="horz" wrap="square">
              <a:prstTxWarp prst="textNoShape">
                <a:avLst/>
              </a:prstTxWarp>
            </a:bodyPr>
            <a:lstStyle/>
            <a:p>
              <a:endParaRPr altLang="en-US" lang="zh-CN">
                <a:latin charset="-122" panose="02010509060101010101" pitchFamily="49" typeface="幼圆"/>
                <a:ea charset="-122" panose="02010509060101010101" pitchFamily="49" typeface="幼圆"/>
              </a:endParaRPr>
            </a:p>
          </p:txBody>
        </p:sp>
      </p:grpSp>
      <p:sp>
        <p:nvSpPr>
          <p:cNvPr id="91" name="矩形 104"/>
          <p:cNvSpPr>
            <a:spLocks noChangeArrowheads="1"/>
          </p:cNvSpPr>
          <p:nvPr/>
        </p:nvSpPr>
        <p:spPr bwMode="auto">
          <a:xfrm>
            <a:off x="2418107" y="4665097"/>
            <a:ext cx="975346" cy="32003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87" lIns="68573" rIns="68573" tIns="34287" wrap="none">
            <a:spAutoFit/>
          </a:bodyPr>
          <a:lstStyle>
            <a:lvl1pPr>
              <a:lnSpc>
                <a:spcPct val="90000"/>
              </a:lnSpc>
              <a:spcBef>
                <a:spcPts val="1000"/>
              </a:spcBef>
              <a:buFont charset="0" panose="020b0604020202020204" pitchFamily="34" typeface="Arial"/>
              <a:buChar char="•"/>
              <a:defRPr sz="28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9pPr>
          </a:lstStyle>
          <a:p>
            <a:pPr eaLnBrk="1" hangingPunct="1">
              <a:lnSpc>
                <a:spcPct val="100000"/>
              </a:lnSpc>
              <a:spcBef>
                <a:spcPct val="0"/>
              </a:spcBef>
              <a:buFont charset="0" panose="020b0604020202020204" pitchFamily="34" typeface="Arial"/>
              <a:buNone/>
            </a:pPr>
            <a:r>
              <a:rPr altLang="en-US" lang="zh-CN" sz="1650">
                <a:latin charset="-122" panose="02010509060101010101" pitchFamily="49" typeface="幼圆"/>
                <a:ea charset="-122" panose="02010509060101010101" pitchFamily="49" typeface="幼圆"/>
                <a:sym charset="-122" panose="02000000000000000000" pitchFamily="2" typeface="方正兰亭黑_GBK"/>
              </a:rPr>
              <a:t>添加标题</a:t>
            </a:r>
          </a:p>
        </p:txBody>
      </p:sp>
      <p:sp>
        <p:nvSpPr>
          <p:cNvPr id="92" name="矩形 47"/>
          <p:cNvSpPr>
            <a:spLocks noChangeArrowheads="1"/>
          </p:cNvSpPr>
          <p:nvPr/>
        </p:nvSpPr>
        <p:spPr bwMode="auto">
          <a:xfrm>
            <a:off x="2418107" y="5004426"/>
            <a:ext cx="3146822" cy="83667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bevel/>
                <a:headEnd/>
                <a:tailEnd/>
              </a14:hiddenLine>
            </a:ext>
          </a:extLst>
        </p:spPr>
        <p:txBody>
          <a:bodyPr bIns="34287" lIns="68573" rIns="68573" tIns="34287">
            <a:spAutoFit/>
          </a:bodyPr>
          <a:lstStyle>
            <a:lvl1pPr>
              <a:lnSpc>
                <a:spcPct val="90000"/>
              </a:lnSpc>
              <a:spcBef>
                <a:spcPts val="1000"/>
              </a:spcBef>
              <a:buFont charset="0" panose="020b0604020202020204" pitchFamily="34" typeface="Arial"/>
              <a:buChar char="•"/>
              <a:defRPr sz="28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9pPr>
          </a:lstStyle>
          <a:p>
            <a:pPr eaLnBrk="1" hangingPunct="1">
              <a:lnSpc>
                <a:spcPct val="120000"/>
              </a:lnSpc>
              <a:spcBef>
                <a:spcPct val="0"/>
              </a:spcBef>
              <a:buFont charset="0" panose="020b0604020202020204" pitchFamily="34" typeface="Arial"/>
              <a:buNone/>
            </a:pPr>
            <a:r>
              <a:rPr altLang="en-US" lang="zh-CN" sz="1050">
                <a:latin charset="-122" panose="02010509060101010101" pitchFamily="49" typeface="幼圆"/>
                <a:ea charset="-122" panose="02010509060101010101" pitchFamily="49" typeface="幼圆"/>
                <a:sym charset="-122" panose="02000000000000000000" pitchFamily="2" typeface="方正兰亭黑_GBK"/>
              </a:rPr>
              <a:t>在此录入上述图表的综合描述说明，在此录入上述图表的综合描述说明，在此录入上述图表的综合描述说明，在此录入上述图表的综合描述说明，在此录入上述图表的综合描述说明</a:t>
            </a:r>
          </a:p>
        </p:txBody>
      </p:sp>
      <p:sp>
        <p:nvSpPr>
          <p:cNvPr id="93" name="矩形 106"/>
          <p:cNvSpPr>
            <a:spLocks noChangeArrowheads="1"/>
          </p:cNvSpPr>
          <p:nvPr/>
        </p:nvSpPr>
        <p:spPr bwMode="auto">
          <a:xfrm>
            <a:off x="6584155" y="3525265"/>
            <a:ext cx="1164431" cy="32003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87" lIns="68573" rIns="68573" tIns="34287">
            <a:spAutoFit/>
          </a:bodyPr>
          <a:lstStyle>
            <a:lvl1pPr>
              <a:lnSpc>
                <a:spcPct val="90000"/>
              </a:lnSpc>
              <a:spcBef>
                <a:spcPts val="1000"/>
              </a:spcBef>
              <a:buFont charset="0" panose="020b0604020202020204" pitchFamily="34" typeface="Arial"/>
              <a:buChar char="•"/>
              <a:defRPr sz="28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9pPr>
          </a:lstStyle>
          <a:p>
            <a:pPr algn="ctr" eaLnBrk="1" hangingPunct="1">
              <a:lnSpc>
                <a:spcPct val="100000"/>
              </a:lnSpc>
              <a:spcBef>
                <a:spcPct val="0"/>
              </a:spcBef>
              <a:buFont charset="0" panose="020b0604020202020204" pitchFamily="34" typeface="Arial"/>
              <a:buNone/>
            </a:pPr>
            <a:r>
              <a:rPr altLang="en-US" lang="zh-CN" sz="1650">
                <a:solidFill>
                  <a:schemeClr val="bg1"/>
                </a:solidFill>
                <a:latin charset="-122" panose="02010509060101010101" pitchFamily="49" typeface="幼圆"/>
                <a:ea charset="-122" panose="02010509060101010101" pitchFamily="49" typeface="幼圆"/>
                <a:sym charset="-122" panose="02000000000000000000" pitchFamily="2" typeface="方正兰亭黑_GBK"/>
              </a:rPr>
              <a:t>添加标题</a:t>
            </a:r>
          </a:p>
        </p:txBody>
      </p:sp>
      <p:sp>
        <p:nvSpPr>
          <p:cNvPr id="94" name="矩形 47"/>
          <p:cNvSpPr>
            <a:spLocks noChangeArrowheads="1"/>
          </p:cNvSpPr>
          <p:nvPr/>
        </p:nvSpPr>
        <p:spPr bwMode="auto">
          <a:xfrm>
            <a:off x="6426993" y="3894605"/>
            <a:ext cx="1478756" cy="36118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bevel/>
                <a:headEnd/>
                <a:tailEnd/>
              </a14:hiddenLine>
            </a:ext>
          </a:extLst>
        </p:spPr>
        <p:txBody>
          <a:bodyPr bIns="34287" lIns="68573" rIns="68573" tIns="34287">
            <a:spAutoFit/>
          </a:bodyPr>
          <a:lstStyle>
            <a:lvl1pPr>
              <a:lnSpc>
                <a:spcPct val="90000"/>
              </a:lnSpc>
              <a:spcBef>
                <a:spcPts val="1000"/>
              </a:spcBef>
              <a:buFont charset="0" panose="020b0604020202020204" pitchFamily="34" typeface="Arial"/>
              <a:buChar char="•"/>
              <a:defRPr sz="28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9pPr>
          </a:lstStyle>
          <a:p>
            <a:pPr algn="ctr" eaLnBrk="1" hangingPunct="1">
              <a:lnSpc>
                <a:spcPct val="120000"/>
              </a:lnSpc>
              <a:spcBef>
                <a:spcPct val="0"/>
              </a:spcBef>
              <a:buFont charset="0" panose="020b0604020202020204" pitchFamily="34" typeface="Arial"/>
              <a:buNone/>
            </a:pPr>
            <a:r>
              <a:rPr altLang="en-US" lang="zh-CN" sz="800">
                <a:solidFill>
                  <a:schemeClr val="bg1"/>
                </a:solidFill>
                <a:latin charset="-122" panose="02010509060101010101" pitchFamily="49" typeface="幼圆"/>
                <a:ea charset="-122" panose="02010509060101010101" pitchFamily="49" typeface="幼圆"/>
                <a:sym charset="-122" panose="02000000000000000000" pitchFamily="2" typeface="方正兰亭黑_GBK"/>
              </a:rPr>
              <a:t>在此录入上述图表的描述说明，在此录入上述</a:t>
            </a:r>
          </a:p>
        </p:txBody>
      </p:sp>
      <p:sp>
        <p:nvSpPr>
          <p:cNvPr id="95" name="矩形 108"/>
          <p:cNvSpPr>
            <a:spLocks noChangeArrowheads="1"/>
          </p:cNvSpPr>
          <p:nvPr/>
        </p:nvSpPr>
        <p:spPr bwMode="auto">
          <a:xfrm>
            <a:off x="8564760" y="3525265"/>
            <a:ext cx="1163240" cy="32003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87" lIns="68573" rIns="68573" tIns="34287">
            <a:spAutoFit/>
          </a:bodyPr>
          <a:lstStyle>
            <a:lvl1pPr>
              <a:lnSpc>
                <a:spcPct val="90000"/>
              </a:lnSpc>
              <a:spcBef>
                <a:spcPts val="1000"/>
              </a:spcBef>
              <a:buFont charset="0" panose="020b0604020202020204" pitchFamily="34" typeface="Arial"/>
              <a:buChar char="•"/>
              <a:defRPr sz="28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9pPr>
          </a:lstStyle>
          <a:p>
            <a:pPr algn="ctr" eaLnBrk="1" hangingPunct="1">
              <a:lnSpc>
                <a:spcPct val="100000"/>
              </a:lnSpc>
              <a:spcBef>
                <a:spcPct val="0"/>
              </a:spcBef>
              <a:buFont charset="0" panose="020b0604020202020204" pitchFamily="34" typeface="Arial"/>
              <a:buNone/>
            </a:pPr>
            <a:r>
              <a:rPr altLang="en-US" lang="zh-CN" sz="1650">
                <a:solidFill>
                  <a:schemeClr val="bg1"/>
                </a:solidFill>
                <a:latin charset="-122" panose="02010509060101010101" pitchFamily="49" typeface="幼圆"/>
                <a:ea charset="-122" panose="02010509060101010101" pitchFamily="49" typeface="幼圆"/>
                <a:sym charset="-122" panose="02000000000000000000" pitchFamily="2" typeface="方正兰亭黑_GBK"/>
              </a:rPr>
              <a:t>添加标题</a:t>
            </a:r>
          </a:p>
        </p:txBody>
      </p:sp>
      <p:sp>
        <p:nvSpPr>
          <p:cNvPr id="96" name="矩形 47"/>
          <p:cNvSpPr>
            <a:spLocks noChangeArrowheads="1"/>
          </p:cNvSpPr>
          <p:nvPr/>
        </p:nvSpPr>
        <p:spPr bwMode="auto">
          <a:xfrm>
            <a:off x="8407002" y="3894605"/>
            <a:ext cx="1478756" cy="36118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bevel/>
                <a:headEnd/>
                <a:tailEnd/>
              </a14:hiddenLine>
            </a:ext>
          </a:extLst>
        </p:spPr>
        <p:txBody>
          <a:bodyPr bIns="34287" lIns="68573" rIns="68573" tIns="34287">
            <a:spAutoFit/>
          </a:bodyPr>
          <a:lstStyle>
            <a:lvl1pPr>
              <a:lnSpc>
                <a:spcPct val="90000"/>
              </a:lnSpc>
              <a:spcBef>
                <a:spcPts val="1000"/>
              </a:spcBef>
              <a:buFont charset="0" panose="020b0604020202020204" pitchFamily="34" typeface="Arial"/>
              <a:buChar char="•"/>
              <a:defRPr sz="28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9pPr>
          </a:lstStyle>
          <a:p>
            <a:pPr algn="ctr" eaLnBrk="1" hangingPunct="1">
              <a:lnSpc>
                <a:spcPct val="120000"/>
              </a:lnSpc>
              <a:spcBef>
                <a:spcPct val="0"/>
              </a:spcBef>
              <a:buFont charset="0" panose="020b0604020202020204" pitchFamily="34" typeface="Arial"/>
              <a:buNone/>
            </a:pPr>
            <a:r>
              <a:rPr altLang="en-US" lang="zh-CN" sz="800">
                <a:solidFill>
                  <a:schemeClr val="bg1"/>
                </a:solidFill>
                <a:latin charset="-122" panose="02010509060101010101" pitchFamily="49" typeface="幼圆"/>
                <a:ea charset="-122" panose="02010509060101010101" pitchFamily="49" typeface="幼圆"/>
                <a:sym charset="-122" panose="02000000000000000000" pitchFamily="2" typeface="方正兰亭黑_GBK"/>
              </a:rPr>
              <a:t>在此录入上述图表的描述说明，在此录入上述</a:t>
            </a:r>
          </a:p>
        </p:txBody>
      </p:sp>
      <p:sp>
        <p:nvSpPr>
          <p:cNvPr id="97" name="矩形 110"/>
          <p:cNvSpPr>
            <a:spLocks noChangeArrowheads="1"/>
          </p:cNvSpPr>
          <p:nvPr/>
        </p:nvSpPr>
        <p:spPr bwMode="auto">
          <a:xfrm>
            <a:off x="8564165" y="5474112"/>
            <a:ext cx="1164431" cy="32003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87" lIns="68573" rIns="68573" tIns="34287">
            <a:spAutoFit/>
          </a:bodyPr>
          <a:lstStyle>
            <a:lvl1pPr>
              <a:lnSpc>
                <a:spcPct val="90000"/>
              </a:lnSpc>
              <a:spcBef>
                <a:spcPts val="1000"/>
              </a:spcBef>
              <a:buFont charset="0" panose="020b0604020202020204" pitchFamily="34" typeface="Arial"/>
              <a:buChar char="•"/>
              <a:defRPr sz="28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9pPr>
          </a:lstStyle>
          <a:p>
            <a:pPr algn="ctr" eaLnBrk="1" hangingPunct="1">
              <a:lnSpc>
                <a:spcPct val="100000"/>
              </a:lnSpc>
              <a:spcBef>
                <a:spcPct val="0"/>
              </a:spcBef>
              <a:buFont charset="0" panose="020b0604020202020204" pitchFamily="34" typeface="Arial"/>
              <a:buNone/>
            </a:pPr>
            <a:r>
              <a:rPr altLang="en-US" lang="zh-CN" sz="1650">
                <a:solidFill>
                  <a:schemeClr val="bg1"/>
                </a:solidFill>
                <a:latin charset="-122" panose="02010509060101010101" pitchFamily="49" typeface="幼圆"/>
                <a:ea charset="-122" panose="02010509060101010101" pitchFamily="49" typeface="幼圆"/>
                <a:sym charset="-122" panose="02000000000000000000" pitchFamily="2" typeface="方正兰亭黑_GBK"/>
              </a:rPr>
              <a:t>添加标题</a:t>
            </a:r>
          </a:p>
        </p:txBody>
      </p:sp>
      <p:sp>
        <p:nvSpPr>
          <p:cNvPr id="98" name="矩形 47"/>
          <p:cNvSpPr>
            <a:spLocks noChangeArrowheads="1"/>
          </p:cNvSpPr>
          <p:nvPr/>
        </p:nvSpPr>
        <p:spPr bwMode="auto">
          <a:xfrm>
            <a:off x="8407002" y="5843452"/>
            <a:ext cx="1478756" cy="36118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bevel/>
                <a:headEnd/>
                <a:tailEnd/>
              </a14:hiddenLine>
            </a:ext>
          </a:extLst>
        </p:spPr>
        <p:txBody>
          <a:bodyPr bIns="34287" lIns="68573" rIns="68573" tIns="34287">
            <a:spAutoFit/>
          </a:bodyPr>
          <a:lstStyle>
            <a:lvl1pPr>
              <a:lnSpc>
                <a:spcPct val="90000"/>
              </a:lnSpc>
              <a:spcBef>
                <a:spcPts val="1000"/>
              </a:spcBef>
              <a:buFont charset="0" panose="020b0604020202020204" pitchFamily="34" typeface="Arial"/>
              <a:buChar char="•"/>
              <a:defRPr sz="28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9pPr>
          </a:lstStyle>
          <a:p>
            <a:pPr algn="ctr" eaLnBrk="1" hangingPunct="1">
              <a:lnSpc>
                <a:spcPct val="120000"/>
              </a:lnSpc>
              <a:spcBef>
                <a:spcPct val="0"/>
              </a:spcBef>
              <a:buFont charset="0" panose="020b0604020202020204" pitchFamily="34" typeface="Arial"/>
              <a:buNone/>
            </a:pPr>
            <a:r>
              <a:rPr altLang="en-US" lang="zh-CN" sz="800">
                <a:solidFill>
                  <a:schemeClr val="bg1"/>
                </a:solidFill>
                <a:latin charset="-122" panose="02010509060101010101" pitchFamily="49" typeface="幼圆"/>
                <a:ea charset="-122" panose="02010509060101010101" pitchFamily="49" typeface="幼圆"/>
                <a:sym charset="-122" panose="02000000000000000000" pitchFamily="2" typeface="方正兰亭黑_GBK"/>
              </a:rPr>
              <a:t>在此录入上述图表的描述说明，在此录入上述</a:t>
            </a:r>
          </a:p>
        </p:txBody>
      </p:sp>
      <p:sp>
        <p:nvSpPr>
          <p:cNvPr id="99" name="矩形 112"/>
          <p:cNvSpPr>
            <a:spLocks noChangeArrowheads="1"/>
          </p:cNvSpPr>
          <p:nvPr/>
        </p:nvSpPr>
        <p:spPr bwMode="auto">
          <a:xfrm>
            <a:off x="6584752" y="5474112"/>
            <a:ext cx="1163241" cy="32003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87" lIns="68573" rIns="68573" tIns="34287">
            <a:spAutoFit/>
          </a:bodyPr>
          <a:lstStyle>
            <a:lvl1pPr>
              <a:lnSpc>
                <a:spcPct val="90000"/>
              </a:lnSpc>
              <a:spcBef>
                <a:spcPts val="1000"/>
              </a:spcBef>
              <a:buFont charset="0" panose="020b0604020202020204" pitchFamily="34" typeface="Arial"/>
              <a:buChar char="•"/>
              <a:defRPr sz="28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9pPr>
          </a:lstStyle>
          <a:p>
            <a:pPr algn="ctr" eaLnBrk="1" hangingPunct="1">
              <a:lnSpc>
                <a:spcPct val="100000"/>
              </a:lnSpc>
              <a:spcBef>
                <a:spcPct val="0"/>
              </a:spcBef>
              <a:buFont charset="0" panose="020b0604020202020204" pitchFamily="34" typeface="Arial"/>
              <a:buNone/>
            </a:pPr>
            <a:r>
              <a:rPr altLang="en-US" lang="zh-CN" sz="1650">
                <a:solidFill>
                  <a:schemeClr val="bg1"/>
                </a:solidFill>
                <a:latin charset="-122" panose="02010509060101010101" pitchFamily="49" typeface="幼圆"/>
                <a:ea charset="-122" panose="02010509060101010101" pitchFamily="49" typeface="幼圆"/>
                <a:sym charset="-122" panose="02000000000000000000" pitchFamily="2" typeface="方正兰亭黑_GBK"/>
              </a:rPr>
              <a:t>添加标题</a:t>
            </a:r>
          </a:p>
        </p:txBody>
      </p:sp>
      <p:sp>
        <p:nvSpPr>
          <p:cNvPr id="100" name="矩形 47"/>
          <p:cNvSpPr>
            <a:spLocks noChangeArrowheads="1"/>
          </p:cNvSpPr>
          <p:nvPr/>
        </p:nvSpPr>
        <p:spPr bwMode="auto">
          <a:xfrm>
            <a:off x="6426993" y="5843452"/>
            <a:ext cx="1478756" cy="36118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bevel/>
                <a:headEnd/>
                <a:tailEnd/>
              </a14:hiddenLine>
            </a:ext>
          </a:extLst>
        </p:spPr>
        <p:txBody>
          <a:bodyPr bIns="34287" lIns="68573" rIns="68573" tIns="34287">
            <a:spAutoFit/>
          </a:bodyPr>
          <a:lstStyle>
            <a:lvl1pPr>
              <a:lnSpc>
                <a:spcPct val="90000"/>
              </a:lnSpc>
              <a:spcBef>
                <a:spcPts val="1000"/>
              </a:spcBef>
              <a:buFont charset="0" panose="020b0604020202020204" pitchFamily="34" typeface="Arial"/>
              <a:buChar char="•"/>
              <a:defRPr sz="28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9pPr>
          </a:lstStyle>
          <a:p>
            <a:pPr algn="ctr" eaLnBrk="1" hangingPunct="1">
              <a:lnSpc>
                <a:spcPct val="120000"/>
              </a:lnSpc>
              <a:spcBef>
                <a:spcPct val="0"/>
              </a:spcBef>
              <a:buFont charset="0" panose="020b0604020202020204" pitchFamily="34" typeface="Arial"/>
              <a:buNone/>
            </a:pPr>
            <a:r>
              <a:rPr altLang="en-US" lang="zh-CN" sz="800">
                <a:solidFill>
                  <a:schemeClr val="bg1"/>
                </a:solidFill>
                <a:latin charset="-122" panose="02010509060101010101" pitchFamily="49" typeface="幼圆"/>
                <a:ea charset="-122" panose="02010509060101010101" pitchFamily="49" typeface="幼圆"/>
                <a:sym charset="-122" panose="02000000000000000000" pitchFamily="2" typeface="方正兰亭黑_GBK"/>
              </a:rPr>
              <a:t>在此录入上述图表的描述说明，在此录入上述</a:t>
            </a:r>
          </a:p>
        </p:txBody>
      </p:sp>
    </p:spTree>
    <p:custDataLst>
      <p:tags r:id="rId5"/>
    </p:custDataLst>
    <p:extLst>
      <p:ext uri="{BB962C8B-B14F-4D97-AF65-F5344CB8AC3E}">
        <p14:creationId val="3573795393"/>
      </p:ext>
    </p:extLst>
  </p:cSld>
  <p:clrMapOvr>
    <a:masterClrMapping/>
  </p:clrMapOvr>
  <mc:AlternateContent>
    <mc:Choice Requires="p14">
      <p:transition p14:dur="1500" spd="slow">
        <p14:window dir="vert"/>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 presetSubtype="8">
                                  <p:stCondLst>
                                    <p:cond delay="0"/>
                                  </p:stCondLst>
                                  <p:childTnLst>
                                    <p:set>
                                      <p:cBhvr>
                                        <p:cTn dur="1" fill="hold" id="6">
                                          <p:stCondLst>
                                            <p:cond delay="0"/>
                                          </p:stCondLst>
                                        </p:cTn>
                                        <p:tgtEl>
                                          <p:spTgt spid="29"/>
                                        </p:tgtEl>
                                        <p:attrNameLst>
                                          <p:attrName>style.visibility</p:attrName>
                                        </p:attrNameLst>
                                      </p:cBhvr>
                                      <p:to>
                                        <p:strVal val="visible"/>
                                      </p:to>
                                    </p:set>
                                    <p:anim calcmode="lin" valueType="num">
                                      <p:cBhvr>
                                        <p:cTn dur="500" fill="hold" id="7"/>
                                        <p:tgtEl>
                                          <p:spTgt spid="29"/>
                                        </p:tgtEl>
                                        <p:attrNameLst>
                                          <p:attrName>ppt_x</p:attrName>
                                        </p:attrNameLst>
                                      </p:cBhvr>
                                      <p:tavLst>
                                        <p:tav tm="0">
                                          <p:val>
                                            <p:strVal val="0-#ppt_w/2"/>
                                          </p:val>
                                        </p:tav>
                                        <p:tav tm="100000">
                                          <p:val>
                                            <p:strVal val="#ppt_x"/>
                                          </p:val>
                                        </p:tav>
                                      </p:tavLst>
                                    </p:anim>
                                    <p:anim calcmode="lin" valueType="num">
                                      <p:cBhvr>
                                        <p:cTn dur="500" fill="hold" id="8"/>
                                        <p:tgtEl>
                                          <p:spTgt spid="29"/>
                                        </p:tgtEl>
                                        <p:attrNameLst>
                                          <p:attrName>ppt_y</p:attrName>
                                        </p:attrNameLst>
                                      </p:cBhvr>
                                      <p:tavLst>
                                        <p:tav tm="0">
                                          <p:val>
                                            <p:strVal val="#ppt_y"/>
                                          </p:val>
                                        </p:tav>
                                        <p:tav tm="100000">
                                          <p:val>
                                            <p:strVal val="#ppt_y"/>
                                          </p:val>
                                        </p:tav>
                                      </p:tavLst>
                                    </p:anim>
                                  </p:childTnLst>
                                </p:cTn>
                              </p:par>
                              <p:par>
                                <p:cTn fill="hold" grpId="0" id="9" nodeType="withEffect" presetClass="entr" presetID="22" presetSubtype="2">
                                  <p:stCondLst>
                                    <p:cond delay="250"/>
                                  </p:stCondLst>
                                  <p:childTnLst>
                                    <p:set>
                                      <p:cBhvr>
                                        <p:cTn dur="1" fill="hold" id="10">
                                          <p:stCondLst>
                                            <p:cond delay="0"/>
                                          </p:stCondLst>
                                        </p:cTn>
                                        <p:tgtEl>
                                          <p:spTgt spid="91"/>
                                        </p:tgtEl>
                                        <p:attrNameLst>
                                          <p:attrName>style.visibility</p:attrName>
                                        </p:attrNameLst>
                                      </p:cBhvr>
                                      <p:to>
                                        <p:strVal val="visible"/>
                                      </p:to>
                                    </p:set>
                                    <p:animEffect filter="">
                                      <p:cBhvr>
                                        <p:cTn dur="500" id="11"/>
                                        <p:tgtEl>
                                          <p:spTgt spid="91"/>
                                        </p:tgtEl>
                                      </p:cBhvr>
                                    </p:animEffect>
                                  </p:childTnLst>
                                </p:cTn>
                              </p:par>
                              <p:par>
                                <p:cTn fill="hold" grpId="0" id="12" nodeType="withEffect" presetClass="entr" presetID="22" presetSubtype="2">
                                  <p:stCondLst>
                                    <p:cond delay="250"/>
                                  </p:stCondLst>
                                  <p:childTnLst>
                                    <p:set>
                                      <p:cBhvr>
                                        <p:cTn dur="1" fill="hold" id="13">
                                          <p:stCondLst>
                                            <p:cond delay="0"/>
                                          </p:stCondLst>
                                        </p:cTn>
                                        <p:tgtEl>
                                          <p:spTgt spid="92"/>
                                        </p:tgtEl>
                                        <p:attrNameLst>
                                          <p:attrName>style.visibility</p:attrName>
                                        </p:attrNameLst>
                                      </p:cBhvr>
                                      <p:to>
                                        <p:strVal val="visible"/>
                                      </p:to>
                                    </p:set>
                                    <p:animEffect filter="">
                                      <p:cBhvr>
                                        <p:cTn dur="500" id="14"/>
                                        <p:tgtEl>
                                          <p:spTgt spid="92"/>
                                        </p:tgtEl>
                                      </p:cBhvr>
                                    </p:animEffect>
                                  </p:childTnLst>
                                </p:cTn>
                              </p:par>
                            </p:childTnLst>
                          </p:cTn>
                        </p:par>
                        <p:par>
                          <p:cTn fill="hold" id="15" nodeType="afterGroup">
                            <p:stCondLst>
                              <p:cond delay="750"/>
                            </p:stCondLst>
                            <p:childTnLst>
                              <p:par>
                                <p:cTn fill="hold" grpId="0" id="16" nodeType="afterEffect" presetClass="entr" presetID="21" presetSubtype="1">
                                  <p:stCondLst>
                                    <p:cond delay="0"/>
                                  </p:stCondLst>
                                  <p:childTnLst>
                                    <p:set>
                                      <p:cBhvr>
                                        <p:cTn dur="1" fill="hold" id="17">
                                          <p:stCondLst>
                                            <p:cond delay="0"/>
                                          </p:stCondLst>
                                        </p:cTn>
                                        <p:tgtEl>
                                          <p:spTgt spid="30"/>
                                        </p:tgtEl>
                                        <p:attrNameLst>
                                          <p:attrName>style.visibility</p:attrName>
                                        </p:attrNameLst>
                                      </p:cBhvr>
                                      <p:to>
                                        <p:strVal val="visible"/>
                                      </p:to>
                                    </p:set>
                                    <p:animEffect filter="">
                                      <p:cBhvr>
                                        <p:cTn dur="400" id="18"/>
                                        <p:tgtEl>
                                          <p:spTgt spid="30"/>
                                        </p:tgtEl>
                                      </p:cBhvr>
                                    </p:animEffect>
                                  </p:childTnLst>
                                </p:cTn>
                              </p:par>
                            </p:childTnLst>
                          </p:cTn>
                        </p:par>
                        <p:par>
                          <p:cTn fill="hold" id="19" nodeType="afterGroup">
                            <p:stCondLst>
                              <p:cond delay="1150"/>
                            </p:stCondLst>
                            <p:childTnLst>
                              <p:par>
                                <p:cTn fill="hold" grpId="0" id="20" nodeType="afterEffect" presetClass="entr" presetID="21" presetSubtype="1">
                                  <p:stCondLst>
                                    <p:cond delay="0"/>
                                  </p:stCondLst>
                                  <p:childTnLst>
                                    <p:set>
                                      <p:cBhvr>
                                        <p:cTn dur="1" fill="hold" id="21">
                                          <p:stCondLst>
                                            <p:cond delay="0"/>
                                          </p:stCondLst>
                                        </p:cTn>
                                        <p:tgtEl>
                                          <p:spTgt spid="31"/>
                                        </p:tgtEl>
                                        <p:attrNameLst>
                                          <p:attrName>style.visibility</p:attrName>
                                        </p:attrNameLst>
                                      </p:cBhvr>
                                      <p:to>
                                        <p:strVal val="visible"/>
                                      </p:to>
                                    </p:set>
                                    <p:animEffect filter="">
                                      <p:cBhvr>
                                        <p:cTn dur="400" id="22"/>
                                        <p:tgtEl>
                                          <p:spTgt spid="31"/>
                                        </p:tgtEl>
                                      </p:cBhvr>
                                    </p:animEffect>
                                  </p:childTnLst>
                                </p:cTn>
                              </p:par>
                            </p:childTnLst>
                          </p:cTn>
                        </p:par>
                        <p:par>
                          <p:cTn fill="hold" id="23" nodeType="afterGroup">
                            <p:stCondLst>
                              <p:cond delay="1550"/>
                            </p:stCondLst>
                            <p:childTnLst>
                              <p:par>
                                <p:cTn fill="hold" grpId="0" id="24" nodeType="afterEffect" presetClass="entr" presetID="21" presetSubtype="1">
                                  <p:stCondLst>
                                    <p:cond delay="0"/>
                                  </p:stCondLst>
                                  <p:childTnLst>
                                    <p:set>
                                      <p:cBhvr>
                                        <p:cTn dur="1" fill="hold" id="25">
                                          <p:stCondLst>
                                            <p:cond delay="0"/>
                                          </p:stCondLst>
                                        </p:cTn>
                                        <p:tgtEl>
                                          <p:spTgt spid="32"/>
                                        </p:tgtEl>
                                        <p:attrNameLst>
                                          <p:attrName>style.visibility</p:attrName>
                                        </p:attrNameLst>
                                      </p:cBhvr>
                                      <p:to>
                                        <p:strVal val="visible"/>
                                      </p:to>
                                    </p:set>
                                    <p:animEffect filter="">
                                      <p:cBhvr>
                                        <p:cTn dur="400" id="26"/>
                                        <p:tgtEl>
                                          <p:spTgt spid="32"/>
                                        </p:tgtEl>
                                      </p:cBhvr>
                                    </p:animEffect>
                                  </p:childTnLst>
                                </p:cTn>
                              </p:par>
                            </p:childTnLst>
                          </p:cTn>
                        </p:par>
                        <p:par>
                          <p:cTn fill="hold" id="27" nodeType="afterGroup">
                            <p:stCondLst>
                              <p:cond delay="1950"/>
                            </p:stCondLst>
                            <p:childTnLst>
                              <p:par>
                                <p:cTn fill="hold" grpId="0" id="28" nodeType="afterEffect" presetClass="entr" presetID="21" presetSubtype="1">
                                  <p:stCondLst>
                                    <p:cond delay="0"/>
                                  </p:stCondLst>
                                  <p:childTnLst>
                                    <p:set>
                                      <p:cBhvr>
                                        <p:cTn dur="1" fill="hold" id="29">
                                          <p:stCondLst>
                                            <p:cond delay="0"/>
                                          </p:stCondLst>
                                        </p:cTn>
                                        <p:tgtEl>
                                          <p:spTgt spid="33"/>
                                        </p:tgtEl>
                                        <p:attrNameLst>
                                          <p:attrName>style.visibility</p:attrName>
                                        </p:attrNameLst>
                                      </p:cBhvr>
                                      <p:to>
                                        <p:strVal val="visible"/>
                                      </p:to>
                                    </p:set>
                                    <p:animEffect filter="">
                                      <p:cBhvr>
                                        <p:cTn dur="400" id="30"/>
                                        <p:tgtEl>
                                          <p:spTgt spid="33"/>
                                        </p:tgtEl>
                                      </p:cBhvr>
                                    </p:animEffect>
                                  </p:childTnLst>
                                </p:cTn>
                              </p:par>
                            </p:childTnLst>
                          </p:cTn>
                        </p:par>
                        <p:par>
                          <p:cTn fill="hold" id="31" nodeType="afterGroup">
                            <p:stCondLst>
                              <p:cond delay="2350"/>
                            </p:stCondLst>
                            <p:childTnLst>
                              <p:par>
                                <p:cTn fill="hold" id="32" nodeType="afterEffect" presetClass="entr" presetID="10" presetSubtype="0">
                                  <p:stCondLst>
                                    <p:cond delay="0"/>
                                  </p:stCondLst>
                                  <p:childTnLst>
                                    <p:set>
                                      <p:cBhvr>
                                        <p:cTn dur="1" fill="hold" id="33">
                                          <p:stCondLst>
                                            <p:cond delay="0"/>
                                          </p:stCondLst>
                                        </p:cTn>
                                        <p:tgtEl>
                                          <p:spTgt spid="34"/>
                                        </p:tgtEl>
                                        <p:attrNameLst>
                                          <p:attrName>style.visibility</p:attrName>
                                        </p:attrNameLst>
                                      </p:cBhvr>
                                      <p:to>
                                        <p:strVal val="visible"/>
                                      </p:to>
                                    </p:set>
                                    <p:animEffect filter="">
                                      <p:cBhvr>
                                        <p:cTn dur="250" id="34"/>
                                        <p:tgtEl>
                                          <p:spTgt spid="34"/>
                                        </p:tgtEl>
                                      </p:cBhvr>
                                    </p:animEffect>
                                  </p:childTnLst>
                                </p:cTn>
                              </p:par>
                              <p:par>
                                <p:cTn fill="hold" id="35" nodeType="withEffect" presetClass="entr" presetID="10" presetSubtype="0">
                                  <p:stCondLst>
                                    <p:cond delay="0"/>
                                  </p:stCondLst>
                                  <p:childTnLst>
                                    <p:set>
                                      <p:cBhvr>
                                        <p:cTn dur="1" fill="hold" id="36">
                                          <p:stCondLst>
                                            <p:cond delay="0"/>
                                          </p:stCondLst>
                                        </p:cTn>
                                        <p:tgtEl>
                                          <p:spTgt spid="37"/>
                                        </p:tgtEl>
                                        <p:attrNameLst>
                                          <p:attrName>style.visibility</p:attrName>
                                        </p:attrNameLst>
                                      </p:cBhvr>
                                      <p:to>
                                        <p:strVal val="visible"/>
                                      </p:to>
                                    </p:set>
                                    <p:animEffect filter="">
                                      <p:cBhvr>
                                        <p:cTn dur="250" id="37"/>
                                        <p:tgtEl>
                                          <p:spTgt spid="37"/>
                                        </p:tgtEl>
                                      </p:cBhvr>
                                    </p:animEffect>
                                  </p:childTnLst>
                                </p:cTn>
                              </p:par>
                              <p:par>
                                <p:cTn fill="hold" id="38" nodeType="withEffect" presetClass="entr" presetID="10" presetSubtype="0">
                                  <p:stCondLst>
                                    <p:cond delay="0"/>
                                  </p:stCondLst>
                                  <p:childTnLst>
                                    <p:set>
                                      <p:cBhvr>
                                        <p:cTn dur="1" fill="hold" id="39">
                                          <p:stCondLst>
                                            <p:cond delay="0"/>
                                          </p:stCondLst>
                                        </p:cTn>
                                        <p:tgtEl>
                                          <p:spTgt spid="88"/>
                                        </p:tgtEl>
                                        <p:attrNameLst>
                                          <p:attrName>style.visibility</p:attrName>
                                        </p:attrNameLst>
                                      </p:cBhvr>
                                      <p:to>
                                        <p:strVal val="visible"/>
                                      </p:to>
                                    </p:set>
                                    <p:animEffect filter="">
                                      <p:cBhvr>
                                        <p:cTn dur="250" id="40"/>
                                        <p:tgtEl>
                                          <p:spTgt spid="88"/>
                                        </p:tgtEl>
                                      </p:cBhvr>
                                    </p:animEffect>
                                  </p:childTnLst>
                                </p:cTn>
                              </p:par>
                              <p:par>
                                <p:cTn fill="hold" id="41" nodeType="withEffect" presetClass="entr" presetID="10" presetSubtype="0">
                                  <p:stCondLst>
                                    <p:cond delay="0"/>
                                  </p:stCondLst>
                                  <p:childTnLst>
                                    <p:set>
                                      <p:cBhvr>
                                        <p:cTn dur="1" fill="hold" id="42">
                                          <p:stCondLst>
                                            <p:cond delay="0"/>
                                          </p:stCondLst>
                                        </p:cTn>
                                        <p:tgtEl>
                                          <p:spTgt spid="49"/>
                                        </p:tgtEl>
                                        <p:attrNameLst>
                                          <p:attrName>style.visibility</p:attrName>
                                        </p:attrNameLst>
                                      </p:cBhvr>
                                      <p:to>
                                        <p:strVal val="visible"/>
                                      </p:to>
                                    </p:set>
                                    <p:animEffect filter="">
                                      <p:cBhvr>
                                        <p:cTn dur="250" id="43"/>
                                        <p:tgtEl>
                                          <p:spTgt spid="49"/>
                                        </p:tgtEl>
                                      </p:cBhvr>
                                    </p:animEffect>
                                  </p:childTnLst>
                                </p:cTn>
                              </p:par>
                            </p:childTnLst>
                          </p:cTn>
                        </p:par>
                      </p:childTnLst>
                    </p:cTn>
                  </p:par>
                  <p:par>
                    <p:cTn fill="hold" id="44" nodeType="clickPar">
                      <p:stCondLst>
                        <p:cond delay="indefinite"/>
                        <p:cond delay="0" evt="onBegin">
                          <p:tn val="43"/>
                        </p:cond>
                      </p:stCondLst>
                      <p:childTnLst>
                        <p:par>
                          <p:cTn fill="hold" id="45" nodeType="afterGroup">
                            <p:stCondLst>
                              <p:cond delay="0"/>
                            </p:stCondLst>
                            <p:childTnLst>
                              <p:par>
                                <p:cTn fill="hold" grpId="0" id="46" nodeType="clickEffect" presetClass="entr" presetID="2" presetSubtype="4">
                                  <p:stCondLst>
                                    <p:cond delay="0"/>
                                  </p:stCondLst>
                                  <p:childTnLst>
                                    <p:set>
                                      <p:cBhvr>
                                        <p:cTn dur="1" fill="hold" id="47">
                                          <p:stCondLst>
                                            <p:cond delay="0"/>
                                          </p:stCondLst>
                                        </p:cTn>
                                        <p:tgtEl>
                                          <p:spTgt spid="93"/>
                                        </p:tgtEl>
                                        <p:attrNameLst>
                                          <p:attrName>style.visibility</p:attrName>
                                        </p:attrNameLst>
                                      </p:cBhvr>
                                      <p:to>
                                        <p:strVal val="visible"/>
                                      </p:to>
                                    </p:set>
                                    <p:anim calcmode="lin" valueType="num">
                                      <p:cBhvr additive="base">
                                        <p:cTn dur="500" fill="hold" id="48"/>
                                        <p:tgtEl>
                                          <p:spTgt spid="93"/>
                                        </p:tgtEl>
                                        <p:attrNameLst>
                                          <p:attrName>ppt_x</p:attrName>
                                        </p:attrNameLst>
                                      </p:cBhvr>
                                      <p:tavLst>
                                        <p:tav tm="0">
                                          <p:val>
                                            <p:strVal val="#ppt_x"/>
                                          </p:val>
                                        </p:tav>
                                        <p:tav tm="100000">
                                          <p:val>
                                            <p:strVal val="#ppt_x"/>
                                          </p:val>
                                        </p:tav>
                                      </p:tavLst>
                                    </p:anim>
                                    <p:anim calcmode="lin" valueType="num">
                                      <p:cBhvr additive="base">
                                        <p:cTn dur="500" fill="hold" id="49"/>
                                        <p:tgtEl>
                                          <p:spTgt spid="93"/>
                                        </p:tgtEl>
                                        <p:attrNameLst>
                                          <p:attrName>ppt_y</p:attrName>
                                        </p:attrNameLst>
                                      </p:cBhvr>
                                      <p:tavLst>
                                        <p:tav tm="0">
                                          <p:val>
                                            <p:strVal val="1+#ppt_h/2"/>
                                          </p:val>
                                        </p:tav>
                                        <p:tav tm="100000">
                                          <p:val>
                                            <p:strVal val="#ppt_y"/>
                                          </p:val>
                                        </p:tav>
                                      </p:tavLst>
                                    </p:anim>
                                  </p:childTnLst>
                                </p:cTn>
                              </p:par>
                              <p:par>
                                <p:cTn fill="hold" grpId="0" id="50" nodeType="withEffect" presetClass="entr" presetID="2" presetSubtype="4">
                                  <p:stCondLst>
                                    <p:cond delay="0"/>
                                  </p:stCondLst>
                                  <p:childTnLst>
                                    <p:set>
                                      <p:cBhvr>
                                        <p:cTn dur="1" fill="hold" id="51">
                                          <p:stCondLst>
                                            <p:cond delay="0"/>
                                          </p:stCondLst>
                                        </p:cTn>
                                        <p:tgtEl>
                                          <p:spTgt spid="94"/>
                                        </p:tgtEl>
                                        <p:attrNameLst>
                                          <p:attrName>style.visibility</p:attrName>
                                        </p:attrNameLst>
                                      </p:cBhvr>
                                      <p:to>
                                        <p:strVal val="visible"/>
                                      </p:to>
                                    </p:set>
                                    <p:anim calcmode="lin" valueType="num">
                                      <p:cBhvr additive="base">
                                        <p:cTn dur="500" fill="hold" id="52"/>
                                        <p:tgtEl>
                                          <p:spTgt spid="94"/>
                                        </p:tgtEl>
                                        <p:attrNameLst>
                                          <p:attrName>ppt_x</p:attrName>
                                        </p:attrNameLst>
                                      </p:cBhvr>
                                      <p:tavLst>
                                        <p:tav tm="0">
                                          <p:val>
                                            <p:strVal val="#ppt_x"/>
                                          </p:val>
                                        </p:tav>
                                        <p:tav tm="100000">
                                          <p:val>
                                            <p:strVal val="#ppt_x"/>
                                          </p:val>
                                        </p:tav>
                                      </p:tavLst>
                                    </p:anim>
                                    <p:anim calcmode="lin" valueType="num">
                                      <p:cBhvr additive="base">
                                        <p:cTn dur="500" fill="hold" id="53"/>
                                        <p:tgtEl>
                                          <p:spTgt spid="94"/>
                                        </p:tgtEl>
                                        <p:attrNameLst>
                                          <p:attrName>ppt_y</p:attrName>
                                        </p:attrNameLst>
                                      </p:cBhvr>
                                      <p:tavLst>
                                        <p:tav tm="0">
                                          <p:val>
                                            <p:strVal val="1+#ppt_h/2"/>
                                          </p:val>
                                        </p:tav>
                                        <p:tav tm="100000">
                                          <p:val>
                                            <p:strVal val="#ppt_y"/>
                                          </p:val>
                                        </p:tav>
                                      </p:tavLst>
                                    </p:anim>
                                  </p:childTnLst>
                                </p:cTn>
                              </p:par>
                              <p:par>
                                <p:cTn fill="hold" grpId="0" id="54" nodeType="withEffect" presetClass="entr" presetID="2" presetSubtype="4">
                                  <p:stCondLst>
                                    <p:cond delay="0"/>
                                  </p:stCondLst>
                                  <p:childTnLst>
                                    <p:set>
                                      <p:cBhvr>
                                        <p:cTn dur="1" fill="hold" id="55">
                                          <p:stCondLst>
                                            <p:cond delay="0"/>
                                          </p:stCondLst>
                                        </p:cTn>
                                        <p:tgtEl>
                                          <p:spTgt spid="95"/>
                                        </p:tgtEl>
                                        <p:attrNameLst>
                                          <p:attrName>style.visibility</p:attrName>
                                        </p:attrNameLst>
                                      </p:cBhvr>
                                      <p:to>
                                        <p:strVal val="visible"/>
                                      </p:to>
                                    </p:set>
                                    <p:anim calcmode="lin" valueType="num">
                                      <p:cBhvr additive="base">
                                        <p:cTn dur="500" fill="hold" id="56"/>
                                        <p:tgtEl>
                                          <p:spTgt spid="95"/>
                                        </p:tgtEl>
                                        <p:attrNameLst>
                                          <p:attrName>ppt_x</p:attrName>
                                        </p:attrNameLst>
                                      </p:cBhvr>
                                      <p:tavLst>
                                        <p:tav tm="0">
                                          <p:val>
                                            <p:strVal val="#ppt_x"/>
                                          </p:val>
                                        </p:tav>
                                        <p:tav tm="100000">
                                          <p:val>
                                            <p:strVal val="#ppt_x"/>
                                          </p:val>
                                        </p:tav>
                                      </p:tavLst>
                                    </p:anim>
                                    <p:anim calcmode="lin" valueType="num">
                                      <p:cBhvr additive="base">
                                        <p:cTn dur="500" fill="hold" id="57"/>
                                        <p:tgtEl>
                                          <p:spTgt spid="95"/>
                                        </p:tgtEl>
                                        <p:attrNameLst>
                                          <p:attrName>ppt_y</p:attrName>
                                        </p:attrNameLst>
                                      </p:cBhvr>
                                      <p:tavLst>
                                        <p:tav tm="0">
                                          <p:val>
                                            <p:strVal val="1+#ppt_h/2"/>
                                          </p:val>
                                        </p:tav>
                                        <p:tav tm="100000">
                                          <p:val>
                                            <p:strVal val="#ppt_y"/>
                                          </p:val>
                                        </p:tav>
                                      </p:tavLst>
                                    </p:anim>
                                  </p:childTnLst>
                                </p:cTn>
                              </p:par>
                              <p:par>
                                <p:cTn fill="hold" grpId="0" id="58" nodeType="withEffect" presetClass="entr" presetID="2" presetSubtype="4">
                                  <p:stCondLst>
                                    <p:cond delay="0"/>
                                  </p:stCondLst>
                                  <p:childTnLst>
                                    <p:set>
                                      <p:cBhvr>
                                        <p:cTn dur="1" fill="hold" id="59">
                                          <p:stCondLst>
                                            <p:cond delay="0"/>
                                          </p:stCondLst>
                                        </p:cTn>
                                        <p:tgtEl>
                                          <p:spTgt spid="96"/>
                                        </p:tgtEl>
                                        <p:attrNameLst>
                                          <p:attrName>style.visibility</p:attrName>
                                        </p:attrNameLst>
                                      </p:cBhvr>
                                      <p:to>
                                        <p:strVal val="visible"/>
                                      </p:to>
                                    </p:set>
                                    <p:anim calcmode="lin" valueType="num">
                                      <p:cBhvr additive="base">
                                        <p:cTn dur="500" fill="hold" id="60"/>
                                        <p:tgtEl>
                                          <p:spTgt spid="96"/>
                                        </p:tgtEl>
                                        <p:attrNameLst>
                                          <p:attrName>ppt_x</p:attrName>
                                        </p:attrNameLst>
                                      </p:cBhvr>
                                      <p:tavLst>
                                        <p:tav tm="0">
                                          <p:val>
                                            <p:strVal val="#ppt_x"/>
                                          </p:val>
                                        </p:tav>
                                        <p:tav tm="100000">
                                          <p:val>
                                            <p:strVal val="#ppt_x"/>
                                          </p:val>
                                        </p:tav>
                                      </p:tavLst>
                                    </p:anim>
                                    <p:anim calcmode="lin" valueType="num">
                                      <p:cBhvr additive="base">
                                        <p:cTn dur="500" fill="hold" id="61"/>
                                        <p:tgtEl>
                                          <p:spTgt spid="96"/>
                                        </p:tgtEl>
                                        <p:attrNameLst>
                                          <p:attrName>ppt_y</p:attrName>
                                        </p:attrNameLst>
                                      </p:cBhvr>
                                      <p:tavLst>
                                        <p:tav tm="0">
                                          <p:val>
                                            <p:strVal val="1+#ppt_h/2"/>
                                          </p:val>
                                        </p:tav>
                                        <p:tav tm="100000">
                                          <p:val>
                                            <p:strVal val="#ppt_y"/>
                                          </p:val>
                                        </p:tav>
                                      </p:tavLst>
                                    </p:anim>
                                  </p:childTnLst>
                                </p:cTn>
                              </p:par>
                              <p:par>
                                <p:cTn fill="hold" grpId="0" id="62" nodeType="withEffect" presetClass="entr" presetID="2" presetSubtype="4">
                                  <p:stCondLst>
                                    <p:cond delay="0"/>
                                  </p:stCondLst>
                                  <p:childTnLst>
                                    <p:set>
                                      <p:cBhvr>
                                        <p:cTn dur="1" fill="hold" id="63">
                                          <p:stCondLst>
                                            <p:cond delay="0"/>
                                          </p:stCondLst>
                                        </p:cTn>
                                        <p:tgtEl>
                                          <p:spTgt spid="97"/>
                                        </p:tgtEl>
                                        <p:attrNameLst>
                                          <p:attrName>style.visibility</p:attrName>
                                        </p:attrNameLst>
                                      </p:cBhvr>
                                      <p:to>
                                        <p:strVal val="visible"/>
                                      </p:to>
                                    </p:set>
                                    <p:anim calcmode="lin" valueType="num">
                                      <p:cBhvr additive="base">
                                        <p:cTn dur="500" fill="hold" id="64"/>
                                        <p:tgtEl>
                                          <p:spTgt spid="97"/>
                                        </p:tgtEl>
                                        <p:attrNameLst>
                                          <p:attrName>ppt_x</p:attrName>
                                        </p:attrNameLst>
                                      </p:cBhvr>
                                      <p:tavLst>
                                        <p:tav tm="0">
                                          <p:val>
                                            <p:strVal val="#ppt_x"/>
                                          </p:val>
                                        </p:tav>
                                        <p:tav tm="100000">
                                          <p:val>
                                            <p:strVal val="#ppt_x"/>
                                          </p:val>
                                        </p:tav>
                                      </p:tavLst>
                                    </p:anim>
                                    <p:anim calcmode="lin" valueType="num">
                                      <p:cBhvr additive="base">
                                        <p:cTn dur="500" fill="hold" id="65"/>
                                        <p:tgtEl>
                                          <p:spTgt spid="97"/>
                                        </p:tgtEl>
                                        <p:attrNameLst>
                                          <p:attrName>ppt_y</p:attrName>
                                        </p:attrNameLst>
                                      </p:cBhvr>
                                      <p:tavLst>
                                        <p:tav tm="0">
                                          <p:val>
                                            <p:strVal val="1+#ppt_h/2"/>
                                          </p:val>
                                        </p:tav>
                                        <p:tav tm="100000">
                                          <p:val>
                                            <p:strVal val="#ppt_y"/>
                                          </p:val>
                                        </p:tav>
                                      </p:tavLst>
                                    </p:anim>
                                  </p:childTnLst>
                                </p:cTn>
                              </p:par>
                              <p:par>
                                <p:cTn fill="hold" grpId="0" id="66" nodeType="withEffect" presetClass="entr" presetID="2" presetSubtype="4">
                                  <p:stCondLst>
                                    <p:cond delay="0"/>
                                  </p:stCondLst>
                                  <p:childTnLst>
                                    <p:set>
                                      <p:cBhvr>
                                        <p:cTn dur="1" fill="hold" id="67">
                                          <p:stCondLst>
                                            <p:cond delay="0"/>
                                          </p:stCondLst>
                                        </p:cTn>
                                        <p:tgtEl>
                                          <p:spTgt spid="98"/>
                                        </p:tgtEl>
                                        <p:attrNameLst>
                                          <p:attrName>style.visibility</p:attrName>
                                        </p:attrNameLst>
                                      </p:cBhvr>
                                      <p:to>
                                        <p:strVal val="visible"/>
                                      </p:to>
                                    </p:set>
                                    <p:anim calcmode="lin" valueType="num">
                                      <p:cBhvr additive="base">
                                        <p:cTn dur="500" fill="hold" id="68"/>
                                        <p:tgtEl>
                                          <p:spTgt spid="98"/>
                                        </p:tgtEl>
                                        <p:attrNameLst>
                                          <p:attrName>ppt_x</p:attrName>
                                        </p:attrNameLst>
                                      </p:cBhvr>
                                      <p:tavLst>
                                        <p:tav tm="0">
                                          <p:val>
                                            <p:strVal val="#ppt_x"/>
                                          </p:val>
                                        </p:tav>
                                        <p:tav tm="100000">
                                          <p:val>
                                            <p:strVal val="#ppt_x"/>
                                          </p:val>
                                        </p:tav>
                                      </p:tavLst>
                                    </p:anim>
                                    <p:anim calcmode="lin" valueType="num">
                                      <p:cBhvr additive="base">
                                        <p:cTn dur="500" fill="hold" id="69"/>
                                        <p:tgtEl>
                                          <p:spTgt spid="98"/>
                                        </p:tgtEl>
                                        <p:attrNameLst>
                                          <p:attrName>ppt_y</p:attrName>
                                        </p:attrNameLst>
                                      </p:cBhvr>
                                      <p:tavLst>
                                        <p:tav tm="0">
                                          <p:val>
                                            <p:strVal val="1+#ppt_h/2"/>
                                          </p:val>
                                        </p:tav>
                                        <p:tav tm="100000">
                                          <p:val>
                                            <p:strVal val="#ppt_y"/>
                                          </p:val>
                                        </p:tav>
                                      </p:tavLst>
                                    </p:anim>
                                  </p:childTnLst>
                                </p:cTn>
                              </p:par>
                              <p:par>
                                <p:cTn fill="hold" grpId="0" id="70" nodeType="withEffect" presetClass="entr" presetID="2" presetSubtype="4">
                                  <p:stCondLst>
                                    <p:cond delay="0"/>
                                  </p:stCondLst>
                                  <p:childTnLst>
                                    <p:set>
                                      <p:cBhvr>
                                        <p:cTn dur="1" fill="hold" id="71">
                                          <p:stCondLst>
                                            <p:cond delay="0"/>
                                          </p:stCondLst>
                                        </p:cTn>
                                        <p:tgtEl>
                                          <p:spTgt spid="99"/>
                                        </p:tgtEl>
                                        <p:attrNameLst>
                                          <p:attrName>style.visibility</p:attrName>
                                        </p:attrNameLst>
                                      </p:cBhvr>
                                      <p:to>
                                        <p:strVal val="visible"/>
                                      </p:to>
                                    </p:set>
                                    <p:anim calcmode="lin" valueType="num">
                                      <p:cBhvr additive="base">
                                        <p:cTn dur="500" fill="hold" id="72"/>
                                        <p:tgtEl>
                                          <p:spTgt spid="99"/>
                                        </p:tgtEl>
                                        <p:attrNameLst>
                                          <p:attrName>ppt_x</p:attrName>
                                        </p:attrNameLst>
                                      </p:cBhvr>
                                      <p:tavLst>
                                        <p:tav tm="0">
                                          <p:val>
                                            <p:strVal val="#ppt_x"/>
                                          </p:val>
                                        </p:tav>
                                        <p:tav tm="100000">
                                          <p:val>
                                            <p:strVal val="#ppt_x"/>
                                          </p:val>
                                        </p:tav>
                                      </p:tavLst>
                                    </p:anim>
                                    <p:anim calcmode="lin" valueType="num">
                                      <p:cBhvr additive="base">
                                        <p:cTn dur="500" fill="hold" id="73"/>
                                        <p:tgtEl>
                                          <p:spTgt spid="99"/>
                                        </p:tgtEl>
                                        <p:attrNameLst>
                                          <p:attrName>ppt_y</p:attrName>
                                        </p:attrNameLst>
                                      </p:cBhvr>
                                      <p:tavLst>
                                        <p:tav tm="0">
                                          <p:val>
                                            <p:strVal val="1+#ppt_h/2"/>
                                          </p:val>
                                        </p:tav>
                                        <p:tav tm="100000">
                                          <p:val>
                                            <p:strVal val="#ppt_y"/>
                                          </p:val>
                                        </p:tav>
                                      </p:tavLst>
                                    </p:anim>
                                  </p:childTnLst>
                                </p:cTn>
                              </p:par>
                              <p:par>
                                <p:cTn fill="hold" grpId="0" id="74" nodeType="withEffect" presetClass="entr" presetID="2" presetSubtype="4">
                                  <p:stCondLst>
                                    <p:cond delay="0"/>
                                  </p:stCondLst>
                                  <p:childTnLst>
                                    <p:set>
                                      <p:cBhvr>
                                        <p:cTn dur="1" fill="hold" id="75">
                                          <p:stCondLst>
                                            <p:cond delay="0"/>
                                          </p:stCondLst>
                                        </p:cTn>
                                        <p:tgtEl>
                                          <p:spTgt spid="100"/>
                                        </p:tgtEl>
                                        <p:attrNameLst>
                                          <p:attrName>style.visibility</p:attrName>
                                        </p:attrNameLst>
                                      </p:cBhvr>
                                      <p:to>
                                        <p:strVal val="visible"/>
                                      </p:to>
                                    </p:set>
                                    <p:anim calcmode="lin" valueType="num">
                                      <p:cBhvr additive="base">
                                        <p:cTn dur="500" fill="hold" id="76"/>
                                        <p:tgtEl>
                                          <p:spTgt spid="100"/>
                                        </p:tgtEl>
                                        <p:attrNameLst>
                                          <p:attrName>ppt_x</p:attrName>
                                        </p:attrNameLst>
                                      </p:cBhvr>
                                      <p:tavLst>
                                        <p:tav tm="0">
                                          <p:val>
                                            <p:strVal val="#ppt_x"/>
                                          </p:val>
                                        </p:tav>
                                        <p:tav tm="100000">
                                          <p:val>
                                            <p:strVal val="#ppt_x"/>
                                          </p:val>
                                        </p:tav>
                                      </p:tavLst>
                                    </p:anim>
                                    <p:anim calcmode="lin" valueType="num">
                                      <p:cBhvr additive="base">
                                        <p:cTn dur="500" fill="hold" id="77"/>
                                        <p:tgtEl>
                                          <p:spTgt spid="100"/>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9"/>
      <p:bldP grpId="0" spid="30"/>
      <p:bldP grpId="0" spid="31"/>
      <p:bldP grpId="0" spid="32"/>
      <p:bldP grpId="0" spid="33"/>
      <p:bldP grpId="0" spid="91"/>
      <p:bldP grpId="0" spid="92"/>
      <p:bldP grpId="0" spid="93"/>
      <p:bldP grpId="0" spid="94"/>
      <p:bldP grpId="0" spid="95"/>
      <p:bldP grpId="0" spid="96"/>
      <p:bldP grpId="0" spid="97"/>
      <p:bldP grpId="0" spid="98"/>
      <p:bldP grpId="0" spid="99"/>
      <p:bldP grpId="0" spid="100"/>
    </p:bldLst>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10" name="组合 9"/>
          <p:cNvGrpSpPr/>
          <p:nvPr/>
        </p:nvGrpSpPr>
        <p:grpSpPr>
          <a:xfrm>
            <a:off x="0" y="-704344"/>
            <a:ext cx="9140061" cy="2875208"/>
            <a:chOff x="0" y="-704344"/>
            <a:chExt cx="9140061" cy="2875208"/>
          </a:xfrm>
        </p:grpSpPr>
        <p:grpSp>
          <p:nvGrpSpPr>
            <p:cNvPr id="4" name="组合 3"/>
            <p:cNvGrpSpPr/>
            <p:nvPr/>
          </p:nvGrpSpPr>
          <p:grpSpPr>
            <a:xfrm>
              <a:off x="0" y="-488131"/>
              <a:ext cx="2392916" cy="2204722"/>
              <a:chOff x="1444172" y="591989"/>
              <a:chExt cx="5705283" cy="5256584"/>
            </a:xfrm>
          </p:grpSpPr>
          <p:sp>
            <p:nvSpPr>
              <p:cNvPr id="64" name="任意多边形: 形状 63"/>
              <p:cNvSpPr/>
              <p:nvPr/>
            </p:nvSpPr>
            <p:spPr>
              <a:xfrm>
                <a:off x="1901872" y="2405577"/>
                <a:ext cx="3592285" cy="3442996"/>
              </a:xfrm>
              <a:custGeom>
                <a:gdLst>
                  <a:gd fmla="*/ 0 w 3592285" name="connsiteX0"/>
                  <a:gd fmla="*/ 699796 h 3442996" name="connsiteY0"/>
                  <a:gd fmla="*/ 3592285 w 3592285" name="connsiteX1"/>
                  <a:gd fmla="*/ 0 h 3442996" name="connsiteY1"/>
                  <a:gd fmla="*/ 2425959 w 3592285" name="connsiteX2"/>
                  <a:gd fmla="*/ 3442996 h 3442996" name="connsiteY2"/>
                  <a:gd fmla="*/ 0 w 3592285" name="connsiteX3"/>
                  <a:gd fmla="*/ 699796 h 3442996" name="connsiteY3"/>
                </a:gdLst>
                <a:cxnLst>
                  <a:cxn ang="0">
                    <a:pos x="connsiteX0" y="connsiteY0"/>
                  </a:cxn>
                  <a:cxn ang="0">
                    <a:pos x="connsiteX1" y="connsiteY1"/>
                  </a:cxn>
                  <a:cxn ang="0">
                    <a:pos x="connsiteX2" y="connsiteY2"/>
                  </a:cxn>
                  <a:cxn ang="0">
                    <a:pos x="connsiteX3" y="connsiteY3"/>
                  </a:cxn>
                </a:cxnLst>
                <a:rect b="b" l="l" r="r" t="t"/>
                <a:pathLst>
                  <a:path h="3442996" w="3592285">
                    <a:moveTo>
                      <a:pt x="0" y="699796"/>
                    </a:moveTo>
                    <a:lnTo>
                      <a:pt x="3592285" y="0"/>
                    </a:lnTo>
                    <a:lnTo>
                      <a:pt x="2425959" y="3442996"/>
                    </a:lnTo>
                    <a:lnTo>
                      <a:pt x="0" y="699796"/>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10509060101010101" pitchFamily="49" typeface="幼圆"/>
                </a:endParaRPr>
              </a:p>
            </p:txBody>
          </p:sp>
          <p:sp>
            <p:nvSpPr>
              <p:cNvPr id="65" name="任意多边形: 形状 64"/>
              <p:cNvSpPr/>
              <p:nvPr/>
            </p:nvSpPr>
            <p:spPr>
              <a:xfrm>
                <a:off x="3403842" y="2049069"/>
                <a:ext cx="1270001" cy="965200"/>
              </a:xfrm>
              <a:custGeom>
                <a:gdLst>
                  <a:gd fmla="*/ 0 w 1270000" name="connsiteX0"/>
                  <a:gd fmla="*/ 965200 h 965200" name="connsiteY0"/>
                  <a:gd fmla="*/ 1035050 w 1270000" name="connsiteX1"/>
                  <a:gd fmla="*/ 0 h 965200" name="connsiteY1"/>
                  <a:gd fmla="*/ 1270000 w 1270000" name="connsiteX2"/>
                  <a:gd fmla="*/ 933450 h 965200" name="connsiteY2"/>
                </a:gdLst>
                <a:cxnLst>
                  <a:cxn ang="0">
                    <a:pos x="connsiteX0" y="connsiteY0"/>
                  </a:cxn>
                  <a:cxn ang="0">
                    <a:pos x="connsiteX1" y="connsiteY1"/>
                  </a:cxn>
                  <a:cxn ang="0">
                    <a:pos x="connsiteX2" y="connsiteY2"/>
                  </a:cxn>
                </a:cxnLst>
                <a:rect b="b" l="l" r="r" t="t"/>
                <a:pathLst>
                  <a:path h="965200" w="1270000">
                    <a:moveTo>
                      <a:pt x="0" y="965200"/>
                    </a:moveTo>
                    <a:lnTo>
                      <a:pt x="1035050" y="0"/>
                    </a:lnTo>
                    <a:lnTo>
                      <a:pt x="1270000" y="933450"/>
                    </a:lnTo>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10509060101010101" pitchFamily="49" typeface="幼圆"/>
                </a:endParaRPr>
              </a:p>
            </p:txBody>
          </p:sp>
          <p:sp>
            <p:nvSpPr>
              <p:cNvPr id="66" name="任意多边形: 形状 65"/>
              <p:cNvSpPr/>
              <p:nvPr/>
            </p:nvSpPr>
            <p:spPr>
              <a:xfrm>
                <a:off x="1835390" y="3792146"/>
                <a:ext cx="3457575" cy="1752599"/>
              </a:xfrm>
              <a:custGeom>
                <a:gdLst>
                  <a:gd fmla="*/ 733425 w 3457575" name="connsiteX0"/>
                  <a:gd fmla="*/ 0 h 1752600" name="connsiteY0"/>
                  <a:gd fmla="*/ 0 w 3457575" name="connsiteX1"/>
                  <a:gd fmla="*/ 733425 h 1752600" name="connsiteY1"/>
                  <a:gd fmla="*/ 3457575 w 3457575" name="connsiteX2"/>
                  <a:gd fmla="*/ 1752600 h 1752600" name="connsiteY2"/>
                  <a:gd fmla="*/ 3305175 w 3457575" name="connsiteX3"/>
                  <a:gd fmla="*/ 1114425 h 1752600" name="connsiteY3"/>
                </a:gdLst>
                <a:cxnLst>
                  <a:cxn ang="0">
                    <a:pos x="connsiteX0" y="connsiteY0"/>
                  </a:cxn>
                  <a:cxn ang="0">
                    <a:pos x="connsiteX1" y="connsiteY1"/>
                  </a:cxn>
                  <a:cxn ang="0">
                    <a:pos x="connsiteX2" y="connsiteY2"/>
                  </a:cxn>
                  <a:cxn ang="0">
                    <a:pos x="connsiteX3" y="connsiteY3"/>
                  </a:cxn>
                </a:cxnLst>
                <a:rect b="b" l="l" r="r" t="t"/>
                <a:pathLst>
                  <a:path h="1752600" w="3457575">
                    <a:moveTo>
                      <a:pt x="733425" y="0"/>
                    </a:moveTo>
                    <a:lnTo>
                      <a:pt x="0" y="733425"/>
                    </a:lnTo>
                    <a:lnTo>
                      <a:pt x="3457575" y="1752600"/>
                    </a:lnTo>
                    <a:lnTo>
                      <a:pt x="3305175" y="1114425"/>
                    </a:lnTo>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10509060101010101" pitchFamily="49" typeface="幼圆"/>
                </a:endParaRPr>
              </a:p>
            </p:txBody>
          </p:sp>
          <p:cxnSp>
            <p:nvCxnSpPr>
              <p:cNvPr id="67" name="直接连接符 66"/>
              <p:cNvCxnSpPr/>
              <p:nvPr/>
            </p:nvCxnSpPr>
            <p:spPr>
              <a:xfrm flipH="1">
                <a:off x="4768373" y="4533062"/>
                <a:ext cx="720081" cy="72008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直接连接符 68"/>
              <p:cNvCxnSpPr/>
              <p:nvPr/>
            </p:nvCxnSpPr>
            <p:spPr>
              <a:xfrm flipH="1">
                <a:off x="1444172" y="4029005"/>
                <a:ext cx="1668016" cy="158417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70" name="任意多边形: 形状 69"/>
              <p:cNvSpPr/>
              <p:nvPr/>
            </p:nvSpPr>
            <p:spPr>
              <a:xfrm>
                <a:off x="4121391" y="2201470"/>
                <a:ext cx="374650" cy="368301"/>
              </a:xfrm>
              <a:custGeom>
                <a:gdLst>
                  <a:gd fmla="*/ 0 w 374650" name="connsiteX0"/>
                  <a:gd fmla="*/ 260350 h 368300" name="connsiteY0"/>
                  <a:gd fmla="*/ 279400 w 374650" name="connsiteX1"/>
                  <a:gd fmla="*/ 0 h 368300" name="connsiteY1"/>
                  <a:gd fmla="*/ 374650 w 374650" name="connsiteX2"/>
                  <a:gd fmla="*/ 368300 h 368300" name="connsiteY2"/>
                  <a:gd fmla="*/ 0 w 374650" name="connsiteX3"/>
                  <a:gd fmla="*/ 260350 h 368300" name="connsiteY3"/>
                </a:gdLst>
                <a:cxnLst>
                  <a:cxn ang="0">
                    <a:pos x="connsiteX0" y="connsiteY0"/>
                  </a:cxn>
                  <a:cxn ang="0">
                    <a:pos x="connsiteX1" y="connsiteY1"/>
                  </a:cxn>
                  <a:cxn ang="0">
                    <a:pos x="connsiteX2" y="connsiteY2"/>
                  </a:cxn>
                  <a:cxn ang="0">
                    <a:pos x="connsiteX3" y="connsiteY3"/>
                  </a:cxn>
                </a:cxnLst>
                <a:rect b="b" l="l" r="r" t="t"/>
                <a:pathLst>
                  <a:path h="368300" w="374650">
                    <a:moveTo>
                      <a:pt x="0" y="260350"/>
                    </a:moveTo>
                    <a:lnTo>
                      <a:pt x="279400" y="0"/>
                    </a:lnTo>
                    <a:lnTo>
                      <a:pt x="374650" y="368300"/>
                    </a:lnTo>
                    <a:lnTo>
                      <a:pt x="0" y="26035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10509060101010101" pitchFamily="49" typeface="幼圆"/>
                </a:endParaRPr>
              </a:p>
            </p:txBody>
          </p:sp>
          <p:cxnSp>
            <p:nvCxnSpPr>
              <p:cNvPr id="72" name="直接连接符 71"/>
              <p:cNvCxnSpPr/>
              <p:nvPr/>
            </p:nvCxnSpPr>
            <p:spPr>
              <a:xfrm flipH="1">
                <a:off x="4678659" y="591989"/>
                <a:ext cx="2470796" cy="239218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6" name="直接连接符 5"/>
            <p:cNvCxnSpPr/>
            <p:nvPr/>
          </p:nvCxnSpPr>
          <p:spPr>
            <a:xfrm>
              <a:off x="1696257" y="1164838"/>
              <a:ext cx="689335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7" name="矩形 6"/>
            <p:cNvSpPr/>
            <p:nvPr/>
          </p:nvSpPr>
          <p:spPr>
            <a:xfrm>
              <a:off x="2252911" y="572825"/>
              <a:ext cx="1605280" cy="518160"/>
            </a:xfrm>
            <a:prstGeom prst="rect">
              <a:avLst/>
            </a:prstGeom>
          </p:spPr>
          <p:txBody>
            <a:bodyPr wrap="none">
              <a:spAutoFit/>
            </a:bodyPr>
            <a:lstStyle/>
            <a:p>
              <a:r>
                <a:rPr altLang="en-US" lang="zh-CN" sz="2800">
                  <a:solidFill>
                    <a:schemeClr val="bg1"/>
                  </a:solidFill>
                  <a:latin charset="-122" panose="02010509060101010101" pitchFamily="49" typeface="幼圆"/>
                  <a:ea charset="-122" panose="02010509060101010101" pitchFamily="49" typeface="幼圆"/>
                </a:rPr>
                <a:t>输入标题</a:t>
              </a:r>
            </a:p>
          </p:txBody>
        </p:sp>
        <p:sp>
          <p:nvSpPr>
            <p:cNvPr id="9" name="椭圆 8"/>
            <p:cNvSpPr/>
            <p:nvPr/>
          </p:nvSpPr>
          <p:spPr>
            <a:xfrm>
              <a:off x="8589615" y="1056826"/>
              <a:ext cx="216024" cy="216024"/>
            </a:xfrm>
            <a:prstGeom prst="ellipse">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10509060101010101" pitchFamily="49" typeface="幼圆"/>
              </a:endParaRPr>
            </a:p>
          </p:txBody>
        </p:sp>
        <p:pic>
          <p:nvPicPr>
            <p:cNvPr id="75" name="图片 74"/>
            <p:cNvPicPr>
              <a:picLocks noChangeAspect="1"/>
            </p:cNvPicPr>
            <p:nvPr/>
          </p:nvPicPr>
          <p:blipFill>
            <a:blip r:embed="rId3">
              <a:extLst>
                <a:ext uri="{28A0092B-C50C-407E-A947-70E740481C1C}">
                  <a14:useLocalDpi val="0"/>
                </a:ext>
              </a:extLst>
            </a:blip>
            <a:stretch>
              <a:fillRect/>
            </a:stretch>
          </p:blipFill>
          <p:spPr>
            <a:xfrm rot="506853">
              <a:off x="4028581" y="-704344"/>
              <a:ext cx="5111480" cy="2875208"/>
            </a:xfrm>
            <a:prstGeom prst="rect">
              <a:avLst/>
            </a:prstGeom>
          </p:spPr>
        </p:pic>
      </p:grpSp>
      <p:grpSp>
        <p:nvGrpSpPr>
          <p:cNvPr id="68" name="Group 14"/>
          <p:cNvGrpSpPr>
            <a:grpSpLocks noChangeAspect="1"/>
          </p:cNvGrpSpPr>
          <p:nvPr/>
        </p:nvGrpSpPr>
        <p:grpSpPr>
          <a:xfrm>
            <a:off x="2139179" y="2752229"/>
            <a:ext cx="8383092" cy="1903885"/>
            <a:chOff x="462332" y="114951"/>
            <a:chExt cx="13277286" cy="3014413"/>
          </a:xfrm>
        </p:grpSpPr>
        <p:pic>
          <p:nvPicPr>
            <p:cNvPr id="71" name="图片 2"/>
            <p:cNvPicPr>
              <a:picLocks noChangeArrowheads="1" noChangeAspect="1"/>
            </p:cNvPicPr>
            <p:nvPr/>
          </p:nvPicPr>
          <p:blipFill>
            <a:blip r:embed="rId4">
              <a:extLst>
                <a:ext uri="{28A0092B-C50C-407E-A947-70E740481C1C}">
                  <a14:useLocalDpi val="0"/>
                </a:ext>
              </a:extLst>
            </a:blip>
            <a:stretch>
              <a:fillRect/>
            </a:stretch>
          </p:blipFill>
          <p:spPr bwMode="auto">
            <a:xfrm>
              <a:off x="462332" y="309229"/>
              <a:ext cx="4232081" cy="2646454"/>
            </a:xfrm>
            <a:prstGeom prst="rect">
              <a:avLst/>
            </a:prstGeom>
            <a:noFill/>
            <a:ln w="9525">
              <a:noFill/>
              <a:miter lim="800000"/>
            </a:ln>
          </p:spPr>
        </p:pic>
        <p:pic>
          <p:nvPicPr>
            <p:cNvPr id="73" name="图片 3"/>
            <p:cNvPicPr>
              <a:picLocks noChangeArrowheads="1" noChangeAspect="1"/>
            </p:cNvPicPr>
            <p:nvPr/>
          </p:nvPicPr>
          <p:blipFill>
            <a:blip r:embed="rId5">
              <a:extLst>
                <a:ext uri="{28A0092B-C50C-407E-A947-70E740481C1C}">
                  <a14:useLocalDpi val="0"/>
                </a:ext>
              </a:extLst>
            </a:blip>
            <a:stretch>
              <a:fillRect/>
            </a:stretch>
          </p:blipFill>
          <p:spPr bwMode="auto">
            <a:xfrm>
              <a:off x="4828515" y="114951"/>
              <a:ext cx="4523110" cy="3014413"/>
            </a:xfrm>
            <a:prstGeom prst="rect">
              <a:avLst/>
            </a:prstGeom>
            <a:noFill/>
            <a:ln w="9525">
              <a:noFill/>
              <a:miter lim="800000"/>
            </a:ln>
          </p:spPr>
        </p:pic>
        <p:pic>
          <p:nvPicPr>
            <p:cNvPr id="74" name="图片 10"/>
            <p:cNvPicPr>
              <a:picLocks noChangeArrowheads="1" noChangeAspect="1"/>
            </p:cNvPicPr>
            <p:nvPr/>
          </p:nvPicPr>
          <p:blipFill>
            <a:blip r:embed="rId6">
              <a:extLst>
                <a:ext uri="{28A0092B-C50C-407E-A947-70E740481C1C}">
                  <a14:useLocalDpi val="0"/>
                </a:ext>
              </a:extLst>
            </a:blip>
            <a:stretch>
              <a:fillRect/>
            </a:stretch>
          </p:blipFill>
          <p:spPr bwMode="auto">
            <a:xfrm>
              <a:off x="9485728" y="309228"/>
              <a:ext cx="4253889" cy="2646455"/>
            </a:xfrm>
            <a:prstGeom prst="rect">
              <a:avLst/>
            </a:prstGeom>
            <a:noFill/>
            <a:ln w="9525">
              <a:noFill/>
              <a:bevel/>
            </a:ln>
          </p:spPr>
        </p:pic>
      </p:grpSp>
      <p:sp>
        <p:nvSpPr>
          <p:cNvPr id="76" name="矩形 34"/>
          <p:cNvSpPr>
            <a:spLocks noChangeArrowheads="1"/>
          </p:cNvSpPr>
          <p:nvPr/>
        </p:nvSpPr>
        <p:spPr bwMode="auto">
          <a:xfrm>
            <a:off x="5811098" y="5213309"/>
            <a:ext cx="975352" cy="32003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89" lIns="68576" rIns="68576" tIns="34289" wrap="none">
            <a:spAutoFit/>
          </a:bodyPr>
          <a:lstStyle>
            <a:lvl1pPr>
              <a:lnSpc>
                <a:spcPct val="90000"/>
              </a:lnSpc>
              <a:spcBef>
                <a:spcPts val="1000"/>
              </a:spcBef>
              <a:buFont charset="0" panose="020b0604020202020204" pitchFamily="34" typeface="Arial"/>
              <a:buChar char="•"/>
              <a:defRPr sz="28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9pPr>
          </a:lstStyle>
          <a:p>
            <a:pPr algn="ctr" eaLnBrk="1" hangingPunct="1">
              <a:lnSpc>
                <a:spcPct val="100000"/>
              </a:lnSpc>
              <a:spcBef>
                <a:spcPct val="0"/>
              </a:spcBef>
              <a:buFont charset="0" panose="020b0604020202020204" pitchFamily="34" typeface="Arial"/>
              <a:buNone/>
              <a:defRPr/>
            </a:pPr>
            <a:r>
              <a:rPr altLang="en-US" lang="zh-CN" sz="1650">
                <a:solidFill>
                  <a:schemeClr val="bg1"/>
                </a:solidFill>
                <a:latin charset="-122" panose="02010509060101010101" pitchFamily="49" typeface="幼圆"/>
                <a:ea charset="-122" panose="02010509060101010101" pitchFamily="49" typeface="幼圆"/>
                <a:sym charset="-122" panose="02000000000000000000" pitchFamily="2" typeface="方正兰亭黑_GBK"/>
              </a:rPr>
              <a:t>添加标题</a:t>
            </a:r>
          </a:p>
        </p:txBody>
      </p:sp>
      <p:sp>
        <p:nvSpPr>
          <p:cNvPr id="77" name="矩形 47"/>
          <p:cNvSpPr>
            <a:spLocks noChangeArrowheads="1"/>
          </p:cNvSpPr>
          <p:nvPr/>
        </p:nvSpPr>
        <p:spPr bwMode="auto">
          <a:xfrm>
            <a:off x="3873868" y="5587600"/>
            <a:ext cx="4849813" cy="26060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bevel/>
                <a:headEnd/>
                <a:tailEnd/>
              </a14:hiddenLine>
            </a:ext>
          </a:extLst>
        </p:spPr>
        <p:txBody>
          <a:bodyPr bIns="34289" lIns="68576" rIns="68576" tIns="34289">
            <a:spAutoFit/>
          </a:bodyPr>
          <a:lstStyle>
            <a:lvl1pPr>
              <a:lnSpc>
                <a:spcPct val="90000"/>
              </a:lnSpc>
              <a:spcBef>
                <a:spcPts val="1000"/>
              </a:spcBef>
              <a:buFont charset="0" panose="020b0604020202020204" pitchFamily="34" typeface="Arial"/>
              <a:buChar char="•"/>
              <a:defRPr sz="28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1pPr>
            <a:lvl2pPr indent="-285750" marL="742950">
              <a:lnSpc>
                <a:spcPct val="90000"/>
              </a:lnSpc>
              <a:spcBef>
                <a:spcPts val="500"/>
              </a:spcBef>
              <a:buFont charset="0" panose="020b0604020202020204" pitchFamily="34" typeface="Arial"/>
              <a:buChar char="•"/>
              <a:defRPr sz="24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2pPr>
            <a:lvl3pPr indent="-228600" marL="1143000">
              <a:lnSpc>
                <a:spcPct val="90000"/>
              </a:lnSpc>
              <a:spcBef>
                <a:spcPts val="500"/>
              </a:spcBef>
              <a:buFont charset="0" panose="020b0604020202020204" pitchFamily="34" typeface="Arial"/>
              <a:buChar char="•"/>
              <a:defRPr sz="2000">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3pPr>
            <a:lvl4pPr indent="-228600" marL="1600200">
              <a:lnSpc>
                <a:spcPct val="90000"/>
              </a:lnSpc>
              <a:spcBef>
                <a:spcPts val="500"/>
              </a:spcBef>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4pPr>
            <a:lvl5pPr indent="-228600" marL="2057400">
              <a:lnSpc>
                <a:spcPct val="90000"/>
              </a:lnSpc>
              <a:spcBef>
                <a:spcPts val="500"/>
              </a:spcBef>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122" panose="02000000000000000000" pitchFamily="2" typeface="方正兰亭黑_GBK"/>
                <a:ea charset="-122" panose="02000000000000000000" pitchFamily="2" typeface="方正兰亭黑_GBK"/>
                <a:sym charset="0" panose="020f0502020204030204" pitchFamily="34" typeface="Calibri"/>
              </a:defRPr>
            </a:lvl9pPr>
          </a:lstStyle>
          <a:p>
            <a:pPr algn="ctr" eaLnBrk="1" hangingPunct="1">
              <a:lnSpc>
                <a:spcPct val="120000"/>
              </a:lnSpc>
              <a:spcBef>
                <a:spcPct val="0"/>
              </a:spcBef>
              <a:buFont charset="0" panose="020b0604020202020204" pitchFamily="34" typeface="Arial"/>
              <a:buNone/>
              <a:defRPr/>
            </a:pPr>
            <a:r>
              <a:rPr altLang="en-US" lang="zh-CN" sz="1050">
                <a:solidFill>
                  <a:schemeClr val="bg1"/>
                </a:solidFill>
                <a:latin charset="-122" panose="02010509060101010101" pitchFamily="49" typeface="幼圆"/>
                <a:ea charset="-122" panose="02010509060101010101" pitchFamily="49" typeface="幼圆"/>
                <a:sym charset="-122" panose="02000000000000000000" pitchFamily="2" typeface="方正兰亭黑_GBK"/>
              </a:rPr>
              <a:t>在此录入本图表的综合描述说明，在此录入本图表</a:t>
            </a:r>
          </a:p>
        </p:txBody>
      </p:sp>
    </p:spTree>
    <p:custDataLst>
      <p:tags r:id="rId7"/>
    </p:custDataLst>
    <p:extLst>
      <p:ext uri="{BB962C8B-B14F-4D97-AF65-F5344CB8AC3E}">
        <p14:creationId val="305338918"/>
      </p:ext>
    </p:extLst>
  </p:cSld>
  <p:clrMapOvr>
    <a:masterClrMapping/>
  </p:clrMapOvr>
  <mc:AlternateContent>
    <mc:Choice Requires="p14">
      <p:transition p14:dur="1500" spd="slow">
        <p14:window dir="vert"/>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9" presetSubtype="0">
                                  <p:stCondLst>
                                    <p:cond delay="0"/>
                                  </p:stCondLst>
                                  <p:childTnLst>
                                    <p:set>
                                      <p:cBhvr>
                                        <p:cTn dur="1" fill="hold" id="6">
                                          <p:stCondLst>
                                            <p:cond delay="0"/>
                                          </p:stCondLst>
                                        </p:cTn>
                                        <p:tgtEl>
                                          <p:spTgt spid="68"/>
                                        </p:tgtEl>
                                        <p:attrNameLst>
                                          <p:attrName>style.visibility</p:attrName>
                                        </p:attrNameLst>
                                      </p:cBhvr>
                                      <p:to>
                                        <p:strVal val="visible"/>
                                      </p:to>
                                    </p:set>
                                    <p:animEffect filter="">
                                      <p:cBhvr>
                                        <p:cTn dur="500" id="7"/>
                                        <p:tgtEl>
                                          <p:spTgt spid="68"/>
                                        </p:tgtEl>
                                      </p:cBhvr>
                                    </p:animEffect>
                                  </p:childTnLst>
                                </p:cTn>
                              </p:par>
                              <p:par>
                                <p:cTn autoRev="1" fill="hold" id="8" nodeType="withEffect" presetClass="path" presetID="35" presetSubtype="0" repeatCount="indefinite">
                                  <p:stCondLst>
                                    <p:cond delay="0"/>
                                  </p:stCondLst>
                                  <p:childTnLst>
                                    <p:animMotion origin="layout" path="M 4.32099E-06 -1.99298E-06 L -0.15062 -1.99298E-06" pathEditMode="relative" ptsTypes="AA" rAng="0">
                                      <p:cBhvr>
                                        <p:cTn dur="2000" fill="hold" id="9"/>
                                        <p:tgtEl>
                                          <p:spTgt spid="68"/>
                                        </p:tgtEl>
                                        <p:attrNameLst>
                                          <p:attrName>ppt_x,ppt_y</p:attrName>
                                        </p:attrNameLst>
                                      </p:cBhvr>
                                      <p:rCtr x="-7531" y="0"/>
                                    </p:animMotion>
                                  </p:childTnLst>
                                </p:cTn>
                              </p:par>
                            </p:childTnLst>
                          </p:cTn>
                        </p:par>
                        <p:par>
                          <p:cTn fill="hold" id="10" nodeType="afterGroup">
                            <p:stCondLst>
                              <p:cond delay="2000"/>
                            </p:stCondLst>
                            <p:childTnLst>
                              <p:par>
                                <p:cTn fill="hold" grpId="0" id="11" nodeType="afterEffect" presetClass="entr" presetID="12" presetSubtype="4">
                                  <p:stCondLst>
                                    <p:cond delay="500"/>
                                  </p:stCondLst>
                                  <p:childTnLst>
                                    <p:set>
                                      <p:cBhvr>
                                        <p:cTn dur="1" fill="hold" id="12">
                                          <p:stCondLst>
                                            <p:cond delay="0"/>
                                          </p:stCondLst>
                                        </p:cTn>
                                        <p:tgtEl>
                                          <p:spTgt spid="76"/>
                                        </p:tgtEl>
                                        <p:attrNameLst>
                                          <p:attrName>style.visibility</p:attrName>
                                        </p:attrNameLst>
                                      </p:cBhvr>
                                      <p:to>
                                        <p:strVal val="visible"/>
                                      </p:to>
                                    </p:set>
                                    <p:anim calcmode="lin" valueType="num">
                                      <p:cBhvr>
                                        <p:cTn dur="500" id="13"/>
                                        <p:tgtEl>
                                          <p:spTgt spid="76"/>
                                        </p:tgtEl>
                                        <p:attrNameLst>
                                          <p:attrName>ppt_y</p:attrName>
                                        </p:attrNameLst>
                                      </p:cBhvr>
                                      <p:tavLst>
                                        <p:tav tm="0">
                                          <p:val>
                                            <p:strVal val="#ppt_y+#ppt_h*1.125000"/>
                                          </p:val>
                                        </p:tav>
                                        <p:tav tm="100000">
                                          <p:val>
                                            <p:strVal val="#ppt_y"/>
                                          </p:val>
                                        </p:tav>
                                      </p:tavLst>
                                    </p:anim>
                                    <p:animEffect filter="">
                                      <p:cBhvr>
                                        <p:cTn dur="500" id="14"/>
                                        <p:tgtEl>
                                          <p:spTgt spid="76"/>
                                        </p:tgtEl>
                                      </p:cBhvr>
                                    </p:animEffect>
                                  </p:childTnLst>
                                </p:cTn>
                              </p:par>
                              <p:par>
                                <p:cTn fill="hold" grpId="0" id="15" nodeType="withEffect" presetClass="entr" presetID="12" presetSubtype="4">
                                  <p:stCondLst>
                                    <p:cond delay="750"/>
                                  </p:stCondLst>
                                  <p:childTnLst>
                                    <p:set>
                                      <p:cBhvr>
                                        <p:cTn dur="1" fill="hold" id="16">
                                          <p:stCondLst>
                                            <p:cond delay="0"/>
                                          </p:stCondLst>
                                        </p:cTn>
                                        <p:tgtEl>
                                          <p:spTgt spid="77"/>
                                        </p:tgtEl>
                                        <p:attrNameLst>
                                          <p:attrName>style.visibility</p:attrName>
                                        </p:attrNameLst>
                                      </p:cBhvr>
                                      <p:to>
                                        <p:strVal val="visible"/>
                                      </p:to>
                                    </p:set>
                                    <p:anim calcmode="lin" valueType="num">
                                      <p:cBhvr>
                                        <p:cTn dur="500" id="17"/>
                                        <p:tgtEl>
                                          <p:spTgt spid="77"/>
                                        </p:tgtEl>
                                        <p:attrNameLst>
                                          <p:attrName>ppt_y</p:attrName>
                                        </p:attrNameLst>
                                      </p:cBhvr>
                                      <p:tavLst>
                                        <p:tav tm="0">
                                          <p:val>
                                            <p:strVal val="#ppt_y+#ppt_h*1.125000"/>
                                          </p:val>
                                        </p:tav>
                                        <p:tav tm="100000">
                                          <p:val>
                                            <p:strVal val="#ppt_y"/>
                                          </p:val>
                                        </p:tav>
                                      </p:tavLst>
                                    </p:anim>
                                    <p:animEffect filter="">
                                      <p:cBhvr>
                                        <p:cTn dur="500" id="18"/>
                                        <p:tgtEl>
                                          <p:spTgt spid="7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76"/>
      <p:bldP grpId="0" spid="77"/>
    </p:bldLst>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1" name="任意多边形: 形状 20"/>
          <p:cNvSpPr/>
          <p:nvPr/>
        </p:nvSpPr>
        <p:spPr>
          <a:xfrm>
            <a:off x="5264150" y="336550"/>
            <a:ext cx="7594600" cy="6896100"/>
          </a:xfrm>
          <a:custGeom>
            <a:gdLst>
              <a:gd fmla="*/ 7594600 w 7594600" name="connsiteX0"/>
              <a:gd fmla="*/ 0 h 6896100" name="connsiteY0"/>
              <a:gd fmla="*/ 0 w 7594600" name="connsiteX1"/>
              <a:gd fmla="*/ 3035300 h 6896100" name="connsiteY1"/>
              <a:gd fmla="*/ 2032000 w 7594600" name="connsiteX2"/>
              <a:gd fmla="*/ 6896100 h 6896100" name="connsiteY2"/>
              <a:gd fmla="*/ 7594600 w 7594600" name="connsiteX3"/>
              <a:gd fmla="*/ 0 h 6896100" name="connsiteY3"/>
            </a:gdLst>
            <a:cxnLst>
              <a:cxn ang="0">
                <a:pos x="connsiteX0" y="connsiteY0"/>
              </a:cxn>
              <a:cxn ang="0">
                <a:pos x="connsiteX1" y="connsiteY1"/>
              </a:cxn>
              <a:cxn ang="0">
                <a:pos x="connsiteX2" y="connsiteY2"/>
              </a:cxn>
              <a:cxn ang="0">
                <a:pos x="connsiteX3" y="connsiteY3"/>
              </a:cxn>
            </a:cxnLst>
            <a:rect b="b" l="l" r="r" t="t"/>
            <a:pathLst>
              <a:path h="6896100" w="7594600">
                <a:moveTo>
                  <a:pt x="7594600" y="0"/>
                </a:moveTo>
                <a:lnTo>
                  <a:pt x="0" y="3035300"/>
                </a:lnTo>
                <a:lnTo>
                  <a:pt x="2032000" y="6896100"/>
                </a:lnTo>
                <a:lnTo>
                  <a:pt x="7594600" y="0"/>
                </a:lnTo>
                <a:close/>
              </a:path>
            </a:pathLst>
          </a:custGeom>
          <a:solidFill>
            <a:schemeClr val="bg1">
              <a:alpha val="9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ea charset="-122" panose="02010509060101010101" pitchFamily="49" typeface="幼圆"/>
            </a:endParaRPr>
          </a:p>
        </p:txBody>
      </p:sp>
      <p:pic>
        <p:nvPicPr>
          <p:cNvPr id="22" name="图片 21"/>
          <p:cNvPicPr>
            <a:picLocks noChangeAspect="1"/>
          </p:cNvPicPr>
          <p:nvPr/>
        </p:nvPicPr>
        <p:blipFill>
          <a:blip r:embed="rId3">
            <a:extLst>
              <a:ext uri="{28A0092B-C50C-407E-A947-70E740481C1C}">
                <a14:useLocalDpi val="0"/>
              </a:ext>
            </a:extLst>
          </a:blip>
          <a:stretch>
            <a:fillRect/>
          </a:stretch>
        </p:blipFill>
        <p:spPr>
          <a:xfrm>
            <a:off x="2684959" y="2243376"/>
            <a:ext cx="8268602" cy="4651086"/>
          </a:xfrm>
          <a:prstGeom prst="rect">
            <a:avLst/>
          </a:prstGeom>
        </p:spPr>
      </p:pic>
      <p:sp>
        <p:nvSpPr>
          <p:cNvPr id="23" name="文本框 22"/>
          <p:cNvSpPr txBox="1">
            <a:spLocks noChangeArrowheads="1" noChangeAspect="1"/>
          </p:cNvSpPr>
          <p:nvPr/>
        </p:nvSpPr>
        <p:spPr bwMode="auto">
          <a:xfrm>
            <a:off x="5941516" y="3096285"/>
            <a:ext cx="3684588" cy="7620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gn="ctr" eaLnBrk="0" hangingPunct="0"/>
            <a:r>
              <a:rPr altLang="en-US" lang="zh-CN" sz="4400">
                <a:solidFill>
                  <a:schemeClr val="tx1">
                    <a:lumMod val="85000"/>
                    <a:lumOff val="15000"/>
                  </a:schemeClr>
                </a:solidFill>
                <a:latin charset="-122" panose="02010509060101010101" pitchFamily="49" typeface="幼圆"/>
                <a:ea charset="-122" panose="02010509060101010101" pitchFamily="49" typeface="幼圆"/>
              </a:rPr>
              <a:t>输入标题</a:t>
            </a:r>
          </a:p>
        </p:txBody>
      </p:sp>
      <p:sp>
        <p:nvSpPr>
          <p:cNvPr id="24" name="文本框 23"/>
          <p:cNvSpPr txBox="1">
            <a:spLocks noChangeArrowheads="1"/>
          </p:cNvSpPr>
          <p:nvPr/>
        </p:nvSpPr>
        <p:spPr bwMode="auto">
          <a:xfrm>
            <a:off x="6401891" y="3930040"/>
            <a:ext cx="2763838" cy="2438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gn="ctr" eaLnBrk="0" hangingPunct="0"/>
            <a:r>
              <a:rPr altLang="zh-CN" lang="en-US" sz="1000">
                <a:solidFill>
                  <a:schemeClr val="tx1">
                    <a:lumMod val="85000"/>
                    <a:lumOff val="15000"/>
                  </a:schemeClr>
                </a:solidFill>
                <a:latin charset="0" panose="020b0604020202020204" pitchFamily="34" typeface="Arial"/>
                <a:ea charset="-122" panose="02010509060101010101" pitchFamily="49" typeface="幼圆"/>
              </a:rPr>
              <a:t>Modern fashion Creative presentation</a:t>
            </a:r>
          </a:p>
        </p:txBody>
      </p:sp>
      <p:cxnSp>
        <p:nvCxnSpPr>
          <p:cNvPr id="25" name="直接连接符 24"/>
          <p:cNvCxnSpPr/>
          <p:nvPr/>
        </p:nvCxnSpPr>
        <p:spPr>
          <a:xfrm>
            <a:off x="7645698" y="4304290"/>
            <a:ext cx="27622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文本框 25"/>
          <p:cNvSpPr txBox="1"/>
          <p:nvPr/>
        </p:nvSpPr>
        <p:spPr>
          <a:xfrm>
            <a:off x="5565278" y="4430420"/>
            <a:ext cx="4437063" cy="274320"/>
          </a:xfrm>
          <a:prstGeom prst="rect">
            <a:avLst/>
          </a:prstGeom>
          <a:noFill/>
          <a:ln>
            <a:noFill/>
          </a:ln>
        </p:spPr>
        <p:txBody>
          <a:bodyPr>
            <a:spAutoFit/>
          </a:bodyPr>
          <a:lstStyle/>
          <a:p>
            <a:pPr algn="ctr"/>
            <a:r>
              <a:rPr altLang="en-US" lang="zh-CN" noProof="1" sz="1200">
                <a:solidFill>
                  <a:schemeClr val="tx1">
                    <a:lumMod val="85000"/>
                    <a:lumOff val="15000"/>
                  </a:schemeClr>
                </a:solidFill>
                <a:latin charset="0" panose="020b0604020202020204" pitchFamily="34" typeface="Arial"/>
                <a:ea charset="-122" panose="02010509060101010101" pitchFamily="49" typeface="幼圆"/>
              </a:rPr>
              <a:t>根据分类输入内容</a:t>
            </a:r>
          </a:p>
        </p:txBody>
      </p:sp>
    </p:spTree>
    <p:custDataLst>
      <p:tags r:id="rId4"/>
    </p:custDataLst>
    <p:extLst>
      <p:ext uri="{BB962C8B-B14F-4D97-AF65-F5344CB8AC3E}">
        <p14:creationId val="3990810672"/>
      </p:ext>
    </p:extLst>
  </p:cSld>
  <p:clrMapOvr>
    <a:masterClrMapping/>
  </p:clrMapOvr>
  <mc:AlternateContent>
    <mc:Choice Requires="p14">
      <p:transition p14:dur="1500" spd="slow">
        <p14:window dir="vert"/>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21" presetSubtype="1">
                                  <p:stCondLst>
                                    <p:cond delay="0"/>
                                  </p:stCondLst>
                                  <p:childTnLst>
                                    <p:set>
                                      <p:cBhvr>
                                        <p:cTn dur="1" fill="hold" id="6">
                                          <p:stCondLst>
                                            <p:cond delay="0"/>
                                          </p:stCondLst>
                                        </p:cTn>
                                        <p:tgtEl>
                                          <p:spTgt spid="22"/>
                                        </p:tgtEl>
                                        <p:attrNameLst>
                                          <p:attrName>style.visibility</p:attrName>
                                        </p:attrNameLst>
                                      </p:cBhvr>
                                      <p:to>
                                        <p:strVal val="visible"/>
                                      </p:to>
                                    </p:set>
                                    <p:animEffect filter="wheel(1)" transition="in">
                                      <p:cBhvr>
                                        <p:cTn dur="2000" id="7"/>
                                        <p:tgtEl>
                                          <p:spTgt spid="22"/>
                                        </p:tgtEl>
                                      </p:cBhvr>
                                    </p:animEffect>
                                  </p:childTnLst>
                                </p:cTn>
                              </p:par>
                              <p:par>
                                <p:cTn fill="hold" grpId="0" id="8" nodeType="withEffect" presetClass="entr" presetID="2" presetSubtype="1">
                                  <p:stCondLst>
                                    <p:cond delay="0"/>
                                  </p:stCondLst>
                                  <p:childTnLst>
                                    <p:set>
                                      <p:cBhvr>
                                        <p:cTn dur="1" fill="hold" id="9">
                                          <p:stCondLst>
                                            <p:cond delay="0"/>
                                          </p:stCondLst>
                                        </p:cTn>
                                        <p:tgtEl>
                                          <p:spTgt spid="23"/>
                                        </p:tgtEl>
                                        <p:attrNameLst>
                                          <p:attrName>style.visibility</p:attrName>
                                        </p:attrNameLst>
                                      </p:cBhvr>
                                      <p:to>
                                        <p:strVal val="visible"/>
                                      </p:to>
                                    </p:set>
                                    <p:anim calcmode="lin" valueType="num">
                                      <p:cBhvr>
                                        <p:cTn dur="1000" fill="hold" id="10"/>
                                        <p:tgtEl>
                                          <p:spTgt spid="23"/>
                                        </p:tgtEl>
                                        <p:attrNameLst>
                                          <p:attrName>ppt_x</p:attrName>
                                        </p:attrNameLst>
                                      </p:cBhvr>
                                      <p:tavLst>
                                        <p:tav tm="0">
                                          <p:val>
                                            <p:strVal val="#ppt_x"/>
                                          </p:val>
                                        </p:tav>
                                        <p:tav tm="100000">
                                          <p:val>
                                            <p:strVal val="#ppt_x"/>
                                          </p:val>
                                        </p:tav>
                                      </p:tavLst>
                                    </p:anim>
                                    <p:anim calcmode="lin" valueType="num">
                                      <p:cBhvr>
                                        <p:cTn dur="1000" fill="hold" id="11"/>
                                        <p:tgtEl>
                                          <p:spTgt spid="23"/>
                                        </p:tgtEl>
                                        <p:attrNameLst>
                                          <p:attrName>ppt_y</p:attrName>
                                        </p:attrNameLst>
                                      </p:cBhvr>
                                      <p:tavLst>
                                        <p:tav tm="0">
                                          <p:val>
                                            <p:strVal val="0-#ppt_h/2"/>
                                          </p:val>
                                        </p:tav>
                                        <p:tav tm="100000">
                                          <p:val>
                                            <p:strVal val="#ppt_y"/>
                                          </p:val>
                                        </p:tav>
                                      </p:tavLst>
                                    </p:anim>
                                  </p:childTnLst>
                                </p:cTn>
                              </p:par>
                              <p:par>
                                <p:cTn fill="hold" grpId="2" id="12" nodeType="withEffect" presetClass="entr" presetID="2" presetSubtype="4">
                                  <p:stCondLst>
                                    <p:cond delay="0"/>
                                  </p:stCondLst>
                                  <p:childTnLst>
                                    <p:set>
                                      <p:cBhvr>
                                        <p:cTn dur="1" fill="hold" id="13">
                                          <p:stCondLst>
                                            <p:cond delay="0"/>
                                          </p:stCondLst>
                                        </p:cTn>
                                        <p:tgtEl>
                                          <p:spTgt spid="24"/>
                                        </p:tgtEl>
                                        <p:attrNameLst>
                                          <p:attrName>style.visibility</p:attrName>
                                        </p:attrNameLst>
                                      </p:cBhvr>
                                      <p:to>
                                        <p:strVal val="visible"/>
                                      </p:to>
                                    </p:set>
                                    <p:anim calcmode="lin" valueType="num">
                                      <p:cBhvr>
                                        <p:cTn dur="500" fill="hold" id="14"/>
                                        <p:tgtEl>
                                          <p:spTgt spid="24"/>
                                        </p:tgtEl>
                                        <p:attrNameLst>
                                          <p:attrName>ppt_x</p:attrName>
                                        </p:attrNameLst>
                                      </p:cBhvr>
                                      <p:tavLst>
                                        <p:tav tm="0">
                                          <p:val>
                                            <p:strVal val="#ppt_x"/>
                                          </p:val>
                                        </p:tav>
                                        <p:tav tm="100000">
                                          <p:val>
                                            <p:strVal val="#ppt_x"/>
                                          </p:val>
                                        </p:tav>
                                      </p:tavLst>
                                    </p:anim>
                                    <p:anim calcmode="lin" valueType="num">
                                      <p:cBhvr>
                                        <p:cTn dur="500" fill="hold" id="15"/>
                                        <p:tgtEl>
                                          <p:spTgt spid="24"/>
                                        </p:tgtEl>
                                        <p:attrNameLst>
                                          <p:attrName>ppt_y</p:attrName>
                                        </p:attrNameLst>
                                      </p:cBhvr>
                                      <p:tavLst>
                                        <p:tav tm="0">
                                          <p:val>
                                            <p:strVal val="1+#ppt_h/2"/>
                                          </p:val>
                                        </p:tav>
                                        <p:tav tm="100000">
                                          <p:val>
                                            <p:strVal val="#ppt_y"/>
                                          </p:val>
                                        </p:tav>
                                      </p:tavLst>
                                    </p:anim>
                                  </p:childTnLst>
                                </p:cTn>
                              </p:par>
                              <p:par>
                                <p:cTn fill="hold" grpId="2" id="16" nodeType="withEffect" presetClass="entr" presetID="2" presetSubtype="4">
                                  <p:stCondLst>
                                    <p:cond delay="0"/>
                                  </p:stCondLst>
                                  <p:childTnLst>
                                    <p:set>
                                      <p:cBhvr>
                                        <p:cTn dur="1" fill="hold" id="17">
                                          <p:stCondLst>
                                            <p:cond delay="0"/>
                                          </p:stCondLst>
                                        </p:cTn>
                                        <p:tgtEl>
                                          <p:spTgt spid="26"/>
                                        </p:tgtEl>
                                        <p:attrNameLst>
                                          <p:attrName>style.visibility</p:attrName>
                                        </p:attrNameLst>
                                      </p:cBhvr>
                                      <p:to>
                                        <p:strVal val="visible"/>
                                      </p:to>
                                    </p:set>
                                    <p:anim calcmode="lin" valueType="num">
                                      <p:cBhvr>
                                        <p:cTn dur="1000" fill="hold" id="18"/>
                                        <p:tgtEl>
                                          <p:spTgt spid="26"/>
                                        </p:tgtEl>
                                        <p:attrNameLst>
                                          <p:attrName>ppt_x</p:attrName>
                                        </p:attrNameLst>
                                      </p:cBhvr>
                                      <p:tavLst>
                                        <p:tav tm="0">
                                          <p:val>
                                            <p:strVal val="#ppt_x"/>
                                          </p:val>
                                        </p:tav>
                                        <p:tav tm="100000">
                                          <p:val>
                                            <p:strVal val="#ppt_x"/>
                                          </p:val>
                                        </p:tav>
                                      </p:tavLst>
                                    </p:anim>
                                    <p:anim calcmode="lin" valueType="num">
                                      <p:cBhvr>
                                        <p:cTn dur="1000" fill="hold" id="19"/>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3"/>
      <p:bldP grpId="2" spid="24"/>
      <p:bldP grpId="2" spid="26"/>
    </p:bldLst>
  </p:timing>
</p:sld>
</file>

<file path=ppt/tags/tag1.xml><?xml version="1.0" encoding="utf-8"?>
<p:tagLst xmlns:p="http://schemas.openxmlformats.org/presentationml/2006/main">
  <p:tag name="TIMING" val="|0.9|0.9|1.2|1.2|2.4"/>
</p:tagLst>
</file>

<file path=ppt/tags/tag10.xml><?xml version="1.0" encoding="utf-8"?>
<p:tagLst xmlns:p="http://schemas.openxmlformats.org/presentationml/2006/main">
  <p:tag name="TIMING" val="|0.8|0.8"/>
</p:tagLst>
</file>

<file path=ppt/tags/tag11.xml><?xml version="1.0" encoding="utf-8"?>
<p:tagLst xmlns:p="http://schemas.openxmlformats.org/presentationml/2006/main">
  <p:tag name="TIMING" val="|0.8|0.8"/>
</p:tagLst>
</file>

<file path=ppt/tags/tag12.xml><?xml version="1.0" encoding="utf-8"?>
<p:tagLst xmlns:p="http://schemas.openxmlformats.org/presentationml/2006/main">
  <p:tag name="TIMING" val="|0.8|0.8"/>
</p:tagLst>
</file>

<file path=ppt/tags/tag13.xml><?xml version="1.0" encoding="utf-8"?>
<p:tagLst xmlns:p="http://schemas.openxmlformats.org/presentationml/2006/main">
  <p:tag name="TIMING" val="|0.5|1.5|0.8|0.9|0.6|1|0.6|1.1"/>
</p:tagLst>
</file>

<file path=ppt/tags/tag14.xml><?xml version="1.0" encoding="utf-8"?>
<p:tagLst xmlns:p="http://schemas.openxmlformats.org/presentationml/2006/main">
  <p:tag name="TIMING" val="|0.8|0.8"/>
</p:tagLst>
</file>

<file path=ppt/tags/tag15.xml><?xml version="1.0" encoding="utf-8"?>
<p:tagLst xmlns:p="http://schemas.openxmlformats.org/presentationml/2006/main">
  <p:tag name="TIMING" val="|0.5"/>
</p:tagLst>
</file>

<file path=ppt/tags/tag16.xml><?xml version="1.0" encoding="utf-8"?>
<p:tagLst xmlns:p="http://schemas.openxmlformats.org/presentationml/2006/main">
  <p:tag name="TIMING" val="|0.8|0.8"/>
</p:tagLst>
</file>

<file path=ppt/tags/tag17.xml><?xml version="1.0" encoding="utf-8"?>
<p:tagLst xmlns:p="http://schemas.openxmlformats.org/presentationml/2006/main">
  <p:tag name="TIMING" val="|0.8|0.8"/>
</p:tagLst>
</file>

<file path=ppt/tags/tag18.xml><?xml version="1.0" encoding="utf-8"?>
<p:tagLst xmlns:p="http://schemas.openxmlformats.org/presentationml/2006/main">
  <p:tag name="TIMING" val="|0.8|0.8"/>
</p:tagLst>
</file>

<file path=ppt/tags/tag19.xml><?xml version="1.0" encoding="utf-8"?>
<p:tagLst xmlns:p="http://schemas.openxmlformats.org/presentationml/2006/main">
  <p:tag name="TIMING" val="|0.8|0.8"/>
</p:tagLst>
</file>

<file path=ppt/tags/tag2.xml><?xml version="1.0" encoding="utf-8"?>
<p:tagLst xmlns:p="http://schemas.openxmlformats.org/presentationml/2006/main">
  <p:tag name="TIMING" val="|0.9|2.6"/>
</p:tagLst>
</file>

<file path=ppt/tags/tag20.xml><?xml version="1.0" encoding="utf-8"?>
<p:tagLst xmlns:p="http://schemas.openxmlformats.org/presentationml/2006/main">
  <p:tag name="TIMING" val="|0.8|0.8"/>
</p:tagLst>
</file>

<file path=ppt/tags/tag21.xml><?xml version="1.0" encoding="utf-8"?>
<p:tagLst xmlns:p="http://schemas.openxmlformats.org/presentationml/2006/main">
  <p:tag name="TIMING" val="|0.3"/>
</p:tagLst>
</file>

<file path=ppt/tags/tag22.xml><?xml version="1.0" encoding="utf-8"?>
<p:tagLst xmlns:p="http://schemas.openxmlformats.org/presentationml/2006/main">
  <p:tag name="TIMING" val="|0.8|0.8"/>
</p:tagLst>
</file>

<file path=ppt/tags/tag23.xml><?xml version="1.0" encoding="utf-8"?>
<p:tagLst xmlns:p="http://schemas.openxmlformats.org/presentationml/2006/main">
  <p:tag name="TIMING" val="|0.8|0.8"/>
</p:tagLst>
</file>

<file path=ppt/tags/tag24.xml><?xml version="1.0" encoding="utf-8"?>
<p:tagLst xmlns:p="http://schemas.openxmlformats.org/presentationml/2006/main">
  <p:tag name="TIMING" val="|0.8|0.8"/>
</p:tagLst>
</file>

<file path=ppt/tags/tag25.xml><?xml version="1.0" encoding="utf-8"?>
<p:tagLst xmlns:p="http://schemas.openxmlformats.org/presentationml/2006/main">
  <p:tag name="TIMING" val="|0.9|0.9|1|0.8|3.4"/>
</p:tagLst>
</file>

<file path=ppt/tags/tag26.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 name="ISPRING_PRESENTATION_TITLE" val="bt018.pptx"/>
</p:tagLst>
</file>

<file path=ppt/tags/tag3.xml><?xml version="1.0" encoding="utf-8"?>
<p:tagLst xmlns:p="http://schemas.openxmlformats.org/presentationml/2006/main">
  <p:tag name="TIMING" val="|0.4"/>
</p:tagLst>
</file>

<file path=ppt/tags/tag4.xml><?xml version="1.0" encoding="utf-8"?>
<p:tagLst xmlns:p="http://schemas.openxmlformats.org/presentationml/2006/main">
  <p:tag name="TIMING" val="|0.8|0.8"/>
</p:tagLst>
</file>

<file path=ppt/tags/tag5.xml><?xml version="1.0" encoding="utf-8"?>
<p:tagLst xmlns:p="http://schemas.openxmlformats.org/presentationml/2006/main">
  <p:tag name="TIMING" val="|0.8|0.8"/>
</p:tagLst>
</file>

<file path=ppt/tags/tag6.xml><?xml version="1.0" encoding="utf-8"?>
<p:tagLst xmlns:p="http://schemas.openxmlformats.org/presentationml/2006/main">
  <p:tag name="TIMING" val="|0.8|0.8"/>
</p:tagLst>
</file>

<file path=ppt/tags/tag7.xml><?xml version="1.0" encoding="utf-8"?>
<p:tagLst xmlns:p="http://schemas.openxmlformats.org/presentationml/2006/main">
  <p:tag name="TIMING" val="|5.1"/>
</p:tagLst>
</file>

<file path=ppt/tags/tag8.xml><?xml version="1.0" encoding="utf-8"?>
<p:tagLst xmlns:p="http://schemas.openxmlformats.org/presentationml/2006/main">
  <p:tag name="TIMING" val="|0.8|0.8"/>
</p:tagLst>
</file>

<file path=ppt/tags/tag9.xml><?xml version="1.0" encoding="utf-8"?>
<p:tagLst xmlns:p="http://schemas.openxmlformats.org/presentationml/2006/main">
  <p:tag name="TIMING" val="|0"/>
</p:tagLst>
</file>

<file path=ppt/theme/theme1.xml><?xml version="1.0" encoding="utf-8"?>
<a:theme xmlns:r="http://schemas.openxmlformats.org/officeDocument/2006/relationships" xmlns:a="http://schemas.openxmlformats.org/drawingml/2006/main" na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2.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panose="020f05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Override1.xml><?xml version="1.0" encoding="utf-8"?>
<a:themeOverride xmlns:r="http://schemas.openxmlformats.org/officeDocument/2006/relationships" xmlns:a="http://schemas.openxmlformats.org/drawingml/2006/main">
  <a:clrScheme name="">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themeOverride>
</file>

<file path=ppt/theme/themeOverride10.xml><?xml version="1.0" encoding="utf-8"?>
<a:themeOverride xmlns:r="http://schemas.openxmlformats.org/officeDocument/2006/relationships" xmlns:a="http://schemas.openxmlformats.org/drawingml/2006/main">
  <a:clrScheme name="">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themeOverride>
</file>

<file path=ppt/theme/themeOverride11.xml><?xml version="1.0" encoding="utf-8"?>
<a:themeOverride xmlns:r="http://schemas.openxmlformats.org/officeDocument/2006/relationships" xmlns:a="http://schemas.openxmlformats.org/drawingml/2006/main">
  <a:clrScheme name="">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themeOverride>
</file>

<file path=ppt/theme/themeOverride12.xml><?xml version="1.0" encoding="utf-8"?>
<a:themeOverride xmlns:r="http://schemas.openxmlformats.org/officeDocument/2006/relationships" xmlns:a="http://schemas.openxmlformats.org/drawingml/2006/main">
  <a:clrScheme name="">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themeOverride>
</file>

<file path=ppt/theme/themeOverride13.xml><?xml version="1.0" encoding="utf-8"?>
<a:themeOverride xmlns:r="http://schemas.openxmlformats.org/officeDocument/2006/relationships" xmlns:a="http://schemas.openxmlformats.org/drawingml/2006/main">
  <a:clrScheme name="">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themeOverride>
</file>

<file path=ppt/theme/themeOverride14.xml><?xml version="1.0" encoding="utf-8"?>
<a:themeOverride xmlns:r="http://schemas.openxmlformats.org/officeDocument/2006/relationships" xmlns:a="http://schemas.openxmlformats.org/drawingml/2006/main">
  <a:clrScheme name="">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themeOverride>
</file>

<file path=ppt/theme/themeOverride15.xml><?xml version="1.0" encoding="utf-8"?>
<a:themeOverride xmlns:r="http://schemas.openxmlformats.org/officeDocument/2006/relationships" xmlns:a="http://schemas.openxmlformats.org/drawingml/2006/main">
  <a:clrScheme name="">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themeOverride>
</file>

<file path=ppt/theme/themeOverride16.xml><?xml version="1.0" encoding="utf-8"?>
<a:themeOverride xmlns:r="http://schemas.openxmlformats.org/officeDocument/2006/relationships" xmlns:a="http://schemas.openxmlformats.org/drawingml/2006/main">
  <a:clrScheme name="">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themeOverride>
</file>

<file path=ppt/theme/themeOverride17.xml><?xml version="1.0" encoding="utf-8"?>
<a:themeOverride xmlns:r="http://schemas.openxmlformats.org/officeDocument/2006/relationships" xmlns:a="http://schemas.openxmlformats.org/drawingml/2006/main">
  <a:clrScheme name="">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themeOverride>
</file>

<file path=ppt/theme/themeOverride18.xml><?xml version="1.0" encoding="utf-8"?>
<a:themeOverride xmlns:r="http://schemas.openxmlformats.org/officeDocument/2006/relationships" xmlns:a="http://schemas.openxmlformats.org/drawingml/2006/main">
  <a:clrScheme name="">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themeOverride>
</file>

<file path=ppt/theme/themeOverride19.xml><?xml version="1.0" encoding="utf-8"?>
<a:themeOverride xmlns:r="http://schemas.openxmlformats.org/officeDocument/2006/relationships" xmlns:a="http://schemas.openxmlformats.org/drawingml/2006/main">
  <a:clrScheme name="">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themeOverride>
</file>

<file path=ppt/theme/themeOverride2.xml><?xml version="1.0" encoding="utf-8"?>
<a:themeOverride xmlns:r="http://schemas.openxmlformats.org/officeDocument/2006/relationships" xmlns:a="http://schemas.openxmlformats.org/drawingml/2006/main">
  <a:clrScheme name="">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themeOverride>
</file>

<file path=ppt/theme/themeOverride20.xml><?xml version="1.0" encoding="utf-8"?>
<a:themeOverride xmlns:r="http://schemas.openxmlformats.org/officeDocument/2006/relationships" xmlns:a="http://schemas.openxmlformats.org/drawingml/2006/main">
  <a:clrScheme name="">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themeOverride>
</file>

<file path=ppt/theme/themeOverride21.xml><?xml version="1.0" encoding="utf-8"?>
<a:themeOverride xmlns:r="http://schemas.openxmlformats.org/officeDocument/2006/relationships" xmlns:a="http://schemas.openxmlformats.org/drawingml/2006/main">
  <a:clrScheme name="">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themeOverride>
</file>

<file path=ppt/theme/themeOverride22.xml><?xml version="1.0" encoding="utf-8"?>
<a:themeOverride xmlns:r="http://schemas.openxmlformats.org/officeDocument/2006/relationships" xmlns:a="http://schemas.openxmlformats.org/drawingml/2006/main">
  <a:clrScheme name="">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themeOverride>
</file>

<file path=ppt/theme/themeOverride3.xml><?xml version="1.0" encoding="utf-8"?>
<a:themeOverride xmlns:r="http://schemas.openxmlformats.org/officeDocument/2006/relationships" xmlns:a="http://schemas.openxmlformats.org/drawingml/2006/main">
  <a:clrScheme name="">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themeOverride>
</file>

<file path=ppt/theme/themeOverride4.xml><?xml version="1.0" encoding="utf-8"?>
<a:themeOverride xmlns:r="http://schemas.openxmlformats.org/officeDocument/2006/relationships" xmlns:a="http://schemas.openxmlformats.org/drawingml/2006/main">
  <a:clrScheme name="">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themeOverride>
</file>

<file path=ppt/theme/themeOverride5.xml><?xml version="1.0" encoding="utf-8"?>
<a:themeOverride xmlns:r="http://schemas.openxmlformats.org/officeDocument/2006/relationships" xmlns:a="http://schemas.openxmlformats.org/drawingml/2006/main">
  <a:clrScheme name="">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themeOverride>
</file>

<file path=ppt/theme/themeOverride6.xml><?xml version="1.0" encoding="utf-8"?>
<a:themeOverride xmlns:r="http://schemas.openxmlformats.org/officeDocument/2006/relationships" xmlns:a="http://schemas.openxmlformats.org/drawingml/2006/main">
  <a:clrScheme name="">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themeOverride>
</file>

<file path=ppt/theme/themeOverride7.xml><?xml version="1.0" encoding="utf-8"?>
<a:themeOverride xmlns:r="http://schemas.openxmlformats.org/officeDocument/2006/relationships" xmlns:a="http://schemas.openxmlformats.org/drawingml/2006/main">
  <a:clrScheme name="">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themeOverride>
</file>

<file path=ppt/theme/themeOverride8.xml><?xml version="1.0" encoding="utf-8"?>
<a:themeOverride xmlns:r="http://schemas.openxmlformats.org/officeDocument/2006/relationships" xmlns:a="http://schemas.openxmlformats.org/drawingml/2006/main">
  <a:clrScheme name="">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themeOverride>
</file>

<file path=ppt/theme/themeOverride9.xml><?xml version="1.0" encoding="utf-8"?>
<a:themeOverride xmlns:r="http://schemas.openxmlformats.org/officeDocument/2006/relationships" xmlns:a="http://schemas.openxmlformats.org/drawingml/2006/main">
  <a:clrScheme name="">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themeOverride>
</file>

<file path=docProps/app.xml><?xml version="1.0" encoding="utf-8"?>
<Properties xmlns:vt="http://schemas.openxmlformats.org/officeDocument/2006/docPropsVTypes" xmlns="http://schemas.openxmlformats.org/officeDocument/2006/extended-properties">
  <Company/>
  <PresentationFormat>自定义</PresentationFormat>
  <Paragraphs>196</Paragraphs>
  <Slides>25</Slides>
  <Notes>24</Notes>
  <TotalTime>0</TotalTime>
  <HiddenSlides>0</HiddenSlides>
  <MMClips>0</MMClips>
  <ScaleCrop>0</ScaleCrop>
  <HeadingPairs>
    <vt:vector baseType="variant" size="6">
      <vt:variant>
        <vt:lpstr>Fonts used</vt:lpstr>
      </vt:variant>
      <vt:variant>
        <vt:i4>12</vt:i4>
      </vt:variant>
      <vt:variant>
        <vt:lpstr>Theme</vt:lpstr>
      </vt:variant>
      <vt:variant>
        <vt:i4>1</vt:i4>
      </vt:variant>
      <vt:variant>
        <vt:lpstr>Slide Titles</vt:lpstr>
      </vt:variant>
      <vt:variant>
        <vt:i4>25</vt:i4>
      </vt:variant>
    </vt:vector>
  </HeadingPairs>
  <TitlesOfParts>
    <vt:vector baseType="lpstr" size="38">
      <vt:lpstr>Arial</vt:lpstr>
      <vt:lpstr>Calibri Light</vt:lpstr>
      <vt:lpstr>Calibri</vt:lpstr>
      <vt:lpstr>幼圆</vt:lpstr>
      <vt:lpstr>Adobe Gothic Std B</vt:lpstr>
      <vt:lpstr>宋体</vt:lpstr>
      <vt:lpstr>方正兰亭黑_GBK</vt:lpstr>
      <vt:lpstr>微软雅黑</vt:lpstr>
      <vt:lpstr>方正中等线简体</vt:lpstr>
      <vt:lpstr>Wingdings</vt:lpstr>
      <vt:lpstr>Broadway BT</vt:lpstr>
      <vt:lpstr>Helvetica Neue</vt:lpstr>
      <vt:lpstr>1_自定义设计方案</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2016-09-17T14:09:48Z</dcterms:created>
  <dcterms:modified xsi:type="dcterms:W3CDTF">2021-08-20T10:58:16Z</dcterms:modified>
  <cp:revision>1</cp:revision>
</cp:coreProperties>
</file>